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tif" ContentType="image/tiff"/>
  <Default Extension="gif" ContentType="image/gif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4.xml" ContentType="application/vnd.openxmlformats-officedocument.drawingml.chart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theme/themeOverride2.xml" ContentType="application/vnd.openxmlformats-officedocument.themeOverr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theme/themeOverride3.xml" ContentType="application/vnd.openxmlformats-officedocument.themeOverr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1" r:id="rId1"/>
  </p:sldMasterIdLst>
  <p:notesMasterIdLst>
    <p:notesMasterId r:id="rId45"/>
  </p:notesMasterIdLst>
  <p:handoutMasterIdLst>
    <p:handoutMasterId r:id="rId46"/>
  </p:handoutMasterIdLst>
  <p:sldIdLst>
    <p:sldId id="381" r:id="rId2"/>
    <p:sldId id="538" r:id="rId3"/>
    <p:sldId id="539" r:id="rId4"/>
    <p:sldId id="541" r:id="rId5"/>
    <p:sldId id="448" r:id="rId6"/>
    <p:sldId id="535" r:id="rId7"/>
    <p:sldId id="425" r:id="rId8"/>
    <p:sldId id="469" r:id="rId9"/>
    <p:sldId id="543" r:id="rId10"/>
    <p:sldId id="457" r:id="rId11"/>
    <p:sldId id="544" r:id="rId12"/>
    <p:sldId id="545" r:id="rId13"/>
    <p:sldId id="312" r:id="rId14"/>
    <p:sldId id="497" r:id="rId15"/>
    <p:sldId id="546" r:id="rId16"/>
    <p:sldId id="314" r:id="rId17"/>
    <p:sldId id="547" r:id="rId18"/>
    <p:sldId id="320" r:id="rId19"/>
    <p:sldId id="548" r:id="rId20"/>
    <p:sldId id="315" r:id="rId21"/>
    <p:sldId id="270" r:id="rId22"/>
    <p:sldId id="256" r:id="rId23"/>
    <p:sldId id="271" r:id="rId24"/>
    <p:sldId id="513" r:id="rId25"/>
    <p:sldId id="516" r:id="rId26"/>
    <p:sldId id="514" r:id="rId27"/>
    <p:sldId id="527" r:id="rId28"/>
    <p:sldId id="533" r:id="rId29"/>
    <p:sldId id="528" r:id="rId30"/>
    <p:sldId id="537" r:id="rId31"/>
    <p:sldId id="531" r:id="rId32"/>
    <p:sldId id="540" r:id="rId33"/>
    <p:sldId id="447" r:id="rId34"/>
    <p:sldId id="542" r:id="rId35"/>
    <p:sldId id="432" r:id="rId36"/>
    <p:sldId id="317" r:id="rId37"/>
    <p:sldId id="519" r:id="rId38"/>
    <p:sldId id="515" r:id="rId39"/>
    <p:sldId id="523" r:id="rId40"/>
    <p:sldId id="526" r:id="rId41"/>
    <p:sldId id="518" r:id="rId42"/>
    <p:sldId id="282" r:id="rId43"/>
    <p:sldId id="521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65"/>
    <p:restoredTop sz="95321" autoAdjust="0"/>
  </p:normalViewPr>
  <p:slideViewPr>
    <p:cSldViewPr>
      <p:cViewPr varScale="1">
        <p:scale>
          <a:sx n="94" d="100"/>
          <a:sy n="94" d="100"/>
        </p:scale>
        <p:origin x="184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C:\Users\spep2562\Dropbox\PhD\Analysed%20Data\Fluorometer\20170630%20-%20Silicone%20oil%20on%20sloshed%20surface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oleObject" Target="file:////C:\Users\spep2562\Dropbox\PhD\Analysed%20Data\Fluorometer\20170630%20-%20Silicone%20oil%20on%20sloshed%20surfaces.xlsx" TargetMode="External"/><Relationship Id="rId1" Type="http://schemas.openxmlformats.org/officeDocument/2006/relationships/themeOverride" Target="../theme/themeOverrid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/Users\speppou\Dropbox%20(Sydney%20Uni)\PhD\Lubricant%20Thickness%20Paper\Hamaker%20calculator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4.bin"/><Relationship Id="rId1" Type="http://schemas.openxmlformats.org/officeDocument/2006/relationships/themeOverride" Target="../theme/themeOverride2.xm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../embeddings/oleObject5.bin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AU"/>
              <a:t>Fluorescence of</a:t>
            </a:r>
            <a:r>
              <a:rPr lang="en-AU" baseline="0"/>
              <a:t> Nile Red in Silicone Oil</a:t>
            </a:r>
            <a:endParaRPr lang="en-AU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'Standard Curve'!$B$1</c:f>
              <c:strCache>
                <c:ptCount val="1"/>
                <c:pt idx="0">
                  <c:v>0 µL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'Standard Curve'!$A$2:$A$502</c:f>
              <c:numCache>
                <c:formatCode>General</c:formatCode>
                <c:ptCount val="501"/>
                <c:pt idx="0">
                  <c:v>500</c:v>
                </c:pt>
                <c:pt idx="1">
                  <c:v>500.2</c:v>
                </c:pt>
                <c:pt idx="2">
                  <c:v>500.4</c:v>
                </c:pt>
                <c:pt idx="3">
                  <c:v>500.6</c:v>
                </c:pt>
                <c:pt idx="4">
                  <c:v>500.8</c:v>
                </c:pt>
                <c:pt idx="5">
                  <c:v>501</c:v>
                </c:pt>
                <c:pt idx="6">
                  <c:v>501.2</c:v>
                </c:pt>
                <c:pt idx="7">
                  <c:v>501.4</c:v>
                </c:pt>
                <c:pt idx="8">
                  <c:v>501.6</c:v>
                </c:pt>
                <c:pt idx="9">
                  <c:v>501.8</c:v>
                </c:pt>
                <c:pt idx="10">
                  <c:v>502</c:v>
                </c:pt>
                <c:pt idx="11">
                  <c:v>502.2</c:v>
                </c:pt>
                <c:pt idx="12">
                  <c:v>502.4</c:v>
                </c:pt>
                <c:pt idx="13">
                  <c:v>502.6</c:v>
                </c:pt>
                <c:pt idx="14">
                  <c:v>502.8</c:v>
                </c:pt>
                <c:pt idx="15">
                  <c:v>503</c:v>
                </c:pt>
                <c:pt idx="16">
                  <c:v>503.2</c:v>
                </c:pt>
                <c:pt idx="17">
                  <c:v>503.4</c:v>
                </c:pt>
                <c:pt idx="18">
                  <c:v>503.6</c:v>
                </c:pt>
                <c:pt idx="19">
                  <c:v>503.8</c:v>
                </c:pt>
                <c:pt idx="20">
                  <c:v>504</c:v>
                </c:pt>
                <c:pt idx="21">
                  <c:v>504.2</c:v>
                </c:pt>
                <c:pt idx="22">
                  <c:v>504.4</c:v>
                </c:pt>
                <c:pt idx="23">
                  <c:v>504.6</c:v>
                </c:pt>
                <c:pt idx="24">
                  <c:v>504.8</c:v>
                </c:pt>
                <c:pt idx="25">
                  <c:v>505</c:v>
                </c:pt>
                <c:pt idx="26">
                  <c:v>505.2</c:v>
                </c:pt>
                <c:pt idx="27">
                  <c:v>505.4</c:v>
                </c:pt>
                <c:pt idx="28">
                  <c:v>505.6</c:v>
                </c:pt>
                <c:pt idx="29">
                  <c:v>505.8</c:v>
                </c:pt>
                <c:pt idx="30">
                  <c:v>506</c:v>
                </c:pt>
                <c:pt idx="31">
                  <c:v>506.2</c:v>
                </c:pt>
                <c:pt idx="32">
                  <c:v>506.4</c:v>
                </c:pt>
                <c:pt idx="33">
                  <c:v>506.6</c:v>
                </c:pt>
                <c:pt idx="34">
                  <c:v>506.8</c:v>
                </c:pt>
                <c:pt idx="35">
                  <c:v>507</c:v>
                </c:pt>
                <c:pt idx="36">
                  <c:v>507.2</c:v>
                </c:pt>
                <c:pt idx="37">
                  <c:v>507.4</c:v>
                </c:pt>
                <c:pt idx="38">
                  <c:v>507.6</c:v>
                </c:pt>
                <c:pt idx="39">
                  <c:v>507.8</c:v>
                </c:pt>
                <c:pt idx="40">
                  <c:v>508</c:v>
                </c:pt>
                <c:pt idx="41">
                  <c:v>508.2</c:v>
                </c:pt>
                <c:pt idx="42">
                  <c:v>508.4</c:v>
                </c:pt>
                <c:pt idx="43">
                  <c:v>508.6</c:v>
                </c:pt>
                <c:pt idx="44">
                  <c:v>508.8</c:v>
                </c:pt>
                <c:pt idx="45">
                  <c:v>509</c:v>
                </c:pt>
                <c:pt idx="46">
                  <c:v>509.2</c:v>
                </c:pt>
                <c:pt idx="47">
                  <c:v>509.4</c:v>
                </c:pt>
                <c:pt idx="48">
                  <c:v>509.6</c:v>
                </c:pt>
                <c:pt idx="49">
                  <c:v>509.8</c:v>
                </c:pt>
                <c:pt idx="50">
                  <c:v>510</c:v>
                </c:pt>
                <c:pt idx="51">
                  <c:v>510.2</c:v>
                </c:pt>
                <c:pt idx="52">
                  <c:v>510.4</c:v>
                </c:pt>
                <c:pt idx="53">
                  <c:v>510.6</c:v>
                </c:pt>
                <c:pt idx="54">
                  <c:v>510.8</c:v>
                </c:pt>
                <c:pt idx="55">
                  <c:v>511</c:v>
                </c:pt>
                <c:pt idx="56">
                  <c:v>511.2</c:v>
                </c:pt>
                <c:pt idx="57">
                  <c:v>511.4</c:v>
                </c:pt>
                <c:pt idx="58">
                  <c:v>511.6</c:v>
                </c:pt>
                <c:pt idx="59">
                  <c:v>511.8</c:v>
                </c:pt>
                <c:pt idx="60">
                  <c:v>512</c:v>
                </c:pt>
                <c:pt idx="61">
                  <c:v>512.20000000000005</c:v>
                </c:pt>
                <c:pt idx="62">
                  <c:v>512.4</c:v>
                </c:pt>
                <c:pt idx="63">
                  <c:v>512.6</c:v>
                </c:pt>
                <c:pt idx="64">
                  <c:v>512.79999999999995</c:v>
                </c:pt>
                <c:pt idx="65">
                  <c:v>513</c:v>
                </c:pt>
                <c:pt idx="66">
                  <c:v>513.20000000000005</c:v>
                </c:pt>
                <c:pt idx="67">
                  <c:v>513.4</c:v>
                </c:pt>
                <c:pt idx="68">
                  <c:v>513.6</c:v>
                </c:pt>
                <c:pt idx="69">
                  <c:v>513.79999999999995</c:v>
                </c:pt>
                <c:pt idx="70">
                  <c:v>514</c:v>
                </c:pt>
                <c:pt idx="71">
                  <c:v>514.20000000000005</c:v>
                </c:pt>
                <c:pt idx="72">
                  <c:v>514.4</c:v>
                </c:pt>
                <c:pt idx="73">
                  <c:v>514.6</c:v>
                </c:pt>
                <c:pt idx="74">
                  <c:v>514.79999999999995</c:v>
                </c:pt>
                <c:pt idx="75">
                  <c:v>515</c:v>
                </c:pt>
                <c:pt idx="76">
                  <c:v>515.20000000000005</c:v>
                </c:pt>
                <c:pt idx="77">
                  <c:v>515.4</c:v>
                </c:pt>
                <c:pt idx="78">
                  <c:v>515.6</c:v>
                </c:pt>
                <c:pt idx="79">
                  <c:v>515.79999999999995</c:v>
                </c:pt>
                <c:pt idx="80">
                  <c:v>516</c:v>
                </c:pt>
                <c:pt idx="81">
                  <c:v>516.20000000000005</c:v>
                </c:pt>
                <c:pt idx="82">
                  <c:v>516.4</c:v>
                </c:pt>
                <c:pt idx="83">
                  <c:v>516.6</c:v>
                </c:pt>
                <c:pt idx="84">
                  <c:v>516.79999999999995</c:v>
                </c:pt>
                <c:pt idx="85">
                  <c:v>517</c:v>
                </c:pt>
                <c:pt idx="86">
                  <c:v>517.20000000000005</c:v>
                </c:pt>
                <c:pt idx="87">
                  <c:v>517.4</c:v>
                </c:pt>
                <c:pt idx="88">
                  <c:v>517.6</c:v>
                </c:pt>
                <c:pt idx="89">
                  <c:v>517.79999999999995</c:v>
                </c:pt>
                <c:pt idx="90">
                  <c:v>518</c:v>
                </c:pt>
                <c:pt idx="91">
                  <c:v>518.20000000000005</c:v>
                </c:pt>
                <c:pt idx="92">
                  <c:v>518.4</c:v>
                </c:pt>
                <c:pt idx="93">
                  <c:v>518.6</c:v>
                </c:pt>
                <c:pt idx="94">
                  <c:v>518.79999999999995</c:v>
                </c:pt>
                <c:pt idx="95">
                  <c:v>519</c:v>
                </c:pt>
                <c:pt idx="96">
                  <c:v>519.20000000000005</c:v>
                </c:pt>
                <c:pt idx="97">
                  <c:v>519.4</c:v>
                </c:pt>
                <c:pt idx="98">
                  <c:v>519.6</c:v>
                </c:pt>
                <c:pt idx="99">
                  <c:v>519.79999999999995</c:v>
                </c:pt>
                <c:pt idx="100">
                  <c:v>520</c:v>
                </c:pt>
                <c:pt idx="101">
                  <c:v>520.20000000000005</c:v>
                </c:pt>
                <c:pt idx="102">
                  <c:v>520.4</c:v>
                </c:pt>
                <c:pt idx="103">
                  <c:v>520.6</c:v>
                </c:pt>
                <c:pt idx="104">
                  <c:v>520.79999999999995</c:v>
                </c:pt>
                <c:pt idx="105">
                  <c:v>521</c:v>
                </c:pt>
                <c:pt idx="106">
                  <c:v>521.20000000000005</c:v>
                </c:pt>
                <c:pt idx="107">
                  <c:v>521.4</c:v>
                </c:pt>
                <c:pt idx="108">
                  <c:v>521.6</c:v>
                </c:pt>
                <c:pt idx="109">
                  <c:v>521.79999999999995</c:v>
                </c:pt>
                <c:pt idx="110">
                  <c:v>522</c:v>
                </c:pt>
                <c:pt idx="111">
                  <c:v>522.20000000000005</c:v>
                </c:pt>
                <c:pt idx="112">
                  <c:v>522.4</c:v>
                </c:pt>
                <c:pt idx="113">
                  <c:v>522.6</c:v>
                </c:pt>
                <c:pt idx="114">
                  <c:v>522.79999999999995</c:v>
                </c:pt>
                <c:pt idx="115">
                  <c:v>523</c:v>
                </c:pt>
                <c:pt idx="116">
                  <c:v>523.20000000000005</c:v>
                </c:pt>
                <c:pt idx="117">
                  <c:v>523.4</c:v>
                </c:pt>
                <c:pt idx="118">
                  <c:v>523.6</c:v>
                </c:pt>
                <c:pt idx="119">
                  <c:v>523.79999999999995</c:v>
                </c:pt>
                <c:pt idx="120">
                  <c:v>524</c:v>
                </c:pt>
                <c:pt idx="121">
                  <c:v>524.20000000000005</c:v>
                </c:pt>
                <c:pt idx="122">
                  <c:v>524.4</c:v>
                </c:pt>
                <c:pt idx="123">
                  <c:v>524.6</c:v>
                </c:pt>
                <c:pt idx="124">
                  <c:v>524.79999999999995</c:v>
                </c:pt>
                <c:pt idx="125">
                  <c:v>525</c:v>
                </c:pt>
                <c:pt idx="126">
                  <c:v>525.20000000000005</c:v>
                </c:pt>
                <c:pt idx="127">
                  <c:v>525.4</c:v>
                </c:pt>
                <c:pt idx="128">
                  <c:v>525.6</c:v>
                </c:pt>
                <c:pt idx="129">
                  <c:v>525.79999999999995</c:v>
                </c:pt>
                <c:pt idx="130">
                  <c:v>526</c:v>
                </c:pt>
                <c:pt idx="131">
                  <c:v>526.20000000000005</c:v>
                </c:pt>
                <c:pt idx="132">
                  <c:v>526.4</c:v>
                </c:pt>
                <c:pt idx="133">
                  <c:v>526.6</c:v>
                </c:pt>
                <c:pt idx="134">
                  <c:v>526.79999999999995</c:v>
                </c:pt>
                <c:pt idx="135">
                  <c:v>527</c:v>
                </c:pt>
                <c:pt idx="136">
                  <c:v>527.20000000000005</c:v>
                </c:pt>
                <c:pt idx="137">
                  <c:v>527.4</c:v>
                </c:pt>
                <c:pt idx="138">
                  <c:v>527.6</c:v>
                </c:pt>
                <c:pt idx="139">
                  <c:v>527.79999999999995</c:v>
                </c:pt>
                <c:pt idx="140">
                  <c:v>528</c:v>
                </c:pt>
                <c:pt idx="141">
                  <c:v>528.20000000000005</c:v>
                </c:pt>
                <c:pt idx="142">
                  <c:v>528.4</c:v>
                </c:pt>
                <c:pt idx="143">
                  <c:v>528.6</c:v>
                </c:pt>
                <c:pt idx="144">
                  <c:v>528.79999999999995</c:v>
                </c:pt>
                <c:pt idx="145">
                  <c:v>529</c:v>
                </c:pt>
                <c:pt idx="146">
                  <c:v>529.20000000000005</c:v>
                </c:pt>
                <c:pt idx="147">
                  <c:v>529.4</c:v>
                </c:pt>
                <c:pt idx="148">
                  <c:v>529.6</c:v>
                </c:pt>
                <c:pt idx="149">
                  <c:v>529.79999999999995</c:v>
                </c:pt>
                <c:pt idx="150">
                  <c:v>530</c:v>
                </c:pt>
                <c:pt idx="151">
                  <c:v>530.20000000000005</c:v>
                </c:pt>
                <c:pt idx="152">
                  <c:v>530.4</c:v>
                </c:pt>
                <c:pt idx="153">
                  <c:v>530.6</c:v>
                </c:pt>
                <c:pt idx="154">
                  <c:v>530.79999999999995</c:v>
                </c:pt>
                <c:pt idx="155">
                  <c:v>531</c:v>
                </c:pt>
                <c:pt idx="156">
                  <c:v>531.20000000000005</c:v>
                </c:pt>
                <c:pt idx="157">
                  <c:v>531.4</c:v>
                </c:pt>
                <c:pt idx="158">
                  <c:v>531.6</c:v>
                </c:pt>
                <c:pt idx="159">
                  <c:v>531.79999999999995</c:v>
                </c:pt>
                <c:pt idx="160">
                  <c:v>532</c:v>
                </c:pt>
                <c:pt idx="161">
                  <c:v>532.20000000000005</c:v>
                </c:pt>
                <c:pt idx="162">
                  <c:v>532.4</c:v>
                </c:pt>
                <c:pt idx="163">
                  <c:v>532.6</c:v>
                </c:pt>
                <c:pt idx="164">
                  <c:v>532.79999999999995</c:v>
                </c:pt>
                <c:pt idx="165">
                  <c:v>533</c:v>
                </c:pt>
                <c:pt idx="166">
                  <c:v>533.20000000000005</c:v>
                </c:pt>
                <c:pt idx="167">
                  <c:v>533.4</c:v>
                </c:pt>
                <c:pt idx="168">
                  <c:v>533.6</c:v>
                </c:pt>
                <c:pt idx="169">
                  <c:v>533.79999999999995</c:v>
                </c:pt>
                <c:pt idx="170">
                  <c:v>534</c:v>
                </c:pt>
                <c:pt idx="171">
                  <c:v>534.20000000000005</c:v>
                </c:pt>
                <c:pt idx="172">
                  <c:v>534.4</c:v>
                </c:pt>
                <c:pt idx="173">
                  <c:v>534.6</c:v>
                </c:pt>
                <c:pt idx="174">
                  <c:v>534.79999999999995</c:v>
                </c:pt>
                <c:pt idx="175">
                  <c:v>535</c:v>
                </c:pt>
                <c:pt idx="176">
                  <c:v>535.20000000000005</c:v>
                </c:pt>
                <c:pt idx="177">
                  <c:v>535.4</c:v>
                </c:pt>
                <c:pt idx="178">
                  <c:v>535.6</c:v>
                </c:pt>
                <c:pt idx="179">
                  <c:v>535.79999999999995</c:v>
                </c:pt>
                <c:pt idx="180">
                  <c:v>536</c:v>
                </c:pt>
                <c:pt idx="181">
                  <c:v>536.20000000000005</c:v>
                </c:pt>
                <c:pt idx="182">
                  <c:v>536.4</c:v>
                </c:pt>
                <c:pt idx="183">
                  <c:v>536.6</c:v>
                </c:pt>
                <c:pt idx="184">
                  <c:v>536.79999999999995</c:v>
                </c:pt>
                <c:pt idx="185">
                  <c:v>537</c:v>
                </c:pt>
                <c:pt idx="186">
                  <c:v>537.20000000000005</c:v>
                </c:pt>
                <c:pt idx="187">
                  <c:v>537.4</c:v>
                </c:pt>
                <c:pt idx="188">
                  <c:v>537.6</c:v>
                </c:pt>
                <c:pt idx="189">
                  <c:v>537.79999999999995</c:v>
                </c:pt>
                <c:pt idx="190">
                  <c:v>538</c:v>
                </c:pt>
                <c:pt idx="191">
                  <c:v>538.20000000000005</c:v>
                </c:pt>
                <c:pt idx="192">
                  <c:v>538.4</c:v>
                </c:pt>
                <c:pt idx="193">
                  <c:v>538.6</c:v>
                </c:pt>
                <c:pt idx="194">
                  <c:v>538.79999999999995</c:v>
                </c:pt>
                <c:pt idx="195">
                  <c:v>539</c:v>
                </c:pt>
                <c:pt idx="196">
                  <c:v>539.20000000000005</c:v>
                </c:pt>
                <c:pt idx="197">
                  <c:v>539.4</c:v>
                </c:pt>
                <c:pt idx="198">
                  <c:v>539.6</c:v>
                </c:pt>
                <c:pt idx="199">
                  <c:v>539.79999999999995</c:v>
                </c:pt>
                <c:pt idx="200">
                  <c:v>540</c:v>
                </c:pt>
                <c:pt idx="201">
                  <c:v>540.20000000000005</c:v>
                </c:pt>
                <c:pt idx="202">
                  <c:v>540.4</c:v>
                </c:pt>
                <c:pt idx="203">
                  <c:v>540.6</c:v>
                </c:pt>
                <c:pt idx="204">
                  <c:v>540.79999999999995</c:v>
                </c:pt>
                <c:pt idx="205">
                  <c:v>541</c:v>
                </c:pt>
                <c:pt idx="206">
                  <c:v>541.20000000000005</c:v>
                </c:pt>
                <c:pt idx="207">
                  <c:v>541.4</c:v>
                </c:pt>
                <c:pt idx="208">
                  <c:v>541.6</c:v>
                </c:pt>
                <c:pt idx="209">
                  <c:v>541.79999999999995</c:v>
                </c:pt>
                <c:pt idx="210">
                  <c:v>542</c:v>
                </c:pt>
                <c:pt idx="211">
                  <c:v>542.20000000000005</c:v>
                </c:pt>
                <c:pt idx="212">
                  <c:v>542.4</c:v>
                </c:pt>
                <c:pt idx="213">
                  <c:v>542.6</c:v>
                </c:pt>
                <c:pt idx="214">
                  <c:v>542.79999999999995</c:v>
                </c:pt>
                <c:pt idx="215">
                  <c:v>543</c:v>
                </c:pt>
                <c:pt idx="216">
                  <c:v>543.20000000000005</c:v>
                </c:pt>
                <c:pt idx="217">
                  <c:v>543.4</c:v>
                </c:pt>
                <c:pt idx="218">
                  <c:v>543.6</c:v>
                </c:pt>
                <c:pt idx="219">
                  <c:v>543.79999999999995</c:v>
                </c:pt>
                <c:pt idx="220">
                  <c:v>544</c:v>
                </c:pt>
                <c:pt idx="221">
                  <c:v>544.20000000000005</c:v>
                </c:pt>
                <c:pt idx="222">
                  <c:v>544.4</c:v>
                </c:pt>
                <c:pt idx="223">
                  <c:v>544.6</c:v>
                </c:pt>
                <c:pt idx="224">
                  <c:v>544.79999999999995</c:v>
                </c:pt>
                <c:pt idx="225">
                  <c:v>545</c:v>
                </c:pt>
                <c:pt idx="226">
                  <c:v>545.20000000000005</c:v>
                </c:pt>
                <c:pt idx="227">
                  <c:v>545.4</c:v>
                </c:pt>
                <c:pt idx="228">
                  <c:v>545.6</c:v>
                </c:pt>
                <c:pt idx="229">
                  <c:v>545.79999999999995</c:v>
                </c:pt>
                <c:pt idx="230">
                  <c:v>546</c:v>
                </c:pt>
                <c:pt idx="231">
                  <c:v>546.20000000000005</c:v>
                </c:pt>
                <c:pt idx="232">
                  <c:v>546.4</c:v>
                </c:pt>
                <c:pt idx="233">
                  <c:v>546.6</c:v>
                </c:pt>
                <c:pt idx="234">
                  <c:v>546.79999999999995</c:v>
                </c:pt>
                <c:pt idx="235">
                  <c:v>547</c:v>
                </c:pt>
                <c:pt idx="236">
                  <c:v>547.20000000000005</c:v>
                </c:pt>
                <c:pt idx="237">
                  <c:v>547.4</c:v>
                </c:pt>
                <c:pt idx="238">
                  <c:v>547.6</c:v>
                </c:pt>
                <c:pt idx="239">
                  <c:v>547.79999999999995</c:v>
                </c:pt>
                <c:pt idx="240">
                  <c:v>548</c:v>
                </c:pt>
                <c:pt idx="241">
                  <c:v>548.20000000000005</c:v>
                </c:pt>
                <c:pt idx="242">
                  <c:v>548.4</c:v>
                </c:pt>
                <c:pt idx="243">
                  <c:v>548.6</c:v>
                </c:pt>
                <c:pt idx="244">
                  <c:v>548.79999999999995</c:v>
                </c:pt>
                <c:pt idx="245">
                  <c:v>549</c:v>
                </c:pt>
                <c:pt idx="246">
                  <c:v>549.20000000000005</c:v>
                </c:pt>
                <c:pt idx="247">
                  <c:v>549.4</c:v>
                </c:pt>
                <c:pt idx="248">
                  <c:v>549.6</c:v>
                </c:pt>
                <c:pt idx="249">
                  <c:v>549.79999999999995</c:v>
                </c:pt>
                <c:pt idx="250">
                  <c:v>550</c:v>
                </c:pt>
                <c:pt idx="251">
                  <c:v>550.20000000000005</c:v>
                </c:pt>
                <c:pt idx="252">
                  <c:v>550.4</c:v>
                </c:pt>
                <c:pt idx="253">
                  <c:v>550.6</c:v>
                </c:pt>
                <c:pt idx="254">
                  <c:v>550.79999999999995</c:v>
                </c:pt>
                <c:pt idx="255">
                  <c:v>551</c:v>
                </c:pt>
                <c:pt idx="256">
                  <c:v>551.20000000000005</c:v>
                </c:pt>
                <c:pt idx="257">
                  <c:v>551.4</c:v>
                </c:pt>
                <c:pt idx="258">
                  <c:v>551.6</c:v>
                </c:pt>
                <c:pt idx="259">
                  <c:v>551.79999999999995</c:v>
                </c:pt>
                <c:pt idx="260">
                  <c:v>552</c:v>
                </c:pt>
                <c:pt idx="261">
                  <c:v>552.20000000000005</c:v>
                </c:pt>
                <c:pt idx="262">
                  <c:v>552.4</c:v>
                </c:pt>
                <c:pt idx="263">
                  <c:v>552.6</c:v>
                </c:pt>
                <c:pt idx="264">
                  <c:v>552.79999999999995</c:v>
                </c:pt>
                <c:pt idx="265">
                  <c:v>553</c:v>
                </c:pt>
                <c:pt idx="266">
                  <c:v>553.20000000000005</c:v>
                </c:pt>
                <c:pt idx="267">
                  <c:v>553.4</c:v>
                </c:pt>
                <c:pt idx="268">
                  <c:v>553.6</c:v>
                </c:pt>
                <c:pt idx="269">
                  <c:v>553.79999999999995</c:v>
                </c:pt>
                <c:pt idx="270">
                  <c:v>554</c:v>
                </c:pt>
                <c:pt idx="271">
                  <c:v>554.20000000000005</c:v>
                </c:pt>
                <c:pt idx="272">
                  <c:v>554.4</c:v>
                </c:pt>
                <c:pt idx="273">
                  <c:v>554.6</c:v>
                </c:pt>
                <c:pt idx="274">
                  <c:v>554.79999999999995</c:v>
                </c:pt>
                <c:pt idx="275">
                  <c:v>555</c:v>
                </c:pt>
                <c:pt idx="276">
                  <c:v>555.20000000000005</c:v>
                </c:pt>
                <c:pt idx="277">
                  <c:v>555.4</c:v>
                </c:pt>
                <c:pt idx="278">
                  <c:v>555.6</c:v>
                </c:pt>
                <c:pt idx="279">
                  <c:v>555.79999999999995</c:v>
                </c:pt>
                <c:pt idx="280">
                  <c:v>556</c:v>
                </c:pt>
                <c:pt idx="281">
                  <c:v>556.20000000000005</c:v>
                </c:pt>
                <c:pt idx="282">
                  <c:v>556.4</c:v>
                </c:pt>
                <c:pt idx="283">
                  <c:v>556.6</c:v>
                </c:pt>
                <c:pt idx="284">
                  <c:v>556.79999999999995</c:v>
                </c:pt>
                <c:pt idx="285">
                  <c:v>557</c:v>
                </c:pt>
                <c:pt idx="286">
                  <c:v>557.20000000000005</c:v>
                </c:pt>
                <c:pt idx="287">
                  <c:v>557.4</c:v>
                </c:pt>
                <c:pt idx="288">
                  <c:v>557.6</c:v>
                </c:pt>
                <c:pt idx="289">
                  <c:v>557.79999999999995</c:v>
                </c:pt>
                <c:pt idx="290">
                  <c:v>558</c:v>
                </c:pt>
                <c:pt idx="291">
                  <c:v>558.20000000000005</c:v>
                </c:pt>
                <c:pt idx="292">
                  <c:v>558.4</c:v>
                </c:pt>
                <c:pt idx="293">
                  <c:v>558.6</c:v>
                </c:pt>
                <c:pt idx="294">
                  <c:v>558.79999999999995</c:v>
                </c:pt>
                <c:pt idx="295">
                  <c:v>559</c:v>
                </c:pt>
                <c:pt idx="296">
                  <c:v>559.20000000000005</c:v>
                </c:pt>
                <c:pt idx="297">
                  <c:v>559.4</c:v>
                </c:pt>
                <c:pt idx="298">
                  <c:v>559.6</c:v>
                </c:pt>
                <c:pt idx="299">
                  <c:v>559.79999999999995</c:v>
                </c:pt>
                <c:pt idx="300">
                  <c:v>560</c:v>
                </c:pt>
                <c:pt idx="301">
                  <c:v>560.20000000000005</c:v>
                </c:pt>
                <c:pt idx="302">
                  <c:v>560.4</c:v>
                </c:pt>
                <c:pt idx="303">
                  <c:v>560.6</c:v>
                </c:pt>
                <c:pt idx="304">
                  <c:v>560.79999999999995</c:v>
                </c:pt>
                <c:pt idx="305">
                  <c:v>561</c:v>
                </c:pt>
                <c:pt idx="306">
                  <c:v>561.20000000000005</c:v>
                </c:pt>
                <c:pt idx="307">
                  <c:v>561.4</c:v>
                </c:pt>
                <c:pt idx="308">
                  <c:v>561.6</c:v>
                </c:pt>
                <c:pt idx="309">
                  <c:v>561.79999999999995</c:v>
                </c:pt>
                <c:pt idx="310">
                  <c:v>562</c:v>
                </c:pt>
                <c:pt idx="311">
                  <c:v>562.20000000000005</c:v>
                </c:pt>
                <c:pt idx="312">
                  <c:v>562.4</c:v>
                </c:pt>
                <c:pt idx="313">
                  <c:v>562.6</c:v>
                </c:pt>
                <c:pt idx="314">
                  <c:v>562.79999999999995</c:v>
                </c:pt>
                <c:pt idx="315">
                  <c:v>563</c:v>
                </c:pt>
                <c:pt idx="316">
                  <c:v>563.20000000000005</c:v>
                </c:pt>
                <c:pt idx="317">
                  <c:v>563.4</c:v>
                </c:pt>
                <c:pt idx="318">
                  <c:v>563.6</c:v>
                </c:pt>
                <c:pt idx="319">
                  <c:v>563.79999999999995</c:v>
                </c:pt>
                <c:pt idx="320">
                  <c:v>564</c:v>
                </c:pt>
                <c:pt idx="321">
                  <c:v>564.20000000000005</c:v>
                </c:pt>
                <c:pt idx="322">
                  <c:v>564.4</c:v>
                </c:pt>
                <c:pt idx="323">
                  <c:v>564.6</c:v>
                </c:pt>
                <c:pt idx="324">
                  <c:v>564.79999999999995</c:v>
                </c:pt>
                <c:pt idx="325">
                  <c:v>565</c:v>
                </c:pt>
                <c:pt idx="326">
                  <c:v>565.20000000000005</c:v>
                </c:pt>
                <c:pt idx="327">
                  <c:v>565.4</c:v>
                </c:pt>
                <c:pt idx="328">
                  <c:v>565.6</c:v>
                </c:pt>
                <c:pt idx="329">
                  <c:v>565.79999999999995</c:v>
                </c:pt>
                <c:pt idx="330">
                  <c:v>566</c:v>
                </c:pt>
                <c:pt idx="331">
                  <c:v>566.20000000000005</c:v>
                </c:pt>
                <c:pt idx="332">
                  <c:v>566.4</c:v>
                </c:pt>
                <c:pt idx="333">
                  <c:v>566.6</c:v>
                </c:pt>
                <c:pt idx="334">
                  <c:v>566.79999999999995</c:v>
                </c:pt>
                <c:pt idx="335">
                  <c:v>567</c:v>
                </c:pt>
                <c:pt idx="336">
                  <c:v>567.20000000000005</c:v>
                </c:pt>
                <c:pt idx="337">
                  <c:v>567.4</c:v>
                </c:pt>
                <c:pt idx="338">
                  <c:v>567.6</c:v>
                </c:pt>
                <c:pt idx="339">
                  <c:v>567.79999999999995</c:v>
                </c:pt>
                <c:pt idx="340">
                  <c:v>568</c:v>
                </c:pt>
                <c:pt idx="341">
                  <c:v>568.20000000000005</c:v>
                </c:pt>
                <c:pt idx="342">
                  <c:v>568.4</c:v>
                </c:pt>
                <c:pt idx="343">
                  <c:v>568.6</c:v>
                </c:pt>
                <c:pt idx="344">
                  <c:v>568.79999999999995</c:v>
                </c:pt>
                <c:pt idx="345">
                  <c:v>569</c:v>
                </c:pt>
                <c:pt idx="346">
                  <c:v>569.20000000000005</c:v>
                </c:pt>
                <c:pt idx="347">
                  <c:v>569.4</c:v>
                </c:pt>
                <c:pt idx="348">
                  <c:v>569.6</c:v>
                </c:pt>
                <c:pt idx="349">
                  <c:v>569.79999999999995</c:v>
                </c:pt>
                <c:pt idx="350">
                  <c:v>570</c:v>
                </c:pt>
                <c:pt idx="351">
                  <c:v>570.20000000000005</c:v>
                </c:pt>
                <c:pt idx="352">
                  <c:v>570.4</c:v>
                </c:pt>
                <c:pt idx="353">
                  <c:v>570.6</c:v>
                </c:pt>
                <c:pt idx="354">
                  <c:v>570.79999999999995</c:v>
                </c:pt>
                <c:pt idx="355">
                  <c:v>571</c:v>
                </c:pt>
                <c:pt idx="356">
                  <c:v>571.20000000000005</c:v>
                </c:pt>
                <c:pt idx="357">
                  <c:v>571.4</c:v>
                </c:pt>
                <c:pt idx="358">
                  <c:v>571.6</c:v>
                </c:pt>
                <c:pt idx="359">
                  <c:v>571.79999999999995</c:v>
                </c:pt>
                <c:pt idx="360">
                  <c:v>572</c:v>
                </c:pt>
                <c:pt idx="361">
                  <c:v>572.20000000000005</c:v>
                </c:pt>
                <c:pt idx="362">
                  <c:v>572.4</c:v>
                </c:pt>
                <c:pt idx="363">
                  <c:v>572.6</c:v>
                </c:pt>
                <c:pt idx="364">
                  <c:v>572.79999999999995</c:v>
                </c:pt>
                <c:pt idx="365">
                  <c:v>573</c:v>
                </c:pt>
                <c:pt idx="366">
                  <c:v>573.20000000000005</c:v>
                </c:pt>
                <c:pt idx="367">
                  <c:v>573.4</c:v>
                </c:pt>
                <c:pt idx="368">
                  <c:v>573.6</c:v>
                </c:pt>
                <c:pt idx="369">
                  <c:v>573.79999999999995</c:v>
                </c:pt>
                <c:pt idx="370">
                  <c:v>574</c:v>
                </c:pt>
                <c:pt idx="371">
                  <c:v>574.20000000000005</c:v>
                </c:pt>
                <c:pt idx="372">
                  <c:v>574.4</c:v>
                </c:pt>
                <c:pt idx="373">
                  <c:v>574.6</c:v>
                </c:pt>
                <c:pt idx="374">
                  <c:v>574.79999999999995</c:v>
                </c:pt>
                <c:pt idx="375">
                  <c:v>575</c:v>
                </c:pt>
                <c:pt idx="376">
                  <c:v>575.20000000000005</c:v>
                </c:pt>
                <c:pt idx="377">
                  <c:v>575.4</c:v>
                </c:pt>
                <c:pt idx="378">
                  <c:v>575.6</c:v>
                </c:pt>
                <c:pt idx="379">
                  <c:v>575.79999999999995</c:v>
                </c:pt>
                <c:pt idx="380">
                  <c:v>576</c:v>
                </c:pt>
                <c:pt idx="381">
                  <c:v>576.20000000000005</c:v>
                </c:pt>
                <c:pt idx="382">
                  <c:v>576.4</c:v>
                </c:pt>
                <c:pt idx="383">
                  <c:v>576.6</c:v>
                </c:pt>
                <c:pt idx="384">
                  <c:v>576.79999999999995</c:v>
                </c:pt>
                <c:pt idx="385">
                  <c:v>577</c:v>
                </c:pt>
                <c:pt idx="386">
                  <c:v>577.20000000000005</c:v>
                </c:pt>
                <c:pt idx="387">
                  <c:v>577.4</c:v>
                </c:pt>
                <c:pt idx="388">
                  <c:v>577.6</c:v>
                </c:pt>
                <c:pt idx="389">
                  <c:v>577.79999999999995</c:v>
                </c:pt>
                <c:pt idx="390">
                  <c:v>578</c:v>
                </c:pt>
                <c:pt idx="391">
                  <c:v>578.20000000000005</c:v>
                </c:pt>
                <c:pt idx="392">
                  <c:v>578.4</c:v>
                </c:pt>
                <c:pt idx="393">
                  <c:v>578.6</c:v>
                </c:pt>
                <c:pt idx="394">
                  <c:v>578.79999999999995</c:v>
                </c:pt>
                <c:pt idx="395">
                  <c:v>579</c:v>
                </c:pt>
                <c:pt idx="396">
                  <c:v>579.20000000000005</c:v>
                </c:pt>
                <c:pt idx="397">
                  <c:v>579.4</c:v>
                </c:pt>
                <c:pt idx="398">
                  <c:v>579.6</c:v>
                </c:pt>
                <c:pt idx="399">
                  <c:v>579.79999999999995</c:v>
                </c:pt>
                <c:pt idx="400">
                  <c:v>580</c:v>
                </c:pt>
                <c:pt idx="401">
                  <c:v>580.20000000000005</c:v>
                </c:pt>
                <c:pt idx="402">
                  <c:v>580.4</c:v>
                </c:pt>
                <c:pt idx="403">
                  <c:v>580.6</c:v>
                </c:pt>
                <c:pt idx="404">
                  <c:v>580.79999999999995</c:v>
                </c:pt>
                <c:pt idx="405">
                  <c:v>581</c:v>
                </c:pt>
                <c:pt idx="406">
                  <c:v>581.20000000000005</c:v>
                </c:pt>
                <c:pt idx="407">
                  <c:v>581.4</c:v>
                </c:pt>
                <c:pt idx="408">
                  <c:v>581.6</c:v>
                </c:pt>
                <c:pt idx="409">
                  <c:v>581.79999999999995</c:v>
                </c:pt>
                <c:pt idx="410">
                  <c:v>582</c:v>
                </c:pt>
                <c:pt idx="411">
                  <c:v>582.20000000000005</c:v>
                </c:pt>
                <c:pt idx="412">
                  <c:v>582.4</c:v>
                </c:pt>
                <c:pt idx="413">
                  <c:v>582.6</c:v>
                </c:pt>
                <c:pt idx="414">
                  <c:v>582.79999999999995</c:v>
                </c:pt>
                <c:pt idx="415">
                  <c:v>583</c:v>
                </c:pt>
                <c:pt idx="416">
                  <c:v>583.20000000000005</c:v>
                </c:pt>
                <c:pt idx="417">
                  <c:v>583.4</c:v>
                </c:pt>
                <c:pt idx="418">
                  <c:v>583.6</c:v>
                </c:pt>
                <c:pt idx="419">
                  <c:v>583.79999999999995</c:v>
                </c:pt>
                <c:pt idx="420">
                  <c:v>584</c:v>
                </c:pt>
                <c:pt idx="421">
                  <c:v>584.20000000000005</c:v>
                </c:pt>
                <c:pt idx="422">
                  <c:v>584.4</c:v>
                </c:pt>
                <c:pt idx="423">
                  <c:v>584.6</c:v>
                </c:pt>
                <c:pt idx="424">
                  <c:v>584.79999999999995</c:v>
                </c:pt>
                <c:pt idx="425">
                  <c:v>585</c:v>
                </c:pt>
                <c:pt idx="426">
                  <c:v>585.20000000000005</c:v>
                </c:pt>
                <c:pt idx="427">
                  <c:v>585.4</c:v>
                </c:pt>
                <c:pt idx="428">
                  <c:v>585.6</c:v>
                </c:pt>
                <c:pt idx="429">
                  <c:v>585.79999999999995</c:v>
                </c:pt>
                <c:pt idx="430">
                  <c:v>586</c:v>
                </c:pt>
                <c:pt idx="431">
                  <c:v>586.20000000000005</c:v>
                </c:pt>
                <c:pt idx="432">
                  <c:v>586.4</c:v>
                </c:pt>
                <c:pt idx="433">
                  <c:v>586.6</c:v>
                </c:pt>
                <c:pt idx="434">
                  <c:v>586.79999999999995</c:v>
                </c:pt>
                <c:pt idx="435">
                  <c:v>587</c:v>
                </c:pt>
                <c:pt idx="436">
                  <c:v>587.20000000000005</c:v>
                </c:pt>
                <c:pt idx="437">
                  <c:v>587.4</c:v>
                </c:pt>
                <c:pt idx="438">
                  <c:v>587.6</c:v>
                </c:pt>
                <c:pt idx="439">
                  <c:v>587.79999999999995</c:v>
                </c:pt>
                <c:pt idx="440">
                  <c:v>588</c:v>
                </c:pt>
                <c:pt idx="441">
                  <c:v>588.20000000000005</c:v>
                </c:pt>
                <c:pt idx="442">
                  <c:v>588.4</c:v>
                </c:pt>
                <c:pt idx="443">
                  <c:v>588.6</c:v>
                </c:pt>
                <c:pt idx="444">
                  <c:v>588.79999999999995</c:v>
                </c:pt>
                <c:pt idx="445">
                  <c:v>589</c:v>
                </c:pt>
                <c:pt idx="446">
                  <c:v>589.20000000000005</c:v>
                </c:pt>
                <c:pt idx="447">
                  <c:v>589.4</c:v>
                </c:pt>
                <c:pt idx="448">
                  <c:v>589.6</c:v>
                </c:pt>
                <c:pt idx="449">
                  <c:v>589.79999999999995</c:v>
                </c:pt>
                <c:pt idx="450">
                  <c:v>590</c:v>
                </c:pt>
                <c:pt idx="451">
                  <c:v>590.20000000000005</c:v>
                </c:pt>
                <c:pt idx="452">
                  <c:v>590.4</c:v>
                </c:pt>
                <c:pt idx="453">
                  <c:v>590.6</c:v>
                </c:pt>
                <c:pt idx="454">
                  <c:v>590.79999999999995</c:v>
                </c:pt>
                <c:pt idx="455">
                  <c:v>591</c:v>
                </c:pt>
                <c:pt idx="456">
                  <c:v>591.20000000000005</c:v>
                </c:pt>
                <c:pt idx="457">
                  <c:v>591.4</c:v>
                </c:pt>
                <c:pt idx="458">
                  <c:v>591.6</c:v>
                </c:pt>
                <c:pt idx="459">
                  <c:v>591.79999999999995</c:v>
                </c:pt>
                <c:pt idx="460">
                  <c:v>592</c:v>
                </c:pt>
                <c:pt idx="461">
                  <c:v>592.20000000000005</c:v>
                </c:pt>
                <c:pt idx="462">
                  <c:v>592.4</c:v>
                </c:pt>
                <c:pt idx="463">
                  <c:v>592.6</c:v>
                </c:pt>
                <c:pt idx="464">
                  <c:v>592.79999999999995</c:v>
                </c:pt>
                <c:pt idx="465">
                  <c:v>593</c:v>
                </c:pt>
                <c:pt idx="466">
                  <c:v>593.20000000000005</c:v>
                </c:pt>
                <c:pt idx="467">
                  <c:v>593.4</c:v>
                </c:pt>
                <c:pt idx="468">
                  <c:v>593.6</c:v>
                </c:pt>
                <c:pt idx="469">
                  <c:v>593.79999999999995</c:v>
                </c:pt>
                <c:pt idx="470">
                  <c:v>594</c:v>
                </c:pt>
                <c:pt idx="471">
                  <c:v>594.20000000000005</c:v>
                </c:pt>
                <c:pt idx="472">
                  <c:v>594.4</c:v>
                </c:pt>
                <c:pt idx="473">
                  <c:v>594.6</c:v>
                </c:pt>
                <c:pt idx="474">
                  <c:v>594.79999999999995</c:v>
                </c:pt>
                <c:pt idx="475">
                  <c:v>595</c:v>
                </c:pt>
                <c:pt idx="476">
                  <c:v>595.20000000000005</c:v>
                </c:pt>
                <c:pt idx="477">
                  <c:v>595.4</c:v>
                </c:pt>
                <c:pt idx="478">
                  <c:v>595.6</c:v>
                </c:pt>
                <c:pt idx="479">
                  <c:v>595.79999999999995</c:v>
                </c:pt>
                <c:pt idx="480">
                  <c:v>596</c:v>
                </c:pt>
                <c:pt idx="481">
                  <c:v>596.20000000000005</c:v>
                </c:pt>
                <c:pt idx="482">
                  <c:v>596.4</c:v>
                </c:pt>
                <c:pt idx="483">
                  <c:v>596.6</c:v>
                </c:pt>
                <c:pt idx="484">
                  <c:v>596.79999999999995</c:v>
                </c:pt>
                <c:pt idx="485">
                  <c:v>597</c:v>
                </c:pt>
                <c:pt idx="486">
                  <c:v>597.20000000000005</c:v>
                </c:pt>
                <c:pt idx="487">
                  <c:v>597.4</c:v>
                </c:pt>
                <c:pt idx="488">
                  <c:v>597.6</c:v>
                </c:pt>
                <c:pt idx="489">
                  <c:v>597.79999999999995</c:v>
                </c:pt>
                <c:pt idx="490">
                  <c:v>598</c:v>
                </c:pt>
                <c:pt idx="491">
                  <c:v>598.20000000000005</c:v>
                </c:pt>
                <c:pt idx="492">
                  <c:v>598.4</c:v>
                </c:pt>
                <c:pt idx="493">
                  <c:v>598.6</c:v>
                </c:pt>
                <c:pt idx="494">
                  <c:v>598.79999999999995</c:v>
                </c:pt>
                <c:pt idx="495">
                  <c:v>599</c:v>
                </c:pt>
                <c:pt idx="496">
                  <c:v>599.20000000000005</c:v>
                </c:pt>
                <c:pt idx="497">
                  <c:v>599.4</c:v>
                </c:pt>
                <c:pt idx="498">
                  <c:v>599.6</c:v>
                </c:pt>
                <c:pt idx="499">
                  <c:v>599.79999999999995</c:v>
                </c:pt>
                <c:pt idx="500">
                  <c:v>600</c:v>
                </c:pt>
              </c:numCache>
            </c:numRef>
          </c:xVal>
          <c:yVal>
            <c:numRef>
              <c:f>'Standard Curve'!$B$2:$B$502</c:f>
              <c:numCache>
                <c:formatCode>General</c:formatCode>
                <c:ptCount val="501"/>
                <c:pt idx="0">
                  <c:v>245.8</c:v>
                </c:pt>
                <c:pt idx="1">
                  <c:v>245.059</c:v>
                </c:pt>
                <c:pt idx="2">
                  <c:v>238.86600000000001</c:v>
                </c:pt>
                <c:pt idx="3">
                  <c:v>228.291</c:v>
                </c:pt>
                <c:pt idx="4">
                  <c:v>217.19300000000001</c:v>
                </c:pt>
                <c:pt idx="5">
                  <c:v>206.33799999999999</c:v>
                </c:pt>
                <c:pt idx="6">
                  <c:v>194.60900000000001</c:v>
                </c:pt>
                <c:pt idx="7">
                  <c:v>183.739</c:v>
                </c:pt>
                <c:pt idx="8">
                  <c:v>173.381</c:v>
                </c:pt>
                <c:pt idx="9">
                  <c:v>164.05600000000001</c:v>
                </c:pt>
                <c:pt idx="10">
                  <c:v>155.108</c:v>
                </c:pt>
                <c:pt idx="11">
                  <c:v>146.68100000000001</c:v>
                </c:pt>
                <c:pt idx="12">
                  <c:v>138.41399999999999</c:v>
                </c:pt>
                <c:pt idx="13">
                  <c:v>130.13200000000001</c:v>
                </c:pt>
                <c:pt idx="14">
                  <c:v>121.751</c:v>
                </c:pt>
                <c:pt idx="15">
                  <c:v>115.111</c:v>
                </c:pt>
                <c:pt idx="16">
                  <c:v>108.797</c:v>
                </c:pt>
                <c:pt idx="17">
                  <c:v>101.81399999999999</c:v>
                </c:pt>
                <c:pt idx="18">
                  <c:v>95.93</c:v>
                </c:pt>
                <c:pt idx="19">
                  <c:v>90.482000000000014</c:v>
                </c:pt>
                <c:pt idx="20">
                  <c:v>83.082999999999998</c:v>
                </c:pt>
                <c:pt idx="21">
                  <c:v>78.106999999999999</c:v>
                </c:pt>
                <c:pt idx="22">
                  <c:v>73.606999999999999</c:v>
                </c:pt>
                <c:pt idx="23">
                  <c:v>69.569000000000003</c:v>
                </c:pt>
                <c:pt idx="24">
                  <c:v>66.052999999999983</c:v>
                </c:pt>
                <c:pt idx="25">
                  <c:v>62.537000000000013</c:v>
                </c:pt>
                <c:pt idx="26">
                  <c:v>59.238</c:v>
                </c:pt>
                <c:pt idx="27">
                  <c:v>56.384999999999998</c:v>
                </c:pt>
                <c:pt idx="28">
                  <c:v>53.536000000000001</c:v>
                </c:pt>
                <c:pt idx="29">
                  <c:v>51.013000000000012</c:v>
                </c:pt>
                <c:pt idx="30">
                  <c:v>48.673000000000002</c:v>
                </c:pt>
                <c:pt idx="31">
                  <c:v>46.585000000000001</c:v>
                </c:pt>
                <c:pt idx="32">
                  <c:v>44.604000000000013</c:v>
                </c:pt>
                <c:pt idx="33">
                  <c:v>42.923000000000002</c:v>
                </c:pt>
                <c:pt idx="34">
                  <c:v>41.374000000000002</c:v>
                </c:pt>
                <c:pt idx="35">
                  <c:v>40.049999999999997</c:v>
                </c:pt>
                <c:pt idx="36">
                  <c:v>38.729000000000013</c:v>
                </c:pt>
                <c:pt idx="37">
                  <c:v>37.503999999999998</c:v>
                </c:pt>
                <c:pt idx="38">
                  <c:v>36.339000000000013</c:v>
                </c:pt>
                <c:pt idx="39">
                  <c:v>35.444000000000003</c:v>
                </c:pt>
                <c:pt idx="40">
                  <c:v>34.776000000000003</c:v>
                </c:pt>
                <c:pt idx="41">
                  <c:v>34.055999999999997</c:v>
                </c:pt>
                <c:pt idx="42">
                  <c:v>33.409999999999997</c:v>
                </c:pt>
                <c:pt idx="43">
                  <c:v>33.088000000000001</c:v>
                </c:pt>
                <c:pt idx="44">
                  <c:v>32.663000000000011</c:v>
                </c:pt>
                <c:pt idx="45">
                  <c:v>32.284000000000013</c:v>
                </c:pt>
                <c:pt idx="46">
                  <c:v>32.013000000000012</c:v>
                </c:pt>
                <c:pt idx="47">
                  <c:v>31.907</c:v>
                </c:pt>
                <c:pt idx="48">
                  <c:v>31.795000000000002</c:v>
                </c:pt>
                <c:pt idx="49">
                  <c:v>31.71</c:v>
                </c:pt>
                <c:pt idx="50">
                  <c:v>31.684999999999999</c:v>
                </c:pt>
                <c:pt idx="51">
                  <c:v>31.791</c:v>
                </c:pt>
                <c:pt idx="52">
                  <c:v>31.824000000000009</c:v>
                </c:pt>
                <c:pt idx="53">
                  <c:v>31.908999999999999</c:v>
                </c:pt>
                <c:pt idx="54">
                  <c:v>32.058999999999997</c:v>
                </c:pt>
                <c:pt idx="55">
                  <c:v>32.189</c:v>
                </c:pt>
                <c:pt idx="56">
                  <c:v>32.266000000000012</c:v>
                </c:pt>
                <c:pt idx="57">
                  <c:v>32.414000000000001</c:v>
                </c:pt>
                <c:pt idx="58">
                  <c:v>32.508000000000003</c:v>
                </c:pt>
                <c:pt idx="59">
                  <c:v>32.631999999999998</c:v>
                </c:pt>
                <c:pt idx="60">
                  <c:v>32.899000000000001</c:v>
                </c:pt>
                <c:pt idx="61">
                  <c:v>32.822000000000003</c:v>
                </c:pt>
                <c:pt idx="62">
                  <c:v>32.930999999999997</c:v>
                </c:pt>
                <c:pt idx="63">
                  <c:v>33.169000000000011</c:v>
                </c:pt>
                <c:pt idx="64">
                  <c:v>33.228000000000002</c:v>
                </c:pt>
                <c:pt idx="65">
                  <c:v>33.243000000000002</c:v>
                </c:pt>
                <c:pt idx="66">
                  <c:v>33.322000000000003</c:v>
                </c:pt>
                <c:pt idx="67">
                  <c:v>33.56</c:v>
                </c:pt>
                <c:pt idx="68">
                  <c:v>33.701000000000001</c:v>
                </c:pt>
                <c:pt idx="69">
                  <c:v>33.656000000000013</c:v>
                </c:pt>
                <c:pt idx="70">
                  <c:v>33.654000000000003</c:v>
                </c:pt>
                <c:pt idx="71">
                  <c:v>33.713000000000001</c:v>
                </c:pt>
                <c:pt idx="72">
                  <c:v>33.633000000000003</c:v>
                </c:pt>
                <c:pt idx="73">
                  <c:v>33.744</c:v>
                </c:pt>
                <c:pt idx="74">
                  <c:v>33.892000000000003</c:v>
                </c:pt>
                <c:pt idx="75">
                  <c:v>33.835000000000001</c:v>
                </c:pt>
                <c:pt idx="76">
                  <c:v>33.962000000000003</c:v>
                </c:pt>
                <c:pt idx="77">
                  <c:v>33.786000000000001</c:v>
                </c:pt>
                <c:pt idx="78">
                  <c:v>33.609000000000002</c:v>
                </c:pt>
                <c:pt idx="79">
                  <c:v>33.651000000000003</c:v>
                </c:pt>
                <c:pt idx="80">
                  <c:v>33.656000000000013</c:v>
                </c:pt>
                <c:pt idx="81">
                  <c:v>33.637</c:v>
                </c:pt>
                <c:pt idx="82">
                  <c:v>33.669000000000011</c:v>
                </c:pt>
                <c:pt idx="83">
                  <c:v>33.642000000000003</c:v>
                </c:pt>
                <c:pt idx="84">
                  <c:v>33.563000000000002</c:v>
                </c:pt>
                <c:pt idx="85">
                  <c:v>33.582000000000001</c:v>
                </c:pt>
                <c:pt idx="86">
                  <c:v>33.508000000000003</c:v>
                </c:pt>
                <c:pt idx="87">
                  <c:v>33.343000000000004</c:v>
                </c:pt>
                <c:pt idx="88">
                  <c:v>33.417000000000002</c:v>
                </c:pt>
                <c:pt idx="89">
                  <c:v>33.146000000000001</c:v>
                </c:pt>
                <c:pt idx="90">
                  <c:v>32.856999999999999</c:v>
                </c:pt>
                <c:pt idx="91">
                  <c:v>32.739000000000011</c:v>
                </c:pt>
                <c:pt idx="92">
                  <c:v>32.451000000000001</c:v>
                </c:pt>
                <c:pt idx="93">
                  <c:v>32.470999999999997</c:v>
                </c:pt>
                <c:pt idx="94">
                  <c:v>32.284000000000013</c:v>
                </c:pt>
                <c:pt idx="95">
                  <c:v>31.811</c:v>
                </c:pt>
                <c:pt idx="96">
                  <c:v>31.573</c:v>
                </c:pt>
                <c:pt idx="97">
                  <c:v>31.411999999999999</c:v>
                </c:pt>
                <c:pt idx="98">
                  <c:v>31.295999999999999</c:v>
                </c:pt>
                <c:pt idx="99">
                  <c:v>31.126000000000001</c:v>
                </c:pt>
                <c:pt idx="100">
                  <c:v>30.776</c:v>
                </c:pt>
                <c:pt idx="101">
                  <c:v>30.591000000000001</c:v>
                </c:pt>
                <c:pt idx="102">
                  <c:v>30.474</c:v>
                </c:pt>
                <c:pt idx="103">
                  <c:v>30.183</c:v>
                </c:pt>
                <c:pt idx="104">
                  <c:v>29.716000000000001</c:v>
                </c:pt>
                <c:pt idx="105">
                  <c:v>29.423999999999999</c:v>
                </c:pt>
                <c:pt idx="106">
                  <c:v>29.184999999999999</c:v>
                </c:pt>
                <c:pt idx="107">
                  <c:v>28.902999999999999</c:v>
                </c:pt>
                <c:pt idx="108">
                  <c:v>28.594000000000001</c:v>
                </c:pt>
                <c:pt idx="109">
                  <c:v>28.376999999999999</c:v>
                </c:pt>
                <c:pt idx="110">
                  <c:v>28.027999999999999</c:v>
                </c:pt>
                <c:pt idx="111">
                  <c:v>27.550999999999991</c:v>
                </c:pt>
                <c:pt idx="112">
                  <c:v>27.302</c:v>
                </c:pt>
                <c:pt idx="113">
                  <c:v>27.06</c:v>
                </c:pt>
                <c:pt idx="114">
                  <c:v>26.681000000000001</c:v>
                </c:pt>
                <c:pt idx="115">
                  <c:v>26.218</c:v>
                </c:pt>
                <c:pt idx="116">
                  <c:v>25.92</c:v>
                </c:pt>
                <c:pt idx="117">
                  <c:v>25.617000000000001</c:v>
                </c:pt>
                <c:pt idx="118">
                  <c:v>25.196000000000009</c:v>
                </c:pt>
                <c:pt idx="119">
                  <c:v>24.806999999999999</c:v>
                </c:pt>
                <c:pt idx="120">
                  <c:v>24.553000000000001</c:v>
                </c:pt>
                <c:pt idx="121">
                  <c:v>24.234999999999999</c:v>
                </c:pt>
                <c:pt idx="122">
                  <c:v>23.748999999999999</c:v>
                </c:pt>
                <c:pt idx="123">
                  <c:v>23.326000000000001</c:v>
                </c:pt>
                <c:pt idx="124">
                  <c:v>23.038</c:v>
                </c:pt>
                <c:pt idx="125">
                  <c:v>22.712</c:v>
                </c:pt>
                <c:pt idx="126">
                  <c:v>22.4</c:v>
                </c:pt>
                <c:pt idx="127">
                  <c:v>22.016999999999999</c:v>
                </c:pt>
                <c:pt idx="128">
                  <c:v>21.673999999999999</c:v>
                </c:pt>
                <c:pt idx="129">
                  <c:v>21.170999999999999</c:v>
                </c:pt>
                <c:pt idx="130">
                  <c:v>20.765000000000001</c:v>
                </c:pt>
                <c:pt idx="131">
                  <c:v>20.382999999999999</c:v>
                </c:pt>
                <c:pt idx="132">
                  <c:v>19.975000000000001</c:v>
                </c:pt>
                <c:pt idx="133">
                  <c:v>19.724</c:v>
                </c:pt>
                <c:pt idx="134">
                  <c:v>19.395</c:v>
                </c:pt>
                <c:pt idx="135">
                  <c:v>18.966000000000001</c:v>
                </c:pt>
                <c:pt idx="136">
                  <c:v>18.733000000000001</c:v>
                </c:pt>
                <c:pt idx="137">
                  <c:v>18.466000000000001</c:v>
                </c:pt>
                <c:pt idx="138">
                  <c:v>18.048999999999999</c:v>
                </c:pt>
                <c:pt idx="139">
                  <c:v>17.591000000000001</c:v>
                </c:pt>
                <c:pt idx="140">
                  <c:v>17.245999999999999</c:v>
                </c:pt>
                <c:pt idx="141">
                  <c:v>16.992999999999981</c:v>
                </c:pt>
                <c:pt idx="142">
                  <c:v>16.643999999999991</c:v>
                </c:pt>
                <c:pt idx="143">
                  <c:v>16.318000000000001</c:v>
                </c:pt>
                <c:pt idx="144">
                  <c:v>16.02</c:v>
                </c:pt>
                <c:pt idx="145">
                  <c:v>15.646000000000001</c:v>
                </c:pt>
                <c:pt idx="146">
                  <c:v>15.237</c:v>
                </c:pt>
                <c:pt idx="147">
                  <c:v>14.997</c:v>
                </c:pt>
                <c:pt idx="148">
                  <c:v>14.702999999999999</c:v>
                </c:pt>
                <c:pt idx="149">
                  <c:v>14.294</c:v>
                </c:pt>
                <c:pt idx="150">
                  <c:v>14.071999999999999</c:v>
                </c:pt>
                <c:pt idx="151">
                  <c:v>13.807</c:v>
                </c:pt>
                <c:pt idx="152">
                  <c:v>13.515000000000001</c:v>
                </c:pt>
                <c:pt idx="153">
                  <c:v>13.162000000000001</c:v>
                </c:pt>
                <c:pt idx="154">
                  <c:v>12.824999999999999</c:v>
                </c:pt>
                <c:pt idx="155">
                  <c:v>12.54</c:v>
                </c:pt>
                <c:pt idx="156">
                  <c:v>12.343999999999999</c:v>
                </c:pt>
                <c:pt idx="157">
                  <c:v>12.069000000000001</c:v>
                </c:pt>
                <c:pt idx="158">
                  <c:v>11.874000000000001</c:v>
                </c:pt>
                <c:pt idx="159">
                  <c:v>11.661</c:v>
                </c:pt>
                <c:pt idx="160">
                  <c:v>11.368</c:v>
                </c:pt>
                <c:pt idx="161">
                  <c:v>11.151</c:v>
                </c:pt>
                <c:pt idx="162">
                  <c:v>10.968</c:v>
                </c:pt>
                <c:pt idx="163">
                  <c:v>10.772</c:v>
                </c:pt>
                <c:pt idx="164">
                  <c:v>10.493</c:v>
                </c:pt>
                <c:pt idx="165">
                  <c:v>10.305999999999999</c:v>
                </c:pt>
                <c:pt idx="166">
                  <c:v>10.153</c:v>
                </c:pt>
                <c:pt idx="167">
                  <c:v>9.9499999999999993</c:v>
                </c:pt>
                <c:pt idx="168">
                  <c:v>9.8310000000000013</c:v>
                </c:pt>
                <c:pt idx="169">
                  <c:v>9.51</c:v>
                </c:pt>
                <c:pt idx="170">
                  <c:v>9.4149999999999991</c:v>
                </c:pt>
                <c:pt idx="171">
                  <c:v>9.2510000000000012</c:v>
                </c:pt>
                <c:pt idx="172">
                  <c:v>9.14</c:v>
                </c:pt>
                <c:pt idx="173">
                  <c:v>9.048</c:v>
                </c:pt>
                <c:pt idx="174">
                  <c:v>8.9049999999999994</c:v>
                </c:pt>
                <c:pt idx="175">
                  <c:v>8.7640000000000011</c:v>
                </c:pt>
                <c:pt idx="176">
                  <c:v>8.7060000000000013</c:v>
                </c:pt>
                <c:pt idx="177">
                  <c:v>8.7010000000000005</c:v>
                </c:pt>
                <c:pt idx="178">
                  <c:v>8.58</c:v>
                </c:pt>
                <c:pt idx="179">
                  <c:v>8.52</c:v>
                </c:pt>
                <c:pt idx="180">
                  <c:v>8.5710000000000015</c:v>
                </c:pt>
                <c:pt idx="181">
                  <c:v>8.5310000000000006</c:v>
                </c:pt>
                <c:pt idx="182">
                  <c:v>8.4589999999999996</c:v>
                </c:pt>
                <c:pt idx="183">
                  <c:v>8.4330000000000016</c:v>
                </c:pt>
                <c:pt idx="184">
                  <c:v>8.3970000000000002</c:v>
                </c:pt>
                <c:pt idx="185">
                  <c:v>8.4170000000000016</c:v>
                </c:pt>
                <c:pt idx="186">
                  <c:v>8.43</c:v>
                </c:pt>
                <c:pt idx="187">
                  <c:v>8.4510000000000005</c:v>
                </c:pt>
                <c:pt idx="188">
                  <c:v>8.5680000000000014</c:v>
                </c:pt>
                <c:pt idx="189">
                  <c:v>8.6050000000000004</c:v>
                </c:pt>
                <c:pt idx="190">
                  <c:v>8.6760000000000002</c:v>
                </c:pt>
                <c:pt idx="191">
                  <c:v>8.8190000000000008</c:v>
                </c:pt>
                <c:pt idx="192">
                  <c:v>8.9330000000000016</c:v>
                </c:pt>
                <c:pt idx="193">
                  <c:v>9.0380000000000003</c:v>
                </c:pt>
                <c:pt idx="194">
                  <c:v>9.0489999999999995</c:v>
                </c:pt>
                <c:pt idx="195">
                  <c:v>9.1740000000000013</c:v>
                </c:pt>
                <c:pt idx="196">
                  <c:v>9.3889999999999993</c:v>
                </c:pt>
                <c:pt idx="197">
                  <c:v>9.5370000000000008</c:v>
                </c:pt>
                <c:pt idx="198">
                  <c:v>9.7219999999999995</c:v>
                </c:pt>
                <c:pt idx="199">
                  <c:v>9.8410000000000011</c:v>
                </c:pt>
                <c:pt idx="200">
                  <c:v>10.055999999999999</c:v>
                </c:pt>
                <c:pt idx="201">
                  <c:v>10.327</c:v>
                </c:pt>
                <c:pt idx="202">
                  <c:v>10.541</c:v>
                </c:pt>
                <c:pt idx="203">
                  <c:v>10.739000000000001</c:v>
                </c:pt>
                <c:pt idx="204">
                  <c:v>10.957000000000001</c:v>
                </c:pt>
                <c:pt idx="205">
                  <c:v>11.2</c:v>
                </c:pt>
                <c:pt idx="206">
                  <c:v>11.455</c:v>
                </c:pt>
                <c:pt idx="207">
                  <c:v>11.726000000000001</c:v>
                </c:pt>
                <c:pt idx="208">
                  <c:v>11.996</c:v>
                </c:pt>
                <c:pt idx="209">
                  <c:v>12.369</c:v>
                </c:pt>
                <c:pt idx="210">
                  <c:v>12.723000000000001</c:v>
                </c:pt>
                <c:pt idx="211">
                  <c:v>13.111000000000001</c:v>
                </c:pt>
                <c:pt idx="212">
                  <c:v>13.468</c:v>
                </c:pt>
                <c:pt idx="213">
                  <c:v>13.795999999999999</c:v>
                </c:pt>
                <c:pt idx="214">
                  <c:v>14.122</c:v>
                </c:pt>
                <c:pt idx="215">
                  <c:v>14.452</c:v>
                </c:pt>
                <c:pt idx="216">
                  <c:v>14.842000000000001</c:v>
                </c:pt>
                <c:pt idx="217">
                  <c:v>15.189</c:v>
                </c:pt>
                <c:pt idx="218">
                  <c:v>15.457000000000001</c:v>
                </c:pt>
                <c:pt idx="219">
                  <c:v>15.909000000000001</c:v>
                </c:pt>
                <c:pt idx="220">
                  <c:v>16.335999999999999</c:v>
                </c:pt>
                <c:pt idx="221">
                  <c:v>16.706</c:v>
                </c:pt>
                <c:pt idx="222">
                  <c:v>17.164000000000001</c:v>
                </c:pt>
                <c:pt idx="223">
                  <c:v>17.55</c:v>
                </c:pt>
                <c:pt idx="224">
                  <c:v>17.956</c:v>
                </c:pt>
                <c:pt idx="225">
                  <c:v>18.544</c:v>
                </c:pt>
                <c:pt idx="226">
                  <c:v>18.995000000000001</c:v>
                </c:pt>
                <c:pt idx="227">
                  <c:v>19.402999999999999</c:v>
                </c:pt>
                <c:pt idx="228">
                  <c:v>19.844000000000001</c:v>
                </c:pt>
                <c:pt idx="229">
                  <c:v>20.378</c:v>
                </c:pt>
                <c:pt idx="230">
                  <c:v>20.896000000000001</c:v>
                </c:pt>
                <c:pt idx="231">
                  <c:v>21.449000000000002</c:v>
                </c:pt>
                <c:pt idx="232">
                  <c:v>21.927</c:v>
                </c:pt>
                <c:pt idx="233">
                  <c:v>22.413</c:v>
                </c:pt>
                <c:pt idx="234">
                  <c:v>22.95</c:v>
                </c:pt>
                <c:pt idx="235">
                  <c:v>23.452999999999999</c:v>
                </c:pt>
                <c:pt idx="236">
                  <c:v>23.92</c:v>
                </c:pt>
                <c:pt idx="237">
                  <c:v>24.361000000000001</c:v>
                </c:pt>
                <c:pt idx="238">
                  <c:v>24.791</c:v>
                </c:pt>
                <c:pt idx="239">
                  <c:v>25.399000000000001</c:v>
                </c:pt>
                <c:pt idx="240">
                  <c:v>25.873000000000001</c:v>
                </c:pt>
                <c:pt idx="241">
                  <c:v>26.343</c:v>
                </c:pt>
                <c:pt idx="242">
                  <c:v>26.902000000000001</c:v>
                </c:pt>
                <c:pt idx="243">
                  <c:v>27.763000000000002</c:v>
                </c:pt>
                <c:pt idx="244">
                  <c:v>28.463999999999999</c:v>
                </c:pt>
                <c:pt idx="245">
                  <c:v>28.838999999999999</c:v>
                </c:pt>
                <c:pt idx="246">
                  <c:v>29.187000000000001</c:v>
                </c:pt>
                <c:pt idx="247">
                  <c:v>29.709</c:v>
                </c:pt>
                <c:pt idx="248">
                  <c:v>30.504999999999999</c:v>
                </c:pt>
                <c:pt idx="249">
                  <c:v>31.602</c:v>
                </c:pt>
                <c:pt idx="250">
                  <c:v>32.131</c:v>
                </c:pt>
                <c:pt idx="251">
                  <c:v>32.641000000000012</c:v>
                </c:pt>
                <c:pt idx="252">
                  <c:v>33.112000000000002</c:v>
                </c:pt>
                <c:pt idx="253">
                  <c:v>33.622</c:v>
                </c:pt>
                <c:pt idx="254">
                  <c:v>34.301000000000002</c:v>
                </c:pt>
                <c:pt idx="255">
                  <c:v>34.896000000000001</c:v>
                </c:pt>
                <c:pt idx="256">
                  <c:v>35.442</c:v>
                </c:pt>
                <c:pt idx="257">
                  <c:v>35.966000000000001</c:v>
                </c:pt>
                <c:pt idx="258">
                  <c:v>36.450000000000003</c:v>
                </c:pt>
                <c:pt idx="259">
                  <c:v>37.08</c:v>
                </c:pt>
                <c:pt idx="260">
                  <c:v>37.680999999999997</c:v>
                </c:pt>
                <c:pt idx="261">
                  <c:v>38.097999999999999</c:v>
                </c:pt>
                <c:pt idx="262">
                  <c:v>38.661000000000001</c:v>
                </c:pt>
                <c:pt idx="263">
                  <c:v>39.185000000000002</c:v>
                </c:pt>
                <c:pt idx="264">
                  <c:v>39.901000000000003</c:v>
                </c:pt>
                <c:pt idx="265">
                  <c:v>40.429000000000002</c:v>
                </c:pt>
                <c:pt idx="266">
                  <c:v>40.874000000000002</c:v>
                </c:pt>
                <c:pt idx="267">
                  <c:v>41.378999999999998</c:v>
                </c:pt>
                <c:pt idx="268">
                  <c:v>41.903000000000013</c:v>
                </c:pt>
                <c:pt idx="269">
                  <c:v>42.292000000000002</c:v>
                </c:pt>
                <c:pt idx="270">
                  <c:v>42.71</c:v>
                </c:pt>
                <c:pt idx="271">
                  <c:v>43.284999999999997</c:v>
                </c:pt>
                <c:pt idx="272">
                  <c:v>43.537000000000013</c:v>
                </c:pt>
                <c:pt idx="273">
                  <c:v>43.707999999999998</c:v>
                </c:pt>
                <c:pt idx="274">
                  <c:v>44.204000000000001</c:v>
                </c:pt>
                <c:pt idx="275">
                  <c:v>44.744</c:v>
                </c:pt>
                <c:pt idx="276">
                  <c:v>45.131</c:v>
                </c:pt>
                <c:pt idx="277">
                  <c:v>45.473999999999997</c:v>
                </c:pt>
                <c:pt idx="278">
                  <c:v>45.747999999999998</c:v>
                </c:pt>
                <c:pt idx="279">
                  <c:v>46.073</c:v>
                </c:pt>
                <c:pt idx="280">
                  <c:v>46.682000000000002</c:v>
                </c:pt>
                <c:pt idx="281">
                  <c:v>46.993000000000002</c:v>
                </c:pt>
                <c:pt idx="282">
                  <c:v>47.337000000000003</c:v>
                </c:pt>
                <c:pt idx="283">
                  <c:v>47.72</c:v>
                </c:pt>
                <c:pt idx="284">
                  <c:v>48.017000000000003</c:v>
                </c:pt>
                <c:pt idx="285">
                  <c:v>48.219000000000001</c:v>
                </c:pt>
                <c:pt idx="286">
                  <c:v>48.564</c:v>
                </c:pt>
                <c:pt idx="287">
                  <c:v>48.835000000000001</c:v>
                </c:pt>
                <c:pt idx="288">
                  <c:v>48.795000000000002</c:v>
                </c:pt>
                <c:pt idx="289">
                  <c:v>48.89</c:v>
                </c:pt>
                <c:pt idx="290">
                  <c:v>49.305999999999997</c:v>
                </c:pt>
                <c:pt idx="291">
                  <c:v>49.468000000000011</c:v>
                </c:pt>
                <c:pt idx="292">
                  <c:v>49.366999999999997</c:v>
                </c:pt>
                <c:pt idx="293">
                  <c:v>49.362000000000002</c:v>
                </c:pt>
                <c:pt idx="294">
                  <c:v>49.594000000000001</c:v>
                </c:pt>
                <c:pt idx="295">
                  <c:v>49.972000000000001</c:v>
                </c:pt>
                <c:pt idx="296">
                  <c:v>50.139000000000003</c:v>
                </c:pt>
                <c:pt idx="297">
                  <c:v>50.134999999999998</c:v>
                </c:pt>
                <c:pt idx="298">
                  <c:v>50.097999999999999</c:v>
                </c:pt>
                <c:pt idx="299">
                  <c:v>50.031999999999996</c:v>
                </c:pt>
                <c:pt idx="300">
                  <c:v>49.899000000000001</c:v>
                </c:pt>
                <c:pt idx="301">
                  <c:v>49.996000000000002</c:v>
                </c:pt>
                <c:pt idx="302">
                  <c:v>50.089000000000013</c:v>
                </c:pt>
                <c:pt idx="303">
                  <c:v>49.936</c:v>
                </c:pt>
                <c:pt idx="304">
                  <c:v>49.756999999999998</c:v>
                </c:pt>
                <c:pt idx="305">
                  <c:v>49.682000000000002</c:v>
                </c:pt>
                <c:pt idx="306">
                  <c:v>49.539000000000001</c:v>
                </c:pt>
                <c:pt idx="307">
                  <c:v>49.368000000000002</c:v>
                </c:pt>
                <c:pt idx="308">
                  <c:v>49.371000000000002</c:v>
                </c:pt>
                <c:pt idx="309">
                  <c:v>49.344999999999999</c:v>
                </c:pt>
                <c:pt idx="310">
                  <c:v>49.188000000000002</c:v>
                </c:pt>
                <c:pt idx="311">
                  <c:v>48.886000000000003</c:v>
                </c:pt>
                <c:pt idx="312">
                  <c:v>48.441000000000003</c:v>
                </c:pt>
                <c:pt idx="313">
                  <c:v>48.219000000000001</c:v>
                </c:pt>
                <c:pt idx="314">
                  <c:v>47.98</c:v>
                </c:pt>
                <c:pt idx="315">
                  <c:v>47.709000000000003</c:v>
                </c:pt>
                <c:pt idx="316">
                  <c:v>47.462000000000003</c:v>
                </c:pt>
                <c:pt idx="317">
                  <c:v>47.142000000000003</c:v>
                </c:pt>
                <c:pt idx="318">
                  <c:v>46.826000000000001</c:v>
                </c:pt>
                <c:pt idx="319">
                  <c:v>46.53</c:v>
                </c:pt>
                <c:pt idx="320">
                  <c:v>46.325000000000003</c:v>
                </c:pt>
                <c:pt idx="321">
                  <c:v>45.843000000000004</c:v>
                </c:pt>
                <c:pt idx="322">
                  <c:v>45.444000000000003</c:v>
                </c:pt>
                <c:pt idx="323">
                  <c:v>45.033000000000001</c:v>
                </c:pt>
                <c:pt idx="324">
                  <c:v>44.506</c:v>
                </c:pt>
                <c:pt idx="325">
                  <c:v>44.250999999999998</c:v>
                </c:pt>
                <c:pt idx="326">
                  <c:v>43.546000000000006</c:v>
                </c:pt>
                <c:pt idx="327">
                  <c:v>43.153000000000013</c:v>
                </c:pt>
                <c:pt idx="328">
                  <c:v>42.95</c:v>
                </c:pt>
                <c:pt idx="329">
                  <c:v>42.46</c:v>
                </c:pt>
                <c:pt idx="330">
                  <c:v>41.814</c:v>
                </c:pt>
                <c:pt idx="331">
                  <c:v>41.531999999999996</c:v>
                </c:pt>
                <c:pt idx="332">
                  <c:v>41.183999999999997</c:v>
                </c:pt>
                <c:pt idx="333">
                  <c:v>40.601000000000013</c:v>
                </c:pt>
                <c:pt idx="334">
                  <c:v>40.109000000000002</c:v>
                </c:pt>
                <c:pt idx="335">
                  <c:v>39.716000000000001</c:v>
                </c:pt>
                <c:pt idx="336">
                  <c:v>39.104999999999997</c:v>
                </c:pt>
                <c:pt idx="337">
                  <c:v>38.601999999999997</c:v>
                </c:pt>
                <c:pt idx="338">
                  <c:v>38.106000000000002</c:v>
                </c:pt>
                <c:pt idx="339">
                  <c:v>37.701000000000001</c:v>
                </c:pt>
                <c:pt idx="340">
                  <c:v>37.243000000000002</c:v>
                </c:pt>
                <c:pt idx="341">
                  <c:v>36.590000000000003</c:v>
                </c:pt>
                <c:pt idx="342">
                  <c:v>36.058</c:v>
                </c:pt>
                <c:pt idx="343">
                  <c:v>35.457999999999998</c:v>
                </c:pt>
                <c:pt idx="344">
                  <c:v>34.932000000000002</c:v>
                </c:pt>
                <c:pt idx="345">
                  <c:v>34.381</c:v>
                </c:pt>
                <c:pt idx="346">
                  <c:v>33.837000000000003</c:v>
                </c:pt>
                <c:pt idx="347">
                  <c:v>33.305</c:v>
                </c:pt>
                <c:pt idx="348">
                  <c:v>32.847000000000001</c:v>
                </c:pt>
                <c:pt idx="349">
                  <c:v>32.406999999999996</c:v>
                </c:pt>
                <c:pt idx="350">
                  <c:v>31.765000000000001</c:v>
                </c:pt>
                <c:pt idx="351">
                  <c:v>31.157</c:v>
                </c:pt>
                <c:pt idx="352">
                  <c:v>30.76599999999998</c:v>
                </c:pt>
                <c:pt idx="353">
                  <c:v>30.132000000000001</c:v>
                </c:pt>
                <c:pt idx="354">
                  <c:v>29.515999999999991</c:v>
                </c:pt>
                <c:pt idx="355">
                  <c:v>29.039000000000001</c:v>
                </c:pt>
                <c:pt idx="356">
                  <c:v>28.457000000000001</c:v>
                </c:pt>
                <c:pt idx="357">
                  <c:v>27.933</c:v>
                </c:pt>
                <c:pt idx="358">
                  <c:v>27.204000000000001</c:v>
                </c:pt>
                <c:pt idx="359">
                  <c:v>26.609000000000009</c:v>
                </c:pt>
                <c:pt idx="360">
                  <c:v>26.067</c:v>
                </c:pt>
                <c:pt idx="361">
                  <c:v>25.555</c:v>
                </c:pt>
                <c:pt idx="362">
                  <c:v>25.047999999999991</c:v>
                </c:pt>
                <c:pt idx="363">
                  <c:v>24.57</c:v>
                </c:pt>
                <c:pt idx="364">
                  <c:v>24.077000000000009</c:v>
                </c:pt>
                <c:pt idx="365">
                  <c:v>23.422999999999981</c:v>
                </c:pt>
                <c:pt idx="366">
                  <c:v>22.92</c:v>
                </c:pt>
                <c:pt idx="367">
                  <c:v>22.497</c:v>
                </c:pt>
                <c:pt idx="368">
                  <c:v>21.957000000000001</c:v>
                </c:pt>
                <c:pt idx="369">
                  <c:v>21.384</c:v>
                </c:pt>
                <c:pt idx="370">
                  <c:v>20.927</c:v>
                </c:pt>
                <c:pt idx="371">
                  <c:v>20.477</c:v>
                </c:pt>
                <c:pt idx="372">
                  <c:v>19.71</c:v>
                </c:pt>
                <c:pt idx="373">
                  <c:v>19.181999999999999</c:v>
                </c:pt>
                <c:pt idx="374">
                  <c:v>18.920000000000002</c:v>
                </c:pt>
                <c:pt idx="375">
                  <c:v>18.585999999999981</c:v>
                </c:pt>
                <c:pt idx="376">
                  <c:v>18.088000000000001</c:v>
                </c:pt>
                <c:pt idx="377">
                  <c:v>17.649000000000001</c:v>
                </c:pt>
                <c:pt idx="378">
                  <c:v>17.268000000000001</c:v>
                </c:pt>
                <c:pt idx="379">
                  <c:v>16.829999999999991</c:v>
                </c:pt>
                <c:pt idx="380">
                  <c:v>16.428000000000001</c:v>
                </c:pt>
                <c:pt idx="381">
                  <c:v>15.941000000000001</c:v>
                </c:pt>
                <c:pt idx="382">
                  <c:v>15.596</c:v>
                </c:pt>
                <c:pt idx="383">
                  <c:v>15.218</c:v>
                </c:pt>
                <c:pt idx="384">
                  <c:v>14.942</c:v>
                </c:pt>
                <c:pt idx="385">
                  <c:v>14.38</c:v>
                </c:pt>
                <c:pt idx="386">
                  <c:v>13.962999999999999</c:v>
                </c:pt>
                <c:pt idx="387">
                  <c:v>13.637</c:v>
                </c:pt>
                <c:pt idx="388">
                  <c:v>13.256</c:v>
                </c:pt>
                <c:pt idx="389">
                  <c:v>12.936999999999999</c:v>
                </c:pt>
                <c:pt idx="390">
                  <c:v>12.596</c:v>
                </c:pt>
                <c:pt idx="391">
                  <c:v>12.201000000000001</c:v>
                </c:pt>
                <c:pt idx="392">
                  <c:v>11.897</c:v>
                </c:pt>
                <c:pt idx="393">
                  <c:v>11.634</c:v>
                </c:pt>
                <c:pt idx="394">
                  <c:v>11.289</c:v>
                </c:pt>
                <c:pt idx="395">
                  <c:v>10.875999999999999</c:v>
                </c:pt>
                <c:pt idx="396">
                  <c:v>10.573</c:v>
                </c:pt>
                <c:pt idx="397">
                  <c:v>10.332000000000001</c:v>
                </c:pt>
                <c:pt idx="398">
                  <c:v>9.8580000000000005</c:v>
                </c:pt>
                <c:pt idx="399">
                  <c:v>9.5820000000000007</c:v>
                </c:pt>
                <c:pt idx="400">
                  <c:v>9.3630000000000049</c:v>
                </c:pt>
                <c:pt idx="401">
                  <c:v>9.0870000000000015</c:v>
                </c:pt>
                <c:pt idx="402">
                  <c:v>8.9019999999999992</c:v>
                </c:pt>
                <c:pt idx="403">
                  <c:v>8.6429999999999971</c:v>
                </c:pt>
                <c:pt idx="404">
                  <c:v>8.3160000000000007</c:v>
                </c:pt>
                <c:pt idx="405">
                  <c:v>8.0670000000000002</c:v>
                </c:pt>
                <c:pt idx="406">
                  <c:v>7.7939999999999996</c:v>
                </c:pt>
                <c:pt idx="407">
                  <c:v>7.5880000000000001</c:v>
                </c:pt>
                <c:pt idx="408">
                  <c:v>7.4089999999999998</c:v>
                </c:pt>
                <c:pt idx="409">
                  <c:v>7.1599999999999984</c:v>
                </c:pt>
                <c:pt idx="410">
                  <c:v>6.8519999999999976</c:v>
                </c:pt>
                <c:pt idx="411">
                  <c:v>6.7060000000000004</c:v>
                </c:pt>
                <c:pt idx="412">
                  <c:v>6.508</c:v>
                </c:pt>
                <c:pt idx="413">
                  <c:v>6.2830000000000004</c:v>
                </c:pt>
                <c:pt idx="414">
                  <c:v>6.0659999999999981</c:v>
                </c:pt>
                <c:pt idx="415">
                  <c:v>5.9089999999999998</c:v>
                </c:pt>
                <c:pt idx="416">
                  <c:v>5.7290000000000001</c:v>
                </c:pt>
                <c:pt idx="417">
                  <c:v>5.5659999999999981</c:v>
                </c:pt>
                <c:pt idx="418">
                  <c:v>5.4130000000000003</c:v>
                </c:pt>
                <c:pt idx="419">
                  <c:v>5.258</c:v>
                </c:pt>
                <c:pt idx="420">
                  <c:v>5.0979999999999981</c:v>
                </c:pt>
                <c:pt idx="421">
                  <c:v>4.9509999999999996</c:v>
                </c:pt>
                <c:pt idx="422">
                  <c:v>4.8149999999999977</c:v>
                </c:pt>
                <c:pt idx="423">
                  <c:v>4.6439999999999984</c:v>
                </c:pt>
                <c:pt idx="424">
                  <c:v>4.5369999999999999</c:v>
                </c:pt>
                <c:pt idx="425">
                  <c:v>4.4589999999999996</c:v>
                </c:pt>
                <c:pt idx="426">
                  <c:v>4.3330000000000002</c:v>
                </c:pt>
                <c:pt idx="427">
                  <c:v>4.1719999999999997</c:v>
                </c:pt>
                <c:pt idx="428">
                  <c:v>4.0679999999999978</c:v>
                </c:pt>
                <c:pt idx="429">
                  <c:v>3.9649999999999999</c:v>
                </c:pt>
                <c:pt idx="430">
                  <c:v>3.8679999999999999</c:v>
                </c:pt>
                <c:pt idx="431">
                  <c:v>3.7850000000000001</c:v>
                </c:pt>
                <c:pt idx="432">
                  <c:v>3.698</c:v>
                </c:pt>
                <c:pt idx="433">
                  <c:v>3.589</c:v>
                </c:pt>
                <c:pt idx="434">
                  <c:v>3.5310000000000001</c:v>
                </c:pt>
                <c:pt idx="435">
                  <c:v>3.391999999999999</c:v>
                </c:pt>
                <c:pt idx="436">
                  <c:v>3.2850000000000001</c:v>
                </c:pt>
                <c:pt idx="437">
                  <c:v>3.2309999999999999</c:v>
                </c:pt>
                <c:pt idx="438">
                  <c:v>3.2</c:v>
                </c:pt>
                <c:pt idx="439">
                  <c:v>3.157</c:v>
                </c:pt>
                <c:pt idx="440">
                  <c:v>3.0880000000000001</c:v>
                </c:pt>
                <c:pt idx="441">
                  <c:v>3.0449999999999999</c:v>
                </c:pt>
                <c:pt idx="442">
                  <c:v>2.9820000000000002</c:v>
                </c:pt>
                <c:pt idx="443">
                  <c:v>2.9710000000000001</c:v>
                </c:pt>
                <c:pt idx="444">
                  <c:v>2.9079999999999999</c:v>
                </c:pt>
                <c:pt idx="445">
                  <c:v>2.8210000000000002</c:v>
                </c:pt>
                <c:pt idx="446">
                  <c:v>2.782</c:v>
                </c:pt>
                <c:pt idx="447">
                  <c:v>2.76</c:v>
                </c:pt>
                <c:pt idx="448">
                  <c:v>2.7240000000000002</c:v>
                </c:pt>
                <c:pt idx="449">
                  <c:v>2.6850000000000001</c:v>
                </c:pt>
                <c:pt idx="450">
                  <c:v>2.6259999999999999</c:v>
                </c:pt>
                <c:pt idx="451">
                  <c:v>2.6259999999999999</c:v>
                </c:pt>
                <c:pt idx="452">
                  <c:v>2.58</c:v>
                </c:pt>
                <c:pt idx="453">
                  <c:v>2.5790000000000002</c:v>
                </c:pt>
                <c:pt idx="454">
                  <c:v>2.5859999999999999</c:v>
                </c:pt>
                <c:pt idx="455">
                  <c:v>2.512</c:v>
                </c:pt>
                <c:pt idx="456">
                  <c:v>2.496999999999999</c:v>
                </c:pt>
                <c:pt idx="457">
                  <c:v>2.4740000000000002</c:v>
                </c:pt>
                <c:pt idx="458">
                  <c:v>2.4609999999999999</c:v>
                </c:pt>
                <c:pt idx="459">
                  <c:v>2.4940000000000002</c:v>
                </c:pt>
                <c:pt idx="460">
                  <c:v>2.4489999999999998</c:v>
                </c:pt>
                <c:pt idx="461">
                  <c:v>2.395999999999999</c:v>
                </c:pt>
                <c:pt idx="462">
                  <c:v>2.375</c:v>
                </c:pt>
                <c:pt idx="463">
                  <c:v>2.3279999999999998</c:v>
                </c:pt>
                <c:pt idx="464">
                  <c:v>2.323</c:v>
                </c:pt>
                <c:pt idx="465">
                  <c:v>2.3119999999999981</c:v>
                </c:pt>
                <c:pt idx="466">
                  <c:v>2.3450000000000002</c:v>
                </c:pt>
                <c:pt idx="467">
                  <c:v>2.3589999999999991</c:v>
                </c:pt>
                <c:pt idx="468">
                  <c:v>2.3180000000000001</c:v>
                </c:pt>
                <c:pt idx="469">
                  <c:v>2.286</c:v>
                </c:pt>
                <c:pt idx="470">
                  <c:v>2.2610000000000001</c:v>
                </c:pt>
                <c:pt idx="471">
                  <c:v>2.2759999999999998</c:v>
                </c:pt>
                <c:pt idx="472">
                  <c:v>2.2909999999999999</c:v>
                </c:pt>
                <c:pt idx="473">
                  <c:v>2.2890000000000001</c:v>
                </c:pt>
                <c:pt idx="474">
                  <c:v>2.2930000000000001</c:v>
                </c:pt>
                <c:pt idx="475">
                  <c:v>2.2709999999999999</c:v>
                </c:pt>
                <c:pt idx="476">
                  <c:v>2.2549999999999999</c:v>
                </c:pt>
                <c:pt idx="477">
                  <c:v>2.2970000000000002</c:v>
                </c:pt>
                <c:pt idx="478">
                  <c:v>2.2989999999999999</c:v>
                </c:pt>
                <c:pt idx="479">
                  <c:v>2.2530000000000001</c:v>
                </c:pt>
                <c:pt idx="480">
                  <c:v>2.266</c:v>
                </c:pt>
                <c:pt idx="481">
                  <c:v>2.2719999999999998</c:v>
                </c:pt>
                <c:pt idx="482">
                  <c:v>2.246</c:v>
                </c:pt>
                <c:pt idx="483">
                  <c:v>2.2080000000000002</c:v>
                </c:pt>
                <c:pt idx="484">
                  <c:v>2.1669999999999998</c:v>
                </c:pt>
                <c:pt idx="485">
                  <c:v>2.222</c:v>
                </c:pt>
                <c:pt idx="486">
                  <c:v>2.2530000000000001</c:v>
                </c:pt>
                <c:pt idx="487">
                  <c:v>2.2410000000000001</c:v>
                </c:pt>
                <c:pt idx="488">
                  <c:v>2.2120000000000002</c:v>
                </c:pt>
                <c:pt idx="489">
                  <c:v>2.1760000000000002</c:v>
                </c:pt>
                <c:pt idx="490">
                  <c:v>2.1659999999999999</c:v>
                </c:pt>
                <c:pt idx="491">
                  <c:v>2.2029999999999998</c:v>
                </c:pt>
                <c:pt idx="492">
                  <c:v>2.2250000000000001</c:v>
                </c:pt>
                <c:pt idx="493">
                  <c:v>2.1709999999999998</c:v>
                </c:pt>
                <c:pt idx="494">
                  <c:v>2.1459999999999999</c:v>
                </c:pt>
                <c:pt idx="495">
                  <c:v>2.1760000000000002</c:v>
                </c:pt>
                <c:pt idx="496">
                  <c:v>2.202</c:v>
                </c:pt>
                <c:pt idx="497">
                  <c:v>2.19</c:v>
                </c:pt>
                <c:pt idx="498">
                  <c:v>2.181</c:v>
                </c:pt>
                <c:pt idx="499">
                  <c:v>2.1419999999999999</c:v>
                </c:pt>
                <c:pt idx="500">
                  <c:v>2.1440000000000001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F2B2-40B3-8AC9-378D2DE8A080}"/>
            </c:ext>
          </c:extLst>
        </c:ser>
        <c:ser>
          <c:idx val="1"/>
          <c:order val="1"/>
          <c:tx>
            <c:strRef>
              <c:f>'Standard Curve'!$C$1</c:f>
              <c:strCache>
                <c:ptCount val="1"/>
                <c:pt idx="0">
                  <c:v>0.01 µL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xVal>
            <c:numRef>
              <c:f>'Standard Curve'!$A$2:$A$502</c:f>
              <c:numCache>
                <c:formatCode>General</c:formatCode>
                <c:ptCount val="501"/>
                <c:pt idx="0">
                  <c:v>500</c:v>
                </c:pt>
                <c:pt idx="1">
                  <c:v>500.2</c:v>
                </c:pt>
                <c:pt idx="2">
                  <c:v>500.4</c:v>
                </c:pt>
                <c:pt idx="3">
                  <c:v>500.6</c:v>
                </c:pt>
                <c:pt idx="4">
                  <c:v>500.8</c:v>
                </c:pt>
                <c:pt idx="5">
                  <c:v>501</c:v>
                </c:pt>
                <c:pt idx="6">
                  <c:v>501.2</c:v>
                </c:pt>
                <c:pt idx="7">
                  <c:v>501.4</c:v>
                </c:pt>
                <c:pt idx="8">
                  <c:v>501.6</c:v>
                </c:pt>
                <c:pt idx="9">
                  <c:v>501.8</c:v>
                </c:pt>
                <c:pt idx="10">
                  <c:v>502</c:v>
                </c:pt>
                <c:pt idx="11">
                  <c:v>502.2</c:v>
                </c:pt>
                <c:pt idx="12">
                  <c:v>502.4</c:v>
                </c:pt>
                <c:pt idx="13">
                  <c:v>502.6</c:v>
                </c:pt>
                <c:pt idx="14">
                  <c:v>502.8</c:v>
                </c:pt>
                <c:pt idx="15">
                  <c:v>503</c:v>
                </c:pt>
                <c:pt idx="16">
                  <c:v>503.2</c:v>
                </c:pt>
                <c:pt idx="17">
                  <c:v>503.4</c:v>
                </c:pt>
                <c:pt idx="18">
                  <c:v>503.6</c:v>
                </c:pt>
                <c:pt idx="19">
                  <c:v>503.8</c:v>
                </c:pt>
                <c:pt idx="20">
                  <c:v>504</c:v>
                </c:pt>
                <c:pt idx="21">
                  <c:v>504.2</c:v>
                </c:pt>
                <c:pt idx="22">
                  <c:v>504.4</c:v>
                </c:pt>
                <c:pt idx="23">
                  <c:v>504.6</c:v>
                </c:pt>
                <c:pt idx="24">
                  <c:v>504.8</c:v>
                </c:pt>
                <c:pt idx="25">
                  <c:v>505</c:v>
                </c:pt>
                <c:pt idx="26">
                  <c:v>505.2</c:v>
                </c:pt>
                <c:pt idx="27">
                  <c:v>505.4</c:v>
                </c:pt>
                <c:pt idx="28">
                  <c:v>505.6</c:v>
                </c:pt>
                <c:pt idx="29">
                  <c:v>505.8</c:v>
                </c:pt>
                <c:pt idx="30">
                  <c:v>506</c:v>
                </c:pt>
                <c:pt idx="31">
                  <c:v>506.2</c:v>
                </c:pt>
                <c:pt idx="32">
                  <c:v>506.4</c:v>
                </c:pt>
                <c:pt idx="33">
                  <c:v>506.6</c:v>
                </c:pt>
                <c:pt idx="34">
                  <c:v>506.8</c:v>
                </c:pt>
                <c:pt idx="35">
                  <c:v>507</c:v>
                </c:pt>
                <c:pt idx="36">
                  <c:v>507.2</c:v>
                </c:pt>
                <c:pt idx="37">
                  <c:v>507.4</c:v>
                </c:pt>
                <c:pt idx="38">
                  <c:v>507.6</c:v>
                </c:pt>
                <c:pt idx="39">
                  <c:v>507.8</c:v>
                </c:pt>
                <c:pt idx="40">
                  <c:v>508</c:v>
                </c:pt>
                <c:pt idx="41">
                  <c:v>508.2</c:v>
                </c:pt>
                <c:pt idx="42">
                  <c:v>508.4</c:v>
                </c:pt>
                <c:pt idx="43">
                  <c:v>508.6</c:v>
                </c:pt>
                <c:pt idx="44">
                  <c:v>508.8</c:v>
                </c:pt>
                <c:pt idx="45">
                  <c:v>509</c:v>
                </c:pt>
                <c:pt idx="46">
                  <c:v>509.2</c:v>
                </c:pt>
                <c:pt idx="47">
                  <c:v>509.4</c:v>
                </c:pt>
                <c:pt idx="48">
                  <c:v>509.6</c:v>
                </c:pt>
                <c:pt idx="49">
                  <c:v>509.8</c:v>
                </c:pt>
                <c:pt idx="50">
                  <c:v>510</c:v>
                </c:pt>
                <c:pt idx="51">
                  <c:v>510.2</c:v>
                </c:pt>
                <c:pt idx="52">
                  <c:v>510.4</c:v>
                </c:pt>
                <c:pt idx="53">
                  <c:v>510.6</c:v>
                </c:pt>
                <c:pt idx="54">
                  <c:v>510.8</c:v>
                </c:pt>
                <c:pt idx="55">
                  <c:v>511</c:v>
                </c:pt>
                <c:pt idx="56">
                  <c:v>511.2</c:v>
                </c:pt>
                <c:pt idx="57">
                  <c:v>511.4</c:v>
                </c:pt>
                <c:pt idx="58">
                  <c:v>511.6</c:v>
                </c:pt>
                <c:pt idx="59">
                  <c:v>511.8</c:v>
                </c:pt>
                <c:pt idx="60">
                  <c:v>512</c:v>
                </c:pt>
                <c:pt idx="61">
                  <c:v>512.20000000000005</c:v>
                </c:pt>
                <c:pt idx="62">
                  <c:v>512.4</c:v>
                </c:pt>
                <c:pt idx="63">
                  <c:v>512.6</c:v>
                </c:pt>
                <c:pt idx="64">
                  <c:v>512.79999999999995</c:v>
                </c:pt>
                <c:pt idx="65">
                  <c:v>513</c:v>
                </c:pt>
                <c:pt idx="66">
                  <c:v>513.20000000000005</c:v>
                </c:pt>
                <c:pt idx="67">
                  <c:v>513.4</c:v>
                </c:pt>
                <c:pt idx="68">
                  <c:v>513.6</c:v>
                </c:pt>
                <c:pt idx="69">
                  <c:v>513.79999999999995</c:v>
                </c:pt>
                <c:pt idx="70">
                  <c:v>514</c:v>
                </c:pt>
                <c:pt idx="71">
                  <c:v>514.20000000000005</c:v>
                </c:pt>
                <c:pt idx="72">
                  <c:v>514.4</c:v>
                </c:pt>
                <c:pt idx="73">
                  <c:v>514.6</c:v>
                </c:pt>
                <c:pt idx="74">
                  <c:v>514.79999999999995</c:v>
                </c:pt>
                <c:pt idx="75">
                  <c:v>515</c:v>
                </c:pt>
                <c:pt idx="76">
                  <c:v>515.20000000000005</c:v>
                </c:pt>
                <c:pt idx="77">
                  <c:v>515.4</c:v>
                </c:pt>
                <c:pt idx="78">
                  <c:v>515.6</c:v>
                </c:pt>
                <c:pt idx="79">
                  <c:v>515.79999999999995</c:v>
                </c:pt>
                <c:pt idx="80">
                  <c:v>516</c:v>
                </c:pt>
                <c:pt idx="81">
                  <c:v>516.20000000000005</c:v>
                </c:pt>
                <c:pt idx="82">
                  <c:v>516.4</c:v>
                </c:pt>
                <c:pt idx="83">
                  <c:v>516.6</c:v>
                </c:pt>
                <c:pt idx="84">
                  <c:v>516.79999999999995</c:v>
                </c:pt>
                <c:pt idx="85">
                  <c:v>517</c:v>
                </c:pt>
                <c:pt idx="86">
                  <c:v>517.20000000000005</c:v>
                </c:pt>
                <c:pt idx="87">
                  <c:v>517.4</c:v>
                </c:pt>
                <c:pt idx="88">
                  <c:v>517.6</c:v>
                </c:pt>
                <c:pt idx="89">
                  <c:v>517.79999999999995</c:v>
                </c:pt>
                <c:pt idx="90">
                  <c:v>518</c:v>
                </c:pt>
                <c:pt idx="91">
                  <c:v>518.20000000000005</c:v>
                </c:pt>
                <c:pt idx="92">
                  <c:v>518.4</c:v>
                </c:pt>
                <c:pt idx="93">
                  <c:v>518.6</c:v>
                </c:pt>
                <c:pt idx="94">
                  <c:v>518.79999999999995</c:v>
                </c:pt>
                <c:pt idx="95">
                  <c:v>519</c:v>
                </c:pt>
                <c:pt idx="96">
                  <c:v>519.20000000000005</c:v>
                </c:pt>
                <c:pt idx="97">
                  <c:v>519.4</c:v>
                </c:pt>
                <c:pt idx="98">
                  <c:v>519.6</c:v>
                </c:pt>
                <c:pt idx="99">
                  <c:v>519.79999999999995</c:v>
                </c:pt>
                <c:pt idx="100">
                  <c:v>520</c:v>
                </c:pt>
                <c:pt idx="101">
                  <c:v>520.20000000000005</c:v>
                </c:pt>
                <c:pt idx="102">
                  <c:v>520.4</c:v>
                </c:pt>
                <c:pt idx="103">
                  <c:v>520.6</c:v>
                </c:pt>
                <c:pt idx="104">
                  <c:v>520.79999999999995</c:v>
                </c:pt>
                <c:pt idx="105">
                  <c:v>521</c:v>
                </c:pt>
                <c:pt idx="106">
                  <c:v>521.20000000000005</c:v>
                </c:pt>
                <c:pt idx="107">
                  <c:v>521.4</c:v>
                </c:pt>
                <c:pt idx="108">
                  <c:v>521.6</c:v>
                </c:pt>
                <c:pt idx="109">
                  <c:v>521.79999999999995</c:v>
                </c:pt>
                <c:pt idx="110">
                  <c:v>522</c:v>
                </c:pt>
                <c:pt idx="111">
                  <c:v>522.20000000000005</c:v>
                </c:pt>
                <c:pt idx="112">
                  <c:v>522.4</c:v>
                </c:pt>
                <c:pt idx="113">
                  <c:v>522.6</c:v>
                </c:pt>
                <c:pt idx="114">
                  <c:v>522.79999999999995</c:v>
                </c:pt>
                <c:pt idx="115">
                  <c:v>523</c:v>
                </c:pt>
                <c:pt idx="116">
                  <c:v>523.20000000000005</c:v>
                </c:pt>
                <c:pt idx="117">
                  <c:v>523.4</c:v>
                </c:pt>
                <c:pt idx="118">
                  <c:v>523.6</c:v>
                </c:pt>
                <c:pt idx="119">
                  <c:v>523.79999999999995</c:v>
                </c:pt>
                <c:pt idx="120">
                  <c:v>524</c:v>
                </c:pt>
                <c:pt idx="121">
                  <c:v>524.20000000000005</c:v>
                </c:pt>
                <c:pt idx="122">
                  <c:v>524.4</c:v>
                </c:pt>
                <c:pt idx="123">
                  <c:v>524.6</c:v>
                </c:pt>
                <c:pt idx="124">
                  <c:v>524.79999999999995</c:v>
                </c:pt>
                <c:pt idx="125">
                  <c:v>525</c:v>
                </c:pt>
                <c:pt idx="126">
                  <c:v>525.20000000000005</c:v>
                </c:pt>
                <c:pt idx="127">
                  <c:v>525.4</c:v>
                </c:pt>
                <c:pt idx="128">
                  <c:v>525.6</c:v>
                </c:pt>
                <c:pt idx="129">
                  <c:v>525.79999999999995</c:v>
                </c:pt>
                <c:pt idx="130">
                  <c:v>526</c:v>
                </c:pt>
                <c:pt idx="131">
                  <c:v>526.20000000000005</c:v>
                </c:pt>
                <c:pt idx="132">
                  <c:v>526.4</c:v>
                </c:pt>
                <c:pt idx="133">
                  <c:v>526.6</c:v>
                </c:pt>
                <c:pt idx="134">
                  <c:v>526.79999999999995</c:v>
                </c:pt>
                <c:pt idx="135">
                  <c:v>527</c:v>
                </c:pt>
                <c:pt idx="136">
                  <c:v>527.20000000000005</c:v>
                </c:pt>
                <c:pt idx="137">
                  <c:v>527.4</c:v>
                </c:pt>
                <c:pt idx="138">
                  <c:v>527.6</c:v>
                </c:pt>
                <c:pt idx="139">
                  <c:v>527.79999999999995</c:v>
                </c:pt>
                <c:pt idx="140">
                  <c:v>528</c:v>
                </c:pt>
                <c:pt idx="141">
                  <c:v>528.20000000000005</c:v>
                </c:pt>
                <c:pt idx="142">
                  <c:v>528.4</c:v>
                </c:pt>
                <c:pt idx="143">
                  <c:v>528.6</c:v>
                </c:pt>
                <c:pt idx="144">
                  <c:v>528.79999999999995</c:v>
                </c:pt>
                <c:pt idx="145">
                  <c:v>529</c:v>
                </c:pt>
                <c:pt idx="146">
                  <c:v>529.20000000000005</c:v>
                </c:pt>
                <c:pt idx="147">
                  <c:v>529.4</c:v>
                </c:pt>
                <c:pt idx="148">
                  <c:v>529.6</c:v>
                </c:pt>
                <c:pt idx="149">
                  <c:v>529.79999999999995</c:v>
                </c:pt>
                <c:pt idx="150">
                  <c:v>530</c:v>
                </c:pt>
                <c:pt idx="151">
                  <c:v>530.20000000000005</c:v>
                </c:pt>
                <c:pt idx="152">
                  <c:v>530.4</c:v>
                </c:pt>
                <c:pt idx="153">
                  <c:v>530.6</c:v>
                </c:pt>
                <c:pt idx="154">
                  <c:v>530.79999999999995</c:v>
                </c:pt>
                <c:pt idx="155">
                  <c:v>531</c:v>
                </c:pt>
                <c:pt idx="156">
                  <c:v>531.20000000000005</c:v>
                </c:pt>
                <c:pt idx="157">
                  <c:v>531.4</c:v>
                </c:pt>
                <c:pt idx="158">
                  <c:v>531.6</c:v>
                </c:pt>
                <c:pt idx="159">
                  <c:v>531.79999999999995</c:v>
                </c:pt>
                <c:pt idx="160">
                  <c:v>532</c:v>
                </c:pt>
                <c:pt idx="161">
                  <c:v>532.20000000000005</c:v>
                </c:pt>
                <c:pt idx="162">
                  <c:v>532.4</c:v>
                </c:pt>
                <c:pt idx="163">
                  <c:v>532.6</c:v>
                </c:pt>
                <c:pt idx="164">
                  <c:v>532.79999999999995</c:v>
                </c:pt>
                <c:pt idx="165">
                  <c:v>533</c:v>
                </c:pt>
                <c:pt idx="166">
                  <c:v>533.20000000000005</c:v>
                </c:pt>
                <c:pt idx="167">
                  <c:v>533.4</c:v>
                </c:pt>
                <c:pt idx="168">
                  <c:v>533.6</c:v>
                </c:pt>
                <c:pt idx="169">
                  <c:v>533.79999999999995</c:v>
                </c:pt>
                <c:pt idx="170">
                  <c:v>534</c:v>
                </c:pt>
                <c:pt idx="171">
                  <c:v>534.20000000000005</c:v>
                </c:pt>
                <c:pt idx="172">
                  <c:v>534.4</c:v>
                </c:pt>
                <c:pt idx="173">
                  <c:v>534.6</c:v>
                </c:pt>
                <c:pt idx="174">
                  <c:v>534.79999999999995</c:v>
                </c:pt>
                <c:pt idx="175">
                  <c:v>535</c:v>
                </c:pt>
                <c:pt idx="176">
                  <c:v>535.20000000000005</c:v>
                </c:pt>
                <c:pt idx="177">
                  <c:v>535.4</c:v>
                </c:pt>
                <c:pt idx="178">
                  <c:v>535.6</c:v>
                </c:pt>
                <c:pt idx="179">
                  <c:v>535.79999999999995</c:v>
                </c:pt>
                <c:pt idx="180">
                  <c:v>536</c:v>
                </c:pt>
                <c:pt idx="181">
                  <c:v>536.20000000000005</c:v>
                </c:pt>
                <c:pt idx="182">
                  <c:v>536.4</c:v>
                </c:pt>
                <c:pt idx="183">
                  <c:v>536.6</c:v>
                </c:pt>
                <c:pt idx="184">
                  <c:v>536.79999999999995</c:v>
                </c:pt>
                <c:pt idx="185">
                  <c:v>537</c:v>
                </c:pt>
                <c:pt idx="186">
                  <c:v>537.20000000000005</c:v>
                </c:pt>
                <c:pt idx="187">
                  <c:v>537.4</c:v>
                </c:pt>
                <c:pt idx="188">
                  <c:v>537.6</c:v>
                </c:pt>
                <c:pt idx="189">
                  <c:v>537.79999999999995</c:v>
                </c:pt>
                <c:pt idx="190">
                  <c:v>538</c:v>
                </c:pt>
                <c:pt idx="191">
                  <c:v>538.20000000000005</c:v>
                </c:pt>
                <c:pt idx="192">
                  <c:v>538.4</c:v>
                </c:pt>
                <c:pt idx="193">
                  <c:v>538.6</c:v>
                </c:pt>
                <c:pt idx="194">
                  <c:v>538.79999999999995</c:v>
                </c:pt>
                <c:pt idx="195">
                  <c:v>539</c:v>
                </c:pt>
                <c:pt idx="196">
                  <c:v>539.20000000000005</c:v>
                </c:pt>
                <c:pt idx="197">
                  <c:v>539.4</c:v>
                </c:pt>
                <c:pt idx="198">
                  <c:v>539.6</c:v>
                </c:pt>
                <c:pt idx="199">
                  <c:v>539.79999999999995</c:v>
                </c:pt>
                <c:pt idx="200">
                  <c:v>540</c:v>
                </c:pt>
                <c:pt idx="201">
                  <c:v>540.20000000000005</c:v>
                </c:pt>
                <c:pt idx="202">
                  <c:v>540.4</c:v>
                </c:pt>
                <c:pt idx="203">
                  <c:v>540.6</c:v>
                </c:pt>
                <c:pt idx="204">
                  <c:v>540.79999999999995</c:v>
                </c:pt>
                <c:pt idx="205">
                  <c:v>541</c:v>
                </c:pt>
                <c:pt idx="206">
                  <c:v>541.20000000000005</c:v>
                </c:pt>
                <c:pt idx="207">
                  <c:v>541.4</c:v>
                </c:pt>
                <c:pt idx="208">
                  <c:v>541.6</c:v>
                </c:pt>
                <c:pt idx="209">
                  <c:v>541.79999999999995</c:v>
                </c:pt>
                <c:pt idx="210">
                  <c:v>542</c:v>
                </c:pt>
                <c:pt idx="211">
                  <c:v>542.20000000000005</c:v>
                </c:pt>
                <c:pt idx="212">
                  <c:v>542.4</c:v>
                </c:pt>
                <c:pt idx="213">
                  <c:v>542.6</c:v>
                </c:pt>
                <c:pt idx="214">
                  <c:v>542.79999999999995</c:v>
                </c:pt>
                <c:pt idx="215">
                  <c:v>543</c:v>
                </c:pt>
                <c:pt idx="216">
                  <c:v>543.20000000000005</c:v>
                </c:pt>
                <c:pt idx="217">
                  <c:v>543.4</c:v>
                </c:pt>
                <c:pt idx="218">
                  <c:v>543.6</c:v>
                </c:pt>
                <c:pt idx="219">
                  <c:v>543.79999999999995</c:v>
                </c:pt>
                <c:pt idx="220">
                  <c:v>544</c:v>
                </c:pt>
                <c:pt idx="221">
                  <c:v>544.20000000000005</c:v>
                </c:pt>
                <c:pt idx="222">
                  <c:v>544.4</c:v>
                </c:pt>
                <c:pt idx="223">
                  <c:v>544.6</c:v>
                </c:pt>
                <c:pt idx="224">
                  <c:v>544.79999999999995</c:v>
                </c:pt>
                <c:pt idx="225">
                  <c:v>545</c:v>
                </c:pt>
                <c:pt idx="226">
                  <c:v>545.20000000000005</c:v>
                </c:pt>
                <c:pt idx="227">
                  <c:v>545.4</c:v>
                </c:pt>
                <c:pt idx="228">
                  <c:v>545.6</c:v>
                </c:pt>
                <c:pt idx="229">
                  <c:v>545.79999999999995</c:v>
                </c:pt>
                <c:pt idx="230">
                  <c:v>546</c:v>
                </c:pt>
                <c:pt idx="231">
                  <c:v>546.20000000000005</c:v>
                </c:pt>
                <c:pt idx="232">
                  <c:v>546.4</c:v>
                </c:pt>
                <c:pt idx="233">
                  <c:v>546.6</c:v>
                </c:pt>
                <c:pt idx="234">
                  <c:v>546.79999999999995</c:v>
                </c:pt>
                <c:pt idx="235">
                  <c:v>547</c:v>
                </c:pt>
                <c:pt idx="236">
                  <c:v>547.20000000000005</c:v>
                </c:pt>
                <c:pt idx="237">
                  <c:v>547.4</c:v>
                </c:pt>
                <c:pt idx="238">
                  <c:v>547.6</c:v>
                </c:pt>
                <c:pt idx="239">
                  <c:v>547.79999999999995</c:v>
                </c:pt>
                <c:pt idx="240">
                  <c:v>548</c:v>
                </c:pt>
                <c:pt idx="241">
                  <c:v>548.20000000000005</c:v>
                </c:pt>
                <c:pt idx="242">
                  <c:v>548.4</c:v>
                </c:pt>
                <c:pt idx="243">
                  <c:v>548.6</c:v>
                </c:pt>
                <c:pt idx="244">
                  <c:v>548.79999999999995</c:v>
                </c:pt>
                <c:pt idx="245">
                  <c:v>549</c:v>
                </c:pt>
                <c:pt idx="246">
                  <c:v>549.20000000000005</c:v>
                </c:pt>
                <c:pt idx="247">
                  <c:v>549.4</c:v>
                </c:pt>
                <c:pt idx="248">
                  <c:v>549.6</c:v>
                </c:pt>
                <c:pt idx="249">
                  <c:v>549.79999999999995</c:v>
                </c:pt>
                <c:pt idx="250">
                  <c:v>550</c:v>
                </c:pt>
                <c:pt idx="251">
                  <c:v>550.20000000000005</c:v>
                </c:pt>
                <c:pt idx="252">
                  <c:v>550.4</c:v>
                </c:pt>
                <c:pt idx="253">
                  <c:v>550.6</c:v>
                </c:pt>
                <c:pt idx="254">
                  <c:v>550.79999999999995</c:v>
                </c:pt>
                <c:pt idx="255">
                  <c:v>551</c:v>
                </c:pt>
                <c:pt idx="256">
                  <c:v>551.20000000000005</c:v>
                </c:pt>
                <c:pt idx="257">
                  <c:v>551.4</c:v>
                </c:pt>
                <c:pt idx="258">
                  <c:v>551.6</c:v>
                </c:pt>
                <c:pt idx="259">
                  <c:v>551.79999999999995</c:v>
                </c:pt>
                <c:pt idx="260">
                  <c:v>552</c:v>
                </c:pt>
                <c:pt idx="261">
                  <c:v>552.20000000000005</c:v>
                </c:pt>
                <c:pt idx="262">
                  <c:v>552.4</c:v>
                </c:pt>
                <c:pt idx="263">
                  <c:v>552.6</c:v>
                </c:pt>
                <c:pt idx="264">
                  <c:v>552.79999999999995</c:v>
                </c:pt>
                <c:pt idx="265">
                  <c:v>553</c:v>
                </c:pt>
                <c:pt idx="266">
                  <c:v>553.20000000000005</c:v>
                </c:pt>
                <c:pt idx="267">
                  <c:v>553.4</c:v>
                </c:pt>
                <c:pt idx="268">
                  <c:v>553.6</c:v>
                </c:pt>
                <c:pt idx="269">
                  <c:v>553.79999999999995</c:v>
                </c:pt>
                <c:pt idx="270">
                  <c:v>554</c:v>
                </c:pt>
                <c:pt idx="271">
                  <c:v>554.20000000000005</c:v>
                </c:pt>
                <c:pt idx="272">
                  <c:v>554.4</c:v>
                </c:pt>
                <c:pt idx="273">
                  <c:v>554.6</c:v>
                </c:pt>
                <c:pt idx="274">
                  <c:v>554.79999999999995</c:v>
                </c:pt>
                <c:pt idx="275">
                  <c:v>555</c:v>
                </c:pt>
                <c:pt idx="276">
                  <c:v>555.20000000000005</c:v>
                </c:pt>
                <c:pt idx="277">
                  <c:v>555.4</c:v>
                </c:pt>
                <c:pt idx="278">
                  <c:v>555.6</c:v>
                </c:pt>
                <c:pt idx="279">
                  <c:v>555.79999999999995</c:v>
                </c:pt>
                <c:pt idx="280">
                  <c:v>556</c:v>
                </c:pt>
                <c:pt idx="281">
                  <c:v>556.20000000000005</c:v>
                </c:pt>
                <c:pt idx="282">
                  <c:v>556.4</c:v>
                </c:pt>
                <c:pt idx="283">
                  <c:v>556.6</c:v>
                </c:pt>
                <c:pt idx="284">
                  <c:v>556.79999999999995</c:v>
                </c:pt>
                <c:pt idx="285">
                  <c:v>557</c:v>
                </c:pt>
                <c:pt idx="286">
                  <c:v>557.20000000000005</c:v>
                </c:pt>
                <c:pt idx="287">
                  <c:v>557.4</c:v>
                </c:pt>
                <c:pt idx="288">
                  <c:v>557.6</c:v>
                </c:pt>
                <c:pt idx="289">
                  <c:v>557.79999999999995</c:v>
                </c:pt>
                <c:pt idx="290">
                  <c:v>558</c:v>
                </c:pt>
                <c:pt idx="291">
                  <c:v>558.20000000000005</c:v>
                </c:pt>
                <c:pt idx="292">
                  <c:v>558.4</c:v>
                </c:pt>
                <c:pt idx="293">
                  <c:v>558.6</c:v>
                </c:pt>
                <c:pt idx="294">
                  <c:v>558.79999999999995</c:v>
                </c:pt>
                <c:pt idx="295">
                  <c:v>559</c:v>
                </c:pt>
                <c:pt idx="296">
                  <c:v>559.20000000000005</c:v>
                </c:pt>
                <c:pt idx="297">
                  <c:v>559.4</c:v>
                </c:pt>
                <c:pt idx="298">
                  <c:v>559.6</c:v>
                </c:pt>
                <c:pt idx="299">
                  <c:v>559.79999999999995</c:v>
                </c:pt>
                <c:pt idx="300">
                  <c:v>560</c:v>
                </c:pt>
                <c:pt idx="301">
                  <c:v>560.20000000000005</c:v>
                </c:pt>
                <c:pt idx="302">
                  <c:v>560.4</c:v>
                </c:pt>
                <c:pt idx="303">
                  <c:v>560.6</c:v>
                </c:pt>
                <c:pt idx="304">
                  <c:v>560.79999999999995</c:v>
                </c:pt>
                <c:pt idx="305">
                  <c:v>561</c:v>
                </c:pt>
                <c:pt idx="306">
                  <c:v>561.20000000000005</c:v>
                </c:pt>
                <c:pt idx="307">
                  <c:v>561.4</c:v>
                </c:pt>
                <c:pt idx="308">
                  <c:v>561.6</c:v>
                </c:pt>
                <c:pt idx="309">
                  <c:v>561.79999999999995</c:v>
                </c:pt>
                <c:pt idx="310">
                  <c:v>562</c:v>
                </c:pt>
                <c:pt idx="311">
                  <c:v>562.20000000000005</c:v>
                </c:pt>
                <c:pt idx="312">
                  <c:v>562.4</c:v>
                </c:pt>
                <c:pt idx="313">
                  <c:v>562.6</c:v>
                </c:pt>
                <c:pt idx="314">
                  <c:v>562.79999999999995</c:v>
                </c:pt>
                <c:pt idx="315">
                  <c:v>563</c:v>
                </c:pt>
                <c:pt idx="316">
                  <c:v>563.20000000000005</c:v>
                </c:pt>
                <c:pt idx="317">
                  <c:v>563.4</c:v>
                </c:pt>
                <c:pt idx="318">
                  <c:v>563.6</c:v>
                </c:pt>
                <c:pt idx="319">
                  <c:v>563.79999999999995</c:v>
                </c:pt>
                <c:pt idx="320">
                  <c:v>564</c:v>
                </c:pt>
                <c:pt idx="321">
                  <c:v>564.20000000000005</c:v>
                </c:pt>
                <c:pt idx="322">
                  <c:v>564.4</c:v>
                </c:pt>
                <c:pt idx="323">
                  <c:v>564.6</c:v>
                </c:pt>
                <c:pt idx="324">
                  <c:v>564.79999999999995</c:v>
                </c:pt>
                <c:pt idx="325">
                  <c:v>565</c:v>
                </c:pt>
                <c:pt idx="326">
                  <c:v>565.20000000000005</c:v>
                </c:pt>
                <c:pt idx="327">
                  <c:v>565.4</c:v>
                </c:pt>
                <c:pt idx="328">
                  <c:v>565.6</c:v>
                </c:pt>
                <c:pt idx="329">
                  <c:v>565.79999999999995</c:v>
                </c:pt>
                <c:pt idx="330">
                  <c:v>566</c:v>
                </c:pt>
                <c:pt idx="331">
                  <c:v>566.20000000000005</c:v>
                </c:pt>
                <c:pt idx="332">
                  <c:v>566.4</c:v>
                </c:pt>
                <c:pt idx="333">
                  <c:v>566.6</c:v>
                </c:pt>
                <c:pt idx="334">
                  <c:v>566.79999999999995</c:v>
                </c:pt>
                <c:pt idx="335">
                  <c:v>567</c:v>
                </c:pt>
                <c:pt idx="336">
                  <c:v>567.20000000000005</c:v>
                </c:pt>
                <c:pt idx="337">
                  <c:v>567.4</c:v>
                </c:pt>
                <c:pt idx="338">
                  <c:v>567.6</c:v>
                </c:pt>
                <c:pt idx="339">
                  <c:v>567.79999999999995</c:v>
                </c:pt>
                <c:pt idx="340">
                  <c:v>568</c:v>
                </c:pt>
                <c:pt idx="341">
                  <c:v>568.20000000000005</c:v>
                </c:pt>
                <c:pt idx="342">
                  <c:v>568.4</c:v>
                </c:pt>
                <c:pt idx="343">
                  <c:v>568.6</c:v>
                </c:pt>
                <c:pt idx="344">
                  <c:v>568.79999999999995</c:v>
                </c:pt>
                <c:pt idx="345">
                  <c:v>569</c:v>
                </c:pt>
                <c:pt idx="346">
                  <c:v>569.20000000000005</c:v>
                </c:pt>
                <c:pt idx="347">
                  <c:v>569.4</c:v>
                </c:pt>
                <c:pt idx="348">
                  <c:v>569.6</c:v>
                </c:pt>
                <c:pt idx="349">
                  <c:v>569.79999999999995</c:v>
                </c:pt>
                <c:pt idx="350">
                  <c:v>570</c:v>
                </c:pt>
                <c:pt idx="351">
                  <c:v>570.20000000000005</c:v>
                </c:pt>
                <c:pt idx="352">
                  <c:v>570.4</c:v>
                </c:pt>
                <c:pt idx="353">
                  <c:v>570.6</c:v>
                </c:pt>
                <c:pt idx="354">
                  <c:v>570.79999999999995</c:v>
                </c:pt>
                <c:pt idx="355">
                  <c:v>571</c:v>
                </c:pt>
                <c:pt idx="356">
                  <c:v>571.20000000000005</c:v>
                </c:pt>
                <c:pt idx="357">
                  <c:v>571.4</c:v>
                </c:pt>
                <c:pt idx="358">
                  <c:v>571.6</c:v>
                </c:pt>
                <c:pt idx="359">
                  <c:v>571.79999999999995</c:v>
                </c:pt>
                <c:pt idx="360">
                  <c:v>572</c:v>
                </c:pt>
                <c:pt idx="361">
                  <c:v>572.20000000000005</c:v>
                </c:pt>
                <c:pt idx="362">
                  <c:v>572.4</c:v>
                </c:pt>
                <c:pt idx="363">
                  <c:v>572.6</c:v>
                </c:pt>
                <c:pt idx="364">
                  <c:v>572.79999999999995</c:v>
                </c:pt>
                <c:pt idx="365">
                  <c:v>573</c:v>
                </c:pt>
                <c:pt idx="366">
                  <c:v>573.20000000000005</c:v>
                </c:pt>
                <c:pt idx="367">
                  <c:v>573.4</c:v>
                </c:pt>
                <c:pt idx="368">
                  <c:v>573.6</c:v>
                </c:pt>
                <c:pt idx="369">
                  <c:v>573.79999999999995</c:v>
                </c:pt>
                <c:pt idx="370">
                  <c:v>574</c:v>
                </c:pt>
                <c:pt idx="371">
                  <c:v>574.20000000000005</c:v>
                </c:pt>
                <c:pt idx="372">
                  <c:v>574.4</c:v>
                </c:pt>
                <c:pt idx="373">
                  <c:v>574.6</c:v>
                </c:pt>
                <c:pt idx="374">
                  <c:v>574.79999999999995</c:v>
                </c:pt>
                <c:pt idx="375">
                  <c:v>575</c:v>
                </c:pt>
                <c:pt idx="376">
                  <c:v>575.20000000000005</c:v>
                </c:pt>
                <c:pt idx="377">
                  <c:v>575.4</c:v>
                </c:pt>
                <c:pt idx="378">
                  <c:v>575.6</c:v>
                </c:pt>
                <c:pt idx="379">
                  <c:v>575.79999999999995</c:v>
                </c:pt>
                <c:pt idx="380">
                  <c:v>576</c:v>
                </c:pt>
                <c:pt idx="381">
                  <c:v>576.20000000000005</c:v>
                </c:pt>
                <c:pt idx="382">
                  <c:v>576.4</c:v>
                </c:pt>
                <c:pt idx="383">
                  <c:v>576.6</c:v>
                </c:pt>
                <c:pt idx="384">
                  <c:v>576.79999999999995</c:v>
                </c:pt>
                <c:pt idx="385">
                  <c:v>577</c:v>
                </c:pt>
                <c:pt idx="386">
                  <c:v>577.20000000000005</c:v>
                </c:pt>
                <c:pt idx="387">
                  <c:v>577.4</c:v>
                </c:pt>
                <c:pt idx="388">
                  <c:v>577.6</c:v>
                </c:pt>
                <c:pt idx="389">
                  <c:v>577.79999999999995</c:v>
                </c:pt>
                <c:pt idx="390">
                  <c:v>578</c:v>
                </c:pt>
                <c:pt idx="391">
                  <c:v>578.20000000000005</c:v>
                </c:pt>
                <c:pt idx="392">
                  <c:v>578.4</c:v>
                </c:pt>
                <c:pt idx="393">
                  <c:v>578.6</c:v>
                </c:pt>
                <c:pt idx="394">
                  <c:v>578.79999999999995</c:v>
                </c:pt>
                <c:pt idx="395">
                  <c:v>579</c:v>
                </c:pt>
                <c:pt idx="396">
                  <c:v>579.20000000000005</c:v>
                </c:pt>
                <c:pt idx="397">
                  <c:v>579.4</c:v>
                </c:pt>
                <c:pt idx="398">
                  <c:v>579.6</c:v>
                </c:pt>
                <c:pt idx="399">
                  <c:v>579.79999999999995</c:v>
                </c:pt>
                <c:pt idx="400">
                  <c:v>580</c:v>
                </c:pt>
                <c:pt idx="401">
                  <c:v>580.20000000000005</c:v>
                </c:pt>
                <c:pt idx="402">
                  <c:v>580.4</c:v>
                </c:pt>
                <c:pt idx="403">
                  <c:v>580.6</c:v>
                </c:pt>
                <c:pt idx="404">
                  <c:v>580.79999999999995</c:v>
                </c:pt>
                <c:pt idx="405">
                  <c:v>581</c:v>
                </c:pt>
                <c:pt idx="406">
                  <c:v>581.20000000000005</c:v>
                </c:pt>
                <c:pt idx="407">
                  <c:v>581.4</c:v>
                </c:pt>
                <c:pt idx="408">
                  <c:v>581.6</c:v>
                </c:pt>
                <c:pt idx="409">
                  <c:v>581.79999999999995</c:v>
                </c:pt>
                <c:pt idx="410">
                  <c:v>582</c:v>
                </c:pt>
                <c:pt idx="411">
                  <c:v>582.20000000000005</c:v>
                </c:pt>
                <c:pt idx="412">
                  <c:v>582.4</c:v>
                </c:pt>
                <c:pt idx="413">
                  <c:v>582.6</c:v>
                </c:pt>
                <c:pt idx="414">
                  <c:v>582.79999999999995</c:v>
                </c:pt>
                <c:pt idx="415">
                  <c:v>583</c:v>
                </c:pt>
                <c:pt idx="416">
                  <c:v>583.20000000000005</c:v>
                </c:pt>
                <c:pt idx="417">
                  <c:v>583.4</c:v>
                </c:pt>
                <c:pt idx="418">
                  <c:v>583.6</c:v>
                </c:pt>
                <c:pt idx="419">
                  <c:v>583.79999999999995</c:v>
                </c:pt>
                <c:pt idx="420">
                  <c:v>584</c:v>
                </c:pt>
                <c:pt idx="421">
                  <c:v>584.20000000000005</c:v>
                </c:pt>
                <c:pt idx="422">
                  <c:v>584.4</c:v>
                </c:pt>
                <c:pt idx="423">
                  <c:v>584.6</c:v>
                </c:pt>
                <c:pt idx="424">
                  <c:v>584.79999999999995</c:v>
                </c:pt>
                <c:pt idx="425">
                  <c:v>585</c:v>
                </c:pt>
                <c:pt idx="426">
                  <c:v>585.20000000000005</c:v>
                </c:pt>
                <c:pt idx="427">
                  <c:v>585.4</c:v>
                </c:pt>
                <c:pt idx="428">
                  <c:v>585.6</c:v>
                </c:pt>
                <c:pt idx="429">
                  <c:v>585.79999999999995</c:v>
                </c:pt>
                <c:pt idx="430">
                  <c:v>586</c:v>
                </c:pt>
                <c:pt idx="431">
                  <c:v>586.20000000000005</c:v>
                </c:pt>
                <c:pt idx="432">
                  <c:v>586.4</c:v>
                </c:pt>
                <c:pt idx="433">
                  <c:v>586.6</c:v>
                </c:pt>
                <c:pt idx="434">
                  <c:v>586.79999999999995</c:v>
                </c:pt>
                <c:pt idx="435">
                  <c:v>587</c:v>
                </c:pt>
                <c:pt idx="436">
                  <c:v>587.20000000000005</c:v>
                </c:pt>
                <c:pt idx="437">
                  <c:v>587.4</c:v>
                </c:pt>
                <c:pt idx="438">
                  <c:v>587.6</c:v>
                </c:pt>
                <c:pt idx="439">
                  <c:v>587.79999999999995</c:v>
                </c:pt>
                <c:pt idx="440">
                  <c:v>588</c:v>
                </c:pt>
                <c:pt idx="441">
                  <c:v>588.20000000000005</c:v>
                </c:pt>
                <c:pt idx="442">
                  <c:v>588.4</c:v>
                </c:pt>
                <c:pt idx="443">
                  <c:v>588.6</c:v>
                </c:pt>
                <c:pt idx="444">
                  <c:v>588.79999999999995</c:v>
                </c:pt>
                <c:pt idx="445">
                  <c:v>589</c:v>
                </c:pt>
                <c:pt idx="446">
                  <c:v>589.20000000000005</c:v>
                </c:pt>
                <c:pt idx="447">
                  <c:v>589.4</c:v>
                </c:pt>
                <c:pt idx="448">
                  <c:v>589.6</c:v>
                </c:pt>
                <c:pt idx="449">
                  <c:v>589.79999999999995</c:v>
                </c:pt>
                <c:pt idx="450">
                  <c:v>590</c:v>
                </c:pt>
                <c:pt idx="451">
                  <c:v>590.20000000000005</c:v>
                </c:pt>
                <c:pt idx="452">
                  <c:v>590.4</c:v>
                </c:pt>
                <c:pt idx="453">
                  <c:v>590.6</c:v>
                </c:pt>
                <c:pt idx="454">
                  <c:v>590.79999999999995</c:v>
                </c:pt>
                <c:pt idx="455">
                  <c:v>591</c:v>
                </c:pt>
                <c:pt idx="456">
                  <c:v>591.20000000000005</c:v>
                </c:pt>
                <c:pt idx="457">
                  <c:v>591.4</c:v>
                </c:pt>
                <c:pt idx="458">
                  <c:v>591.6</c:v>
                </c:pt>
                <c:pt idx="459">
                  <c:v>591.79999999999995</c:v>
                </c:pt>
                <c:pt idx="460">
                  <c:v>592</c:v>
                </c:pt>
                <c:pt idx="461">
                  <c:v>592.20000000000005</c:v>
                </c:pt>
                <c:pt idx="462">
                  <c:v>592.4</c:v>
                </c:pt>
                <c:pt idx="463">
                  <c:v>592.6</c:v>
                </c:pt>
                <c:pt idx="464">
                  <c:v>592.79999999999995</c:v>
                </c:pt>
                <c:pt idx="465">
                  <c:v>593</c:v>
                </c:pt>
                <c:pt idx="466">
                  <c:v>593.20000000000005</c:v>
                </c:pt>
                <c:pt idx="467">
                  <c:v>593.4</c:v>
                </c:pt>
                <c:pt idx="468">
                  <c:v>593.6</c:v>
                </c:pt>
                <c:pt idx="469">
                  <c:v>593.79999999999995</c:v>
                </c:pt>
                <c:pt idx="470">
                  <c:v>594</c:v>
                </c:pt>
                <c:pt idx="471">
                  <c:v>594.20000000000005</c:v>
                </c:pt>
                <c:pt idx="472">
                  <c:v>594.4</c:v>
                </c:pt>
                <c:pt idx="473">
                  <c:v>594.6</c:v>
                </c:pt>
                <c:pt idx="474">
                  <c:v>594.79999999999995</c:v>
                </c:pt>
                <c:pt idx="475">
                  <c:v>595</c:v>
                </c:pt>
                <c:pt idx="476">
                  <c:v>595.20000000000005</c:v>
                </c:pt>
                <c:pt idx="477">
                  <c:v>595.4</c:v>
                </c:pt>
                <c:pt idx="478">
                  <c:v>595.6</c:v>
                </c:pt>
                <c:pt idx="479">
                  <c:v>595.79999999999995</c:v>
                </c:pt>
                <c:pt idx="480">
                  <c:v>596</c:v>
                </c:pt>
                <c:pt idx="481">
                  <c:v>596.20000000000005</c:v>
                </c:pt>
                <c:pt idx="482">
                  <c:v>596.4</c:v>
                </c:pt>
                <c:pt idx="483">
                  <c:v>596.6</c:v>
                </c:pt>
                <c:pt idx="484">
                  <c:v>596.79999999999995</c:v>
                </c:pt>
                <c:pt idx="485">
                  <c:v>597</c:v>
                </c:pt>
                <c:pt idx="486">
                  <c:v>597.20000000000005</c:v>
                </c:pt>
                <c:pt idx="487">
                  <c:v>597.4</c:v>
                </c:pt>
                <c:pt idx="488">
                  <c:v>597.6</c:v>
                </c:pt>
                <c:pt idx="489">
                  <c:v>597.79999999999995</c:v>
                </c:pt>
                <c:pt idx="490">
                  <c:v>598</c:v>
                </c:pt>
                <c:pt idx="491">
                  <c:v>598.20000000000005</c:v>
                </c:pt>
                <c:pt idx="492">
                  <c:v>598.4</c:v>
                </c:pt>
                <c:pt idx="493">
                  <c:v>598.6</c:v>
                </c:pt>
                <c:pt idx="494">
                  <c:v>598.79999999999995</c:v>
                </c:pt>
                <c:pt idx="495">
                  <c:v>599</c:v>
                </c:pt>
                <c:pt idx="496">
                  <c:v>599.20000000000005</c:v>
                </c:pt>
                <c:pt idx="497">
                  <c:v>599.4</c:v>
                </c:pt>
                <c:pt idx="498">
                  <c:v>599.6</c:v>
                </c:pt>
                <c:pt idx="499">
                  <c:v>599.79999999999995</c:v>
                </c:pt>
                <c:pt idx="500">
                  <c:v>600</c:v>
                </c:pt>
              </c:numCache>
            </c:numRef>
          </c:xVal>
          <c:yVal>
            <c:numRef>
              <c:f>'Standard Curve'!$C$2:$C$502</c:f>
              <c:numCache>
                <c:formatCode>General</c:formatCode>
                <c:ptCount val="501"/>
                <c:pt idx="0">
                  <c:v>314.89499999999992</c:v>
                </c:pt>
                <c:pt idx="1">
                  <c:v>313.10399999999993</c:v>
                </c:pt>
                <c:pt idx="2">
                  <c:v>306.31799999999993</c:v>
                </c:pt>
                <c:pt idx="3">
                  <c:v>293.30099999999999</c:v>
                </c:pt>
                <c:pt idx="4">
                  <c:v>276.43200000000002</c:v>
                </c:pt>
                <c:pt idx="5">
                  <c:v>263.32499999999999</c:v>
                </c:pt>
                <c:pt idx="6">
                  <c:v>248.84200000000001</c:v>
                </c:pt>
                <c:pt idx="7">
                  <c:v>235.14500000000001</c:v>
                </c:pt>
                <c:pt idx="8">
                  <c:v>222.577</c:v>
                </c:pt>
                <c:pt idx="9">
                  <c:v>210.86199999999999</c:v>
                </c:pt>
                <c:pt idx="10">
                  <c:v>199.19200000000001</c:v>
                </c:pt>
                <c:pt idx="11">
                  <c:v>187.95500000000001</c:v>
                </c:pt>
                <c:pt idx="12">
                  <c:v>176.536</c:v>
                </c:pt>
                <c:pt idx="13">
                  <c:v>167.535</c:v>
                </c:pt>
                <c:pt idx="14">
                  <c:v>157.328</c:v>
                </c:pt>
                <c:pt idx="15">
                  <c:v>147.76499999999999</c:v>
                </c:pt>
                <c:pt idx="16">
                  <c:v>139.29599999999999</c:v>
                </c:pt>
                <c:pt idx="17">
                  <c:v>131.09800000000001</c:v>
                </c:pt>
                <c:pt idx="18">
                  <c:v>123.997</c:v>
                </c:pt>
                <c:pt idx="19">
                  <c:v>117.036</c:v>
                </c:pt>
                <c:pt idx="20">
                  <c:v>107.544</c:v>
                </c:pt>
                <c:pt idx="21">
                  <c:v>101.291</c:v>
                </c:pt>
                <c:pt idx="22">
                  <c:v>95.456999999999994</c:v>
                </c:pt>
                <c:pt idx="23">
                  <c:v>90.98</c:v>
                </c:pt>
                <c:pt idx="24">
                  <c:v>86.980999999999995</c:v>
                </c:pt>
                <c:pt idx="25">
                  <c:v>81.988</c:v>
                </c:pt>
                <c:pt idx="26">
                  <c:v>77.421999999999997</c:v>
                </c:pt>
                <c:pt idx="27">
                  <c:v>73.349999999999994</c:v>
                </c:pt>
                <c:pt idx="28">
                  <c:v>69.661000000000001</c:v>
                </c:pt>
                <c:pt idx="29">
                  <c:v>66.295000000000002</c:v>
                </c:pt>
                <c:pt idx="30">
                  <c:v>63.05</c:v>
                </c:pt>
                <c:pt idx="31">
                  <c:v>59.895000000000003</c:v>
                </c:pt>
                <c:pt idx="32">
                  <c:v>57.182000000000002</c:v>
                </c:pt>
                <c:pt idx="33">
                  <c:v>54.917000000000002</c:v>
                </c:pt>
                <c:pt idx="34">
                  <c:v>52.65</c:v>
                </c:pt>
                <c:pt idx="35">
                  <c:v>50.753999999999998</c:v>
                </c:pt>
                <c:pt idx="36">
                  <c:v>48.982999999999997</c:v>
                </c:pt>
                <c:pt idx="37">
                  <c:v>47.353000000000002</c:v>
                </c:pt>
                <c:pt idx="38">
                  <c:v>45.905000000000001</c:v>
                </c:pt>
                <c:pt idx="39">
                  <c:v>44.856999999999999</c:v>
                </c:pt>
                <c:pt idx="40">
                  <c:v>43.924999999999997</c:v>
                </c:pt>
                <c:pt idx="41">
                  <c:v>42.946000000000012</c:v>
                </c:pt>
                <c:pt idx="42">
                  <c:v>41.976000000000013</c:v>
                </c:pt>
                <c:pt idx="43">
                  <c:v>41.503999999999998</c:v>
                </c:pt>
                <c:pt idx="44">
                  <c:v>41.218000000000011</c:v>
                </c:pt>
                <c:pt idx="45">
                  <c:v>40.78</c:v>
                </c:pt>
                <c:pt idx="46">
                  <c:v>40.484000000000002</c:v>
                </c:pt>
                <c:pt idx="47">
                  <c:v>40.163000000000011</c:v>
                </c:pt>
                <c:pt idx="48">
                  <c:v>39.875999999999998</c:v>
                </c:pt>
                <c:pt idx="49">
                  <c:v>39.948</c:v>
                </c:pt>
                <c:pt idx="50">
                  <c:v>40.073</c:v>
                </c:pt>
                <c:pt idx="51">
                  <c:v>40.156000000000013</c:v>
                </c:pt>
                <c:pt idx="52">
                  <c:v>40.174000000000007</c:v>
                </c:pt>
                <c:pt idx="53">
                  <c:v>40.343000000000004</c:v>
                </c:pt>
                <c:pt idx="54">
                  <c:v>40.56</c:v>
                </c:pt>
                <c:pt idx="55">
                  <c:v>40.730000000000011</c:v>
                </c:pt>
                <c:pt idx="56">
                  <c:v>40.868000000000002</c:v>
                </c:pt>
                <c:pt idx="57">
                  <c:v>41.153000000000013</c:v>
                </c:pt>
                <c:pt idx="58">
                  <c:v>41.537999999999997</c:v>
                </c:pt>
                <c:pt idx="59">
                  <c:v>41.886000000000003</c:v>
                </c:pt>
                <c:pt idx="60">
                  <c:v>41.949000000000012</c:v>
                </c:pt>
                <c:pt idx="61">
                  <c:v>42.198</c:v>
                </c:pt>
                <c:pt idx="62">
                  <c:v>42.466000000000001</c:v>
                </c:pt>
                <c:pt idx="63">
                  <c:v>42.513000000000012</c:v>
                </c:pt>
                <c:pt idx="64">
                  <c:v>42.658000000000001</c:v>
                </c:pt>
                <c:pt idx="65">
                  <c:v>42.948</c:v>
                </c:pt>
                <c:pt idx="66">
                  <c:v>43.369</c:v>
                </c:pt>
                <c:pt idx="67">
                  <c:v>43.423000000000002</c:v>
                </c:pt>
                <c:pt idx="68">
                  <c:v>43.414999999999999</c:v>
                </c:pt>
                <c:pt idx="69">
                  <c:v>43.680999999999997</c:v>
                </c:pt>
                <c:pt idx="70">
                  <c:v>43.953000000000003</c:v>
                </c:pt>
                <c:pt idx="71">
                  <c:v>44.016000000000012</c:v>
                </c:pt>
                <c:pt idx="72">
                  <c:v>44.174999999999997</c:v>
                </c:pt>
                <c:pt idx="73">
                  <c:v>44.377000000000002</c:v>
                </c:pt>
                <c:pt idx="74">
                  <c:v>44.454000000000001</c:v>
                </c:pt>
                <c:pt idx="75">
                  <c:v>44.613</c:v>
                </c:pt>
                <c:pt idx="76">
                  <c:v>44.766000000000012</c:v>
                </c:pt>
                <c:pt idx="77">
                  <c:v>44.903000000000013</c:v>
                </c:pt>
                <c:pt idx="78">
                  <c:v>44.991</c:v>
                </c:pt>
                <c:pt idx="79">
                  <c:v>44.939</c:v>
                </c:pt>
                <c:pt idx="80">
                  <c:v>44.954000000000001</c:v>
                </c:pt>
                <c:pt idx="81">
                  <c:v>45.177</c:v>
                </c:pt>
                <c:pt idx="82">
                  <c:v>45.263000000000012</c:v>
                </c:pt>
                <c:pt idx="83">
                  <c:v>45.277999999999999</c:v>
                </c:pt>
                <c:pt idx="84">
                  <c:v>45.228000000000002</c:v>
                </c:pt>
                <c:pt idx="85">
                  <c:v>45.040999999999997</c:v>
                </c:pt>
                <c:pt idx="86">
                  <c:v>45.083000000000013</c:v>
                </c:pt>
                <c:pt idx="87">
                  <c:v>45.16</c:v>
                </c:pt>
                <c:pt idx="88">
                  <c:v>45.167000000000002</c:v>
                </c:pt>
                <c:pt idx="89">
                  <c:v>45.07</c:v>
                </c:pt>
                <c:pt idx="90">
                  <c:v>45.083000000000013</c:v>
                </c:pt>
                <c:pt idx="91">
                  <c:v>45.101000000000013</c:v>
                </c:pt>
                <c:pt idx="92">
                  <c:v>45.012</c:v>
                </c:pt>
                <c:pt idx="93">
                  <c:v>44.954000000000001</c:v>
                </c:pt>
                <c:pt idx="94">
                  <c:v>44.823</c:v>
                </c:pt>
                <c:pt idx="95">
                  <c:v>44.76</c:v>
                </c:pt>
                <c:pt idx="96">
                  <c:v>44.634999999999998</c:v>
                </c:pt>
                <c:pt idx="97">
                  <c:v>44.424000000000007</c:v>
                </c:pt>
                <c:pt idx="98">
                  <c:v>44.239000000000011</c:v>
                </c:pt>
                <c:pt idx="99">
                  <c:v>44.142000000000003</c:v>
                </c:pt>
                <c:pt idx="100">
                  <c:v>44.007000000000012</c:v>
                </c:pt>
                <c:pt idx="101">
                  <c:v>43.802</c:v>
                </c:pt>
                <c:pt idx="102">
                  <c:v>43.649000000000001</c:v>
                </c:pt>
                <c:pt idx="103">
                  <c:v>43.567</c:v>
                </c:pt>
                <c:pt idx="104">
                  <c:v>43.211000000000013</c:v>
                </c:pt>
                <c:pt idx="105">
                  <c:v>42.88</c:v>
                </c:pt>
                <c:pt idx="106">
                  <c:v>42.606000000000002</c:v>
                </c:pt>
                <c:pt idx="107">
                  <c:v>42.436</c:v>
                </c:pt>
                <c:pt idx="108">
                  <c:v>42.233000000000011</c:v>
                </c:pt>
                <c:pt idx="109">
                  <c:v>42.027000000000001</c:v>
                </c:pt>
                <c:pt idx="110">
                  <c:v>41.808999999999997</c:v>
                </c:pt>
                <c:pt idx="111">
                  <c:v>41.469000000000001</c:v>
                </c:pt>
                <c:pt idx="112">
                  <c:v>41.171000000000006</c:v>
                </c:pt>
                <c:pt idx="113">
                  <c:v>40.897000000000013</c:v>
                </c:pt>
                <c:pt idx="114">
                  <c:v>40.69</c:v>
                </c:pt>
                <c:pt idx="115">
                  <c:v>40.399000000000001</c:v>
                </c:pt>
                <c:pt idx="116">
                  <c:v>39.915999999999997</c:v>
                </c:pt>
                <c:pt idx="117">
                  <c:v>39.53</c:v>
                </c:pt>
                <c:pt idx="118">
                  <c:v>39.294000000000011</c:v>
                </c:pt>
                <c:pt idx="119">
                  <c:v>39.043000000000013</c:v>
                </c:pt>
                <c:pt idx="120">
                  <c:v>38.642000000000003</c:v>
                </c:pt>
                <c:pt idx="121">
                  <c:v>38.195</c:v>
                </c:pt>
                <c:pt idx="122">
                  <c:v>37.802</c:v>
                </c:pt>
                <c:pt idx="123">
                  <c:v>37.555</c:v>
                </c:pt>
                <c:pt idx="124">
                  <c:v>37.277999999999999</c:v>
                </c:pt>
                <c:pt idx="125">
                  <c:v>36.988</c:v>
                </c:pt>
                <c:pt idx="126">
                  <c:v>36.683</c:v>
                </c:pt>
                <c:pt idx="127">
                  <c:v>36.331000000000003</c:v>
                </c:pt>
                <c:pt idx="128">
                  <c:v>35.976999999999997</c:v>
                </c:pt>
                <c:pt idx="129">
                  <c:v>35.357999999999997</c:v>
                </c:pt>
                <c:pt idx="130">
                  <c:v>34.979000000000013</c:v>
                </c:pt>
                <c:pt idx="131">
                  <c:v>34.769000000000013</c:v>
                </c:pt>
                <c:pt idx="132">
                  <c:v>34.56</c:v>
                </c:pt>
                <c:pt idx="133">
                  <c:v>34.073</c:v>
                </c:pt>
                <c:pt idx="134">
                  <c:v>33.596000000000011</c:v>
                </c:pt>
                <c:pt idx="135">
                  <c:v>33.292000000000002</c:v>
                </c:pt>
                <c:pt idx="136">
                  <c:v>33.002000000000002</c:v>
                </c:pt>
                <c:pt idx="137">
                  <c:v>32.619999999999997</c:v>
                </c:pt>
                <c:pt idx="138">
                  <c:v>32.130000000000003</c:v>
                </c:pt>
                <c:pt idx="139">
                  <c:v>31.873999999999999</c:v>
                </c:pt>
                <c:pt idx="140">
                  <c:v>31.547999999999991</c:v>
                </c:pt>
                <c:pt idx="141">
                  <c:v>31.126999999999999</c:v>
                </c:pt>
                <c:pt idx="142">
                  <c:v>30.79</c:v>
                </c:pt>
                <c:pt idx="143">
                  <c:v>30.596</c:v>
                </c:pt>
                <c:pt idx="144">
                  <c:v>30.295999999999999</c:v>
                </c:pt>
                <c:pt idx="145">
                  <c:v>29.911999999999999</c:v>
                </c:pt>
                <c:pt idx="146">
                  <c:v>29.478000000000002</c:v>
                </c:pt>
                <c:pt idx="147">
                  <c:v>29.116</c:v>
                </c:pt>
                <c:pt idx="148">
                  <c:v>28.81</c:v>
                </c:pt>
                <c:pt idx="149">
                  <c:v>28.318000000000001</c:v>
                </c:pt>
                <c:pt idx="150">
                  <c:v>27.963999999999999</c:v>
                </c:pt>
                <c:pt idx="151">
                  <c:v>27.661000000000001</c:v>
                </c:pt>
                <c:pt idx="152">
                  <c:v>27.335999999999999</c:v>
                </c:pt>
                <c:pt idx="153">
                  <c:v>27.061</c:v>
                </c:pt>
                <c:pt idx="154">
                  <c:v>26.864999999999991</c:v>
                </c:pt>
                <c:pt idx="155">
                  <c:v>26.507000000000001</c:v>
                </c:pt>
                <c:pt idx="156">
                  <c:v>26.08</c:v>
                </c:pt>
                <c:pt idx="157">
                  <c:v>25.658000000000001</c:v>
                </c:pt>
                <c:pt idx="158">
                  <c:v>25.61</c:v>
                </c:pt>
                <c:pt idx="159">
                  <c:v>25.434000000000001</c:v>
                </c:pt>
                <c:pt idx="160">
                  <c:v>25.012</c:v>
                </c:pt>
                <c:pt idx="161">
                  <c:v>24.704999999999991</c:v>
                </c:pt>
                <c:pt idx="162">
                  <c:v>24.388999999999999</c:v>
                </c:pt>
                <c:pt idx="163">
                  <c:v>24.181000000000001</c:v>
                </c:pt>
                <c:pt idx="164">
                  <c:v>23.988</c:v>
                </c:pt>
                <c:pt idx="165">
                  <c:v>23.753</c:v>
                </c:pt>
                <c:pt idx="166">
                  <c:v>23.465</c:v>
                </c:pt>
                <c:pt idx="167">
                  <c:v>23.145</c:v>
                </c:pt>
                <c:pt idx="168">
                  <c:v>23.073</c:v>
                </c:pt>
                <c:pt idx="169">
                  <c:v>22.777999999999999</c:v>
                </c:pt>
                <c:pt idx="170">
                  <c:v>22.457000000000001</c:v>
                </c:pt>
                <c:pt idx="171">
                  <c:v>22.227</c:v>
                </c:pt>
                <c:pt idx="172">
                  <c:v>22.053000000000001</c:v>
                </c:pt>
                <c:pt idx="173">
                  <c:v>21.914000000000001</c:v>
                </c:pt>
                <c:pt idx="174">
                  <c:v>21.831</c:v>
                </c:pt>
                <c:pt idx="175">
                  <c:v>21.773</c:v>
                </c:pt>
                <c:pt idx="176">
                  <c:v>21.623000000000001</c:v>
                </c:pt>
                <c:pt idx="177">
                  <c:v>21.459</c:v>
                </c:pt>
                <c:pt idx="178">
                  <c:v>21.347000000000001</c:v>
                </c:pt>
                <c:pt idx="179">
                  <c:v>21.177</c:v>
                </c:pt>
                <c:pt idx="180">
                  <c:v>21.065000000000001</c:v>
                </c:pt>
                <c:pt idx="181">
                  <c:v>21.01</c:v>
                </c:pt>
                <c:pt idx="182">
                  <c:v>20.989000000000001</c:v>
                </c:pt>
                <c:pt idx="183">
                  <c:v>20.98</c:v>
                </c:pt>
                <c:pt idx="184">
                  <c:v>20.85</c:v>
                </c:pt>
                <c:pt idx="185">
                  <c:v>20.823</c:v>
                </c:pt>
                <c:pt idx="186">
                  <c:v>20.773</c:v>
                </c:pt>
                <c:pt idx="187">
                  <c:v>20.687999999999999</c:v>
                </c:pt>
                <c:pt idx="188">
                  <c:v>20.774000000000001</c:v>
                </c:pt>
                <c:pt idx="189">
                  <c:v>20.827999999999999</c:v>
                </c:pt>
                <c:pt idx="190">
                  <c:v>20.824999999999999</c:v>
                </c:pt>
                <c:pt idx="191">
                  <c:v>20.834</c:v>
                </c:pt>
                <c:pt idx="192">
                  <c:v>20.870999999999999</c:v>
                </c:pt>
                <c:pt idx="193">
                  <c:v>20.82</c:v>
                </c:pt>
                <c:pt idx="194">
                  <c:v>20.779</c:v>
                </c:pt>
                <c:pt idx="195">
                  <c:v>20.942</c:v>
                </c:pt>
                <c:pt idx="196">
                  <c:v>21.161000000000001</c:v>
                </c:pt>
                <c:pt idx="197">
                  <c:v>21.242000000000001</c:v>
                </c:pt>
                <c:pt idx="198">
                  <c:v>21.332000000000001</c:v>
                </c:pt>
                <c:pt idx="199">
                  <c:v>21.422999999999981</c:v>
                </c:pt>
                <c:pt idx="200">
                  <c:v>21.52</c:v>
                </c:pt>
                <c:pt idx="201">
                  <c:v>21.651</c:v>
                </c:pt>
                <c:pt idx="202">
                  <c:v>21.911999999999999</c:v>
                </c:pt>
                <c:pt idx="203">
                  <c:v>22.076000000000001</c:v>
                </c:pt>
                <c:pt idx="204">
                  <c:v>22.094000000000001</c:v>
                </c:pt>
                <c:pt idx="205">
                  <c:v>22.329000000000001</c:v>
                </c:pt>
                <c:pt idx="206">
                  <c:v>22.637</c:v>
                </c:pt>
                <c:pt idx="207">
                  <c:v>22.841000000000001</c:v>
                </c:pt>
                <c:pt idx="208">
                  <c:v>23.056999999999999</c:v>
                </c:pt>
                <c:pt idx="209">
                  <c:v>23.504999999999999</c:v>
                </c:pt>
                <c:pt idx="210">
                  <c:v>23.75</c:v>
                </c:pt>
                <c:pt idx="211">
                  <c:v>24.082999999999981</c:v>
                </c:pt>
                <c:pt idx="212">
                  <c:v>24.318000000000001</c:v>
                </c:pt>
                <c:pt idx="213">
                  <c:v>24.623999999999999</c:v>
                </c:pt>
                <c:pt idx="214">
                  <c:v>24.954999999999991</c:v>
                </c:pt>
                <c:pt idx="215">
                  <c:v>25.292999999999999</c:v>
                </c:pt>
                <c:pt idx="216">
                  <c:v>25.622</c:v>
                </c:pt>
                <c:pt idx="217">
                  <c:v>25.831</c:v>
                </c:pt>
                <c:pt idx="218">
                  <c:v>26.198</c:v>
                </c:pt>
                <c:pt idx="219">
                  <c:v>26.574999999999999</c:v>
                </c:pt>
                <c:pt idx="220">
                  <c:v>26.960999999999981</c:v>
                </c:pt>
                <c:pt idx="221">
                  <c:v>27.341999999999999</c:v>
                </c:pt>
                <c:pt idx="222">
                  <c:v>27.683</c:v>
                </c:pt>
                <c:pt idx="223">
                  <c:v>28.05</c:v>
                </c:pt>
                <c:pt idx="224">
                  <c:v>28.315999999999999</c:v>
                </c:pt>
                <c:pt idx="225">
                  <c:v>28.701000000000001</c:v>
                </c:pt>
                <c:pt idx="226">
                  <c:v>29.204000000000001</c:v>
                </c:pt>
                <c:pt idx="227">
                  <c:v>29.753</c:v>
                </c:pt>
                <c:pt idx="228">
                  <c:v>30.337</c:v>
                </c:pt>
                <c:pt idx="229">
                  <c:v>30.887</c:v>
                </c:pt>
                <c:pt idx="230">
                  <c:v>31.036999999999999</c:v>
                </c:pt>
                <c:pt idx="231">
                  <c:v>31.681999999999999</c:v>
                </c:pt>
                <c:pt idx="232">
                  <c:v>32.372</c:v>
                </c:pt>
                <c:pt idx="233">
                  <c:v>32.664000000000001</c:v>
                </c:pt>
                <c:pt idx="234">
                  <c:v>32.985999999999997</c:v>
                </c:pt>
                <c:pt idx="235">
                  <c:v>33.558999999999997</c:v>
                </c:pt>
                <c:pt idx="236">
                  <c:v>34</c:v>
                </c:pt>
                <c:pt idx="237">
                  <c:v>34.467000000000013</c:v>
                </c:pt>
                <c:pt idx="238">
                  <c:v>35.094000000000001</c:v>
                </c:pt>
                <c:pt idx="239">
                  <c:v>35.557000000000002</c:v>
                </c:pt>
                <c:pt idx="240">
                  <c:v>35.917999999999999</c:v>
                </c:pt>
                <c:pt idx="241">
                  <c:v>36.476000000000013</c:v>
                </c:pt>
                <c:pt idx="242">
                  <c:v>37.279000000000003</c:v>
                </c:pt>
                <c:pt idx="243">
                  <c:v>37.951000000000001</c:v>
                </c:pt>
                <c:pt idx="244">
                  <c:v>38.323</c:v>
                </c:pt>
                <c:pt idx="245">
                  <c:v>38.696000000000012</c:v>
                </c:pt>
                <c:pt idx="246">
                  <c:v>39.299999999999997</c:v>
                </c:pt>
                <c:pt idx="247">
                  <c:v>40.015000000000001</c:v>
                </c:pt>
                <c:pt idx="248">
                  <c:v>40.71</c:v>
                </c:pt>
                <c:pt idx="249">
                  <c:v>41.48</c:v>
                </c:pt>
                <c:pt idx="250">
                  <c:v>42.243000000000002</c:v>
                </c:pt>
                <c:pt idx="251">
                  <c:v>42.676000000000002</c:v>
                </c:pt>
                <c:pt idx="252">
                  <c:v>43.113</c:v>
                </c:pt>
                <c:pt idx="253">
                  <c:v>43.783000000000001</c:v>
                </c:pt>
                <c:pt idx="254">
                  <c:v>44.384999999999998</c:v>
                </c:pt>
                <c:pt idx="255">
                  <c:v>45.015000000000001</c:v>
                </c:pt>
                <c:pt idx="256">
                  <c:v>45.484000000000002</c:v>
                </c:pt>
                <c:pt idx="257">
                  <c:v>45.942999999999998</c:v>
                </c:pt>
                <c:pt idx="258">
                  <c:v>46.485999999999997</c:v>
                </c:pt>
                <c:pt idx="259">
                  <c:v>46.997</c:v>
                </c:pt>
                <c:pt idx="260">
                  <c:v>47.514000000000003</c:v>
                </c:pt>
                <c:pt idx="261">
                  <c:v>48.136000000000003</c:v>
                </c:pt>
                <c:pt idx="262">
                  <c:v>48.805999999999997</c:v>
                </c:pt>
                <c:pt idx="263">
                  <c:v>49.112000000000002</c:v>
                </c:pt>
                <c:pt idx="264">
                  <c:v>49.761000000000003</c:v>
                </c:pt>
                <c:pt idx="265">
                  <c:v>50.292000000000002</c:v>
                </c:pt>
                <c:pt idx="266">
                  <c:v>50.828000000000003</c:v>
                </c:pt>
                <c:pt idx="267">
                  <c:v>51.35</c:v>
                </c:pt>
                <c:pt idx="268">
                  <c:v>51.946000000000012</c:v>
                </c:pt>
                <c:pt idx="269">
                  <c:v>52.503</c:v>
                </c:pt>
                <c:pt idx="270">
                  <c:v>52.756</c:v>
                </c:pt>
                <c:pt idx="271">
                  <c:v>53.094000000000001</c:v>
                </c:pt>
                <c:pt idx="272">
                  <c:v>53.618000000000002</c:v>
                </c:pt>
                <c:pt idx="273">
                  <c:v>54.12</c:v>
                </c:pt>
                <c:pt idx="274">
                  <c:v>54.599000000000011</c:v>
                </c:pt>
                <c:pt idx="275">
                  <c:v>54.853999999999999</c:v>
                </c:pt>
                <c:pt idx="276">
                  <c:v>55.01</c:v>
                </c:pt>
                <c:pt idx="277">
                  <c:v>55.468000000000011</c:v>
                </c:pt>
                <c:pt idx="278">
                  <c:v>55.939</c:v>
                </c:pt>
                <c:pt idx="279">
                  <c:v>56.224000000000011</c:v>
                </c:pt>
                <c:pt idx="280">
                  <c:v>56.853999999999999</c:v>
                </c:pt>
                <c:pt idx="281">
                  <c:v>57.125</c:v>
                </c:pt>
                <c:pt idx="282">
                  <c:v>57.438000000000002</c:v>
                </c:pt>
                <c:pt idx="283">
                  <c:v>57.777000000000001</c:v>
                </c:pt>
                <c:pt idx="284">
                  <c:v>58.271000000000001</c:v>
                </c:pt>
                <c:pt idx="285">
                  <c:v>58.597999999999999</c:v>
                </c:pt>
                <c:pt idx="286">
                  <c:v>58.642000000000003</c:v>
                </c:pt>
                <c:pt idx="287">
                  <c:v>58.764000000000003</c:v>
                </c:pt>
                <c:pt idx="288">
                  <c:v>58.905000000000001</c:v>
                </c:pt>
                <c:pt idx="289">
                  <c:v>59.083000000000013</c:v>
                </c:pt>
                <c:pt idx="290">
                  <c:v>59.457999999999998</c:v>
                </c:pt>
                <c:pt idx="291">
                  <c:v>59.579000000000001</c:v>
                </c:pt>
                <c:pt idx="292">
                  <c:v>59.747999999999998</c:v>
                </c:pt>
                <c:pt idx="293">
                  <c:v>60.027000000000001</c:v>
                </c:pt>
                <c:pt idx="294">
                  <c:v>60.083000000000013</c:v>
                </c:pt>
                <c:pt idx="295">
                  <c:v>60.244</c:v>
                </c:pt>
                <c:pt idx="296">
                  <c:v>60.316000000000003</c:v>
                </c:pt>
                <c:pt idx="297">
                  <c:v>60.299000000000007</c:v>
                </c:pt>
                <c:pt idx="298">
                  <c:v>60.335000000000001</c:v>
                </c:pt>
                <c:pt idx="299">
                  <c:v>60.362000000000002</c:v>
                </c:pt>
                <c:pt idx="300">
                  <c:v>60.417999999999999</c:v>
                </c:pt>
                <c:pt idx="301">
                  <c:v>60.396000000000001</c:v>
                </c:pt>
                <c:pt idx="302">
                  <c:v>60.271000000000001</c:v>
                </c:pt>
                <c:pt idx="303">
                  <c:v>60.224000000000011</c:v>
                </c:pt>
                <c:pt idx="304">
                  <c:v>60.180999999999997</c:v>
                </c:pt>
                <c:pt idx="305">
                  <c:v>60.116</c:v>
                </c:pt>
                <c:pt idx="306">
                  <c:v>60.058</c:v>
                </c:pt>
                <c:pt idx="307">
                  <c:v>59.805999999999997</c:v>
                </c:pt>
                <c:pt idx="308">
                  <c:v>59.606000000000002</c:v>
                </c:pt>
                <c:pt idx="309">
                  <c:v>59.457000000000001</c:v>
                </c:pt>
                <c:pt idx="310">
                  <c:v>59.183</c:v>
                </c:pt>
                <c:pt idx="311">
                  <c:v>58.949000000000012</c:v>
                </c:pt>
                <c:pt idx="312">
                  <c:v>58.753999999999998</c:v>
                </c:pt>
                <c:pt idx="313">
                  <c:v>58.64</c:v>
                </c:pt>
                <c:pt idx="314">
                  <c:v>58.348999999999997</c:v>
                </c:pt>
                <c:pt idx="315">
                  <c:v>57.96</c:v>
                </c:pt>
                <c:pt idx="316">
                  <c:v>57.776000000000003</c:v>
                </c:pt>
                <c:pt idx="317">
                  <c:v>57.587000000000003</c:v>
                </c:pt>
                <c:pt idx="318">
                  <c:v>57.265000000000001</c:v>
                </c:pt>
                <c:pt idx="319">
                  <c:v>56.939</c:v>
                </c:pt>
                <c:pt idx="320">
                  <c:v>56.531999999999996</c:v>
                </c:pt>
                <c:pt idx="321">
                  <c:v>56.213000000000001</c:v>
                </c:pt>
                <c:pt idx="322">
                  <c:v>55.872999999999998</c:v>
                </c:pt>
                <c:pt idx="323">
                  <c:v>55.476999999999997</c:v>
                </c:pt>
                <c:pt idx="324">
                  <c:v>55.099000000000011</c:v>
                </c:pt>
                <c:pt idx="325">
                  <c:v>54.61</c:v>
                </c:pt>
                <c:pt idx="326">
                  <c:v>53.970999999999997</c:v>
                </c:pt>
                <c:pt idx="327">
                  <c:v>53.589000000000013</c:v>
                </c:pt>
                <c:pt idx="328">
                  <c:v>53.08</c:v>
                </c:pt>
                <c:pt idx="329">
                  <c:v>52.503999999999998</c:v>
                </c:pt>
                <c:pt idx="330">
                  <c:v>52.052999999999997</c:v>
                </c:pt>
                <c:pt idx="331">
                  <c:v>51.582000000000001</c:v>
                </c:pt>
                <c:pt idx="332">
                  <c:v>51.14</c:v>
                </c:pt>
                <c:pt idx="333">
                  <c:v>50.692</c:v>
                </c:pt>
                <c:pt idx="334">
                  <c:v>50.000999999999998</c:v>
                </c:pt>
                <c:pt idx="335">
                  <c:v>49.462000000000003</c:v>
                </c:pt>
                <c:pt idx="336">
                  <c:v>49.174999999999997</c:v>
                </c:pt>
                <c:pt idx="337">
                  <c:v>48.845999999999997</c:v>
                </c:pt>
                <c:pt idx="338">
                  <c:v>48.244999999999997</c:v>
                </c:pt>
                <c:pt idx="339">
                  <c:v>47.755000000000003</c:v>
                </c:pt>
                <c:pt idx="340">
                  <c:v>47.297000000000011</c:v>
                </c:pt>
                <c:pt idx="341">
                  <c:v>46.644000000000013</c:v>
                </c:pt>
                <c:pt idx="342">
                  <c:v>45.808999999999997</c:v>
                </c:pt>
                <c:pt idx="343">
                  <c:v>45.319000000000003</c:v>
                </c:pt>
                <c:pt idx="344">
                  <c:v>44.799000000000007</c:v>
                </c:pt>
                <c:pt idx="345">
                  <c:v>44.159000000000013</c:v>
                </c:pt>
                <c:pt idx="346">
                  <c:v>43.613999999999997</c:v>
                </c:pt>
                <c:pt idx="347">
                  <c:v>43.074000000000012</c:v>
                </c:pt>
                <c:pt idx="348">
                  <c:v>42.515000000000001</c:v>
                </c:pt>
                <c:pt idx="349">
                  <c:v>41.951999999999998</c:v>
                </c:pt>
                <c:pt idx="350">
                  <c:v>41.269000000000013</c:v>
                </c:pt>
                <c:pt idx="351">
                  <c:v>40.637999999999998</c:v>
                </c:pt>
                <c:pt idx="352">
                  <c:v>40.215000000000003</c:v>
                </c:pt>
                <c:pt idx="353">
                  <c:v>39.613999999999997</c:v>
                </c:pt>
                <c:pt idx="354">
                  <c:v>38.969000000000001</c:v>
                </c:pt>
                <c:pt idx="355">
                  <c:v>38.457000000000001</c:v>
                </c:pt>
                <c:pt idx="356">
                  <c:v>37.949000000000012</c:v>
                </c:pt>
                <c:pt idx="357">
                  <c:v>37.421999999999997</c:v>
                </c:pt>
                <c:pt idx="358">
                  <c:v>36.497</c:v>
                </c:pt>
                <c:pt idx="359">
                  <c:v>35.966000000000001</c:v>
                </c:pt>
                <c:pt idx="360">
                  <c:v>35.345999999999997</c:v>
                </c:pt>
                <c:pt idx="361">
                  <c:v>34.71</c:v>
                </c:pt>
                <c:pt idx="362">
                  <c:v>34.176000000000002</c:v>
                </c:pt>
                <c:pt idx="363">
                  <c:v>33.68</c:v>
                </c:pt>
                <c:pt idx="364">
                  <c:v>33.094999999999999</c:v>
                </c:pt>
                <c:pt idx="365">
                  <c:v>32.578000000000003</c:v>
                </c:pt>
                <c:pt idx="366">
                  <c:v>31.972999999999999</c:v>
                </c:pt>
                <c:pt idx="367">
                  <c:v>31.381</c:v>
                </c:pt>
                <c:pt idx="368">
                  <c:v>30.777000000000001</c:v>
                </c:pt>
                <c:pt idx="369">
                  <c:v>30.302</c:v>
                </c:pt>
                <c:pt idx="370">
                  <c:v>29.939</c:v>
                </c:pt>
                <c:pt idx="371">
                  <c:v>29.405999999999999</c:v>
                </c:pt>
                <c:pt idx="372">
                  <c:v>28.478999999999999</c:v>
                </c:pt>
                <c:pt idx="373">
                  <c:v>28.018000000000001</c:v>
                </c:pt>
                <c:pt idx="374">
                  <c:v>27.518000000000001</c:v>
                </c:pt>
                <c:pt idx="375">
                  <c:v>27.085999999999981</c:v>
                </c:pt>
                <c:pt idx="376">
                  <c:v>26.672000000000001</c:v>
                </c:pt>
                <c:pt idx="377">
                  <c:v>26.149000000000001</c:v>
                </c:pt>
                <c:pt idx="378">
                  <c:v>25.718</c:v>
                </c:pt>
                <c:pt idx="379">
                  <c:v>25.291</c:v>
                </c:pt>
                <c:pt idx="380">
                  <c:v>24.834</c:v>
                </c:pt>
                <c:pt idx="381">
                  <c:v>24.39</c:v>
                </c:pt>
                <c:pt idx="382">
                  <c:v>24.088000000000001</c:v>
                </c:pt>
                <c:pt idx="383">
                  <c:v>23.725000000000001</c:v>
                </c:pt>
                <c:pt idx="384">
                  <c:v>23.332000000000001</c:v>
                </c:pt>
                <c:pt idx="385">
                  <c:v>22.593</c:v>
                </c:pt>
                <c:pt idx="386">
                  <c:v>22.242000000000001</c:v>
                </c:pt>
                <c:pt idx="387">
                  <c:v>21.808</c:v>
                </c:pt>
                <c:pt idx="388">
                  <c:v>21.376999999999999</c:v>
                </c:pt>
                <c:pt idx="389">
                  <c:v>21.03</c:v>
                </c:pt>
                <c:pt idx="390">
                  <c:v>20.699000000000009</c:v>
                </c:pt>
                <c:pt idx="391">
                  <c:v>20.411000000000001</c:v>
                </c:pt>
                <c:pt idx="392">
                  <c:v>19.867999999999999</c:v>
                </c:pt>
                <c:pt idx="393">
                  <c:v>19.562999999999999</c:v>
                </c:pt>
                <c:pt idx="394">
                  <c:v>19.260000000000002</c:v>
                </c:pt>
                <c:pt idx="395">
                  <c:v>18.93</c:v>
                </c:pt>
                <c:pt idx="396">
                  <c:v>18.606999999999999</c:v>
                </c:pt>
                <c:pt idx="397">
                  <c:v>18.155000000000001</c:v>
                </c:pt>
                <c:pt idx="398">
                  <c:v>17.797999999999991</c:v>
                </c:pt>
                <c:pt idx="399">
                  <c:v>17.495000000000001</c:v>
                </c:pt>
                <c:pt idx="400">
                  <c:v>17.120999999999999</c:v>
                </c:pt>
                <c:pt idx="401">
                  <c:v>16.777000000000001</c:v>
                </c:pt>
                <c:pt idx="402">
                  <c:v>16.54</c:v>
                </c:pt>
                <c:pt idx="403">
                  <c:v>16.193999999999999</c:v>
                </c:pt>
                <c:pt idx="404">
                  <c:v>15.925000000000001</c:v>
                </c:pt>
                <c:pt idx="405">
                  <c:v>15.692</c:v>
                </c:pt>
                <c:pt idx="406">
                  <c:v>15.355</c:v>
                </c:pt>
                <c:pt idx="407">
                  <c:v>15.05</c:v>
                </c:pt>
                <c:pt idx="408">
                  <c:v>14.861000000000001</c:v>
                </c:pt>
                <c:pt idx="409">
                  <c:v>14.651999999999999</c:v>
                </c:pt>
                <c:pt idx="410">
                  <c:v>14.324</c:v>
                </c:pt>
                <c:pt idx="411">
                  <c:v>13.938000000000001</c:v>
                </c:pt>
                <c:pt idx="412">
                  <c:v>13.754</c:v>
                </c:pt>
                <c:pt idx="413">
                  <c:v>13.666</c:v>
                </c:pt>
                <c:pt idx="414">
                  <c:v>13.385999999999999</c:v>
                </c:pt>
                <c:pt idx="415">
                  <c:v>13.163</c:v>
                </c:pt>
                <c:pt idx="416">
                  <c:v>12.972</c:v>
                </c:pt>
                <c:pt idx="417">
                  <c:v>12.848000000000001</c:v>
                </c:pt>
                <c:pt idx="418">
                  <c:v>12.612</c:v>
                </c:pt>
                <c:pt idx="419">
                  <c:v>12.337</c:v>
                </c:pt>
                <c:pt idx="420">
                  <c:v>12.233000000000001</c:v>
                </c:pt>
                <c:pt idx="421">
                  <c:v>12.111000000000001</c:v>
                </c:pt>
                <c:pt idx="422">
                  <c:v>11.891</c:v>
                </c:pt>
                <c:pt idx="423">
                  <c:v>11.638</c:v>
                </c:pt>
                <c:pt idx="424">
                  <c:v>11.509</c:v>
                </c:pt>
                <c:pt idx="425">
                  <c:v>11.388999999999999</c:v>
                </c:pt>
                <c:pt idx="426">
                  <c:v>11.278</c:v>
                </c:pt>
                <c:pt idx="427">
                  <c:v>11.135999999999999</c:v>
                </c:pt>
                <c:pt idx="428">
                  <c:v>10.920999999999999</c:v>
                </c:pt>
                <c:pt idx="429">
                  <c:v>10.807</c:v>
                </c:pt>
                <c:pt idx="430">
                  <c:v>10.721</c:v>
                </c:pt>
                <c:pt idx="431">
                  <c:v>10.613</c:v>
                </c:pt>
                <c:pt idx="432">
                  <c:v>10.481</c:v>
                </c:pt>
                <c:pt idx="433">
                  <c:v>10.352</c:v>
                </c:pt>
                <c:pt idx="434">
                  <c:v>10.227</c:v>
                </c:pt>
                <c:pt idx="435">
                  <c:v>10.102</c:v>
                </c:pt>
                <c:pt idx="436">
                  <c:v>10.077999999999999</c:v>
                </c:pt>
                <c:pt idx="437">
                  <c:v>9.9330000000000016</c:v>
                </c:pt>
                <c:pt idx="438">
                  <c:v>9.8249999999999993</c:v>
                </c:pt>
                <c:pt idx="439">
                  <c:v>9.6690000000000005</c:v>
                </c:pt>
                <c:pt idx="440">
                  <c:v>9.5840000000000014</c:v>
                </c:pt>
                <c:pt idx="441">
                  <c:v>9.5580000000000016</c:v>
                </c:pt>
                <c:pt idx="442">
                  <c:v>9.4499999999999993</c:v>
                </c:pt>
                <c:pt idx="443">
                  <c:v>9.4120000000000008</c:v>
                </c:pt>
                <c:pt idx="444">
                  <c:v>9.4</c:v>
                </c:pt>
                <c:pt idx="445">
                  <c:v>9.3210000000000015</c:v>
                </c:pt>
                <c:pt idx="446">
                  <c:v>9.2279999999999998</c:v>
                </c:pt>
                <c:pt idx="447">
                  <c:v>9.18</c:v>
                </c:pt>
                <c:pt idx="448">
                  <c:v>9.0680000000000014</c:v>
                </c:pt>
                <c:pt idx="449">
                  <c:v>9.0380000000000003</c:v>
                </c:pt>
                <c:pt idx="450">
                  <c:v>9.0540000000000003</c:v>
                </c:pt>
                <c:pt idx="451">
                  <c:v>8.91</c:v>
                </c:pt>
                <c:pt idx="452">
                  <c:v>8.7919999999999998</c:v>
                </c:pt>
                <c:pt idx="453">
                  <c:v>8.7370000000000001</c:v>
                </c:pt>
                <c:pt idx="454">
                  <c:v>8.7910000000000004</c:v>
                </c:pt>
                <c:pt idx="455">
                  <c:v>8.8019999999999996</c:v>
                </c:pt>
                <c:pt idx="456">
                  <c:v>8.6939999999999973</c:v>
                </c:pt>
                <c:pt idx="457">
                  <c:v>8.59</c:v>
                </c:pt>
                <c:pt idx="458">
                  <c:v>8.5360000000000014</c:v>
                </c:pt>
                <c:pt idx="459">
                  <c:v>8.5260000000000016</c:v>
                </c:pt>
                <c:pt idx="460">
                  <c:v>8.4240000000000013</c:v>
                </c:pt>
                <c:pt idx="461">
                  <c:v>8.4619999999999997</c:v>
                </c:pt>
                <c:pt idx="462">
                  <c:v>8.5090000000000003</c:v>
                </c:pt>
                <c:pt idx="463">
                  <c:v>8.4440000000000008</c:v>
                </c:pt>
                <c:pt idx="464">
                  <c:v>8.3610000000000007</c:v>
                </c:pt>
                <c:pt idx="465">
                  <c:v>8.343</c:v>
                </c:pt>
                <c:pt idx="466">
                  <c:v>8.3479999999999972</c:v>
                </c:pt>
                <c:pt idx="467">
                  <c:v>8.3040000000000003</c:v>
                </c:pt>
                <c:pt idx="468">
                  <c:v>8.2910000000000004</c:v>
                </c:pt>
                <c:pt idx="469">
                  <c:v>8.2430000000000003</c:v>
                </c:pt>
                <c:pt idx="470">
                  <c:v>8.1860000000000035</c:v>
                </c:pt>
                <c:pt idx="471">
                  <c:v>8.1880000000000006</c:v>
                </c:pt>
                <c:pt idx="472">
                  <c:v>8.1820000000000004</c:v>
                </c:pt>
                <c:pt idx="473">
                  <c:v>8.09</c:v>
                </c:pt>
                <c:pt idx="474">
                  <c:v>8.1299999999999972</c:v>
                </c:pt>
                <c:pt idx="475">
                  <c:v>8.1160000000000014</c:v>
                </c:pt>
                <c:pt idx="476">
                  <c:v>7.9960000000000004</c:v>
                </c:pt>
                <c:pt idx="477">
                  <c:v>7.9729999999999999</c:v>
                </c:pt>
                <c:pt idx="478">
                  <c:v>8.0310000000000006</c:v>
                </c:pt>
                <c:pt idx="479">
                  <c:v>7.984</c:v>
                </c:pt>
                <c:pt idx="480">
                  <c:v>7.9610000000000003</c:v>
                </c:pt>
                <c:pt idx="481">
                  <c:v>8.0170000000000012</c:v>
                </c:pt>
                <c:pt idx="482">
                  <c:v>7.968</c:v>
                </c:pt>
                <c:pt idx="483">
                  <c:v>7.9059999999999997</c:v>
                </c:pt>
                <c:pt idx="484">
                  <c:v>7.9009999999999998</c:v>
                </c:pt>
                <c:pt idx="485">
                  <c:v>7.8490000000000002</c:v>
                </c:pt>
                <c:pt idx="486">
                  <c:v>7.8090000000000002</c:v>
                </c:pt>
                <c:pt idx="487">
                  <c:v>7.8419999999999996</c:v>
                </c:pt>
                <c:pt idx="488">
                  <c:v>7.859</c:v>
                </c:pt>
                <c:pt idx="489">
                  <c:v>7.8679999999999977</c:v>
                </c:pt>
                <c:pt idx="490">
                  <c:v>7.8269999999999982</c:v>
                </c:pt>
                <c:pt idx="491">
                  <c:v>7.7919999999999998</c:v>
                </c:pt>
                <c:pt idx="492">
                  <c:v>7.7549999999999981</c:v>
                </c:pt>
                <c:pt idx="493">
                  <c:v>7.718</c:v>
                </c:pt>
                <c:pt idx="494">
                  <c:v>7.7239999999999984</c:v>
                </c:pt>
                <c:pt idx="495">
                  <c:v>7.7489999999999997</c:v>
                </c:pt>
                <c:pt idx="496">
                  <c:v>7.7430000000000003</c:v>
                </c:pt>
                <c:pt idx="497">
                  <c:v>7.7939999999999996</c:v>
                </c:pt>
                <c:pt idx="498">
                  <c:v>7.774</c:v>
                </c:pt>
                <c:pt idx="499">
                  <c:v>7.702</c:v>
                </c:pt>
                <c:pt idx="500">
                  <c:v>7.6979999999999977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2B2-40B3-8AC9-378D2DE8A080}"/>
            </c:ext>
          </c:extLst>
        </c:ser>
        <c:ser>
          <c:idx val="2"/>
          <c:order val="2"/>
          <c:tx>
            <c:strRef>
              <c:f>'Standard Curve'!$D$1</c:f>
              <c:strCache>
                <c:ptCount val="1"/>
                <c:pt idx="0">
                  <c:v>0.05 µL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xVal>
            <c:numRef>
              <c:f>'Standard Curve'!$A$2:$A$502</c:f>
              <c:numCache>
                <c:formatCode>General</c:formatCode>
                <c:ptCount val="501"/>
                <c:pt idx="0">
                  <c:v>500</c:v>
                </c:pt>
                <c:pt idx="1">
                  <c:v>500.2</c:v>
                </c:pt>
                <c:pt idx="2">
                  <c:v>500.4</c:v>
                </c:pt>
                <c:pt idx="3">
                  <c:v>500.6</c:v>
                </c:pt>
                <c:pt idx="4">
                  <c:v>500.8</c:v>
                </c:pt>
                <c:pt idx="5">
                  <c:v>501</c:v>
                </c:pt>
                <c:pt idx="6">
                  <c:v>501.2</c:v>
                </c:pt>
                <c:pt idx="7">
                  <c:v>501.4</c:v>
                </c:pt>
                <c:pt idx="8">
                  <c:v>501.6</c:v>
                </c:pt>
                <c:pt idx="9">
                  <c:v>501.8</c:v>
                </c:pt>
                <c:pt idx="10">
                  <c:v>502</c:v>
                </c:pt>
                <c:pt idx="11">
                  <c:v>502.2</c:v>
                </c:pt>
                <c:pt idx="12">
                  <c:v>502.4</c:v>
                </c:pt>
                <c:pt idx="13">
                  <c:v>502.6</c:v>
                </c:pt>
                <c:pt idx="14">
                  <c:v>502.8</c:v>
                </c:pt>
                <c:pt idx="15">
                  <c:v>503</c:v>
                </c:pt>
                <c:pt idx="16">
                  <c:v>503.2</c:v>
                </c:pt>
                <c:pt idx="17">
                  <c:v>503.4</c:v>
                </c:pt>
                <c:pt idx="18">
                  <c:v>503.6</c:v>
                </c:pt>
                <c:pt idx="19">
                  <c:v>503.8</c:v>
                </c:pt>
                <c:pt idx="20">
                  <c:v>504</c:v>
                </c:pt>
                <c:pt idx="21">
                  <c:v>504.2</c:v>
                </c:pt>
                <c:pt idx="22">
                  <c:v>504.4</c:v>
                </c:pt>
                <c:pt idx="23">
                  <c:v>504.6</c:v>
                </c:pt>
                <c:pt idx="24">
                  <c:v>504.8</c:v>
                </c:pt>
                <c:pt idx="25">
                  <c:v>505</c:v>
                </c:pt>
                <c:pt idx="26">
                  <c:v>505.2</c:v>
                </c:pt>
                <c:pt idx="27">
                  <c:v>505.4</c:v>
                </c:pt>
                <c:pt idx="28">
                  <c:v>505.6</c:v>
                </c:pt>
                <c:pt idx="29">
                  <c:v>505.8</c:v>
                </c:pt>
                <c:pt idx="30">
                  <c:v>506</c:v>
                </c:pt>
                <c:pt idx="31">
                  <c:v>506.2</c:v>
                </c:pt>
                <c:pt idx="32">
                  <c:v>506.4</c:v>
                </c:pt>
                <c:pt idx="33">
                  <c:v>506.6</c:v>
                </c:pt>
                <c:pt idx="34">
                  <c:v>506.8</c:v>
                </c:pt>
                <c:pt idx="35">
                  <c:v>507</c:v>
                </c:pt>
                <c:pt idx="36">
                  <c:v>507.2</c:v>
                </c:pt>
                <c:pt idx="37">
                  <c:v>507.4</c:v>
                </c:pt>
                <c:pt idx="38">
                  <c:v>507.6</c:v>
                </c:pt>
                <c:pt idx="39">
                  <c:v>507.8</c:v>
                </c:pt>
                <c:pt idx="40">
                  <c:v>508</c:v>
                </c:pt>
                <c:pt idx="41">
                  <c:v>508.2</c:v>
                </c:pt>
                <c:pt idx="42">
                  <c:v>508.4</c:v>
                </c:pt>
                <c:pt idx="43">
                  <c:v>508.6</c:v>
                </c:pt>
                <c:pt idx="44">
                  <c:v>508.8</c:v>
                </c:pt>
                <c:pt idx="45">
                  <c:v>509</c:v>
                </c:pt>
                <c:pt idx="46">
                  <c:v>509.2</c:v>
                </c:pt>
                <c:pt idx="47">
                  <c:v>509.4</c:v>
                </c:pt>
                <c:pt idx="48">
                  <c:v>509.6</c:v>
                </c:pt>
                <c:pt idx="49">
                  <c:v>509.8</c:v>
                </c:pt>
                <c:pt idx="50">
                  <c:v>510</c:v>
                </c:pt>
                <c:pt idx="51">
                  <c:v>510.2</c:v>
                </c:pt>
                <c:pt idx="52">
                  <c:v>510.4</c:v>
                </c:pt>
                <c:pt idx="53">
                  <c:v>510.6</c:v>
                </c:pt>
                <c:pt idx="54">
                  <c:v>510.8</c:v>
                </c:pt>
                <c:pt idx="55">
                  <c:v>511</c:v>
                </c:pt>
                <c:pt idx="56">
                  <c:v>511.2</c:v>
                </c:pt>
                <c:pt idx="57">
                  <c:v>511.4</c:v>
                </c:pt>
                <c:pt idx="58">
                  <c:v>511.6</c:v>
                </c:pt>
                <c:pt idx="59">
                  <c:v>511.8</c:v>
                </c:pt>
                <c:pt idx="60">
                  <c:v>512</c:v>
                </c:pt>
                <c:pt idx="61">
                  <c:v>512.20000000000005</c:v>
                </c:pt>
                <c:pt idx="62">
                  <c:v>512.4</c:v>
                </c:pt>
                <c:pt idx="63">
                  <c:v>512.6</c:v>
                </c:pt>
                <c:pt idx="64">
                  <c:v>512.79999999999995</c:v>
                </c:pt>
                <c:pt idx="65">
                  <c:v>513</c:v>
                </c:pt>
                <c:pt idx="66">
                  <c:v>513.20000000000005</c:v>
                </c:pt>
                <c:pt idx="67">
                  <c:v>513.4</c:v>
                </c:pt>
                <c:pt idx="68">
                  <c:v>513.6</c:v>
                </c:pt>
                <c:pt idx="69">
                  <c:v>513.79999999999995</c:v>
                </c:pt>
                <c:pt idx="70">
                  <c:v>514</c:v>
                </c:pt>
                <c:pt idx="71">
                  <c:v>514.20000000000005</c:v>
                </c:pt>
                <c:pt idx="72">
                  <c:v>514.4</c:v>
                </c:pt>
                <c:pt idx="73">
                  <c:v>514.6</c:v>
                </c:pt>
                <c:pt idx="74">
                  <c:v>514.79999999999995</c:v>
                </c:pt>
                <c:pt idx="75">
                  <c:v>515</c:v>
                </c:pt>
                <c:pt idx="76">
                  <c:v>515.20000000000005</c:v>
                </c:pt>
                <c:pt idx="77">
                  <c:v>515.4</c:v>
                </c:pt>
                <c:pt idx="78">
                  <c:v>515.6</c:v>
                </c:pt>
                <c:pt idx="79">
                  <c:v>515.79999999999995</c:v>
                </c:pt>
                <c:pt idx="80">
                  <c:v>516</c:v>
                </c:pt>
                <c:pt idx="81">
                  <c:v>516.20000000000005</c:v>
                </c:pt>
                <c:pt idx="82">
                  <c:v>516.4</c:v>
                </c:pt>
                <c:pt idx="83">
                  <c:v>516.6</c:v>
                </c:pt>
                <c:pt idx="84">
                  <c:v>516.79999999999995</c:v>
                </c:pt>
                <c:pt idx="85">
                  <c:v>517</c:v>
                </c:pt>
                <c:pt idx="86">
                  <c:v>517.20000000000005</c:v>
                </c:pt>
                <c:pt idx="87">
                  <c:v>517.4</c:v>
                </c:pt>
                <c:pt idx="88">
                  <c:v>517.6</c:v>
                </c:pt>
                <c:pt idx="89">
                  <c:v>517.79999999999995</c:v>
                </c:pt>
                <c:pt idx="90">
                  <c:v>518</c:v>
                </c:pt>
                <c:pt idx="91">
                  <c:v>518.20000000000005</c:v>
                </c:pt>
                <c:pt idx="92">
                  <c:v>518.4</c:v>
                </c:pt>
                <c:pt idx="93">
                  <c:v>518.6</c:v>
                </c:pt>
                <c:pt idx="94">
                  <c:v>518.79999999999995</c:v>
                </c:pt>
                <c:pt idx="95">
                  <c:v>519</c:v>
                </c:pt>
                <c:pt idx="96">
                  <c:v>519.20000000000005</c:v>
                </c:pt>
                <c:pt idx="97">
                  <c:v>519.4</c:v>
                </c:pt>
                <c:pt idx="98">
                  <c:v>519.6</c:v>
                </c:pt>
                <c:pt idx="99">
                  <c:v>519.79999999999995</c:v>
                </c:pt>
                <c:pt idx="100">
                  <c:v>520</c:v>
                </c:pt>
                <c:pt idx="101">
                  <c:v>520.20000000000005</c:v>
                </c:pt>
                <c:pt idx="102">
                  <c:v>520.4</c:v>
                </c:pt>
                <c:pt idx="103">
                  <c:v>520.6</c:v>
                </c:pt>
                <c:pt idx="104">
                  <c:v>520.79999999999995</c:v>
                </c:pt>
                <c:pt idx="105">
                  <c:v>521</c:v>
                </c:pt>
                <c:pt idx="106">
                  <c:v>521.20000000000005</c:v>
                </c:pt>
                <c:pt idx="107">
                  <c:v>521.4</c:v>
                </c:pt>
                <c:pt idx="108">
                  <c:v>521.6</c:v>
                </c:pt>
                <c:pt idx="109">
                  <c:v>521.79999999999995</c:v>
                </c:pt>
                <c:pt idx="110">
                  <c:v>522</c:v>
                </c:pt>
                <c:pt idx="111">
                  <c:v>522.20000000000005</c:v>
                </c:pt>
                <c:pt idx="112">
                  <c:v>522.4</c:v>
                </c:pt>
                <c:pt idx="113">
                  <c:v>522.6</c:v>
                </c:pt>
                <c:pt idx="114">
                  <c:v>522.79999999999995</c:v>
                </c:pt>
                <c:pt idx="115">
                  <c:v>523</c:v>
                </c:pt>
                <c:pt idx="116">
                  <c:v>523.20000000000005</c:v>
                </c:pt>
                <c:pt idx="117">
                  <c:v>523.4</c:v>
                </c:pt>
                <c:pt idx="118">
                  <c:v>523.6</c:v>
                </c:pt>
                <c:pt idx="119">
                  <c:v>523.79999999999995</c:v>
                </c:pt>
                <c:pt idx="120">
                  <c:v>524</c:v>
                </c:pt>
                <c:pt idx="121">
                  <c:v>524.20000000000005</c:v>
                </c:pt>
                <c:pt idx="122">
                  <c:v>524.4</c:v>
                </c:pt>
                <c:pt idx="123">
                  <c:v>524.6</c:v>
                </c:pt>
                <c:pt idx="124">
                  <c:v>524.79999999999995</c:v>
                </c:pt>
                <c:pt idx="125">
                  <c:v>525</c:v>
                </c:pt>
                <c:pt idx="126">
                  <c:v>525.20000000000005</c:v>
                </c:pt>
                <c:pt idx="127">
                  <c:v>525.4</c:v>
                </c:pt>
                <c:pt idx="128">
                  <c:v>525.6</c:v>
                </c:pt>
                <c:pt idx="129">
                  <c:v>525.79999999999995</c:v>
                </c:pt>
                <c:pt idx="130">
                  <c:v>526</c:v>
                </c:pt>
                <c:pt idx="131">
                  <c:v>526.20000000000005</c:v>
                </c:pt>
                <c:pt idx="132">
                  <c:v>526.4</c:v>
                </c:pt>
                <c:pt idx="133">
                  <c:v>526.6</c:v>
                </c:pt>
                <c:pt idx="134">
                  <c:v>526.79999999999995</c:v>
                </c:pt>
                <c:pt idx="135">
                  <c:v>527</c:v>
                </c:pt>
                <c:pt idx="136">
                  <c:v>527.20000000000005</c:v>
                </c:pt>
                <c:pt idx="137">
                  <c:v>527.4</c:v>
                </c:pt>
                <c:pt idx="138">
                  <c:v>527.6</c:v>
                </c:pt>
                <c:pt idx="139">
                  <c:v>527.79999999999995</c:v>
                </c:pt>
                <c:pt idx="140">
                  <c:v>528</c:v>
                </c:pt>
                <c:pt idx="141">
                  <c:v>528.20000000000005</c:v>
                </c:pt>
                <c:pt idx="142">
                  <c:v>528.4</c:v>
                </c:pt>
                <c:pt idx="143">
                  <c:v>528.6</c:v>
                </c:pt>
                <c:pt idx="144">
                  <c:v>528.79999999999995</c:v>
                </c:pt>
                <c:pt idx="145">
                  <c:v>529</c:v>
                </c:pt>
                <c:pt idx="146">
                  <c:v>529.20000000000005</c:v>
                </c:pt>
                <c:pt idx="147">
                  <c:v>529.4</c:v>
                </c:pt>
                <c:pt idx="148">
                  <c:v>529.6</c:v>
                </c:pt>
                <c:pt idx="149">
                  <c:v>529.79999999999995</c:v>
                </c:pt>
                <c:pt idx="150">
                  <c:v>530</c:v>
                </c:pt>
                <c:pt idx="151">
                  <c:v>530.20000000000005</c:v>
                </c:pt>
                <c:pt idx="152">
                  <c:v>530.4</c:v>
                </c:pt>
                <c:pt idx="153">
                  <c:v>530.6</c:v>
                </c:pt>
                <c:pt idx="154">
                  <c:v>530.79999999999995</c:v>
                </c:pt>
                <c:pt idx="155">
                  <c:v>531</c:v>
                </c:pt>
                <c:pt idx="156">
                  <c:v>531.20000000000005</c:v>
                </c:pt>
                <c:pt idx="157">
                  <c:v>531.4</c:v>
                </c:pt>
                <c:pt idx="158">
                  <c:v>531.6</c:v>
                </c:pt>
                <c:pt idx="159">
                  <c:v>531.79999999999995</c:v>
                </c:pt>
                <c:pt idx="160">
                  <c:v>532</c:v>
                </c:pt>
                <c:pt idx="161">
                  <c:v>532.20000000000005</c:v>
                </c:pt>
                <c:pt idx="162">
                  <c:v>532.4</c:v>
                </c:pt>
                <c:pt idx="163">
                  <c:v>532.6</c:v>
                </c:pt>
                <c:pt idx="164">
                  <c:v>532.79999999999995</c:v>
                </c:pt>
                <c:pt idx="165">
                  <c:v>533</c:v>
                </c:pt>
                <c:pt idx="166">
                  <c:v>533.20000000000005</c:v>
                </c:pt>
                <c:pt idx="167">
                  <c:v>533.4</c:v>
                </c:pt>
                <c:pt idx="168">
                  <c:v>533.6</c:v>
                </c:pt>
                <c:pt idx="169">
                  <c:v>533.79999999999995</c:v>
                </c:pt>
                <c:pt idx="170">
                  <c:v>534</c:v>
                </c:pt>
                <c:pt idx="171">
                  <c:v>534.20000000000005</c:v>
                </c:pt>
                <c:pt idx="172">
                  <c:v>534.4</c:v>
                </c:pt>
                <c:pt idx="173">
                  <c:v>534.6</c:v>
                </c:pt>
                <c:pt idx="174">
                  <c:v>534.79999999999995</c:v>
                </c:pt>
                <c:pt idx="175">
                  <c:v>535</c:v>
                </c:pt>
                <c:pt idx="176">
                  <c:v>535.20000000000005</c:v>
                </c:pt>
                <c:pt idx="177">
                  <c:v>535.4</c:v>
                </c:pt>
                <c:pt idx="178">
                  <c:v>535.6</c:v>
                </c:pt>
                <c:pt idx="179">
                  <c:v>535.79999999999995</c:v>
                </c:pt>
                <c:pt idx="180">
                  <c:v>536</c:v>
                </c:pt>
                <c:pt idx="181">
                  <c:v>536.20000000000005</c:v>
                </c:pt>
                <c:pt idx="182">
                  <c:v>536.4</c:v>
                </c:pt>
                <c:pt idx="183">
                  <c:v>536.6</c:v>
                </c:pt>
                <c:pt idx="184">
                  <c:v>536.79999999999995</c:v>
                </c:pt>
                <c:pt idx="185">
                  <c:v>537</c:v>
                </c:pt>
                <c:pt idx="186">
                  <c:v>537.20000000000005</c:v>
                </c:pt>
                <c:pt idx="187">
                  <c:v>537.4</c:v>
                </c:pt>
                <c:pt idx="188">
                  <c:v>537.6</c:v>
                </c:pt>
                <c:pt idx="189">
                  <c:v>537.79999999999995</c:v>
                </c:pt>
                <c:pt idx="190">
                  <c:v>538</c:v>
                </c:pt>
                <c:pt idx="191">
                  <c:v>538.20000000000005</c:v>
                </c:pt>
                <c:pt idx="192">
                  <c:v>538.4</c:v>
                </c:pt>
                <c:pt idx="193">
                  <c:v>538.6</c:v>
                </c:pt>
                <c:pt idx="194">
                  <c:v>538.79999999999995</c:v>
                </c:pt>
                <c:pt idx="195">
                  <c:v>539</c:v>
                </c:pt>
                <c:pt idx="196">
                  <c:v>539.20000000000005</c:v>
                </c:pt>
                <c:pt idx="197">
                  <c:v>539.4</c:v>
                </c:pt>
                <c:pt idx="198">
                  <c:v>539.6</c:v>
                </c:pt>
                <c:pt idx="199">
                  <c:v>539.79999999999995</c:v>
                </c:pt>
                <c:pt idx="200">
                  <c:v>540</c:v>
                </c:pt>
                <c:pt idx="201">
                  <c:v>540.20000000000005</c:v>
                </c:pt>
                <c:pt idx="202">
                  <c:v>540.4</c:v>
                </c:pt>
                <c:pt idx="203">
                  <c:v>540.6</c:v>
                </c:pt>
                <c:pt idx="204">
                  <c:v>540.79999999999995</c:v>
                </c:pt>
                <c:pt idx="205">
                  <c:v>541</c:v>
                </c:pt>
                <c:pt idx="206">
                  <c:v>541.20000000000005</c:v>
                </c:pt>
                <c:pt idx="207">
                  <c:v>541.4</c:v>
                </c:pt>
                <c:pt idx="208">
                  <c:v>541.6</c:v>
                </c:pt>
                <c:pt idx="209">
                  <c:v>541.79999999999995</c:v>
                </c:pt>
                <c:pt idx="210">
                  <c:v>542</c:v>
                </c:pt>
                <c:pt idx="211">
                  <c:v>542.20000000000005</c:v>
                </c:pt>
                <c:pt idx="212">
                  <c:v>542.4</c:v>
                </c:pt>
                <c:pt idx="213">
                  <c:v>542.6</c:v>
                </c:pt>
                <c:pt idx="214">
                  <c:v>542.79999999999995</c:v>
                </c:pt>
                <c:pt idx="215">
                  <c:v>543</c:v>
                </c:pt>
                <c:pt idx="216">
                  <c:v>543.20000000000005</c:v>
                </c:pt>
                <c:pt idx="217">
                  <c:v>543.4</c:v>
                </c:pt>
                <c:pt idx="218">
                  <c:v>543.6</c:v>
                </c:pt>
                <c:pt idx="219">
                  <c:v>543.79999999999995</c:v>
                </c:pt>
                <c:pt idx="220">
                  <c:v>544</c:v>
                </c:pt>
                <c:pt idx="221">
                  <c:v>544.20000000000005</c:v>
                </c:pt>
                <c:pt idx="222">
                  <c:v>544.4</c:v>
                </c:pt>
                <c:pt idx="223">
                  <c:v>544.6</c:v>
                </c:pt>
                <c:pt idx="224">
                  <c:v>544.79999999999995</c:v>
                </c:pt>
                <c:pt idx="225">
                  <c:v>545</c:v>
                </c:pt>
                <c:pt idx="226">
                  <c:v>545.20000000000005</c:v>
                </c:pt>
                <c:pt idx="227">
                  <c:v>545.4</c:v>
                </c:pt>
                <c:pt idx="228">
                  <c:v>545.6</c:v>
                </c:pt>
                <c:pt idx="229">
                  <c:v>545.79999999999995</c:v>
                </c:pt>
                <c:pt idx="230">
                  <c:v>546</c:v>
                </c:pt>
                <c:pt idx="231">
                  <c:v>546.20000000000005</c:v>
                </c:pt>
                <c:pt idx="232">
                  <c:v>546.4</c:v>
                </c:pt>
                <c:pt idx="233">
                  <c:v>546.6</c:v>
                </c:pt>
                <c:pt idx="234">
                  <c:v>546.79999999999995</c:v>
                </c:pt>
                <c:pt idx="235">
                  <c:v>547</c:v>
                </c:pt>
                <c:pt idx="236">
                  <c:v>547.20000000000005</c:v>
                </c:pt>
                <c:pt idx="237">
                  <c:v>547.4</c:v>
                </c:pt>
                <c:pt idx="238">
                  <c:v>547.6</c:v>
                </c:pt>
                <c:pt idx="239">
                  <c:v>547.79999999999995</c:v>
                </c:pt>
                <c:pt idx="240">
                  <c:v>548</c:v>
                </c:pt>
                <c:pt idx="241">
                  <c:v>548.20000000000005</c:v>
                </c:pt>
                <c:pt idx="242">
                  <c:v>548.4</c:v>
                </c:pt>
                <c:pt idx="243">
                  <c:v>548.6</c:v>
                </c:pt>
                <c:pt idx="244">
                  <c:v>548.79999999999995</c:v>
                </c:pt>
                <c:pt idx="245">
                  <c:v>549</c:v>
                </c:pt>
                <c:pt idx="246">
                  <c:v>549.20000000000005</c:v>
                </c:pt>
                <c:pt idx="247">
                  <c:v>549.4</c:v>
                </c:pt>
                <c:pt idx="248">
                  <c:v>549.6</c:v>
                </c:pt>
                <c:pt idx="249">
                  <c:v>549.79999999999995</c:v>
                </c:pt>
                <c:pt idx="250">
                  <c:v>550</c:v>
                </c:pt>
                <c:pt idx="251">
                  <c:v>550.20000000000005</c:v>
                </c:pt>
                <c:pt idx="252">
                  <c:v>550.4</c:v>
                </c:pt>
                <c:pt idx="253">
                  <c:v>550.6</c:v>
                </c:pt>
                <c:pt idx="254">
                  <c:v>550.79999999999995</c:v>
                </c:pt>
                <c:pt idx="255">
                  <c:v>551</c:v>
                </c:pt>
                <c:pt idx="256">
                  <c:v>551.20000000000005</c:v>
                </c:pt>
                <c:pt idx="257">
                  <c:v>551.4</c:v>
                </c:pt>
                <c:pt idx="258">
                  <c:v>551.6</c:v>
                </c:pt>
                <c:pt idx="259">
                  <c:v>551.79999999999995</c:v>
                </c:pt>
                <c:pt idx="260">
                  <c:v>552</c:v>
                </c:pt>
                <c:pt idx="261">
                  <c:v>552.20000000000005</c:v>
                </c:pt>
                <c:pt idx="262">
                  <c:v>552.4</c:v>
                </c:pt>
                <c:pt idx="263">
                  <c:v>552.6</c:v>
                </c:pt>
                <c:pt idx="264">
                  <c:v>552.79999999999995</c:v>
                </c:pt>
                <c:pt idx="265">
                  <c:v>553</c:v>
                </c:pt>
                <c:pt idx="266">
                  <c:v>553.20000000000005</c:v>
                </c:pt>
                <c:pt idx="267">
                  <c:v>553.4</c:v>
                </c:pt>
                <c:pt idx="268">
                  <c:v>553.6</c:v>
                </c:pt>
                <c:pt idx="269">
                  <c:v>553.79999999999995</c:v>
                </c:pt>
                <c:pt idx="270">
                  <c:v>554</c:v>
                </c:pt>
                <c:pt idx="271">
                  <c:v>554.20000000000005</c:v>
                </c:pt>
                <c:pt idx="272">
                  <c:v>554.4</c:v>
                </c:pt>
                <c:pt idx="273">
                  <c:v>554.6</c:v>
                </c:pt>
                <c:pt idx="274">
                  <c:v>554.79999999999995</c:v>
                </c:pt>
                <c:pt idx="275">
                  <c:v>555</c:v>
                </c:pt>
                <c:pt idx="276">
                  <c:v>555.20000000000005</c:v>
                </c:pt>
                <c:pt idx="277">
                  <c:v>555.4</c:v>
                </c:pt>
                <c:pt idx="278">
                  <c:v>555.6</c:v>
                </c:pt>
                <c:pt idx="279">
                  <c:v>555.79999999999995</c:v>
                </c:pt>
                <c:pt idx="280">
                  <c:v>556</c:v>
                </c:pt>
                <c:pt idx="281">
                  <c:v>556.20000000000005</c:v>
                </c:pt>
                <c:pt idx="282">
                  <c:v>556.4</c:v>
                </c:pt>
                <c:pt idx="283">
                  <c:v>556.6</c:v>
                </c:pt>
                <c:pt idx="284">
                  <c:v>556.79999999999995</c:v>
                </c:pt>
                <c:pt idx="285">
                  <c:v>557</c:v>
                </c:pt>
                <c:pt idx="286">
                  <c:v>557.20000000000005</c:v>
                </c:pt>
                <c:pt idx="287">
                  <c:v>557.4</c:v>
                </c:pt>
                <c:pt idx="288">
                  <c:v>557.6</c:v>
                </c:pt>
                <c:pt idx="289">
                  <c:v>557.79999999999995</c:v>
                </c:pt>
                <c:pt idx="290">
                  <c:v>558</c:v>
                </c:pt>
                <c:pt idx="291">
                  <c:v>558.20000000000005</c:v>
                </c:pt>
                <c:pt idx="292">
                  <c:v>558.4</c:v>
                </c:pt>
                <c:pt idx="293">
                  <c:v>558.6</c:v>
                </c:pt>
                <c:pt idx="294">
                  <c:v>558.79999999999995</c:v>
                </c:pt>
                <c:pt idx="295">
                  <c:v>559</c:v>
                </c:pt>
                <c:pt idx="296">
                  <c:v>559.20000000000005</c:v>
                </c:pt>
                <c:pt idx="297">
                  <c:v>559.4</c:v>
                </c:pt>
                <c:pt idx="298">
                  <c:v>559.6</c:v>
                </c:pt>
                <c:pt idx="299">
                  <c:v>559.79999999999995</c:v>
                </c:pt>
                <c:pt idx="300">
                  <c:v>560</c:v>
                </c:pt>
                <c:pt idx="301">
                  <c:v>560.20000000000005</c:v>
                </c:pt>
                <c:pt idx="302">
                  <c:v>560.4</c:v>
                </c:pt>
                <c:pt idx="303">
                  <c:v>560.6</c:v>
                </c:pt>
                <c:pt idx="304">
                  <c:v>560.79999999999995</c:v>
                </c:pt>
                <c:pt idx="305">
                  <c:v>561</c:v>
                </c:pt>
                <c:pt idx="306">
                  <c:v>561.20000000000005</c:v>
                </c:pt>
                <c:pt idx="307">
                  <c:v>561.4</c:v>
                </c:pt>
                <c:pt idx="308">
                  <c:v>561.6</c:v>
                </c:pt>
                <c:pt idx="309">
                  <c:v>561.79999999999995</c:v>
                </c:pt>
                <c:pt idx="310">
                  <c:v>562</c:v>
                </c:pt>
                <c:pt idx="311">
                  <c:v>562.20000000000005</c:v>
                </c:pt>
                <c:pt idx="312">
                  <c:v>562.4</c:v>
                </c:pt>
                <c:pt idx="313">
                  <c:v>562.6</c:v>
                </c:pt>
                <c:pt idx="314">
                  <c:v>562.79999999999995</c:v>
                </c:pt>
                <c:pt idx="315">
                  <c:v>563</c:v>
                </c:pt>
                <c:pt idx="316">
                  <c:v>563.20000000000005</c:v>
                </c:pt>
                <c:pt idx="317">
                  <c:v>563.4</c:v>
                </c:pt>
                <c:pt idx="318">
                  <c:v>563.6</c:v>
                </c:pt>
                <c:pt idx="319">
                  <c:v>563.79999999999995</c:v>
                </c:pt>
                <c:pt idx="320">
                  <c:v>564</c:v>
                </c:pt>
                <c:pt idx="321">
                  <c:v>564.20000000000005</c:v>
                </c:pt>
                <c:pt idx="322">
                  <c:v>564.4</c:v>
                </c:pt>
                <c:pt idx="323">
                  <c:v>564.6</c:v>
                </c:pt>
                <c:pt idx="324">
                  <c:v>564.79999999999995</c:v>
                </c:pt>
                <c:pt idx="325">
                  <c:v>565</c:v>
                </c:pt>
                <c:pt idx="326">
                  <c:v>565.20000000000005</c:v>
                </c:pt>
                <c:pt idx="327">
                  <c:v>565.4</c:v>
                </c:pt>
                <c:pt idx="328">
                  <c:v>565.6</c:v>
                </c:pt>
                <c:pt idx="329">
                  <c:v>565.79999999999995</c:v>
                </c:pt>
                <c:pt idx="330">
                  <c:v>566</c:v>
                </c:pt>
                <c:pt idx="331">
                  <c:v>566.20000000000005</c:v>
                </c:pt>
                <c:pt idx="332">
                  <c:v>566.4</c:v>
                </c:pt>
                <c:pt idx="333">
                  <c:v>566.6</c:v>
                </c:pt>
                <c:pt idx="334">
                  <c:v>566.79999999999995</c:v>
                </c:pt>
                <c:pt idx="335">
                  <c:v>567</c:v>
                </c:pt>
                <c:pt idx="336">
                  <c:v>567.20000000000005</c:v>
                </c:pt>
                <c:pt idx="337">
                  <c:v>567.4</c:v>
                </c:pt>
                <c:pt idx="338">
                  <c:v>567.6</c:v>
                </c:pt>
                <c:pt idx="339">
                  <c:v>567.79999999999995</c:v>
                </c:pt>
                <c:pt idx="340">
                  <c:v>568</c:v>
                </c:pt>
                <c:pt idx="341">
                  <c:v>568.20000000000005</c:v>
                </c:pt>
                <c:pt idx="342">
                  <c:v>568.4</c:v>
                </c:pt>
                <c:pt idx="343">
                  <c:v>568.6</c:v>
                </c:pt>
                <c:pt idx="344">
                  <c:v>568.79999999999995</c:v>
                </c:pt>
                <c:pt idx="345">
                  <c:v>569</c:v>
                </c:pt>
                <c:pt idx="346">
                  <c:v>569.20000000000005</c:v>
                </c:pt>
                <c:pt idx="347">
                  <c:v>569.4</c:v>
                </c:pt>
                <c:pt idx="348">
                  <c:v>569.6</c:v>
                </c:pt>
                <c:pt idx="349">
                  <c:v>569.79999999999995</c:v>
                </c:pt>
                <c:pt idx="350">
                  <c:v>570</c:v>
                </c:pt>
                <c:pt idx="351">
                  <c:v>570.20000000000005</c:v>
                </c:pt>
                <c:pt idx="352">
                  <c:v>570.4</c:v>
                </c:pt>
                <c:pt idx="353">
                  <c:v>570.6</c:v>
                </c:pt>
                <c:pt idx="354">
                  <c:v>570.79999999999995</c:v>
                </c:pt>
                <c:pt idx="355">
                  <c:v>571</c:v>
                </c:pt>
                <c:pt idx="356">
                  <c:v>571.20000000000005</c:v>
                </c:pt>
                <c:pt idx="357">
                  <c:v>571.4</c:v>
                </c:pt>
                <c:pt idx="358">
                  <c:v>571.6</c:v>
                </c:pt>
                <c:pt idx="359">
                  <c:v>571.79999999999995</c:v>
                </c:pt>
                <c:pt idx="360">
                  <c:v>572</c:v>
                </c:pt>
                <c:pt idx="361">
                  <c:v>572.20000000000005</c:v>
                </c:pt>
                <c:pt idx="362">
                  <c:v>572.4</c:v>
                </c:pt>
                <c:pt idx="363">
                  <c:v>572.6</c:v>
                </c:pt>
                <c:pt idx="364">
                  <c:v>572.79999999999995</c:v>
                </c:pt>
                <c:pt idx="365">
                  <c:v>573</c:v>
                </c:pt>
                <c:pt idx="366">
                  <c:v>573.20000000000005</c:v>
                </c:pt>
                <c:pt idx="367">
                  <c:v>573.4</c:v>
                </c:pt>
                <c:pt idx="368">
                  <c:v>573.6</c:v>
                </c:pt>
                <c:pt idx="369">
                  <c:v>573.79999999999995</c:v>
                </c:pt>
                <c:pt idx="370">
                  <c:v>574</c:v>
                </c:pt>
                <c:pt idx="371">
                  <c:v>574.20000000000005</c:v>
                </c:pt>
                <c:pt idx="372">
                  <c:v>574.4</c:v>
                </c:pt>
                <c:pt idx="373">
                  <c:v>574.6</c:v>
                </c:pt>
                <c:pt idx="374">
                  <c:v>574.79999999999995</c:v>
                </c:pt>
                <c:pt idx="375">
                  <c:v>575</c:v>
                </c:pt>
                <c:pt idx="376">
                  <c:v>575.20000000000005</c:v>
                </c:pt>
                <c:pt idx="377">
                  <c:v>575.4</c:v>
                </c:pt>
                <c:pt idx="378">
                  <c:v>575.6</c:v>
                </c:pt>
                <c:pt idx="379">
                  <c:v>575.79999999999995</c:v>
                </c:pt>
                <c:pt idx="380">
                  <c:v>576</c:v>
                </c:pt>
                <c:pt idx="381">
                  <c:v>576.20000000000005</c:v>
                </c:pt>
                <c:pt idx="382">
                  <c:v>576.4</c:v>
                </c:pt>
                <c:pt idx="383">
                  <c:v>576.6</c:v>
                </c:pt>
                <c:pt idx="384">
                  <c:v>576.79999999999995</c:v>
                </c:pt>
                <c:pt idx="385">
                  <c:v>577</c:v>
                </c:pt>
                <c:pt idx="386">
                  <c:v>577.20000000000005</c:v>
                </c:pt>
                <c:pt idx="387">
                  <c:v>577.4</c:v>
                </c:pt>
                <c:pt idx="388">
                  <c:v>577.6</c:v>
                </c:pt>
                <c:pt idx="389">
                  <c:v>577.79999999999995</c:v>
                </c:pt>
                <c:pt idx="390">
                  <c:v>578</c:v>
                </c:pt>
                <c:pt idx="391">
                  <c:v>578.20000000000005</c:v>
                </c:pt>
                <c:pt idx="392">
                  <c:v>578.4</c:v>
                </c:pt>
                <c:pt idx="393">
                  <c:v>578.6</c:v>
                </c:pt>
                <c:pt idx="394">
                  <c:v>578.79999999999995</c:v>
                </c:pt>
                <c:pt idx="395">
                  <c:v>579</c:v>
                </c:pt>
                <c:pt idx="396">
                  <c:v>579.20000000000005</c:v>
                </c:pt>
                <c:pt idx="397">
                  <c:v>579.4</c:v>
                </c:pt>
                <c:pt idx="398">
                  <c:v>579.6</c:v>
                </c:pt>
                <c:pt idx="399">
                  <c:v>579.79999999999995</c:v>
                </c:pt>
                <c:pt idx="400">
                  <c:v>580</c:v>
                </c:pt>
                <c:pt idx="401">
                  <c:v>580.20000000000005</c:v>
                </c:pt>
                <c:pt idx="402">
                  <c:v>580.4</c:v>
                </c:pt>
                <c:pt idx="403">
                  <c:v>580.6</c:v>
                </c:pt>
                <c:pt idx="404">
                  <c:v>580.79999999999995</c:v>
                </c:pt>
                <c:pt idx="405">
                  <c:v>581</c:v>
                </c:pt>
                <c:pt idx="406">
                  <c:v>581.20000000000005</c:v>
                </c:pt>
                <c:pt idx="407">
                  <c:v>581.4</c:v>
                </c:pt>
                <c:pt idx="408">
                  <c:v>581.6</c:v>
                </c:pt>
                <c:pt idx="409">
                  <c:v>581.79999999999995</c:v>
                </c:pt>
                <c:pt idx="410">
                  <c:v>582</c:v>
                </c:pt>
                <c:pt idx="411">
                  <c:v>582.20000000000005</c:v>
                </c:pt>
                <c:pt idx="412">
                  <c:v>582.4</c:v>
                </c:pt>
                <c:pt idx="413">
                  <c:v>582.6</c:v>
                </c:pt>
                <c:pt idx="414">
                  <c:v>582.79999999999995</c:v>
                </c:pt>
                <c:pt idx="415">
                  <c:v>583</c:v>
                </c:pt>
                <c:pt idx="416">
                  <c:v>583.20000000000005</c:v>
                </c:pt>
                <c:pt idx="417">
                  <c:v>583.4</c:v>
                </c:pt>
                <c:pt idx="418">
                  <c:v>583.6</c:v>
                </c:pt>
                <c:pt idx="419">
                  <c:v>583.79999999999995</c:v>
                </c:pt>
                <c:pt idx="420">
                  <c:v>584</c:v>
                </c:pt>
                <c:pt idx="421">
                  <c:v>584.20000000000005</c:v>
                </c:pt>
                <c:pt idx="422">
                  <c:v>584.4</c:v>
                </c:pt>
                <c:pt idx="423">
                  <c:v>584.6</c:v>
                </c:pt>
                <c:pt idx="424">
                  <c:v>584.79999999999995</c:v>
                </c:pt>
                <c:pt idx="425">
                  <c:v>585</c:v>
                </c:pt>
                <c:pt idx="426">
                  <c:v>585.20000000000005</c:v>
                </c:pt>
                <c:pt idx="427">
                  <c:v>585.4</c:v>
                </c:pt>
                <c:pt idx="428">
                  <c:v>585.6</c:v>
                </c:pt>
                <c:pt idx="429">
                  <c:v>585.79999999999995</c:v>
                </c:pt>
                <c:pt idx="430">
                  <c:v>586</c:v>
                </c:pt>
                <c:pt idx="431">
                  <c:v>586.20000000000005</c:v>
                </c:pt>
                <c:pt idx="432">
                  <c:v>586.4</c:v>
                </c:pt>
                <c:pt idx="433">
                  <c:v>586.6</c:v>
                </c:pt>
                <c:pt idx="434">
                  <c:v>586.79999999999995</c:v>
                </c:pt>
                <c:pt idx="435">
                  <c:v>587</c:v>
                </c:pt>
                <c:pt idx="436">
                  <c:v>587.20000000000005</c:v>
                </c:pt>
                <c:pt idx="437">
                  <c:v>587.4</c:v>
                </c:pt>
                <c:pt idx="438">
                  <c:v>587.6</c:v>
                </c:pt>
                <c:pt idx="439">
                  <c:v>587.79999999999995</c:v>
                </c:pt>
                <c:pt idx="440">
                  <c:v>588</c:v>
                </c:pt>
                <c:pt idx="441">
                  <c:v>588.20000000000005</c:v>
                </c:pt>
                <c:pt idx="442">
                  <c:v>588.4</c:v>
                </c:pt>
                <c:pt idx="443">
                  <c:v>588.6</c:v>
                </c:pt>
                <c:pt idx="444">
                  <c:v>588.79999999999995</c:v>
                </c:pt>
                <c:pt idx="445">
                  <c:v>589</c:v>
                </c:pt>
                <c:pt idx="446">
                  <c:v>589.20000000000005</c:v>
                </c:pt>
                <c:pt idx="447">
                  <c:v>589.4</c:v>
                </c:pt>
                <c:pt idx="448">
                  <c:v>589.6</c:v>
                </c:pt>
                <c:pt idx="449">
                  <c:v>589.79999999999995</c:v>
                </c:pt>
                <c:pt idx="450">
                  <c:v>590</c:v>
                </c:pt>
                <c:pt idx="451">
                  <c:v>590.20000000000005</c:v>
                </c:pt>
                <c:pt idx="452">
                  <c:v>590.4</c:v>
                </c:pt>
                <c:pt idx="453">
                  <c:v>590.6</c:v>
                </c:pt>
                <c:pt idx="454">
                  <c:v>590.79999999999995</c:v>
                </c:pt>
                <c:pt idx="455">
                  <c:v>591</c:v>
                </c:pt>
                <c:pt idx="456">
                  <c:v>591.20000000000005</c:v>
                </c:pt>
                <c:pt idx="457">
                  <c:v>591.4</c:v>
                </c:pt>
                <c:pt idx="458">
                  <c:v>591.6</c:v>
                </c:pt>
                <c:pt idx="459">
                  <c:v>591.79999999999995</c:v>
                </c:pt>
                <c:pt idx="460">
                  <c:v>592</c:v>
                </c:pt>
                <c:pt idx="461">
                  <c:v>592.20000000000005</c:v>
                </c:pt>
                <c:pt idx="462">
                  <c:v>592.4</c:v>
                </c:pt>
                <c:pt idx="463">
                  <c:v>592.6</c:v>
                </c:pt>
                <c:pt idx="464">
                  <c:v>592.79999999999995</c:v>
                </c:pt>
                <c:pt idx="465">
                  <c:v>593</c:v>
                </c:pt>
                <c:pt idx="466">
                  <c:v>593.20000000000005</c:v>
                </c:pt>
                <c:pt idx="467">
                  <c:v>593.4</c:v>
                </c:pt>
                <c:pt idx="468">
                  <c:v>593.6</c:v>
                </c:pt>
                <c:pt idx="469">
                  <c:v>593.79999999999995</c:v>
                </c:pt>
                <c:pt idx="470">
                  <c:v>594</c:v>
                </c:pt>
                <c:pt idx="471">
                  <c:v>594.20000000000005</c:v>
                </c:pt>
                <c:pt idx="472">
                  <c:v>594.4</c:v>
                </c:pt>
                <c:pt idx="473">
                  <c:v>594.6</c:v>
                </c:pt>
                <c:pt idx="474">
                  <c:v>594.79999999999995</c:v>
                </c:pt>
                <c:pt idx="475">
                  <c:v>595</c:v>
                </c:pt>
                <c:pt idx="476">
                  <c:v>595.20000000000005</c:v>
                </c:pt>
                <c:pt idx="477">
                  <c:v>595.4</c:v>
                </c:pt>
                <c:pt idx="478">
                  <c:v>595.6</c:v>
                </c:pt>
                <c:pt idx="479">
                  <c:v>595.79999999999995</c:v>
                </c:pt>
                <c:pt idx="480">
                  <c:v>596</c:v>
                </c:pt>
                <c:pt idx="481">
                  <c:v>596.20000000000005</c:v>
                </c:pt>
                <c:pt idx="482">
                  <c:v>596.4</c:v>
                </c:pt>
                <c:pt idx="483">
                  <c:v>596.6</c:v>
                </c:pt>
                <c:pt idx="484">
                  <c:v>596.79999999999995</c:v>
                </c:pt>
                <c:pt idx="485">
                  <c:v>597</c:v>
                </c:pt>
                <c:pt idx="486">
                  <c:v>597.20000000000005</c:v>
                </c:pt>
                <c:pt idx="487">
                  <c:v>597.4</c:v>
                </c:pt>
                <c:pt idx="488">
                  <c:v>597.6</c:v>
                </c:pt>
                <c:pt idx="489">
                  <c:v>597.79999999999995</c:v>
                </c:pt>
                <c:pt idx="490">
                  <c:v>598</c:v>
                </c:pt>
                <c:pt idx="491">
                  <c:v>598.20000000000005</c:v>
                </c:pt>
                <c:pt idx="492">
                  <c:v>598.4</c:v>
                </c:pt>
                <c:pt idx="493">
                  <c:v>598.6</c:v>
                </c:pt>
                <c:pt idx="494">
                  <c:v>598.79999999999995</c:v>
                </c:pt>
                <c:pt idx="495">
                  <c:v>599</c:v>
                </c:pt>
                <c:pt idx="496">
                  <c:v>599.20000000000005</c:v>
                </c:pt>
                <c:pt idx="497">
                  <c:v>599.4</c:v>
                </c:pt>
                <c:pt idx="498">
                  <c:v>599.6</c:v>
                </c:pt>
                <c:pt idx="499">
                  <c:v>599.79999999999995</c:v>
                </c:pt>
                <c:pt idx="500">
                  <c:v>600</c:v>
                </c:pt>
              </c:numCache>
            </c:numRef>
          </c:xVal>
          <c:yVal>
            <c:numRef>
              <c:f>'Standard Curve'!$D$2:$D$502</c:f>
              <c:numCache>
                <c:formatCode>General</c:formatCode>
                <c:ptCount val="501"/>
                <c:pt idx="0">
                  <c:v>410.26499999999999</c:v>
                </c:pt>
                <c:pt idx="1">
                  <c:v>408.01</c:v>
                </c:pt>
                <c:pt idx="2">
                  <c:v>399.50799999999992</c:v>
                </c:pt>
                <c:pt idx="3">
                  <c:v>382.62400000000002</c:v>
                </c:pt>
                <c:pt idx="4">
                  <c:v>362.64</c:v>
                </c:pt>
                <c:pt idx="5">
                  <c:v>344.22899999999993</c:v>
                </c:pt>
                <c:pt idx="6">
                  <c:v>325.60700000000008</c:v>
                </c:pt>
                <c:pt idx="7">
                  <c:v>308.84199999999993</c:v>
                </c:pt>
                <c:pt idx="8">
                  <c:v>292.09100000000001</c:v>
                </c:pt>
                <c:pt idx="9">
                  <c:v>275.72300000000001</c:v>
                </c:pt>
                <c:pt idx="10">
                  <c:v>262.08800000000002</c:v>
                </c:pt>
                <c:pt idx="11">
                  <c:v>247.75299999999999</c:v>
                </c:pt>
                <c:pt idx="12">
                  <c:v>233.77199999999999</c:v>
                </c:pt>
                <c:pt idx="13">
                  <c:v>220.63300000000001</c:v>
                </c:pt>
                <c:pt idx="14">
                  <c:v>207.88800000000001</c:v>
                </c:pt>
                <c:pt idx="15">
                  <c:v>197.226</c:v>
                </c:pt>
                <c:pt idx="16">
                  <c:v>185.678</c:v>
                </c:pt>
                <c:pt idx="17">
                  <c:v>174.93</c:v>
                </c:pt>
                <c:pt idx="18">
                  <c:v>165.30099999999999</c:v>
                </c:pt>
                <c:pt idx="19">
                  <c:v>156.601</c:v>
                </c:pt>
                <c:pt idx="20">
                  <c:v>144.36000000000001</c:v>
                </c:pt>
                <c:pt idx="21">
                  <c:v>135.71799999999999</c:v>
                </c:pt>
                <c:pt idx="22">
                  <c:v>128.53</c:v>
                </c:pt>
                <c:pt idx="23">
                  <c:v>122.584</c:v>
                </c:pt>
                <c:pt idx="24">
                  <c:v>116.794</c:v>
                </c:pt>
                <c:pt idx="25">
                  <c:v>110.657</c:v>
                </c:pt>
                <c:pt idx="26">
                  <c:v>105.374</c:v>
                </c:pt>
                <c:pt idx="27">
                  <c:v>100.861</c:v>
                </c:pt>
                <c:pt idx="28">
                  <c:v>96.274000000000001</c:v>
                </c:pt>
                <c:pt idx="29">
                  <c:v>92.373999999999981</c:v>
                </c:pt>
                <c:pt idx="30">
                  <c:v>88.495999999999995</c:v>
                </c:pt>
                <c:pt idx="31">
                  <c:v>85.006</c:v>
                </c:pt>
                <c:pt idx="32">
                  <c:v>82.095000000000013</c:v>
                </c:pt>
                <c:pt idx="33">
                  <c:v>79.546999999999997</c:v>
                </c:pt>
                <c:pt idx="34">
                  <c:v>77.055999999999983</c:v>
                </c:pt>
                <c:pt idx="35">
                  <c:v>74.84</c:v>
                </c:pt>
                <c:pt idx="36">
                  <c:v>72.905000000000001</c:v>
                </c:pt>
                <c:pt idx="37">
                  <c:v>71.218999999999994</c:v>
                </c:pt>
                <c:pt idx="38">
                  <c:v>69.628999999999976</c:v>
                </c:pt>
                <c:pt idx="39">
                  <c:v>68.423000000000002</c:v>
                </c:pt>
                <c:pt idx="40">
                  <c:v>67.302999999999983</c:v>
                </c:pt>
                <c:pt idx="41">
                  <c:v>66.427999999999997</c:v>
                </c:pt>
                <c:pt idx="42">
                  <c:v>65.712000000000003</c:v>
                </c:pt>
                <c:pt idx="43">
                  <c:v>65.084999999999994</c:v>
                </c:pt>
                <c:pt idx="44">
                  <c:v>64.684999999999974</c:v>
                </c:pt>
                <c:pt idx="45">
                  <c:v>64.58</c:v>
                </c:pt>
                <c:pt idx="46">
                  <c:v>64.543000000000006</c:v>
                </c:pt>
                <c:pt idx="47">
                  <c:v>64.492000000000004</c:v>
                </c:pt>
                <c:pt idx="48">
                  <c:v>64.604999999999976</c:v>
                </c:pt>
                <c:pt idx="49">
                  <c:v>65.165000000000006</c:v>
                </c:pt>
                <c:pt idx="50">
                  <c:v>65.478999999999999</c:v>
                </c:pt>
                <c:pt idx="51">
                  <c:v>65.834999999999994</c:v>
                </c:pt>
                <c:pt idx="52">
                  <c:v>66.42</c:v>
                </c:pt>
                <c:pt idx="53">
                  <c:v>67.065000000000012</c:v>
                </c:pt>
                <c:pt idx="54">
                  <c:v>67.426000000000002</c:v>
                </c:pt>
                <c:pt idx="55">
                  <c:v>67.983000000000004</c:v>
                </c:pt>
                <c:pt idx="56">
                  <c:v>68.753</c:v>
                </c:pt>
                <c:pt idx="57">
                  <c:v>69.394999999999996</c:v>
                </c:pt>
                <c:pt idx="58">
                  <c:v>70.146000000000001</c:v>
                </c:pt>
                <c:pt idx="59">
                  <c:v>70.84</c:v>
                </c:pt>
                <c:pt idx="60">
                  <c:v>71.456999999999994</c:v>
                </c:pt>
                <c:pt idx="61">
                  <c:v>72.165999999999983</c:v>
                </c:pt>
                <c:pt idx="62">
                  <c:v>72.843999999999994</c:v>
                </c:pt>
                <c:pt idx="63">
                  <c:v>73.571999999999974</c:v>
                </c:pt>
                <c:pt idx="64">
                  <c:v>74.164000000000001</c:v>
                </c:pt>
                <c:pt idx="65">
                  <c:v>74.715000000000003</c:v>
                </c:pt>
                <c:pt idx="66">
                  <c:v>75.581000000000003</c:v>
                </c:pt>
                <c:pt idx="67">
                  <c:v>76.203000000000003</c:v>
                </c:pt>
                <c:pt idx="68">
                  <c:v>76.771000000000001</c:v>
                </c:pt>
                <c:pt idx="69">
                  <c:v>77.421000000000006</c:v>
                </c:pt>
                <c:pt idx="70">
                  <c:v>77.959999999999994</c:v>
                </c:pt>
                <c:pt idx="71">
                  <c:v>78.524000000000001</c:v>
                </c:pt>
                <c:pt idx="72">
                  <c:v>79.151999999999987</c:v>
                </c:pt>
                <c:pt idx="73">
                  <c:v>79.775000000000006</c:v>
                </c:pt>
                <c:pt idx="74">
                  <c:v>80.132999999999981</c:v>
                </c:pt>
                <c:pt idx="75">
                  <c:v>80.528999999999982</c:v>
                </c:pt>
                <c:pt idx="76">
                  <c:v>81.718000000000004</c:v>
                </c:pt>
                <c:pt idx="77">
                  <c:v>82.665000000000006</c:v>
                </c:pt>
                <c:pt idx="78">
                  <c:v>82.92</c:v>
                </c:pt>
                <c:pt idx="79">
                  <c:v>83.165999999999983</c:v>
                </c:pt>
                <c:pt idx="80">
                  <c:v>84.003</c:v>
                </c:pt>
                <c:pt idx="81">
                  <c:v>84.568000000000012</c:v>
                </c:pt>
                <c:pt idx="82">
                  <c:v>84.962000000000003</c:v>
                </c:pt>
                <c:pt idx="83">
                  <c:v>85.613</c:v>
                </c:pt>
                <c:pt idx="84">
                  <c:v>86.004000000000005</c:v>
                </c:pt>
                <c:pt idx="85">
                  <c:v>86.494</c:v>
                </c:pt>
                <c:pt idx="86">
                  <c:v>87.039000000000001</c:v>
                </c:pt>
                <c:pt idx="87">
                  <c:v>87.455000000000013</c:v>
                </c:pt>
                <c:pt idx="88">
                  <c:v>88</c:v>
                </c:pt>
                <c:pt idx="89">
                  <c:v>88.221999999999994</c:v>
                </c:pt>
                <c:pt idx="90">
                  <c:v>88.409000000000006</c:v>
                </c:pt>
                <c:pt idx="91">
                  <c:v>88.888999999999982</c:v>
                </c:pt>
                <c:pt idx="92">
                  <c:v>89.275000000000006</c:v>
                </c:pt>
                <c:pt idx="93">
                  <c:v>89.495000000000005</c:v>
                </c:pt>
                <c:pt idx="94">
                  <c:v>89.426000000000002</c:v>
                </c:pt>
                <c:pt idx="95">
                  <c:v>89.762</c:v>
                </c:pt>
                <c:pt idx="96">
                  <c:v>90.41</c:v>
                </c:pt>
                <c:pt idx="97">
                  <c:v>91.028000000000006</c:v>
                </c:pt>
                <c:pt idx="98">
                  <c:v>91.076999999999998</c:v>
                </c:pt>
                <c:pt idx="99">
                  <c:v>91.081000000000003</c:v>
                </c:pt>
                <c:pt idx="100">
                  <c:v>91.278000000000006</c:v>
                </c:pt>
                <c:pt idx="101">
                  <c:v>91.331000000000003</c:v>
                </c:pt>
                <c:pt idx="102">
                  <c:v>91.334999999999994</c:v>
                </c:pt>
                <c:pt idx="103">
                  <c:v>91.61</c:v>
                </c:pt>
                <c:pt idx="104">
                  <c:v>91.772999999999982</c:v>
                </c:pt>
                <c:pt idx="105">
                  <c:v>91.56</c:v>
                </c:pt>
                <c:pt idx="106">
                  <c:v>91.784000000000006</c:v>
                </c:pt>
                <c:pt idx="107">
                  <c:v>91.927999999999997</c:v>
                </c:pt>
                <c:pt idx="108">
                  <c:v>91.873999999999981</c:v>
                </c:pt>
                <c:pt idx="109">
                  <c:v>91.820999999999998</c:v>
                </c:pt>
                <c:pt idx="110">
                  <c:v>92.068000000000012</c:v>
                </c:pt>
                <c:pt idx="111">
                  <c:v>92.090999999999994</c:v>
                </c:pt>
                <c:pt idx="112">
                  <c:v>91.736999999999995</c:v>
                </c:pt>
                <c:pt idx="113">
                  <c:v>91.652999999999977</c:v>
                </c:pt>
                <c:pt idx="114">
                  <c:v>91.406999999999996</c:v>
                </c:pt>
                <c:pt idx="115">
                  <c:v>91.144999999999996</c:v>
                </c:pt>
                <c:pt idx="116">
                  <c:v>91.025000000000006</c:v>
                </c:pt>
                <c:pt idx="117">
                  <c:v>90.994</c:v>
                </c:pt>
                <c:pt idx="118">
                  <c:v>91.078999999999979</c:v>
                </c:pt>
                <c:pt idx="119">
                  <c:v>90.956000000000003</c:v>
                </c:pt>
                <c:pt idx="120">
                  <c:v>90.531999999999996</c:v>
                </c:pt>
                <c:pt idx="121">
                  <c:v>90.319000000000003</c:v>
                </c:pt>
                <c:pt idx="122">
                  <c:v>90.066999999999993</c:v>
                </c:pt>
                <c:pt idx="123">
                  <c:v>89.576999999999998</c:v>
                </c:pt>
                <c:pt idx="124">
                  <c:v>89.332999999999998</c:v>
                </c:pt>
                <c:pt idx="125">
                  <c:v>89.191999999999993</c:v>
                </c:pt>
                <c:pt idx="126">
                  <c:v>88.998000000000005</c:v>
                </c:pt>
                <c:pt idx="127">
                  <c:v>88.34</c:v>
                </c:pt>
                <c:pt idx="128">
                  <c:v>87.917000000000002</c:v>
                </c:pt>
                <c:pt idx="129">
                  <c:v>87.851999999999975</c:v>
                </c:pt>
                <c:pt idx="130">
                  <c:v>87.104999999999976</c:v>
                </c:pt>
                <c:pt idx="131">
                  <c:v>86.769000000000005</c:v>
                </c:pt>
                <c:pt idx="132">
                  <c:v>86.35</c:v>
                </c:pt>
                <c:pt idx="133">
                  <c:v>86.138000000000005</c:v>
                </c:pt>
                <c:pt idx="134">
                  <c:v>85.927000000000007</c:v>
                </c:pt>
                <c:pt idx="135">
                  <c:v>85.268000000000001</c:v>
                </c:pt>
                <c:pt idx="136">
                  <c:v>84.688999999999979</c:v>
                </c:pt>
                <c:pt idx="137">
                  <c:v>84.540999999999997</c:v>
                </c:pt>
                <c:pt idx="138">
                  <c:v>84.177999999999983</c:v>
                </c:pt>
                <c:pt idx="139">
                  <c:v>83.510999999999996</c:v>
                </c:pt>
                <c:pt idx="140">
                  <c:v>83.298000000000002</c:v>
                </c:pt>
                <c:pt idx="141">
                  <c:v>82.938000000000002</c:v>
                </c:pt>
                <c:pt idx="142">
                  <c:v>82.367000000000004</c:v>
                </c:pt>
                <c:pt idx="143">
                  <c:v>82.066000000000003</c:v>
                </c:pt>
                <c:pt idx="144">
                  <c:v>81.713999999999999</c:v>
                </c:pt>
                <c:pt idx="145">
                  <c:v>81.218999999999994</c:v>
                </c:pt>
                <c:pt idx="146">
                  <c:v>80.417000000000002</c:v>
                </c:pt>
                <c:pt idx="147">
                  <c:v>79.942999999999998</c:v>
                </c:pt>
                <c:pt idx="148">
                  <c:v>79.427000000000007</c:v>
                </c:pt>
                <c:pt idx="149">
                  <c:v>78.706000000000003</c:v>
                </c:pt>
                <c:pt idx="150">
                  <c:v>78.259</c:v>
                </c:pt>
                <c:pt idx="151">
                  <c:v>77.929000000000002</c:v>
                </c:pt>
                <c:pt idx="152">
                  <c:v>77.683999999999983</c:v>
                </c:pt>
                <c:pt idx="153">
                  <c:v>77.055999999999983</c:v>
                </c:pt>
                <c:pt idx="154">
                  <c:v>76.456999999999994</c:v>
                </c:pt>
                <c:pt idx="155">
                  <c:v>76.172999999999988</c:v>
                </c:pt>
                <c:pt idx="156">
                  <c:v>75.718000000000004</c:v>
                </c:pt>
                <c:pt idx="157">
                  <c:v>75.203999999999994</c:v>
                </c:pt>
                <c:pt idx="158">
                  <c:v>74.442999999999998</c:v>
                </c:pt>
                <c:pt idx="159">
                  <c:v>73.691000000000003</c:v>
                </c:pt>
                <c:pt idx="160">
                  <c:v>73.39</c:v>
                </c:pt>
                <c:pt idx="161">
                  <c:v>73.244</c:v>
                </c:pt>
                <c:pt idx="162">
                  <c:v>72.813999999999993</c:v>
                </c:pt>
                <c:pt idx="163">
                  <c:v>72.415999999999997</c:v>
                </c:pt>
                <c:pt idx="164">
                  <c:v>72.009</c:v>
                </c:pt>
                <c:pt idx="165">
                  <c:v>71.453000000000003</c:v>
                </c:pt>
                <c:pt idx="166">
                  <c:v>71.039000000000001</c:v>
                </c:pt>
                <c:pt idx="167">
                  <c:v>70.628999999999976</c:v>
                </c:pt>
                <c:pt idx="168">
                  <c:v>70.165999999999983</c:v>
                </c:pt>
                <c:pt idx="169">
                  <c:v>69.384</c:v>
                </c:pt>
                <c:pt idx="170">
                  <c:v>69.019000000000005</c:v>
                </c:pt>
                <c:pt idx="171">
                  <c:v>68.628999999999976</c:v>
                </c:pt>
                <c:pt idx="172">
                  <c:v>68.037000000000006</c:v>
                </c:pt>
                <c:pt idx="173">
                  <c:v>67.802000000000007</c:v>
                </c:pt>
                <c:pt idx="174">
                  <c:v>67.595000000000013</c:v>
                </c:pt>
                <c:pt idx="175">
                  <c:v>66.944999999999993</c:v>
                </c:pt>
                <c:pt idx="176">
                  <c:v>66.482000000000014</c:v>
                </c:pt>
                <c:pt idx="177">
                  <c:v>66.225999999999999</c:v>
                </c:pt>
                <c:pt idx="178">
                  <c:v>65.962999999999994</c:v>
                </c:pt>
                <c:pt idx="179">
                  <c:v>65.834999999999994</c:v>
                </c:pt>
                <c:pt idx="180">
                  <c:v>65.600999999999999</c:v>
                </c:pt>
                <c:pt idx="181">
                  <c:v>65.150000000000006</c:v>
                </c:pt>
                <c:pt idx="182">
                  <c:v>64.600999999999999</c:v>
                </c:pt>
                <c:pt idx="183">
                  <c:v>64.293000000000006</c:v>
                </c:pt>
                <c:pt idx="184">
                  <c:v>64.265000000000001</c:v>
                </c:pt>
                <c:pt idx="185">
                  <c:v>64.134</c:v>
                </c:pt>
                <c:pt idx="186">
                  <c:v>63.811999999999998</c:v>
                </c:pt>
                <c:pt idx="187">
                  <c:v>63.612000000000002</c:v>
                </c:pt>
                <c:pt idx="188">
                  <c:v>63.311</c:v>
                </c:pt>
                <c:pt idx="189">
                  <c:v>62.972000000000001</c:v>
                </c:pt>
                <c:pt idx="190">
                  <c:v>62.696000000000012</c:v>
                </c:pt>
                <c:pt idx="191">
                  <c:v>62.664000000000001</c:v>
                </c:pt>
                <c:pt idx="192">
                  <c:v>62.673000000000002</c:v>
                </c:pt>
                <c:pt idx="193">
                  <c:v>62.454000000000001</c:v>
                </c:pt>
                <c:pt idx="194">
                  <c:v>62.446000000000012</c:v>
                </c:pt>
                <c:pt idx="195">
                  <c:v>62.423000000000002</c:v>
                </c:pt>
                <c:pt idx="196">
                  <c:v>62.136000000000003</c:v>
                </c:pt>
                <c:pt idx="197">
                  <c:v>61.779000000000003</c:v>
                </c:pt>
                <c:pt idx="198">
                  <c:v>61.691000000000003</c:v>
                </c:pt>
                <c:pt idx="199">
                  <c:v>61.826000000000001</c:v>
                </c:pt>
                <c:pt idx="200">
                  <c:v>61.822000000000003</c:v>
                </c:pt>
                <c:pt idx="201">
                  <c:v>61.698</c:v>
                </c:pt>
                <c:pt idx="202">
                  <c:v>61.594000000000001</c:v>
                </c:pt>
                <c:pt idx="203">
                  <c:v>61.581000000000003</c:v>
                </c:pt>
                <c:pt idx="204">
                  <c:v>61.512</c:v>
                </c:pt>
                <c:pt idx="205">
                  <c:v>61.507000000000012</c:v>
                </c:pt>
                <c:pt idx="206">
                  <c:v>61.652000000000001</c:v>
                </c:pt>
                <c:pt idx="207">
                  <c:v>61.642000000000003</c:v>
                </c:pt>
                <c:pt idx="208">
                  <c:v>61.801000000000002</c:v>
                </c:pt>
                <c:pt idx="209">
                  <c:v>62.174000000000007</c:v>
                </c:pt>
                <c:pt idx="210">
                  <c:v>62.317999999999998</c:v>
                </c:pt>
                <c:pt idx="211">
                  <c:v>62.31</c:v>
                </c:pt>
                <c:pt idx="212">
                  <c:v>62.33</c:v>
                </c:pt>
                <c:pt idx="213">
                  <c:v>62.537000000000013</c:v>
                </c:pt>
                <c:pt idx="214">
                  <c:v>62.773000000000003</c:v>
                </c:pt>
                <c:pt idx="215">
                  <c:v>62.906999999999996</c:v>
                </c:pt>
                <c:pt idx="216">
                  <c:v>62.881</c:v>
                </c:pt>
                <c:pt idx="217">
                  <c:v>63.146000000000001</c:v>
                </c:pt>
                <c:pt idx="218">
                  <c:v>63.734999999999999</c:v>
                </c:pt>
                <c:pt idx="219">
                  <c:v>63.857999999999997</c:v>
                </c:pt>
                <c:pt idx="220">
                  <c:v>63.848999999999997</c:v>
                </c:pt>
                <c:pt idx="221">
                  <c:v>64.265000000000001</c:v>
                </c:pt>
                <c:pt idx="222">
                  <c:v>64.687999999999974</c:v>
                </c:pt>
                <c:pt idx="223">
                  <c:v>64.959999999999994</c:v>
                </c:pt>
                <c:pt idx="224">
                  <c:v>65.245000000000005</c:v>
                </c:pt>
                <c:pt idx="225">
                  <c:v>65.554000000000002</c:v>
                </c:pt>
                <c:pt idx="226">
                  <c:v>65.875999999999976</c:v>
                </c:pt>
                <c:pt idx="227">
                  <c:v>66.312000000000012</c:v>
                </c:pt>
                <c:pt idx="228">
                  <c:v>66.614000000000004</c:v>
                </c:pt>
                <c:pt idx="229">
                  <c:v>67.442999999999998</c:v>
                </c:pt>
                <c:pt idx="230">
                  <c:v>67.963999999999999</c:v>
                </c:pt>
                <c:pt idx="231">
                  <c:v>68.103999999999999</c:v>
                </c:pt>
                <c:pt idx="232">
                  <c:v>68.216999999999999</c:v>
                </c:pt>
                <c:pt idx="233">
                  <c:v>68.671999999999983</c:v>
                </c:pt>
                <c:pt idx="234">
                  <c:v>69.278000000000006</c:v>
                </c:pt>
                <c:pt idx="235">
                  <c:v>69.590999999999994</c:v>
                </c:pt>
                <c:pt idx="236">
                  <c:v>70.107999999999976</c:v>
                </c:pt>
                <c:pt idx="237">
                  <c:v>70.736999999999995</c:v>
                </c:pt>
                <c:pt idx="238">
                  <c:v>71.10599999999998</c:v>
                </c:pt>
                <c:pt idx="239">
                  <c:v>71.504000000000005</c:v>
                </c:pt>
                <c:pt idx="240">
                  <c:v>72.175999999999988</c:v>
                </c:pt>
                <c:pt idx="241">
                  <c:v>72.748999999999995</c:v>
                </c:pt>
                <c:pt idx="242">
                  <c:v>72.971000000000004</c:v>
                </c:pt>
                <c:pt idx="243">
                  <c:v>73.506</c:v>
                </c:pt>
                <c:pt idx="244">
                  <c:v>74.299000000000007</c:v>
                </c:pt>
                <c:pt idx="245">
                  <c:v>74.918999999999997</c:v>
                </c:pt>
                <c:pt idx="246">
                  <c:v>75.236000000000004</c:v>
                </c:pt>
                <c:pt idx="247">
                  <c:v>75.807000000000002</c:v>
                </c:pt>
                <c:pt idx="248">
                  <c:v>76.649000000000001</c:v>
                </c:pt>
                <c:pt idx="249">
                  <c:v>77.498000000000005</c:v>
                </c:pt>
                <c:pt idx="250">
                  <c:v>77.952000000000012</c:v>
                </c:pt>
                <c:pt idx="251">
                  <c:v>78.697000000000003</c:v>
                </c:pt>
                <c:pt idx="252">
                  <c:v>79.210999999999999</c:v>
                </c:pt>
                <c:pt idx="253">
                  <c:v>79.78</c:v>
                </c:pt>
                <c:pt idx="254">
                  <c:v>80.480999999999995</c:v>
                </c:pt>
                <c:pt idx="255">
                  <c:v>80.871999999999986</c:v>
                </c:pt>
                <c:pt idx="256">
                  <c:v>81.452000000000012</c:v>
                </c:pt>
                <c:pt idx="257">
                  <c:v>82.244</c:v>
                </c:pt>
                <c:pt idx="258">
                  <c:v>82.851999999999975</c:v>
                </c:pt>
                <c:pt idx="259">
                  <c:v>83.194000000000003</c:v>
                </c:pt>
                <c:pt idx="260">
                  <c:v>83.721000000000004</c:v>
                </c:pt>
                <c:pt idx="261">
                  <c:v>84.561000000000007</c:v>
                </c:pt>
                <c:pt idx="262">
                  <c:v>85.483999999999995</c:v>
                </c:pt>
                <c:pt idx="263">
                  <c:v>86.206000000000003</c:v>
                </c:pt>
                <c:pt idx="264">
                  <c:v>86.915999999999997</c:v>
                </c:pt>
                <c:pt idx="265">
                  <c:v>87.168999999999983</c:v>
                </c:pt>
                <c:pt idx="266">
                  <c:v>87.653999999999982</c:v>
                </c:pt>
                <c:pt idx="267">
                  <c:v>88.403999999999996</c:v>
                </c:pt>
                <c:pt idx="268">
                  <c:v>88.783000000000001</c:v>
                </c:pt>
                <c:pt idx="269">
                  <c:v>89.320999999999998</c:v>
                </c:pt>
                <c:pt idx="270">
                  <c:v>90.007999999999996</c:v>
                </c:pt>
                <c:pt idx="271">
                  <c:v>90.510999999999996</c:v>
                </c:pt>
                <c:pt idx="272">
                  <c:v>90.908000000000001</c:v>
                </c:pt>
                <c:pt idx="273">
                  <c:v>91.513999999999996</c:v>
                </c:pt>
                <c:pt idx="274">
                  <c:v>92.132000000000005</c:v>
                </c:pt>
                <c:pt idx="275">
                  <c:v>92.685999999999979</c:v>
                </c:pt>
                <c:pt idx="276">
                  <c:v>93.206999999999994</c:v>
                </c:pt>
                <c:pt idx="277">
                  <c:v>93.433999999999997</c:v>
                </c:pt>
                <c:pt idx="278">
                  <c:v>93.8</c:v>
                </c:pt>
                <c:pt idx="279">
                  <c:v>94.187999999999974</c:v>
                </c:pt>
                <c:pt idx="280">
                  <c:v>95.043999999999997</c:v>
                </c:pt>
                <c:pt idx="281">
                  <c:v>95.582999999999998</c:v>
                </c:pt>
                <c:pt idx="282">
                  <c:v>95.917000000000002</c:v>
                </c:pt>
                <c:pt idx="283">
                  <c:v>96.271000000000001</c:v>
                </c:pt>
                <c:pt idx="284">
                  <c:v>96.861999999999995</c:v>
                </c:pt>
                <c:pt idx="285">
                  <c:v>97.248999999999995</c:v>
                </c:pt>
                <c:pt idx="286">
                  <c:v>97.312000000000012</c:v>
                </c:pt>
                <c:pt idx="287">
                  <c:v>97.477999999999994</c:v>
                </c:pt>
                <c:pt idx="288">
                  <c:v>97.903000000000006</c:v>
                </c:pt>
                <c:pt idx="289">
                  <c:v>98.150999999999982</c:v>
                </c:pt>
                <c:pt idx="290">
                  <c:v>98.563000000000002</c:v>
                </c:pt>
                <c:pt idx="291">
                  <c:v>98.691000000000003</c:v>
                </c:pt>
                <c:pt idx="292">
                  <c:v>98.662000000000006</c:v>
                </c:pt>
                <c:pt idx="293">
                  <c:v>98.947999999999993</c:v>
                </c:pt>
                <c:pt idx="294">
                  <c:v>99.290999999999997</c:v>
                </c:pt>
                <c:pt idx="295">
                  <c:v>99.861999999999995</c:v>
                </c:pt>
                <c:pt idx="296">
                  <c:v>100.09</c:v>
                </c:pt>
                <c:pt idx="297">
                  <c:v>99.903000000000006</c:v>
                </c:pt>
                <c:pt idx="298">
                  <c:v>99.787999999999997</c:v>
                </c:pt>
                <c:pt idx="299">
                  <c:v>99.777000000000001</c:v>
                </c:pt>
                <c:pt idx="300">
                  <c:v>99.834999999999994</c:v>
                </c:pt>
                <c:pt idx="301">
                  <c:v>100.10299999999999</c:v>
                </c:pt>
                <c:pt idx="302">
                  <c:v>100.501</c:v>
                </c:pt>
                <c:pt idx="303">
                  <c:v>100.29600000000001</c:v>
                </c:pt>
                <c:pt idx="304">
                  <c:v>99.818000000000012</c:v>
                </c:pt>
                <c:pt idx="305">
                  <c:v>99.804000000000002</c:v>
                </c:pt>
                <c:pt idx="306">
                  <c:v>100.04</c:v>
                </c:pt>
                <c:pt idx="307">
                  <c:v>99.945999999999998</c:v>
                </c:pt>
                <c:pt idx="308">
                  <c:v>99.673999999999978</c:v>
                </c:pt>
                <c:pt idx="309">
                  <c:v>99.515000000000001</c:v>
                </c:pt>
                <c:pt idx="310">
                  <c:v>99.504999999999995</c:v>
                </c:pt>
                <c:pt idx="311">
                  <c:v>98.912000000000006</c:v>
                </c:pt>
                <c:pt idx="312">
                  <c:v>98.491</c:v>
                </c:pt>
                <c:pt idx="313">
                  <c:v>98.262</c:v>
                </c:pt>
                <c:pt idx="314">
                  <c:v>97.816000000000003</c:v>
                </c:pt>
                <c:pt idx="315">
                  <c:v>97.596999999999994</c:v>
                </c:pt>
                <c:pt idx="316">
                  <c:v>97.35899999999998</c:v>
                </c:pt>
                <c:pt idx="317">
                  <c:v>96.986999999999995</c:v>
                </c:pt>
                <c:pt idx="318">
                  <c:v>96.93</c:v>
                </c:pt>
                <c:pt idx="319">
                  <c:v>96.533000000000001</c:v>
                </c:pt>
                <c:pt idx="320">
                  <c:v>95.986000000000004</c:v>
                </c:pt>
                <c:pt idx="321">
                  <c:v>95.599000000000004</c:v>
                </c:pt>
                <c:pt idx="322">
                  <c:v>95.373999999999981</c:v>
                </c:pt>
                <c:pt idx="323">
                  <c:v>94.76</c:v>
                </c:pt>
                <c:pt idx="324">
                  <c:v>93.955000000000013</c:v>
                </c:pt>
                <c:pt idx="325">
                  <c:v>93.614999999999995</c:v>
                </c:pt>
                <c:pt idx="326">
                  <c:v>93.203000000000003</c:v>
                </c:pt>
                <c:pt idx="327">
                  <c:v>92.956000000000003</c:v>
                </c:pt>
                <c:pt idx="328">
                  <c:v>92.293999999999997</c:v>
                </c:pt>
                <c:pt idx="329">
                  <c:v>91.257999999999996</c:v>
                </c:pt>
                <c:pt idx="330">
                  <c:v>90.793999999999997</c:v>
                </c:pt>
                <c:pt idx="331">
                  <c:v>90.271000000000001</c:v>
                </c:pt>
                <c:pt idx="332">
                  <c:v>89.674999999999983</c:v>
                </c:pt>
                <c:pt idx="333">
                  <c:v>89.266000000000005</c:v>
                </c:pt>
                <c:pt idx="334">
                  <c:v>88.573999999999998</c:v>
                </c:pt>
                <c:pt idx="335">
                  <c:v>87.938999999999993</c:v>
                </c:pt>
                <c:pt idx="336">
                  <c:v>87.247</c:v>
                </c:pt>
                <c:pt idx="337">
                  <c:v>86.507000000000005</c:v>
                </c:pt>
                <c:pt idx="338">
                  <c:v>86.076999999999998</c:v>
                </c:pt>
                <c:pt idx="339">
                  <c:v>85.653999999999982</c:v>
                </c:pt>
                <c:pt idx="340">
                  <c:v>84.72</c:v>
                </c:pt>
                <c:pt idx="341">
                  <c:v>83.864000000000004</c:v>
                </c:pt>
                <c:pt idx="342">
                  <c:v>83.179999999999978</c:v>
                </c:pt>
                <c:pt idx="343">
                  <c:v>82.185999999999979</c:v>
                </c:pt>
                <c:pt idx="344">
                  <c:v>81.5</c:v>
                </c:pt>
                <c:pt idx="345">
                  <c:v>81.183999999999983</c:v>
                </c:pt>
                <c:pt idx="346">
                  <c:v>80.546999999999997</c:v>
                </c:pt>
                <c:pt idx="347">
                  <c:v>79.361000000000004</c:v>
                </c:pt>
                <c:pt idx="348">
                  <c:v>78.460999999999999</c:v>
                </c:pt>
                <c:pt idx="349">
                  <c:v>78.028999999999982</c:v>
                </c:pt>
                <c:pt idx="350">
                  <c:v>77.364999999999995</c:v>
                </c:pt>
                <c:pt idx="351">
                  <c:v>76.504000000000005</c:v>
                </c:pt>
                <c:pt idx="352">
                  <c:v>76.007999999999996</c:v>
                </c:pt>
                <c:pt idx="353">
                  <c:v>75.286000000000001</c:v>
                </c:pt>
                <c:pt idx="354">
                  <c:v>74.394000000000005</c:v>
                </c:pt>
                <c:pt idx="355">
                  <c:v>73.593999999999994</c:v>
                </c:pt>
                <c:pt idx="356">
                  <c:v>72.838999999999999</c:v>
                </c:pt>
                <c:pt idx="357">
                  <c:v>72.216999999999999</c:v>
                </c:pt>
                <c:pt idx="358">
                  <c:v>71.104999999999976</c:v>
                </c:pt>
                <c:pt idx="359">
                  <c:v>70.25</c:v>
                </c:pt>
                <c:pt idx="360">
                  <c:v>69.351999999999975</c:v>
                </c:pt>
                <c:pt idx="361">
                  <c:v>68.63</c:v>
                </c:pt>
                <c:pt idx="362">
                  <c:v>68.003</c:v>
                </c:pt>
                <c:pt idx="363">
                  <c:v>67.377999999999986</c:v>
                </c:pt>
                <c:pt idx="364">
                  <c:v>66.631</c:v>
                </c:pt>
                <c:pt idx="365">
                  <c:v>65.808000000000007</c:v>
                </c:pt>
                <c:pt idx="366">
                  <c:v>64.953000000000003</c:v>
                </c:pt>
                <c:pt idx="367">
                  <c:v>64.10599999999998</c:v>
                </c:pt>
                <c:pt idx="368">
                  <c:v>63.467000000000013</c:v>
                </c:pt>
                <c:pt idx="369">
                  <c:v>62.768000000000001</c:v>
                </c:pt>
                <c:pt idx="370">
                  <c:v>61.73</c:v>
                </c:pt>
                <c:pt idx="371">
                  <c:v>61.031999999999996</c:v>
                </c:pt>
                <c:pt idx="372">
                  <c:v>60.26</c:v>
                </c:pt>
                <c:pt idx="373">
                  <c:v>59.613</c:v>
                </c:pt>
                <c:pt idx="374">
                  <c:v>58.902000000000001</c:v>
                </c:pt>
                <c:pt idx="375">
                  <c:v>58.386000000000003</c:v>
                </c:pt>
                <c:pt idx="376">
                  <c:v>57.841000000000001</c:v>
                </c:pt>
                <c:pt idx="377">
                  <c:v>57.005000000000003</c:v>
                </c:pt>
                <c:pt idx="378">
                  <c:v>56.462000000000003</c:v>
                </c:pt>
                <c:pt idx="379">
                  <c:v>55.835000000000001</c:v>
                </c:pt>
                <c:pt idx="380">
                  <c:v>55.334000000000003</c:v>
                </c:pt>
                <c:pt idx="381">
                  <c:v>54.599000000000011</c:v>
                </c:pt>
                <c:pt idx="382">
                  <c:v>53.795000000000002</c:v>
                </c:pt>
                <c:pt idx="383">
                  <c:v>53.311</c:v>
                </c:pt>
                <c:pt idx="384">
                  <c:v>52.707000000000001</c:v>
                </c:pt>
                <c:pt idx="385">
                  <c:v>51.787000000000013</c:v>
                </c:pt>
                <c:pt idx="386">
                  <c:v>51.143000000000001</c:v>
                </c:pt>
                <c:pt idx="387">
                  <c:v>50.62</c:v>
                </c:pt>
                <c:pt idx="388">
                  <c:v>50.125</c:v>
                </c:pt>
                <c:pt idx="389">
                  <c:v>49.610999999999997</c:v>
                </c:pt>
                <c:pt idx="390">
                  <c:v>48.993000000000002</c:v>
                </c:pt>
                <c:pt idx="391">
                  <c:v>48.418999999999997</c:v>
                </c:pt>
                <c:pt idx="392">
                  <c:v>47.762</c:v>
                </c:pt>
                <c:pt idx="393">
                  <c:v>47.284000000000013</c:v>
                </c:pt>
                <c:pt idx="394">
                  <c:v>46.899000000000001</c:v>
                </c:pt>
                <c:pt idx="395">
                  <c:v>46.274999999999999</c:v>
                </c:pt>
                <c:pt idx="396">
                  <c:v>45.642000000000003</c:v>
                </c:pt>
                <c:pt idx="397">
                  <c:v>45.17</c:v>
                </c:pt>
                <c:pt idx="398">
                  <c:v>44.646000000000001</c:v>
                </c:pt>
                <c:pt idx="399">
                  <c:v>44.15</c:v>
                </c:pt>
                <c:pt idx="400">
                  <c:v>43.51</c:v>
                </c:pt>
                <c:pt idx="401">
                  <c:v>42.868000000000002</c:v>
                </c:pt>
                <c:pt idx="402">
                  <c:v>42.381999999999998</c:v>
                </c:pt>
                <c:pt idx="403">
                  <c:v>41.868000000000002</c:v>
                </c:pt>
                <c:pt idx="404">
                  <c:v>41.487000000000002</c:v>
                </c:pt>
                <c:pt idx="405">
                  <c:v>41.179000000000002</c:v>
                </c:pt>
                <c:pt idx="406">
                  <c:v>40.752000000000002</c:v>
                </c:pt>
                <c:pt idx="407">
                  <c:v>40.164999999999999</c:v>
                </c:pt>
                <c:pt idx="408">
                  <c:v>39.819000000000003</c:v>
                </c:pt>
                <c:pt idx="409">
                  <c:v>39.304000000000002</c:v>
                </c:pt>
                <c:pt idx="410">
                  <c:v>38.583000000000013</c:v>
                </c:pt>
                <c:pt idx="411">
                  <c:v>38.241999999999997</c:v>
                </c:pt>
                <c:pt idx="412">
                  <c:v>37.918999999999997</c:v>
                </c:pt>
                <c:pt idx="413">
                  <c:v>37.448</c:v>
                </c:pt>
                <c:pt idx="414">
                  <c:v>37.075000000000003</c:v>
                </c:pt>
                <c:pt idx="415">
                  <c:v>36.838000000000001</c:v>
                </c:pt>
                <c:pt idx="416">
                  <c:v>36.409999999999997</c:v>
                </c:pt>
                <c:pt idx="417">
                  <c:v>36.013000000000012</c:v>
                </c:pt>
                <c:pt idx="418">
                  <c:v>35.647000000000013</c:v>
                </c:pt>
                <c:pt idx="419">
                  <c:v>35.281999999999996</c:v>
                </c:pt>
                <c:pt idx="420">
                  <c:v>34.926000000000002</c:v>
                </c:pt>
                <c:pt idx="421">
                  <c:v>34.689</c:v>
                </c:pt>
                <c:pt idx="422">
                  <c:v>34.308</c:v>
                </c:pt>
                <c:pt idx="423">
                  <c:v>33.802</c:v>
                </c:pt>
                <c:pt idx="424">
                  <c:v>33.607999999999997</c:v>
                </c:pt>
                <c:pt idx="425">
                  <c:v>33.292000000000002</c:v>
                </c:pt>
                <c:pt idx="426">
                  <c:v>33.015000000000001</c:v>
                </c:pt>
                <c:pt idx="427">
                  <c:v>32.744999999999997</c:v>
                </c:pt>
                <c:pt idx="428">
                  <c:v>32.470999999999997</c:v>
                </c:pt>
                <c:pt idx="429">
                  <c:v>32.076000000000001</c:v>
                </c:pt>
                <c:pt idx="430">
                  <c:v>31.867000000000001</c:v>
                </c:pt>
                <c:pt idx="431">
                  <c:v>31.684999999999999</c:v>
                </c:pt>
                <c:pt idx="432">
                  <c:v>31.321000000000009</c:v>
                </c:pt>
                <c:pt idx="433">
                  <c:v>31.167999999999999</c:v>
                </c:pt>
                <c:pt idx="434">
                  <c:v>30.968</c:v>
                </c:pt>
                <c:pt idx="435">
                  <c:v>30.582000000000001</c:v>
                </c:pt>
                <c:pt idx="436">
                  <c:v>30.428999999999981</c:v>
                </c:pt>
                <c:pt idx="437">
                  <c:v>30.204000000000001</c:v>
                </c:pt>
                <c:pt idx="438">
                  <c:v>29.952000000000002</c:v>
                </c:pt>
                <c:pt idx="439">
                  <c:v>29.745000000000001</c:v>
                </c:pt>
                <c:pt idx="440">
                  <c:v>29.535</c:v>
                </c:pt>
                <c:pt idx="441">
                  <c:v>29.265000000000001</c:v>
                </c:pt>
                <c:pt idx="442">
                  <c:v>29.077999999999999</c:v>
                </c:pt>
                <c:pt idx="443">
                  <c:v>28.93</c:v>
                </c:pt>
                <c:pt idx="444">
                  <c:v>28.75</c:v>
                </c:pt>
                <c:pt idx="445">
                  <c:v>28.518999999999991</c:v>
                </c:pt>
                <c:pt idx="446">
                  <c:v>28.306000000000001</c:v>
                </c:pt>
                <c:pt idx="447">
                  <c:v>28.189</c:v>
                </c:pt>
                <c:pt idx="448">
                  <c:v>27.917999999999999</c:v>
                </c:pt>
                <c:pt idx="449">
                  <c:v>27.782</c:v>
                </c:pt>
                <c:pt idx="450">
                  <c:v>27.684000000000001</c:v>
                </c:pt>
                <c:pt idx="451">
                  <c:v>27.527999999999999</c:v>
                </c:pt>
                <c:pt idx="452">
                  <c:v>27.373999999999999</c:v>
                </c:pt>
                <c:pt idx="453">
                  <c:v>27.131</c:v>
                </c:pt>
                <c:pt idx="454">
                  <c:v>26.943000000000001</c:v>
                </c:pt>
                <c:pt idx="455">
                  <c:v>26.946000000000002</c:v>
                </c:pt>
                <c:pt idx="456">
                  <c:v>26.780999999999999</c:v>
                </c:pt>
                <c:pt idx="457">
                  <c:v>26.48</c:v>
                </c:pt>
                <c:pt idx="458">
                  <c:v>26.454999999999991</c:v>
                </c:pt>
                <c:pt idx="459">
                  <c:v>26.393000000000001</c:v>
                </c:pt>
                <c:pt idx="460">
                  <c:v>26.122</c:v>
                </c:pt>
                <c:pt idx="461">
                  <c:v>25.882000000000001</c:v>
                </c:pt>
                <c:pt idx="462">
                  <c:v>25.780999999999999</c:v>
                </c:pt>
                <c:pt idx="463">
                  <c:v>25.791</c:v>
                </c:pt>
                <c:pt idx="464">
                  <c:v>25.702999999999999</c:v>
                </c:pt>
                <c:pt idx="465">
                  <c:v>25.494</c:v>
                </c:pt>
                <c:pt idx="466">
                  <c:v>25.300999999999991</c:v>
                </c:pt>
                <c:pt idx="467">
                  <c:v>25.297000000000001</c:v>
                </c:pt>
                <c:pt idx="468">
                  <c:v>25.297999999999991</c:v>
                </c:pt>
                <c:pt idx="469">
                  <c:v>25.047999999999991</c:v>
                </c:pt>
                <c:pt idx="470">
                  <c:v>24.882999999999999</c:v>
                </c:pt>
                <c:pt idx="471">
                  <c:v>24.829000000000001</c:v>
                </c:pt>
                <c:pt idx="472">
                  <c:v>24.847000000000001</c:v>
                </c:pt>
                <c:pt idx="473">
                  <c:v>24.686</c:v>
                </c:pt>
                <c:pt idx="474">
                  <c:v>24.58</c:v>
                </c:pt>
                <c:pt idx="475">
                  <c:v>24.347999999999999</c:v>
                </c:pt>
                <c:pt idx="476">
                  <c:v>24.338000000000001</c:v>
                </c:pt>
                <c:pt idx="477">
                  <c:v>24.234999999999999</c:v>
                </c:pt>
                <c:pt idx="478">
                  <c:v>24.077999999999999</c:v>
                </c:pt>
                <c:pt idx="479">
                  <c:v>24.036999999999999</c:v>
                </c:pt>
                <c:pt idx="480">
                  <c:v>23.922000000000001</c:v>
                </c:pt>
                <c:pt idx="481">
                  <c:v>23.818000000000001</c:v>
                </c:pt>
                <c:pt idx="482">
                  <c:v>23.812000000000001</c:v>
                </c:pt>
                <c:pt idx="483">
                  <c:v>23.673999999999999</c:v>
                </c:pt>
                <c:pt idx="484">
                  <c:v>23.516999999999999</c:v>
                </c:pt>
                <c:pt idx="485">
                  <c:v>23.506</c:v>
                </c:pt>
                <c:pt idx="486">
                  <c:v>23.364999999999991</c:v>
                </c:pt>
                <c:pt idx="487">
                  <c:v>23.341000000000001</c:v>
                </c:pt>
                <c:pt idx="488">
                  <c:v>23.318999999999999</c:v>
                </c:pt>
                <c:pt idx="489">
                  <c:v>23.172999999999991</c:v>
                </c:pt>
                <c:pt idx="490">
                  <c:v>23.059000000000001</c:v>
                </c:pt>
                <c:pt idx="491">
                  <c:v>22.98</c:v>
                </c:pt>
                <c:pt idx="492">
                  <c:v>22.908000000000001</c:v>
                </c:pt>
                <c:pt idx="493">
                  <c:v>22.925999999999981</c:v>
                </c:pt>
                <c:pt idx="494">
                  <c:v>22.803000000000001</c:v>
                </c:pt>
                <c:pt idx="495">
                  <c:v>22.809000000000001</c:v>
                </c:pt>
                <c:pt idx="496">
                  <c:v>22.785</c:v>
                </c:pt>
                <c:pt idx="497">
                  <c:v>22.558</c:v>
                </c:pt>
                <c:pt idx="498">
                  <c:v>22.465</c:v>
                </c:pt>
                <c:pt idx="499">
                  <c:v>22.370999999999999</c:v>
                </c:pt>
                <c:pt idx="500">
                  <c:v>22.312000000000001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2B2-40B3-8AC9-378D2DE8A080}"/>
            </c:ext>
          </c:extLst>
        </c:ser>
        <c:ser>
          <c:idx val="3"/>
          <c:order val="3"/>
          <c:tx>
            <c:strRef>
              <c:f>'Standard Curve'!$E$1</c:f>
              <c:strCache>
                <c:ptCount val="1"/>
                <c:pt idx="0">
                  <c:v>0.1 µL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xVal>
            <c:numRef>
              <c:f>'Standard Curve'!$A$2:$A$502</c:f>
              <c:numCache>
                <c:formatCode>General</c:formatCode>
                <c:ptCount val="501"/>
                <c:pt idx="0">
                  <c:v>500</c:v>
                </c:pt>
                <c:pt idx="1">
                  <c:v>500.2</c:v>
                </c:pt>
                <c:pt idx="2">
                  <c:v>500.4</c:v>
                </c:pt>
                <c:pt idx="3">
                  <c:v>500.6</c:v>
                </c:pt>
                <c:pt idx="4">
                  <c:v>500.8</c:v>
                </c:pt>
                <c:pt idx="5">
                  <c:v>501</c:v>
                </c:pt>
                <c:pt idx="6">
                  <c:v>501.2</c:v>
                </c:pt>
                <c:pt idx="7">
                  <c:v>501.4</c:v>
                </c:pt>
                <c:pt idx="8">
                  <c:v>501.6</c:v>
                </c:pt>
                <c:pt idx="9">
                  <c:v>501.8</c:v>
                </c:pt>
                <c:pt idx="10">
                  <c:v>502</c:v>
                </c:pt>
                <c:pt idx="11">
                  <c:v>502.2</c:v>
                </c:pt>
                <c:pt idx="12">
                  <c:v>502.4</c:v>
                </c:pt>
                <c:pt idx="13">
                  <c:v>502.6</c:v>
                </c:pt>
                <c:pt idx="14">
                  <c:v>502.8</c:v>
                </c:pt>
                <c:pt idx="15">
                  <c:v>503</c:v>
                </c:pt>
                <c:pt idx="16">
                  <c:v>503.2</c:v>
                </c:pt>
                <c:pt idx="17">
                  <c:v>503.4</c:v>
                </c:pt>
                <c:pt idx="18">
                  <c:v>503.6</c:v>
                </c:pt>
                <c:pt idx="19">
                  <c:v>503.8</c:v>
                </c:pt>
                <c:pt idx="20">
                  <c:v>504</c:v>
                </c:pt>
                <c:pt idx="21">
                  <c:v>504.2</c:v>
                </c:pt>
                <c:pt idx="22">
                  <c:v>504.4</c:v>
                </c:pt>
                <c:pt idx="23">
                  <c:v>504.6</c:v>
                </c:pt>
                <c:pt idx="24">
                  <c:v>504.8</c:v>
                </c:pt>
                <c:pt idx="25">
                  <c:v>505</c:v>
                </c:pt>
                <c:pt idx="26">
                  <c:v>505.2</c:v>
                </c:pt>
                <c:pt idx="27">
                  <c:v>505.4</c:v>
                </c:pt>
                <c:pt idx="28">
                  <c:v>505.6</c:v>
                </c:pt>
                <c:pt idx="29">
                  <c:v>505.8</c:v>
                </c:pt>
                <c:pt idx="30">
                  <c:v>506</c:v>
                </c:pt>
                <c:pt idx="31">
                  <c:v>506.2</c:v>
                </c:pt>
                <c:pt idx="32">
                  <c:v>506.4</c:v>
                </c:pt>
                <c:pt idx="33">
                  <c:v>506.6</c:v>
                </c:pt>
                <c:pt idx="34">
                  <c:v>506.8</c:v>
                </c:pt>
                <c:pt idx="35">
                  <c:v>507</c:v>
                </c:pt>
                <c:pt idx="36">
                  <c:v>507.2</c:v>
                </c:pt>
                <c:pt idx="37">
                  <c:v>507.4</c:v>
                </c:pt>
                <c:pt idx="38">
                  <c:v>507.6</c:v>
                </c:pt>
                <c:pt idx="39">
                  <c:v>507.8</c:v>
                </c:pt>
                <c:pt idx="40">
                  <c:v>508</c:v>
                </c:pt>
                <c:pt idx="41">
                  <c:v>508.2</c:v>
                </c:pt>
                <c:pt idx="42">
                  <c:v>508.4</c:v>
                </c:pt>
                <c:pt idx="43">
                  <c:v>508.6</c:v>
                </c:pt>
                <c:pt idx="44">
                  <c:v>508.8</c:v>
                </c:pt>
                <c:pt idx="45">
                  <c:v>509</c:v>
                </c:pt>
                <c:pt idx="46">
                  <c:v>509.2</c:v>
                </c:pt>
                <c:pt idx="47">
                  <c:v>509.4</c:v>
                </c:pt>
                <c:pt idx="48">
                  <c:v>509.6</c:v>
                </c:pt>
                <c:pt idx="49">
                  <c:v>509.8</c:v>
                </c:pt>
                <c:pt idx="50">
                  <c:v>510</c:v>
                </c:pt>
                <c:pt idx="51">
                  <c:v>510.2</c:v>
                </c:pt>
                <c:pt idx="52">
                  <c:v>510.4</c:v>
                </c:pt>
                <c:pt idx="53">
                  <c:v>510.6</c:v>
                </c:pt>
                <c:pt idx="54">
                  <c:v>510.8</c:v>
                </c:pt>
                <c:pt idx="55">
                  <c:v>511</c:v>
                </c:pt>
                <c:pt idx="56">
                  <c:v>511.2</c:v>
                </c:pt>
                <c:pt idx="57">
                  <c:v>511.4</c:v>
                </c:pt>
                <c:pt idx="58">
                  <c:v>511.6</c:v>
                </c:pt>
                <c:pt idx="59">
                  <c:v>511.8</c:v>
                </c:pt>
                <c:pt idx="60">
                  <c:v>512</c:v>
                </c:pt>
                <c:pt idx="61">
                  <c:v>512.20000000000005</c:v>
                </c:pt>
                <c:pt idx="62">
                  <c:v>512.4</c:v>
                </c:pt>
                <c:pt idx="63">
                  <c:v>512.6</c:v>
                </c:pt>
                <c:pt idx="64">
                  <c:v>512.79999999999995</c:v>
                </c:pt>
                <c:pt idx="65">
                  <c:v>513</c:v>
                </c:pt>
                <c:pt idx="66">
                  <c:v>513.20000000000005</c:v>
                </c:pt>
                <c:pt idx="67">
                  <c:v>513.4</c:v>
                </c:pt>
                <c:pt idx="68">
                  <c:v>513.6</c:v>
                </c:pt>
                <c:pt idx="69">
                  <c:v>513.79999999999995</c:v>
                </c:pt>
                <c:pt idx="70">
                  <c:v>514</c:v>
                </c:pt>
                <c:pt idx="71">
                  <c:v>514.20000000000005</c:v>
                </c:pt>
                <c:pt idx="72">
                  <c:v>514.4</c:v>
                </c:pt>
                <c:pt idx="73">
                  <c:v>514.6</c:v>
                </c:pt>
                <c:pt idx="74">
                  <c:v>514.79999999999995</c:v>
                </c:pt>
                <c:pt idx="75">
                  <c:v>515</c:v>
                </c:pt>
                <c:pt idx="76">
                  <c:v>515.20000000000005</c:v>
                </c:pt>
                <c:pt idx="77">
                  <c:v>515.4</c:v>
                </c:pt>
                <c:pt idx="78">
                  <c:v>515.6</c:v>
                </c:pt>
                <c:pt idx="79">
                  <c:v>515.79999999999995</c:v>
                </c:pt>
                <c:pt idx="80">
                  <c:v>516</c:v>
                </c:pt>
                <c:pt idx="81">
                  <c:v>516.20000000000005</c:v>
                </c:pt>
                <c:pt idx="82">
                  <c:v>516.4</c:v>
                </c:pt>
                <c:pt idx="83">
                  <c:v>516.6</c:v>
                </c:pt>
                <c:pt idx="84">
                  <c:v>516.79999999999995</c:v>
                </c:pt>
                <c:pt idx="85">
                  <c:v>517</c:v>
                </c:pt>
                <c:pt idx="86">
                  <c:v>517.20000000000005</c:v>
                </c:pt>
                <c:pt idx="87">
                  <c:v>517.4</c:v>
                </c:pt>
                <c:pt idx="88">
                  <c:v>517.6</c:v>
                </c:pt>
                <c:pt idx="89">
                  <c:v>517.79999999999995</c:v>
                </c:pt>
                <c:pt idx="90">
                  <c:v>518</c:v>
                </c:pt>
                <c:pt idx="91">
                  <c:v>518.20000000000005</c:v>
                </c:pt>
                <c:pt idx="92">
                  <c:v>518.4</c:v>
                </c:pt>
                <c:pt idx="93">
                  <c:v>518.6</c:v>
                </c:pt>
                <c:pt idx="94">
                  <c:v>518.79999999999995</c:v>
                </c:pt>
                <c:pt idx="95">
                  <c:v>519</c:v>
                </c:pt>
                <c:pt idx="96">
                  <c:v>519.20000000000005</c:v>
                </c:pt>
                <c:pt idx="97">
                  <c:v>519.4</c:v>
                </c:pt>
                <c:pt idx="98">
                  <c:v>519.6</c:v>
                </c:pt>
                <c:pt idx="99">
                  <c:v>519.79999999999995</c:v>
                </c:pt>
                <c:pt idx="100">
                  <c:v>520</c:v>
                </c:pt>
                <c:pt idx="101">
                  <c:v>520.20000000000005</c:v>
                </c:pt>
                <c:pt idx="102">
                  <c:v>520.4</c:v>
                </c:pt>
                <c:pt idx="103">
                  <c:v>520.6</c:v>
                </c:pt>
                <c:pt idx="104">
                  <c:v>520.79999999999995</c:v>
                </c:pt>
                <c:pt idx="105">
                  <c:v>521</c:v>
                </c:pt>
                <c:pt idx="106">
                  <c:v>521.20000000000005</c:v>
                </c:pt>
                <c:pt idx="107">
                  <c:v>521.4</c:v>
                </c:pt>
                <c:pt idx="108">
                  <c:v>521.6</c:v>
                </c:pt>
                <c:pt idx="109">
                  <c:v>521.79999999999995</c:v>
                </c:pt>
                <c:pt idx="110">
                  <c:v>522</c:v>
                </c:pt>
                <c:pt idx="111">
                  <c:v>522.20000000000005</c:v>
                </c:pt>
                <c:pt idx="112">
                  <c:v>522.4</c:v>
                </c:pt>
                <c:pt idx="113">
                  <c:v>522.6</c:v>
                </c:pt>
                <c:pt idx="114">
                  <c:v>522.79999999999995</c:v>
                </c:pt>
                <c:pt idx="115">
                  <c:v>523</c:v>
                </c:pt>
                <c:pt idx="116">
                  <c:v>523.20000000000005</c:v>
                </c:pt>
                <c:pt idx="117">
                  <c:v>523.4</c:v>
                </c:pt>
                <c:pt idx="118">
                  <c:v>523.6</c:v>
                </c:pt>
                <c:pt idx="119">
                  <c:v>523.79999999999995</c:v>
                </c:pt>
                <c:pt idx="120">
                  <c:v>524</c:v>
                </c:pt>
                <c:pt idx="121">
                  <c:v>524.20000000000005</c:v>
                </c:pt>
                <c:pt idx="122">
                  <c:v>524.4</c:v>
                </c:pt>
                <c:pt idx="123">
                  <c:v>524.6</c:v>
                </c:pt>
                <c:pt idx="124">
                  <c:v>524.79999999999995</c:v>
                </c:pt>
                <c:pt idx="125">
                  <c:v>525</c:v>
                </c:pt>
                <c:pt idx="126">
                  <c:v>525.20000000000005</c:v>
                </c:pt>
                <c:pt idx="127">
                  <c:v>525.4</c:v>
                </c:pt>
                <c:pt idx="128">
                  <c:v>525.6</c:v>
                </c:pt>
                <c:pt idx="129">
                  <c:v>525.79999999999995</c:v>
                </c:pt>
                <c:pt idx="130">
                  <c:v>526</c:v>
                </c:pt>
                <c:pt idx="131">
                  <c:v>526.20000000000005</c:v>
                </c:pt>
                <c:pt idx="132">
                  <c:v>526.4</c:v>
                </c:pt>
                <c:pt idx="133">
                  <c:v>526.6</c:v>
                </c:pt>
                <c:pt idx="134">
                  <c:v>526.79999999999995</c:v>
                </c:pt>
                <c:pt idx="135">
                  <c:v>527</c:v>
                </c:pt>
                <c:pt idx="136">
                  <c:v>527.20000000000005</c:v>
                </c:pt>
                <c:pt idx="137">
                  <c:v>527.4</c:v>
                </c:pt>
                <c:pt idx="138">
                  <c:v>527.6</c:v>
                </c:pt>
                <c:pt idx="139">
                  <c:v>527.79999999999995</c:v>
                </c:pt>
                <c:pt idx="140">
                  <c:v>528</c:v>
                </c:pt>
                <c:pt idx="141">
                  <c:v>528.20000000000005</c:v>
                </c:pt>
                <c:pt idx="142">
                  <c:v>528.4</c:v>
                </c:pt>
                <c:pt idx="143">
                  <c:v>528.6</c:v>
                </c:pt>
                <c:pt idx="144">
                  <c:v>528.79999999999995</c:v>
                </c:pt>
                <c:pt idx="145">
                  <c:v>529</c:v>
                </c:pt>
                <c:pt idx="146">
                  <c:v>529.20000000000005</c:v>
                </c:pt>
                <c:pt idx="147">
                  <c:v>529.4</c:v>
                </c:pt>
                <c:pt idx="148">
                  <c:v>529.6</c:v>
                </c:pt>
                <c:pt idx="149">
                  <c:v>529.79999999999995</c:v>
                </c:pt>
                <c:pt idx="150">
                  <c:v>530</c:v>
                </c:pt>
                <c:pt idx="151">
                  <c:v>530.20000000000005</c:v>
                </c:pt>
                <c:pt idx="152">
                  <c:v>530.4</c:v>
                </c:pt>
                <c:pt idx="153">
                  <c:v>530.6</c:v>
                </c:pt>
                <c:pt idx="154">
                  <c:v>530.79999999999995</c:v>
                </c:pt>
                <c:pt idx="155">
                  <c:v>531</c:v>
                </c:pt>
                <c:pt idx="156">
                  <c:v>531.20000000000005</c:v>
                </c:pt>
                <c:pt idx="157">
                  <c:v>531.4</c:v>
                </c:pt>
                <c:pt idx="158">
                  <c:v>531.6</c:v>
                </c:pt>
                <c:pt idx="159">
                  <c:v>531.79999999999995</c:v>
                </c:pt>
                <c:pt idx="160">
                  <c:v>532</c:v>
                </c:pt>
                <c:pt idx="161">
                  <c:v>532.20000000000005</c:v>
                </c:pt>
                <c:pt idx="162">
                  <c:v>532.4</c:v>
                </c:pt>
                <c:pt idx="163">
                  <c:v>532.6</c:v>
                </c:pt>
                <c:pt idx="164">
                  <c:v>532.79999999999995</c:v>
                </c:pt>
                <c:pt idx="165">
                  <c:v>533</c:v>
                </c:pt>
                <c:pt idx="166">
                  <c:v>533.20000000000005</c:v>
                </c:pt>
                <c:pt idx="167">
                  <c:v>533.4</c:v>
                </c:pt>
                <c:pt idx="168">
                  <c:v>533.6</c:v>
                </c:pt>
                <c:pt idx="169">
                  <c:v>533.79999999999995</c:v>
                </c:pt>
                <c:pt idx="170">
                  <c:v>534</c:v>
                </c:pt>
                <c:pt idx="171">
                  <c:v>534.20000000000005</c:v>
                </c:pt>
                <c:pt idx="172">
                  <c:v>534.4</c:v>
                </c:pt>
                <c:pt idx="173">
                  <c:v>534.6</c:v>
                </c:pt>
                <c:pt idx="174">
                  <c:v>534.79999999999995</c:v>
                </c:pt>
                <c:pt idx="175">
                  <c:v>535</c:v>
                </c:pt>
                <c:pt idx="176">
                  <c:v>535.20000000000005</c:v>
                </c:pt>
                <c:pt idx="177">
                  <c:v>535.4</c:v>
                </c:pt>
                <c:pt idx="178">
                  <c:v>535.6</c:v>
                </c:pt>
                <c:pt idx="179">
                  <c:v>535.79999999999995</c:v>
                </c:pt>
                <c:pt idx="180">
                  <c:v>536</c:v>
                </c:pt>
                <c:pt idx="181">
                  <c:v>536.20000000000005</c:v>
                </c:pt>
                <c:pt idx="182">
                  <c:v>536.4</c:v>
                </c:pt>
                <c:pt idx="183">
                  <c:v>536.6</c:v>
                </c:pt>
                <c:pt idx="184">
                  <c:v>536.79999999999995</c:v>
                </c:pt>
                <c:pt idx="185">
                  <c:v>537</c:v>
                </c:pt>
                <c:pt idx="186">
                  <c:v>537.20000000000005</c:v>
                </c:pt>
                <c:pt idx="187">
                  <c:v>537.4</c:v>
                </c:pt>
                <c:pt idx="188">
                  <c:v>537.6</c:v>
                </c:pt>
                <c:pt idx="189">
                  <c:v>537.79999999999995</c:v>
                </c:pt>
                <c:pt idx="190">
                  <c:v>538</c:v>
                </c:pt>
                <c:pt idx="191">
                  <c:v>538.20000000000005</c:v>
                </c:pt>
                <c:pt idx="192">
                  <c:v>538.4</c:v>
                </c:pt>
                <c:pt idx="193">
                  <c:v>538.6</c:v>
                </c:pt>
                <c:pt idx="194">
                  <c:v>538.79999999999995</c:v>
                </c:pt>
                <c:pt idx="195">
                  <c:v>539</c:v>
                </c:pt>
                <c:pt idx="196">
                  <c:v>539.20000000000005</c:v>
                </c:pt>
                <c:pt idx="197">
                  <c:v>539.4</c:v>
                </c:pt>
                <c:pt idx="198">
                  <c:v>539.6</c:v>
                </c:pt>
                <c:pt idx="199">
                  <c:v>539.79999999999995</c:v>
                </c:pt>
                <c:pt idx="200">
                  <c:v>540</c:v>
                </c:pt>
                <c:pt idx="201">
                  <c:v>540.20000000000005</c:v>
                </c:pt>
                <c:pt idx="202">
                  <c:v>540.4</c:v>
                </c:pt>
                <c:pt idx="203">
                  <c:v>540.6</c:v>
                </c:pt>
                <c:pt idx="204">
                  <c:v>540.79999999999995</c:v>
                </c:pt>
                <c:pt idx="205">
                  <c:v>541</c:v>
                </c:pt>
                <c:pt idx="206">
                  <c:v>541.20000000000005</c:v>
                </c:pt>
                <c:pt idx="207">
                  <c:v>541.4</c:v>
                </c:pt>
                <c:pt idx="208">
                  <c:v>541.6</c:v>
                </c:pt>
                <c:pt idx="209">
                  <c:v>541.79999999999995</c:v>
                </c:pt>
                <c:pt idx="210">
                  <c:v>542</c:v>
                </c:pt>
                <c:pt idx="211">
                  <c:v>542.20000000000005</c:v>
                </c:pt>
                <c:pt idx="212">
                  <c:v>542.4</c:v>
                </c:pt>
                <c:pt idx="213">
                  <c:v>542.6</c:v>
                </c:pt>
                <c:pt idx="214">
                  <c:v>542.79999999999995</c:v>
                </c:pt>
                <c:pt idx="215">
                  <c:v>543</c:v>
                </c:pt>
                <c:pt idx="216">
                  <c:v>543.20000000000005</c:v>
                </c:pt>
                <c:pt idx="217">
                  <c:v>543.4</c:v>
                </c:pt>
                <c:pt idx="218">
                  <c:v>543.6</c:v>
                </c:pt>
                <c:pt idx="219">
                  <c:v>543.79999999999995</c:v>
                </c:pt>
                <c:pt idx="220">
                  <c:v>544</c:v>
                </c:pt>
                <c:pt idx="221">
                  <c:v>544.20000000000005</c:v>
                </c:pt>
                <c:pt idx="222">
                  <c:v>544.4</c:v>
                </c:pt>
                <c:pt idx="223">
                  <c:v>544.6</c:v>
                </c:pt>
                <c:pt idx="224">
                  <c:v>544.79999999999995</c:v>
                </c:pt>
                <c:pt idx="225">
                  <c:v>545</c:v>
                </c:pt>
                <c:pt idx="226">
                  <c:v>545.20000000000005</c:v>
                </c:pt>
                <c:pt idx="227">
                  <c:v>545.4</c:v>
                </c:pt>
                <c:pt idx="228">
                  <c:v>545.6</c:v>
                </c:pt>
                <c:pt idx="229">
                  <c:v>545.79999999999995</c:v>
                </c:pt>
                <c:pt idx="230">
                  <c:v>546</c:v>
                </c:pt>
                <c:pt idx="231">
                  <c:v>546.20000000000005</c:v>
                </c:pt>
                <c:pt idx="232">
                  <c:v>546.4</c:v>
                </c:pt>
                <c:pt idx="233">
                  <c:v>546.6</c:v>
                </c:pt>
                <c:pt idx="234">
                  <c:v>546.79999999999995</c:v>
                </c:pt>
                <c:pt idx="235">
                  <c:v>547</c:v>
                </c:pt>
                <c:pt idx="236">
                  <c:v>547.20000000000005</c:v>
                </c:pt>
                <c:pt idx="237">
                  <c:v>547.4</c:v>
                </c:pt>
                <c:pt idx="238">
                  <c:v>547.6</c:v>
                </c:pt>
                <c:pt idx="239">
                  <c:v>547.79999999999995</c:v>
                </c:pt>
                <c:pt idx="240">
                  <c:v>548</c:v>
                </c:pt>
                <c:pt idx="241">
                  <c:v>548.20000000000005</c:v>
                </c:pt>
                <c:pt idx="242">
                  <c:v>548.4</c:v>
                </c:pt>
                <c:pt idx="243">
                  <c:v>548.6</c:v>
                </c:pt>
                <c:pt idx="244">
                  <c:v>548.79999999999995</c:v>
                </c:pt>
                <c:pt idx="245">
                  <c:v>549</c:v>
                </c:pt>
                <c:pt idx="246">
                  <c:v>549.20000000000005</c:v>
                </c:pt>
                <c:pt idx="247">
                  <c:v>549.4</c:v>
                </c:pt>
                <c:pt idx="248">
                  <c:v>549.6</c:v>
                </c:pt>
                <c:pt idx="249">
                  <c:v>549.79999999999995</c:v>
                </c:pt>
                <c:pt idx="250">
                  <c:v>550</c:v>
                </c:pt>
                <c:pt idx="251">
                  <c:v>550.20000000000005</c:v>
                </c:pt>
                <c:pt idx="252">
                  <c:v>550.4</c:v>
                </c:pt>
                <c:pt idx="253">
                  <c:v>550.6</c:v>
                </c:pt>
                <c:pt idx="254">
                  <c:v>550.79999999999995</c:v>
                </c:pt>
                <c:pt idx="255">
                  <c:v>551</c:v>
                </c:pt>
                <c:pt idx="256">
                  <c:v>551.20000000000005</c:v>
                </c:pt>
                <c:pt idx="257">
                  <c:v>551.4</c:v>
                </c:pt>
                <c:pt idx="258">
                  <c:v>551.6</c:v>
                </c:pt>
                <c:pt idx="259">
                  <c:v>551.79999999999995</c:v>
                </c:pt>
                <c:pt idx="260">
                  <c:v>552</c:v>
                </c:pt>
                <c:pt idx="261">
                  <c:v>552.20000000000005</c:v>
                </c:pt>
                <c:pt idx="262">
                  <c:v>552.4</c:v>
                </c:pt>
                <c:pt idx="263">
                  <c:v>552.6</c:v>
                </c:pt>
                <c:pt idx="264">
                  <c:v>552.79999999999995</c:v>
                </c:pt>
                <c:pt idx="265">
                  <c:v>553</c:v>
                </c:pt>
                <c:pt idx="266">
                  <c:v>553.20000000000005</c:v>
                </c:pt>
                <c:pt idx="267">
                  <c:v>553.4</c:v>
                </c:pt>
                <c:pt idx="268">
                  <c:v>553.6</c:v>
                </c:pt>
                <c:pt idx="269">
                  <c:v>553.79999999999995</c:v>
                </c:pt>
                <c:pt idx="270">
                  <c:v>554</c:v>
                </c:pt>
                <c:pt idx="271">
                  <c:v>554.20000000000005</c:v>
                </c:pt>
                <c:pt idx="272">
                  <c:v>554.4</c:v>
                </c:pt>
                <c:pt idx="273">
                  <c:v>554.6</c:v>
                </c:pt>
                <c:pt idx="274">
                  <c:v>554.79999999999995</c:v>
                </c:pt>
                <c:pt idx="275">
                  <c:v>555</c:v>
                </c:pt>
                <c:pt idx="276">
                  <c:v>555.20000000000005</c:v>
                </c:pt>
                <c:pt idx="277">
                  <c:v>555.4</c:v>
                </c:pt>
                <c:pt idx="278">
                  <c:v>555.6</c:v>
                </c:pt>
                <c:pt idx="279">
                  <c:v>555.79999999999995</c:v>
                </c:pt>
                <c:pt idx="280">
                  <c:v>556</c:v>
                </c:pt>
                <c:pt idx="281">
                  <c:v>556.20000000000005</c:v>
                </c:pt>
                <c:pt idx="282">
                  <c:v>556.4</c:v>
                </c:pt>
                <c:pt idx="283">
                  <c:v>556.6</c:v>
                </c:pt>
                <c:pt idx="284">
                  <c:v>556.79999999999995</c:v>
                </c:pt>
                <c:pt idx="285">
                  <c:v>557</c:v>
                </c:pt>
                <c:pt idx="286">
                  <c:v>557.20000000000005</c:v>
                </c:pt>
                <c:pt idx="287">
                  <c:v>557.4</c:v>
                </c:pt>
                <c:pt idx="288">
                  <c:v>557.6</c:v>
                </c:pt>
                <c:pt idx="289">
                  <c:v>557.79999999999995</c:v>
                </c:pt>
                <c:pt idx="290">
                  <c:v>558</c:v>
                </c:pt>
                <c:pt idx="291">
                  <c:v>558.20000000000005</c:v>
                </c:pt>
                <c:pt idx="292">
                  <c:v>558.4</c:v>
                </c:pt>
                <c:pt idx="293">
                  <c:v>558.6</c:v>
                </c:pt>
                <c:pt idx="294">
                  <c:v>558.79999999999995</c:v>
                </c:pt>
                <c:pt idx="295">
                  <c:v>559</c:v>
                </c:pt>
                <c:pt idx="296">
                  <c:v>559.20000000000005</c:v>
                </c:pt>
                <c:pt idx="297">
                  <c:v>559.4</c:v>
                </c:pt>
                <c:pt idx="298">
                  <c:v>559.6</c:v>
                </c:pt>
                <c:pt idx="299">
                  <c:v>559.79999999999995</c:v>
                </c:pt>
                <c:pt idx="300">
                  <c:v>560</c:v>
                </c:pt>
                <c:pt idx="301">
                  <c:v>560.20000000000005</c:v>
                </c:pt>
                <c:pt idx="302">
                  <c:v>560.4</c:v>
                </c:pt>
                <c:pt idx="303">
                  <c:v>560.6</c:v>
                </c:pt>
                <c:pt idx="304">
                  <c:v>560.79999999999995</c:v>
                </c:pt>
                <c:pt idx="305">
                  <c:v>561</c:v>
                </c:pt>
                <c:pt idx="306">
                  <c:v>561.20000000000005</c:v>
                </c:pt>
                <c:pt idx="307">
                  <c:v>561.4</c:v>
                </c:pt>
                <c:pt idx="308">
                  <c:v>561.6</c:v>
                </c:pt>
                <c:pt idx="309">
                  <c:v>561.79999999999995</c:v>
                </c:pt>
                <c:pt idx="310">
                  <c:v>562</c:v>
                </c:pt>
                <c:pt idx="311">
                  <c:v>562.20000000000005</c:v>
                </c:pt>
                <c:pt idx="312">
                  <c:v>562.4</c:v>
                </c:pt>
                <c:pt idx="313">
                  <c:v>562.6</c:v>
                </c:pt>
                <c:pt idx="314">
                  <c:v>562.79999999999995</c:v>
                </c:pt>
                <c:pt idx="315">
                  <c:v>563</c:v>
                </c:pt>
                <c:pt idx="316">
                  <c:v>563.20000000000005</c:v>
                </c:pt>
                <c:pt idx="317">
                  <c:v>563.4</c:v>
                </c:pt>
                <c:pt idx="318">
                  <c:v>563.6</c:v>
                </c:pt>
                <c:pt idx="319">
                  <c:v>563.79999999999995</c:v>
                </c:pt>
                <c:pt idx="320">
                  <c:v>564</c:v>
                </c:pt>
                <c:pt idx="321">
                  <c:v>564.20000000000005</c:v>
                </c:pt>
                <c:pt idx="322">
                  <c:v>564.4</c:v>
                </c:pt>
                <c:pt idx="323">
                  <c:v>564.6</c:v>
                </c:pt>
                <c:pt idx="324">
                  <c:v>564.79999999999995</c:v>
                </c:pt>
                <c:pt idx="325">
                  <c:v>565</c:v>
                </c:pt>
                <c:pt idx="326">
                  <c:v>565.20000000000005</c:v>
                </c:pt>
                <c:pt idx="327">
                  <c:v>565.4</c:v>
                </c:pt>
                <c:pt idx="328">
                  <c:v>565.6</c:v>
                </c:pt>
                <c:pt idx="329">
                  <c:v>565.79999999999995</c:v>
                </c:pt>
                <c:pt idx="330">
                  <c:v>566</c:v>
                </c:pt>
                <c:pt idx="331">
                  <c:v>566.20000000000005</c:v>
                </c:pt>
                <c:pt idx="332">
                  <c:v>566.4</c:v>
                </c:pt>
                <c:pt idx="333">
                  <c:v>566.6</c:v>
                </c:pt>
                <c:pt idx="334">
                  <c:v>566.79999999999995</c:v>
                </c:pt>
                <c:pt idx="335">
                  <c:v>567</c:v>
                </c:pt>
                <c:pt idx="336">
                  <c:v>567.20000000000005</c:v>
                </c:pt>
                <c:pt idx="337">
                  <c:v>567.4</c:v>
                </c:pt>
                <c:pt idx="338">
                  <c:v>567.6</c:v>
                </c:pt>
                <c:pt idx="339">
                  <c:v>567.79999999999995</c:v>
                </c:pt>
                <c:pt idx="340">
                  <c:v>568</c:v>
                </c:pt>
                <c:pt idx="341">
                  <c:v>568.20000000000005</c:v>
                </c:pt>
                <c:pt idx="342">
                  <c:v>568.4</c:v>
                </c:pt>
                <c:pt idx="343">
                  <c:v>568.6</c:v>
                </c:pt>
                <c:pt idx="344">
                  <c:v>568.79999999999995</c:v>
                </c:pt>
                <c:pt idx="345">
                  <c:v>569</c:v>
                </c:pt>
                <c:pt idx="346">
                  <c:v>569.20000000000005</c:v>
                </c:pt>
                <c:pt idx="347">
                  <c:v>569.4</c:v>
                </c:pt>
                <c:pt idx="348">
                  <c:v>569.6</c:v>
                </c:pt>
                <c:pt idx="349">
                  <c:v>569.79999999999995</c:v>
                </c:pt>
                <c:pt idx="350">
                  <c:v>570</c:v>
                </c:pt>
                <c:pt idx="351">
                  <c:v>570.20000000000005</c:v>
                </c:pt>
                <c:pt idx="352">
                  <c:v>570.4</c:v>
                </c:pt>
                <c:pt idx="353">
                  <c:v>570.6</c:v>
                </c:pt>
                <c:pt idx="354">
                  <c:v>570.79999999999995</c:v>
                </c:pt>
                <c:pt idx="355">
                  <c:v>571</c:v>
                </c:pt>
                <c:pt idx="356">
                  <c:v>571.20000000000005</c:v>
                </c:pt>
                <c:pt idx="357">
                  <c:v>571.4</c:v>
                </c:pt>
                <c:pt idx="358">
                  <c:v>571.6</c:v>
                </c:pt>
                <c:pt idx="359">
                  <c:v>571.79999999999995</c:v>
                </c:pt>
                <c:pt idx="360">
                  <c:v>572</c:v>
                </c:pt>
                <c:pt idx="361">
                  <c:v>572.20000000000005</c:v>
                </c:pt>
                <c:pt idx="362">
                  <c:v>572.4</c:v>
                </c:pt>
                <c:pt idx="363">
                  <c:v>572.6</c:v>
                </c:pt>
                <c:pt idx="364">
                  <c:v>572.79999999999995</c:v>
                </c:pt>
                <c:pt idx="365">
                  <c:v>573</c:v>
                </c:pt>
                <c:pt idx="366">
                  <c:v>573.20000000000005</c:v>
                </c:pt>
                <c:pt idx="367">
                  <c:v>573.4</c:v>
                </c:pt>
                <c:pt idx="368">
                  <c:v>573.6</c:v>
                </c:pt>
                <c:pt idx="369">
                  <c:v>573.79999999999995</c:v>
                </c:pt>
                <c:pt idx="370">
                  <c:v>574</c:v>
                </c:pt>
                <c:pt idx="371">
                  <c:v>574.20000000000005</c:v>
                </c:pt>
                <c:pt idx="372">
                  <c:v>574.4</c:v>
                </c:pt>
                <c:pt idx="373">
                  <c:v>574.6</c:v>
                </c:pt>
                <c:pt idx="374">
                  <c:v>574.79999999999995</c:v>
                </c:pt>
                <c:pt idx="375">
                  <c:v>575</c:v>
                </c:pt>
                <c:pt idx="376">
                  <c:v>575.20000000000005</c:v>
                </c:pt>
                <c:pt idx="377">
                  <c:v>575.4</c:v>
                </c:pt>
                <c:pt idx="378">
                  <c:v>575.6</c:v>
                </c:pt>
                <c:pt idx="379">
                  <c:v>575.79999999999995</c:v>
                </c:pt>
                <c:pt idx="380">
                  <c:v>576</c:v>
                </c:pt>
                <c:pt idx="381">
                  <c:v>576.20000000000005</c:v>
                </c:pt>
                <c:pt idx="382">
                  <c:v>576.4</c:v>
                </c:pt>
                <c:pt idx="383">
                  <c:v>576.6</c:v>
                </c:pt>
                <c:pt idx="384">
                  <c:v>576.79999999999995</c:v>
                </c:pt>
                <c:pt idx="385">
                  <c:v>577</c:v>
                </c:pt>
                <c:pt idx="386">
                  <c:v>577.20000000000005</c:v>
                </c:pt>
                <c:pt idx="387">
                  <c:v>577.4</c:v>
                </c:pt>
                <c:pt idx="388">
                  <c:v>577.6</c:v>
                </c:pt>
                <c:pt idx="389">
                  <c:v>577.79999999999995</c:v>
                </c:pt>
                <c:pt idx="390">
                  <c:v>578</c:v>
                </c:pt>
                <c:pt idx="391">
                  <c:v>578.20000000000005</c:v>
                </c:pt>
                <c:pt idx="392">
                  <c:v>578.4</c:v>
                </c:pt>
                <c:pt idx="393">
                  <c:v>578.6</c:v>
                </c:pt>
                <c:pt idx="394">
                  <c:v>578.79999999999995</c:v>
                </c:pt>
                <c:pt idx="395">
                  <c:v>579</c:v>
                </c:pt>
                <c:pt idx="396">
                  <c:v>579.20000000000005</c:v>
                </c:pt>
                <c:pt idx="397">
                  <c:v>579.4</c:v>
                </c:pt>
                <c:pt idx="398">
                  <c:v>579.6</c:v>
                </c:pt>
                <c:pt idx="399">
                  <c:v>579.79999999999995</c:v>
                </c:pt>
                <c:pt idx="400">
                  <c:v>580</c:v>
                </c:pt>
                <c:pt idx="401">
                  <c:v>580.20000000000005</c:v>
                </c:pt>
                <c:pt idx="402">
                  <c:v>580.4</c:v>
                </c:pt>
                <c:pt idx="403">
                  <c:v>580.6</c:v>
                </c:pt>
                <c:pt idx="404">
                  <c:v>580.79999999999995</c:v>
                </c:pt>
                <c:pt idx="405">
                  <c:v>581</c:v>
                </c:pt>
                <c:pt idx="406">
                  <c:v>581.20000000000005</c:v>
                </c:pt>
                <c:pt idx="407">
                  <c:v>581.4</c:v>
                </c:pt>
                <c:pt idx="408">
                  <c:v>581.6</c:v>
                </c:pt>
                <c:pt idx="409">
                  <c:v>581.79999999999995</c:v>
                </c:pt>
                <c:pt idx="410">
                  <c:v>582</c:v>
                </c:pt>
                <c:pt idx="411">
                  <c:v>582.20000000000005</c:v>
                </c:pt>
                <c:pt idx="412">
                  <c:v>582.4</c:v>
                </c:pt>
                <c:pt idx="413">
                  <c:v>582.6</c:v>
                </c:pt>
                <c:pt idx="414">
                  <c:v>582.79999999999995</c:v>
                </c:pt>
                <c:pt idx="415">
                  <c:v>583</c:v>
                </c:pt>
                <c:pt idx="416">
                  <c:v>583.20000000000005</c:v>
                </c:pt>
                <c:pt idx="417">
                  <c:v>583.4</c:v>
                </c:pt>
                <c:pt idx="418">
                  <c:v>583.6</c:v>
                </c:pt>
                <c:pt idx="419">
                  <c:v>583.79999999999995</c:v>
                </c:pt>
                <c:pt idx="420">
                  <c:v>584</c:v>
                </c:pt>
                <c:pt idx="421">
                  <c:v>584.20000000000005</c:v>
                </c:pt>
                <c:pt idx="422">
                  <c:v>584.4</c:v>
                </c:pt>
                <c:pt idx="423">
                  <c:v>584.6</c:v>
                </c:pt>
                <c:pt idx="424">
                  <c:v>584.79999999999995</c:v>
                </c:pt>
                <c:pt idx="425">
                  <c:v>585</c:v>
                </c:pt>
                <c:pt idx="426">
                  <c:v>585.20000000000005</c:v>
                </c:pt>
                <c:pt idx="427">
                  <c:v>585.4</c:v>
                </c:pt>
                <c:pt idx="428">
                  <c:v>585.6</c:v>
                </c:pt>
                <c:pt idx="429">
                  <c:v>585.79999999999995</c:v>
                </c:pt>
                <c:pt idx="430">
                  <c:v>586</c:v>
                </c:pt>
                <c:pt idx="431">
                  <c:v>586.20000000000005</c:v>
                </c:pt>
                <c:pt idx="432">
                  <c:v>586.4</c:v>
                </c:pt>
                <c:pt idx="433">
                  <c:v>586.6</c:v>
                </c:pt>
                <c:pt idx="434">
                  <c:v>586.79999999999995</c:v>
                </c:pt>
                <c:pt idx="435">
                  <c:v>587</c:v>
                </c:pt>
                <c:pt idx="436">
                  <c:v>587.20000000000005</c:v>
                </c:pt>
                <c:pt idx="437">
                  <c:v>587.4</c:v>
                </c:pt>
                <c:pt idx="438">
                  <c:v>587.6</c:v>
                </c:pt>
                <c:pt idx="439">
                  <c:v>587.79999999999995</c:v>
                </c:pt>
                <c:pt idx="440">
                  <c:v>588</c:v>
                </c:pt>
                <c:pt idx="441">
                  <c:v>588.20000000000005</c:v>
                </c:pt>
                <c:pt idx="442">
                  <c:v>588.4</c:v>
                </c:pt>
                <c:pt idx="443">
                  <c:v>588.6</c:v>
                </c:pt>
                <c:pt idx="444">
                  <c:v>588.79999999999995</c:v>
                </c:pt>
                <c:pt idx="445">
                  <c:v>589</c:v>
                </c:pt>
                <c:pt idx="446">
                  <c:v>589.20000000000005</c:v>
                </c:pt>
                <c:pt idx="447">
                  <c:v>589.4</c:v>
                </c:pt>
                <c:pt idx="448">
                  <c:v>589.6</c:v>
                </c:pt>
                <c:pt idx="449">
                  <c:v>589.79999999999995</c:v>
                </c:pt>
                <c:pt idx="450">
                  <c:v>590</c:v>
                </c:pt>
                <c:pt idx="451">
                  <c:v>590.20000000000005</c:v>
                </c:pt>
                <c:pt idx="452">
                  <c:v>590.4</c:v>
                </c:pt>
                <c:pt idx="453">
                  <c:v>590.6</c:v>
                </c:pt>
                <c:pt idx="454">
                  <c:v>590.79999999999995</c:v>
                </c:pt>
                <c:pt idx="455">
                  <c:v>591</c:v>
                </c:pt>
                <c:pt idx="456">
                  <c:v>591.20000000000005</c:v>
                </c:pt>
                <c:pt idx="457">
                  <c:v>591.4</c:v>
                </c:pt>
                <c:pt idx="458">
                  <c:v>591.6</c:v>
                </c:pt>
                <c:pt idx="459">
                  <c:v>591.79999999999995</c:v>
                </c:pt>
                <c:pt idx="460">
                  <c:v>592</c:v>
                </c:pt>
                <c:pt idx="461">
                  <c:v>592.20000000000005</c:v>
                </c:pt>
                <c:pt idx="462">
                  <c:v>592.4</c:v>
                </c:pt>
                <c:pt idx="463">
                  <c:v>592.6</c:v>
                </c:pt>
                <c:pt idx="464">
                  <c:v>592.79999999999995</c:v>
                </c:pt>
                <c:pt idx="465">
                  <c:v>593</c:v>
                </c:pt>
                <c:pt idx="466">
                  <c:v>593.20000000000005</c:v>
                </c:pt>
                <c:pt idx="467">
                  <c:v>593.4</c:v>
                </c:pt>
                <c:pt idx="468">
                  <c:v>593.6</c:v>
                </c:pt>
                <c:pt idx="469">
                  <c:v>593.79999999999995</c:v>
                </c:pt>
                <c:pt idx="470">
                  <c:v>594</c:v>
                </c:pt>
                <c:pt idx="471">
                  <c:v>594.20000000000005</c:v>
                </c:pt>
                <c:pt idx="472">
                  <c:v>594.4</c:v>
                </c:pt>
                <c:pt idx="473">
                  <c:v>594.6</c:v>
                </c:pt>
                <c:pt idx="474">
                  <c:v>594.79999999999995</c:v>
                </c:pt>
                <c:pt idx="475">
                  <c:v>595</c:v>
                </c:pt>
                <c:pt idx="476">
                  <c:v>595.20000000000005</c:v>
                </c:pt>
                <c:pt idx="477">
                  <c:v>595.4</c:v>
                </c:pt>
                <c:pt idx="478">
                  <c:v>595.6</c:v>
                </c:pt>
                <c:pt idx="479">
                  <c:v>595.79999999999995</c:v>
                </c:pt>
                <c:pt idx="480">
                  <c:v>596</c:v>
                </c:pt>
                <c:pt idx="481">
                  <c:v>596.20000000000005</c:v>
                </c:pt>
                <c:pt idx="482">
                  <c:v>596.4</c:v>
                </c:pt>
                <c:pt idx="483">
                  <c:v>596.6</c:v>
                </c:pt>
                <c:pt idx="484">
                  <c:v>596.79999999999995</c:v>
                </c:pt>
                <c:pt idx="485">
                  <c:v>597</c:v>
                </c:pt>
                <c:pt idx="486">
                  <c:v>597.20000000000005</c:v>
                </c:pt>
                <c:pt idx="487">
                  <c:v>597.4</c:v>
                </c:pt>
                <c:pt idx="488">
                  <c:v>597.6</c:v>
                </c:pt>
                <c:pt idx="489">
                  <c:v>597.79999999999995</c:v>
                </c:pt>
                <c:pt idx="490">
                  <c:v>598</c:v>
                </c:pt>
                <c:pt idx="491">
                  <c:v>598.20000000000005</c:v>
                </c:pt>
                <c:pt idx="492">
                  <c:v>598.4</c:v>
                </c:pt>
                <c:pt idx="493">
                  <c:v>598.6</c:v>
                </c:pt>
                <c:pt idx="494">
                  <c:v>598.79999999999995</c:v>
                </c:pt>
                <c:pt idx="495">
                  <c:v>599</c:v>
                </c:pt>
                <c:pt idx="496">
                  <c:v>599.20000000000005</c:v>
                </c:pt>
                <c:pt idx="497">
                  <c:v>599.4</c:v>
                </c:pt>
                <c:pt idx="498">
                  <c:v>599.6</c:v>
                </c:pt>
                <c:pt idx="499">
                  <c:v>599.79999999999995</c:v>
                </c:pt>
                <c:pt idx="500">
                  <c:v>600</c:v>
                </c:pt>
              </c:numCache>
            </c:numRef>
          </c:xVal>
          <c:yVal>
            <c:numRef>
              <c:f>'Standard Curve'!$E$2:$E$502</c:f>
              <c:numCache>
                <c:formatCode>General</c:formatCode>
                <c:ptCount val="501"/>
                <c:pt idx="0">
                  <c:v>265.12799999999999</c:v>
                </c:pt>
                <c:pt idx="1">
                  <c:v>265.17700000000002</c:v>
                </c:pt>
                <c:pt idx="2">
                  <c:v>259.42500000000001</c:v>
                </c:pt>
                <c:pt idx="3">
                  <c:v>248.11699999999999</c:v>
                </c:pt>
                <c:pt idx="4">
                  <c:v>235.39599999999999</c:v>
                </c:pt>
                <c:pt idx="5">
                  <c:v>224.249</c:v>
                </c:pt>
                <c:pt idx="6">
                  <c:v>212.851</c:v>
                </c:pt>
                <c:pt idx="7">
                  <c:v>201.392</c:v>
                </c:pt>
                <c:pt idx="8">
                  <c:v>191.346</c:v>
                </c:pt>
                <c:pt idx="9">
                  <c:v>181.452</c:v>
                </c:pt>
                <c:pt idx="10">
                  <c:v>172.73</c:v>
                </c:pt>
                <c:pt idx="11">
                  <c:v>163.97800000000001</c:v>
                </c:pt>
                <c:pt idx="12">
                  <c:v>154.79900000000001</c:v>
                </c:pt>
                <c:pt idx="13">
                  <c:v>147.029</c:v>
                </c:pt>
                <c:pt idx="14">
                  <c:v>139.636</c:v>
                </c:pt>
                <c:pt idx="15">
                  <c:v>132.47499999999999</c:v>
                </c:pt>
                <c:pt idx="16">
                  <c:v>125.277</c:v>
                </c:pt>
                <c:pt idx="17">
                  <c:v>118.634</c:v>
                </c:pt>
                <c:pt idx="18">
                  <c:v>113.443</c:v>
                </c:pt>
                <c:pt idx="19">
                  <c:v>107.956</c:v>
                </c:pt>
                <c:pt idx="20">
                  <c:v>99.675999999999988</c:v>
                </c:pt>
                <c:pt idx="21">
                  <c:v>95.405000000000001</c:v>
                </c:pt>
                <c:pt idx="22">
                  <c:v>90.885999999999981</c:v>
                </c:pt>
                <c:pt idx="23">
                  <c:v>87.296000000000006</c:v>
                </c:pt>
                <c:pt idx="24">
                  <c:v>83.912000000000006</c:v>
                </c:pt>
                <c:pt idx="25">
                  <c:v>80.096999999999994</c:v>
                </c:pt>
                <c:pt idx="26">
                  <c:v>77.120999999999981</c:v>
                </c:pt>
                <c:pt idx="27">
                  <c:v>74.593000000000004</c:v>
                </c:pt>
                <c:pt idx="28">
                  <c:v>72.39</c:v>
                </c:pt>
                <c:pt idx="29">
                  <c:v>70.202000000000012</c:v>
                </c:pt>
                <c:pt idx="30">
                  <c:v>68.221000000000004</c:v>
                </c:pt>
                <c:pt idx="31">
                  <c:v>66.607999999999976</c:v>
                </c:pt>
                <c:pt idx="32">
                  <c:v>65.117000000000004</c:v>
                </c:pt>
                <c:pt idx="33">
                  <c:v>63.877000000000002</c:v>
                </c:pt>
                <c:pt idx="34">
                  <c:v>62.667000000000002</c:v>
                </c:pt>
                <c:pt idx="35">
                  <c:v>61.686</c:v>
                </c:pt>
                <c:pt idx="36">
                  <c:v>61.17</c:v>
                </c:pt>
                <c:pt idx="37">
                  <c:v>60.589000000000013</c:v>
                </c:pt>
                <c:pt idx="38">
                  <c:v>60.151000000000003</c:v>
                </c:pt>
                <c:pt idx="39">
                  <c:v>59.866</c:v>
                </c:pt>
                <c:pt idx="40">
                  <c:v>59.698</c:v>
                </c:pt>
                <c:pt idx="41">
                  <c:v>59.679000000000002</c:v>
                </c:pt>
                <c:pt idx="42">
                  <c:v>59.77</c:v>
                </c:pt>
                <c:pt idx="43">
                  <c:v>60.103000000000002</c:v>
                </c:pt>
                <c:pt idx="44">
                  <c:v>60.456000000000003</c:v>
                </c:pt>
                <c:pt idx="45">
                  <c:v>60.707999999999998</c:v>
                </c:pt>
                <c:pt idx="46">
                  <c:v>61.148000000000003</c:v>
                </c:pt>
                <c:pt idx="47">
                  <c:v>61.755000000000003</c:v>
                </c:pt>
                <c:pt idx="48">
                  <c:v>62.762</c:v>
                </c:pt>
                <c:pt idx="49">
                  <c:v>63.426000000000002</c:v>
                </c:pt>
                <c:pt idx="50">
                  <c:v>64.679999999999978</c:v>
                </c:pt>
                <c:pt idx="51">
                  <c:v>65.736000000000004</c:v>
                </c:pt>
                <c:pt idx="52">
                  <c:v>66.374999999999986</c:v>
                </c:pt>
                <c:pt idx="53">
                  <c:v>67.209999999999994</c:v>
                </c:pt>
                <c:pt idx="54">
                  <c:v>68.537999999999997</c:v>
                </c:pt>
                <c:pt idx="55">
                  <c:v>69.732000000000014</c:v>
                </c:pt>
                <c:pt idx="56">
                  <c:v>70.657999999999987</c:v>
                </c:pt>
                <c:pt idx="57">
                  <c:v>71.634</c:v>
                </c:pt>
                <c:pt idx="58">
                  <c:v>72.697000000000003</c:v>
                </c:pt>
                <c:pt idx="59">
                  <c:v>74.063000000000002</c:v>
                </c:pt>
                <c:pt idx="60">
                  <c:v>75.168999999999983</c:v>
                </c:pt>
                <c:pt idx="61">
                  <c:v>75.992999999999995</c:v>
                </c:pt>
                <c:pt idx="62">
                  <c:v>76.873999999999981</c:v>
                </c:pt>
                <c:pt idx="63">
                  <c:v>77.914000000000001</c:v>
                </c:pt>
                <c:pt idx="64">
                  <c:v>79.179999999999978</c:v>
                </c:pt>
                <c:pt idx="65">
                  <c:v>80.682999999999979</c:v>
                </c:pt>
                <c:pt idx="66">
                  <c:v>81.577999999999975</c:v>
                </c:pt>
                <c:pt idx="67">
                  <c:v>82.378999999999976</c:v>
                </c:pt>
                <c:pt idx="68">
                  <c:v>83.418000000000006</c:v>
                </c:pt>
                <c:pt idx="69">
                  <c:v>84.382999999999981</c:v>
                </c:pt>
                <c:pt idx="70">
                  <c:v>85.345000000000013</c:v>
                </c:pt>
                <c:pt idx="71">
                  <c:v>86.244</c:v>
                </c:pt>
                <c:pt idx="72">
                  <c:v>87.516000000000005</c:v>
                </c:pt>
                <c:pt idx="73">
                  <c:v>88.308999999999983</c:v>
                </c:pt>
                <c:pt idx="74">
                  <c:v>89.092000000000013</c:v>
                </c:pt>
                <c:pt idx="75">
                  <c:v>90.430999999999997</c:v>
                </c:pt>
                <c:pt idx="76">
                  <c:v>91.546999999999997</c:v>
                </c:pt>
                <c:pt idx="77">
                  <c:v>92.587000000000003</c:v>
                </c:pt>
                <c:pt idx="78">
                  <c:v>93.827999999999975</c:v>
                </c:pt>
                <c:pt idx="79">
                  <c:v>94.968999999999994</c:v>
                </c:pt>
                <c:pt idx="80">
                  <c:v>95.960999999999999</c:v>
                </c:pt>
                <c:pt idx="81">
                  <c:v>96.864000000000004</c:v>
                </c:pt>
                <c:pt idx="82">
                  <c:v>97.678999999999988</c:v>
                </c:pt>
                <c:pt idx="83">
                  <c:v>98.263000000000005</c:v>
                </c:pt>
                <c:pt idx="84">
                  <c:v>99.28</c:v>
                </c:pt>
                <c:pt idx="85">
                  <c:v>100.476</c:v>
                </c:pt>
                <c:pt idx="86">
                  <c:v>101.252</c:v>
                </c:pt>
                <c:pt idx="87">
                  <c:v>101.89100000000001</c:v>
                </c:pt>
                <c:pt idx="88">
                  <c:v>102.758</c:v>
                </c:pt>
                <c:pt idx="89">
                  <c:v>104.015</c:v>
                </c:pt>
                <c:pt idx="90">
                  <c:v>104.982</c:v>
                </c:pt>
                <c:pt idx="91">
                  <c:v>105.613</c:v>
                </c:pt>
                <c:pt idx="92">
                  <c:v>106.309</c:v>
                </c:pt>
                <c:pt idx="93">
                  <c:v>107.178</c:v>
                </c:pt>
                <c:pt idx="94">
                  <c:v>107.958</c:v>
                </c:pt>
                <c:pt idx="95">
                  <c:v>108.691</c:v>
                </c:pt>
                <c:pt idx="96">
                  <c:v>109.354</c:v>
                </c:pt>
                <c:pt idx="97">
                  <c:v>109.84399999999999</c:v>
                </c:pt>
                <c:pt idx="98">
                  <c:v>110.637</c:v>
                </c:pt>
                <c:pt idx="99">
                  <c:v>111.11499999999999</c:v>
                </c:pt>
                <c:pt idx="100">
                  <c:v>111.17</c:v>
                </c:pt>
                <c:pt idx="101">
                  <c:v>111.77200000000001</c:v>
                </c:pt>
                <c:pt idx="102">
                  <c:v>112.444</c:v>
                </c:pt>
                <c:pt idx="103">
                  <c:v>112.655</c:v>
                </c:pt>
                <c:pt idx="104">
                  <c:v>112.96</c:v>
                </c:pt>
                <c:pt idx="105">
                  <c:v>113.602</c:v>
                </c:pt>
                <c:pt idx="106">
                  <c:v>114.035</c:v>
                </c:pt>
                <c:pt idx="107">
                  <c:v>114.547</c:v>
                </c:pt>
                <c:pt idx="108">
                  <c:v>114.71299999999999</c:v>
                </c:pt>
                <c:pt idx="109">
                  <c:v>114.393</c:v>
                </c:pt>
                <c:pt idx="110">
                  <c:v>114.696</c:v>
                </c:pt>
                <c:pt idx="111">
                  <c:v>115.264</c:v>
                </c:pt>
                <c:pt idx="112">
                  <c:v>115.471</c:v>
                </c:pt>
                <c:pt idx="113">
                  <c:v>115.672</c:v>
                </c:pt>
                <c:pt idx="114">
                  <c:v>115.83199999999999</c:v>
                </c:pt>
                <c:pt idx="115">
                  <c:v>115.70099999999999</c:v>
                </c:pt>
                <c:pt idx="116">
                  <c:v>115.768</c:v>
                </c:pt>
                <c:pt idx="117">
                  <c:v>116.131</c:v>
                </c:pt>
                <c:pt idx="118">
                  <c:v>116.14100000000001</c:v>
                </c:pt>
                <c:pt idx="119">
                  <c:v>116.015</c:v>
                </c:pt>
                <c:pt idx="120">
                  <c:v>116.011</c:v>
                </c:pt>
                <c:pt idx="121">
                  <c:v>115.97199999999999</c:v>
                </c:pt>
                <c:pt idx="122">
                  <c:v>115.727</c:v>
                </c:pt>
                <c:pt idx="123">
                  <c:v>115.68</c:v>
                </c:pt>
                <c:pt idx="124">
                  <c:v>115.76</c:v>
                </c:pt>
                <c:pt idx="125">
                  <c:v>115.51300000000001</c:v>
                </c:pt>
                <c:pt idx="126">
                  <c:v>115.02</c:v>
                </c:pt>
                <c:pt idx="127">
                  <c:v>114.952</c:v>
                </c:pt>
                <c:pt idx="128">
                  <c:v>114.821</c:v>
                </c:pt>
                <c:pt idx="129">
                  <c:v>113.96</c:v>
                </c:pt>
                <c:pt idx="130">
                  <c:v>113.765</c:v>
                </c:pt>
                <c:pt idx="131">
                  <c:v>113.873</c:v>
                </c:pt>
                <c:pt idx="132">
                  <c:v>113.42</c:v>
                </c:pt>
                <c:pt idx="133">
                  <c:v>112.754</c:v>
                </c:pt>
                <c:pt idx="134">
                  <c:v>112.66</c:v>
                </c:pt>
                <c:pt idx="135">
                  <c:v>112.465</c:v>
                </c:pt>
                <c:pt idx="136">
                  <c:v>112.11</c:v>
                </c:pt>
                <c:pt idx="137">
                  <c:v>111.81399999999999</c:v>
                </c:pt>
                <c:pt idx="138">
                  <c:v>111.566</c:v>
                </c:pt>
                <c:pt idx="139">
                  <c:v>111.154</c:v>
                </c:pt>
                <c:pt idx="140">
                  <c:v>110.392</c:v>
                </c:pt>
                <c:pt idx="141">
                  <c:v>109.60599999999999</c:v>
                </c:pt>
                <c:pt idx="142">
                  <c:v>109.14</c:v>
                </c:pt>
                <c:pt idx="143">
                  <c:v>108.754</c:v>
                </c:pt>
                <c:pt idx="144">
                  <c:v>108.501</c:v>
                </c:pt>
                <c:pt idx="145">
                  <c:v>108.161</c:v>
                </c:pt>
                <c:pt idx="146">
                  <c:v>107.53100000000001</c:v>
                </c:pt>
                <c:pt idx="147">
                  <c:v>107.143</c:v>
                </c:pt>
                <c:pt idx="148">
                  <c:v>106.60599999999999</c:v>
                </c:pt>
                <c:pt idx="149">
                  <c:v>105.288</c:v>
                </c:pt>
                <c:pt idx="150">
                  <c:v>104.913</c:v>
                </c:pt>
                <c:pt idx="151">
                  <c:v>104.919</c:v>
                </c:pt>
                <c:pt idx="152">
                  <c:v>104.45099999999999</c:v>
                </c:pt>
                <c:pt idx="153">
                  <c:v>103.599</c:v>
                </c:pt>
                <c:pt idx="154">
                  <c:v>102.82</c:v>
                </c:pt>
                <c:pt idx="155">
                  <c:v>102.146</c:v>
                </c:pt>
                <c:pt idx="156">
                  <c:v>101.572</c:v>
                </c:pt>
                <c:pt idx="157">
                  <c:v>100.991</c:v>
                </c:pt>
                <c:pt idx="158">
                  <c:v>100.852</c:v>
                </c:pt>
                <c:pt idx="159">
                  <c:v>100.369</c:v>
                </c:pt>
                <c:pt idx="160">
                  <c:v>99.522999999999982</c:v>
                </c:pt>
                <c:pt idx="161">
                  <c:v>98.94</c:v>
                </c:pt>
                <c:pt idx="162">
                  <c:v>98.744</c:v>
                </c:pt>
                <c:pt idx="163">
                  <c:v>98.27</c:v>
                </c:pt>
                <c:pt idx="164">
                  <c:v>97.522999999999982</c:v>
                </c:pt>
                <c:pt idx="165">
                  <c:v>96.790999999999997</c:v>
                </c:pt>
                <c:pt idx="166">
                  <c:v>96.232000000000014</c:v>
                </c:pt>
                <c:pt idx="167">
                  <c:v>95.74</c:v>
                </c:pt>
                <c:pt idx="168">
                  <c:v>95.418000000000006</c:v>
                </c:pt>
                <c:pt idx="169">
                  <c:v>94.519000000000005</c:v>
                </c:pt>
                <c:pt idx="170">
                  <c:v>93.885999999999981</c:v>
                </c:pt>
                <c:pt idx="171">
                  <c:v>93.65</c:v>
                </c:pt>
                <c:pt idx="172">
                  <c:v>93.010999999999996</c:v>
                </c:pt>
                <c:pt idx="173">
                  <c:v>92.558000000000007</c:v>
                </c:pt>
                <c:pt idx="174">
                  <c:v>92.149000000000001</c:v>
                </c:pt>
                <c:pt idx="175">
                  <c:v>91.483999999999995</c:v>
                </c:pt>
                <c:pt idx="176">
                  <c:v>90.960999999999999</c:v>
                </c:pt>
                <c:pt idx="177">
                  <c:v>90.778000000000006</c:v>
                </c:pt>
                <c:pt idx="178">
                  <c:v>90.438999999999993</c:v>
                </c:pt>
                <c:pt idx="179">
                  <c:v>89.614999999999995</c:v>
                </c:pt>
                <c:pt idx="180">
                  <c:v>89.132000000000005</c:v>
                </c:pt>
                <c:pt idx="181">
                  <c:v>88.863</c:v>
                </c:pt>
                <c:pt idx="182">
                  <c:v>88.433999999999997</c:v>
                </c:pt>
                <c:pt idx="183">
                  <c:v>87.856999999999999</c:v>
                </c:pt>
                <c:pt idx="184">
                  <c:v>87.617999999999995</c:v>
                </c:pt>
                <c:pt idx="185">
                  <c:v>87.60599999999998</c:v>
                </c:pt>
                <c:pt idx="186">
                  <c:v>86.991</c:v>
                </c:pt>
                <c:pt idx="187">
                  <c:v>86.598000000000013</c:v>
                </c:pt>
                <c:pt idx="188">
                  <c:v>86.655999999999977</c:v>
                </c:pt>
                <c:pt idx="189">
                  <c:v>86.125999999999976</c:v>
                </c:pt>
                <c:pt idx="190">
                  <c:v>85.834000000000003</c:v>
                </c:pt>
                <c:pt idx="191">
                  <c:v>85.614000000000004</c:v>
                </c:pt>
                <c:pt idx="192">
                  <c:v>85.269000000000005</c:v>
                </c:pt>
                <c:pt idx="193">
                  <c:v>85.156999999999982</c:v>
                </c:pt>
                <c:pt idx="194">
                  <c:v>84.918000000000006</c:v>
                </c:pt>
                <c:pt idx="195">
                  <c:v>84.546999999999997</c:v>
                </c:pt>
                <c:pt idx="196">
                  <c:v>84.497</c:v>
                </c:pt>
                <c:pt idx="197">
                  <c:v>84.417000000000002</c:v>
                </c:pt>
                <c:pt idx="198">
                  <c:v>84.25</c:v>
                </c:pt>
                <c:pt idx="199">
                  <c:v>84.125999999999976</c:v>
                </c:pt>
                <c:pt idx="200">
                  <c:v>84.180999999999983</c:v>
                </c:pt>
                <c:pt idx="201">
                  <c:v>84.09</c:v>
                </c:pt>
                <c:pt idx="202">
                  <c:v>84.10299999999998</c:v>
                </c:pt>
                <c:pt idx="203">
                  <c:v>83.944000000000003</c:v>
                </c:pt>
                <c:pt idx="204">
                  <c:v>83.438999999999993</c:v>
                </c:pt>
                <c:pt idx="205">
                  <c:v>83.408000000000001</c:v>
                </c:pt>
                <c:pt idx="206">
                  <c:v>83.846999999999994</c:v>
                </c:pt>
                <c:pt idx="207">
                  <c:v>84.168999999999983</c:v>
                </c:pt>
                <c:pt idx="208">
                  <c:v>84.353999999999999</c:v>
                </c:pt>
                <c:pt idx="209">
                  <c:v>84.348000000000013</c:v>
                </c:pt>
                <c:pt idx="210">
                  <c:v>84.373999999999981</c:v>
                </c:pt>
                <c:pt idx="211">
                  <c:v>84.42</c:v>
                </c:pt>
                <c:pt idx="212">
                  <c:v>84.637</c:v>
                </c:pt>
                <c:pt idx="213">
                  <c:v>84.581999999999994</c:v>
                </c:pt>
                <c:pt idx="214">
                  <c:v>84.617000000000004</c:v>
                </c:pt>
                <c:pt idx="215">
                  <c:v>84.85</c:v>
                </c:pt>
                <c:pt idx="216">
                  <c:v>85.073999999999998</c:v>
                </c:pt>
                <c:pt idx="217">
                  <c:v>85.24</c:v>
                </c:pt>
                <c:pt idx="218">
                  <c:v>85.545000000000002</c:v>
                </c:pt>
                <c:pt idx="219">
                  <c:v>86.061000000000007</c:v>
                </c:pt>
                <c:pt idx="220">
                  <c:v>86.376999999999981</c:v>
                </c:pt>
                <c:pt idx="221">
                  <c:v>86.497</c:v>
                </c:pt>
                <c:pt idx="222">
                  <c:v>86.577999999999975</c:v>
                </c:pt>
                <c:pt idx="223">
                  <c:v>86.863</c:v>
                </c:pt>
                <c:pt idx="224">
                  <c:v>87.376999999999981</c:v>
                </c:pt>
                <c:pt idx="225">
                  <c:v>87.924000000000007</c:v>
                </c:pt>
                <c:pt idx="226">
                  <c:v>88.132000000000005</c:v>
                </c:pt>
                <c:pt idx="227">
                  <c:v>88.622999999999976</c:v>
                </c:pt>
                <c:pt idx="228">
                  <c:v>89.003</c:v>
                </c:pt>
                <c:pt idx="229">
                  <c:v>89.442999999999998</c:v>
                </c:pt>
                <c:pt idx="230">
                  <c:v>90.040999999999997</c:v>
                </c:pt>
                <c:pt idx="231">
                  <c:v>90.429000000000002</c:v>
                </c:pt>
                <c:pt idx="232">
                  <c:v>90.854999999999976</c:v>
                </c:pt>
                <c:pt idx="233">
                  <c:v>91.447000000000003</c:v>
                </c:pt>
                <c:pt idx="234">
                  <c:v>91.840999999999994</c:v>
                </c:pt>
                <c:pt idx="235">
                  <c:v>92.184999999999974</c:v>
                </c:pt>
                <c:pt idx="236">
                  <c:v>92.71</c:v>
                </c:pt>
                <c:pt idx="237">
                  <c:v>93.198999999999998</c:v>
                </c:pt>
                <c:pt idx="238">
                  <c:v>93.531000000000006</c:v>
                </c:pt>
                <c:pt idx="239">
                  <c:v>94.037999999999997</c:v>
                </c:pt>
                <c:pt idx="240">
                  <c:v>94.578999999999979</c:v>
                </c:pt>
                <c:pt idx="241">
                  <c:v>95.187999999999974</c:v>
                </c:pt>
                <c:pt idx="242">
                  <c:v>95.695999999999998</c:v>
                </c:pt>
                <c:pt idx="243">
                  <c:v>95.956999999999994</c:v>
                </c:pt>
                <c:pt idx="244">
                  <c:v>96.60599999999998</c:v>
                </c:pt>
                <c:pt idx="245">
                  <c:v>97.568000000000012</c:v>
                </c:pt>
                <c:pt idx="246">
                  <c:v>98.289000000000001</c:v>
                </c:pt>
                <c:pt idx="247">
                  <c:v>98.724000000000004</c:v>
                </c:pt>
                <c:pt idx="248">
                  <c:v>99.302000000000007</c:v>
                </c:pt>
                <c:pt idx="249">
                  <c:v>100.43300000000001</c:v>
                </c:pt>
                <c:pt idx="250">
                  <c:v>101.21</c:v>
                </c:pt>
                <c:pt idx="251">
                  <c:v>101.92100000000001</c:v>
                </c:pt>
                <c:pt idx="252">
                  <c:v>102.265</c:v>
                </c:pt>
                <c:pt idx="253">
                  <c:v>102.78</c:v>
                </c:pt>
                <c:pt idx="254">
                  <c:v>103.69199999999999</c:v>
                </c:pt>
                <c:pt idx="255">
                  <c:v>104.149</c:v>
                </c:pt>
                <c:pt idx="256">
                  <c:v>104.82</c:v>
                </c:pt>
                <c:pt idx="257">
                  <c:v>105.718</c:v>
                </c:pt>
                <c:pt idx="258">
                  <c:v>105.986</c:v>
                </c:pt>
                <c:pt idx="259">
                  <c:v>106.84099999999999</c:v>
                </c:pt>
                <c:pt idx="260">
                  <c:v>107.408</c:v>
                </c:pt>
                <c:pt idx="261">
                  <c:v>107.575</c:v>
                </c:pt>
                <c:pt idx="262">
                  <c:v>108.378</c:v>
                </c:pt>
                <c:pt idx="263">
                  <c:v>108.73399999999999</c:v>
                </c:pt>
                <c:pt idx="264">
                  <c:v>109.17</c:v>
                </c:pt>
                <c:pt idx="265">
                  <c:v>110.319</c:v>
                </c:pt>
                <c:pt idx="266">
                  <c:v>111.191</c:v>
                </c:pt>
                <c:pt idx="267">
                  <c:v>111.3</c:v>
                </c:pt>
                <c:pt idx="268">
                  <c:v>111.544</c:v>
                </c:pt>
                <c:pt idx="269">
                  <c:v>111.95399999999999</c:v>
                </c:pt>
                <c:pt idx="270">
                  <c:v>112.663</c:v>
                </c:pt>
                <c:pt idx="271">
                  <c:v>113.648</c:v>
                </c:pt>
                <c:pt idx="272">
                  <c:v>114.239</c:v>
                </c:pt>
                <c:pt idx="273">
                  <c:v>114.77500000000001</c:v>
                </c:pt>
                <c:pt idx="274">
                  <c:v>115.10899999999999</c:v>
                </c:pt>
                <c:pt idx="275">
                  <c:v>115.321</c:v>
                </c:pt>
                <c:pt idx="276">
                  <c:v>115.861</c:v>
                </c:pt>
                <c:pt idx="277">
                  <c:v>116.41500000000001</c:v>
                </c:pt>
                <c:pt idx="278">
                  <c:v>116.877</c:v>
                </c:pt>
                <c:pt idx="279">
                  <c:v>117.215</c:v>
                </c:pt>
                <c:pt idx="280">
                  <c:v>117.744</c:v>
                </c:pt>
                <c:pt idx="281">
                  <c:v>118.081</c:v>
                </c:pt>
                <c:pt idx="282">
                  <c:v>118.44199999999999</c:v>
                </c:pt>
                <c:pt idx="283">
                  <c:v>118.76300000000001</c:v>
                </c:pt>
                <c:pt idx="284">
                  <c:v>119.28400000000001</c:v>
                </c:pt>
                <c:pt idx="285">
                  <c:v>119.57299999999999</c:v>
                </c:pt>
                <c:pt idx="286">
                  <c:v>119.577</c:v>
                </c:pt>
                <c:pt idx="287">
                  <c:v>119.623</c:v>
                </c:pt>
                <c:pt idx="288">
                  <c:v>119.876</c:v>
                </c:pt>
                <c:pt idx="289">
                  <c:v>120.595</c:v>
                </c:pt>
                <c:pt idx="290">
                  <c:v>121.041</c:v>
                </c:pt>
                <c:pt idx="291">
                  <c:v>121.124</c:v>
                </c:pt>
                <c:pt idx="292">
                  <c:v>121.374</c:v>
                </c:pt>
                <c:pt idx="293">
                  <c:v>121.31399999999999</c:v>
                </c:pt>
                <c:pt idx="294">
                  <c:v>121.45399999999999</c:v>
                </c:pt>
                <c:pt idx="295">
                  <c:v>121.854</c:v>
                </c:pt>
                <c:pt idx="296">
                  <c:v>121.61</c:v>
                </c:pt>
                <c:pt idx="297">
                  <c:v>121.996</c:v>
                </c:pt>
                <c:pt idx="298">
                  <c:v>122.117</c:v>
                </c:pt>
                <c:pt idx="299">
                  <c:v>121.758</c:v>
                </c:pt>
                <c:pt idx="300">
                  <c:v>121.636</c:v>
                </c:pt>
                <c:pt idx="301">
                  <c:v>121.91</c:v>
                </c:pt>
                <c:pt idx="302">
                  <c:v>121.752</c:v>
                </c:pt>
                <c:pt idx="303">
                  <c:v>121.602</c:v>
                </c:pt>
                <c:pt idx="304">
                  <c:v>121.54300000000001</c:v>
                </c:pt>
                <c:pt idx="305">
                  <c:v>121.139</c:v>
                </c:pt>
                <c:pt idx="306">
                  <c:v>121.33799999999999</c:v>
                </c:pt>
                <c:pt idx="307">
                  <c:v>121.514</c:v>
                </c:pt>
                <c:pt idx="308">
                  <c:v>121.121</c:v>
                </c:pt>
                <c:pt idx="309">
                  <c:v>120.804</c:v>
                </c:pt>
                <c:pt idx="310">
                  <c:v>120.518</c:v>
                </c:pt>
                <c:pt idx="311">
                  <c:v>120.128</c:v>
                </c:pt>
                <c:pt idx="312">
                  <c:v>119.76300000000001</c:v>
                </c:pt>
                <c:pt idx="313">
                  <c:v>119.486</c:v>
                </c:pt>
                <c:pt idx="314">
                  <c:v>119.212</c:v>
                </c:pt>
                <c:pt idx="315">
                  <c:v>118.735</c:v>
                </c:pt>
                <c:pt idx="316">
                  <c:v>118.392</c:v>
                </c:pt>
                <c:pt idx="317">
                  <c:v>118.194</c:v>
                </c:pt>
                <c:pt idx="318">
                  <c:v>117.48099999999999</c:v>
                </c:pt>
                <c:pt idx="319">
                  <c:v>116.837</c:v>
                </c:pt>
                <c:pt idx="320">
                  <c:v>116.616</c:v>
                </c:pt>
                <c:pt idx="321">
                  <c:v>116.259</c:v>
                </c:pt>
                <c:pt idx="322">
                  <c:v>115.52800000000001</c:v>
                </c:pt>
                <c:pt idx="323">
                  <c:v>114.956</c:v>
                </c:pt>
                <c:pt idx="324">
                  <c:v>114.741</c:v>
                </c:pt>
                <c:pt idx="325">
                  <c:v>114.065</c:v>
                </c:pt>
                <c:pt idx="326">
                  <c:v>113.066</c:v>
                </c:pt>
                <c:pt idx="327">
                  <c:v>112.881</c:v>
                </c:pt>
                <c:pt idx="328">
                  <c:v>112.236</c:v>
                </c:pt>
                <c:pt idx="329">
                  <c:v>111.354</c:v>
                </c:pt>
                <c:pt idx="330">
                  <c:v>110.878</c:v>
                </c:pt>
                <c:pt idx="331">
                  <c:v>110.227</c:v>
                </c:pt>
                <c:pt idx="332">
                  <c:v>109.471</c:v>
                </c:pt>
                <c:pt idx="333">
                  <c:v>109.08199999999999</c:v>
                </c:pt>
                <c:pt idx="334">
                  <c:v>108.595</c:v>
                </c:pt>
                <c:pt idx="335">
                  <c:v>107.79600000000001</c:v>
                </c:pt>
                <c:pt idx="336">
                  <c:v>106.953</c:v>
                </c:pt>
                <c:pt idx="337">
                  <c:v>106.348</c:v>
                </c:pt>
                <c:pt idx="338">
                  <c:v>105.718</c:v>
                </c:pt>
                <c:pt idx="339">
                  <c:v>104.983</c:v>
                </c:pt>
                <c:pt idx="340">
                  <c:v>103.934</c:v>
                </c:pt>
                <c:pt idx="341">
                  <c:v>103.17</c:v>
                </c:pt>
                <c:pt idx="342">
                  <c:v>102.221</c:v>
                </c:pt>
                <c:pt idx="343">
                  <c:v>101.11</c:v>
                </c:pt>
                <c:pt idx="344">
                  <c:v>100.176</c:v>
                </c:pt>
                <c:pt idx="345">
                  <c:v>99.697000000000003</c:v>
                </c:pt>
                <c:pt idx="346">
                  <c:v>98.694999999999993</c:v>
                </c:pt>
                <c:pt idx="347">
                  <c:v>98.036000000000001</c:v>
                </c:pt>
                <c:pt idx="348">
                  <c:v>97.727999999999994</c:v>
                </c:pt>
                <c:pt idx="349">
                  <c:v>96.908000000000001</c:v>
                </c:pt>
                <c:pt idx="350">
                  <c:v>95.733999999999995</c:v>
                </c:pt>
                <c:pt idx="351">
                  <c:v>94.813999999999993</c:v>
                </c:pt>
                <c:pt idx="352">
                  <c:v>94.123999999999981</c:v>
                </c:pt>
                <c:pt idx="353">
                  <c:v>93.516999999999996</c:v>
                </c:pt>
                <c:pt idx="354">
                  <c:v>92.708000000000013</c:v>
                </c:pt>
                <c:pt idx="355">
                  <c:v>91.585999999999999</c:v>
                </c:pt>
                <c:pt idx="356">
                  <c:v>90.902000000000001</c:v>
                </c:pt>
                <c:pt idx="357">
                  <c:v>90.131</c:v>
                </c:pt>
                <c:pt idx="358">
                  <c:v>88.653999999999982</c:v>
                </c:pt>
                <c:pt idx="359">
                  <c:v>87.952000000000012</c:v>
                </c:pt>
                <c:pt idx="360">
                  <c:v>87.058000000000007</c:v>
                </c:pt>
                <c:pt idx="361">
                  <c:v>86.251000000000005</c:v>
                </c:pt>
                <c:pt idx="362">
                  <c:v>85.516000000000005</c:v>
                </c:pt>
                <c:pt idx="363">
                  <c:v>84.614000000000004</c:v>
                </c:pt>
                <c:pt idx="364">
                  <c:v>83.675999999999988</c:v>
                </c:pt>
                <c:pt idx="365">
                  <c:v>83.037999999999997</c:v>
                </c:pt>
                <c:pt idx="366">
                  <c:v>81.968999999999994</c:v>
                </c:pt>
                <c:pt idx="367">
                  <c:v>80.840999999999994</c:v>
                </c:pt>
                <c:pt idx="368">
                  <c:v>80.278999999999982</c:v>
                </c:pt>
                <c:pt idx="369">
                  <c:v>79.397999999999996</c:v>
                </c:pt>
                <c:pt idx="370">
                  <c:v>78.323999999999998</c:v>
                </c:pt>
                <c:pt idx="371">
                  <c:v>77.587000000000003</c:v>
                </c:pt>
                <c:pt idx="372">
                  <c:v>76.394999999999996</c:v>
                </c:pt>
                <c:pt idx="373">
                  <c:v>75.627999999999986</c:v>
                </c:pt>
                <c:pt idx="374">
                  <c:v>74.975999999999999</c:v>
                </c:pt>
                <c:pt idx="375">
                  <c:v>74.373999999999981</c:v>
                </c:pt>
                <c:pt idx="376">
                  <c:v>73.657999999999987</c:v>
                </c:pt>
                <c:pt idx="377">
                  <c:v>72.715000000000003</c:v>
                </c:pt>
                <c:pt idx="378">
                  <c:v>71.927999999999997</c:v>
                </c:pt>
                <c:pt idx="379">
                  <c:v>71.284999999999997</c:v>
                </c:pt>
                <c:pt idx="380">
                  <c:v>70.607999999999976</c:v>
                </c:pt>
                <c:pt idx="381">
                  <c:v>69.774000000000001</c:v>
                </c:pt>
                <c:pt idx="382">
                  <c:v>68.962999999999994</c:v>
                </c:pt>
                <c:pt idx="383">
                  <c:v>68.430000000000007</c:v>
                </c:pt>
                <c:pt idx="384">
                  <c:v>67.821999999999974</c:v>
                </c:pt>
                <c:pt idx="385">
                  <c:v>66.679999999999978</c:v>
                </c:pt>
                <c:pt idx="386">
                  <c:v>66.126999999999981</c:v>
                </c:pt>
                <c:pt idx="387">
                  <c:v>65.432000000000002</c:v>
                </c:pt>
                <c:pt idx="388">
                  <c:v>64.742000000000004</c:v>
                </c:pt>
                <c:pt idx="389">
                  <c:v>64.222999999999999</c:v>
                </c:pt>
                <c:pt idx="390">
                  <c:v>63.39</c:v>
                </c:pt>
                <c:pt idx="391">
                  <c:v>62.695</c:v>
                </c:pt>
                <c:pt idx="392">
                  <c:v>62.247999999999998</c:v>
                </c:pt>
                <c:pt idx="393">
                  <c:v>61.566000000000003</c:v>
                </c:pt>
                <c:pt idx="394">
                  <c:v>60.707999999999998</c:v>
                </c:pt>
                <c:pt idx="395">
                  <c:v>60.067</c:v>
                </c:pt>
                <c:pt idx="396">
                  <c:v>59.38</c:v>
                </c:pt>
                <c:pt idx="397">
                  <c:v>58.869</c:v>
                </c:pt>
                <c:pt idx="398">
                  <c:v>57.91</c:v>
                </c:pt>
                <c:pt idx="399">
                  <c:v>57.351999999999997</c:v>
                </c:pt>
                <c:pt idx="400">
                  <c:v>56.844999999999999</c:v>
                </c:pt>
                <c:pt idx="401">
                  <c:v>56.1</c:v>
                </c:pt>
                <c:pt idx="402">
                  <c:v>55.706000000000003</c:v>
                </c:pt>
                <c:pt idx="403">
                  <c:v>55.113</c:v>
                </c:pt>
                <c:pt idx="404">
                  <c:v>54.317</c:v>
                </c:pt>
                <c:pt idx="405">
                  <c:v>53.881999999999998</c:v>
                </c:pt>
                <c:pt idx="406">
                  <c:v>53.392000000000003</c:v>
                </c:pt>
                <c:pt idx="407">
                  <c:v>52.881999999999998</c:v>
                </c:pt>
                <c:pt idx="408">
                  <c:v>52.207999999999998</c:v>
                </c:pt>
                <c:pt idx="409">
                  <c:v>51.686</c:v>
                </c:pt>
                <c:pt idx="410">
                  <c:v>51.003</c:v>
                </c:pt>
                <c:pt idx="411">
                  <c:v>50.552999999999997</c:v>
                </c:pt>
                <c:pt idx="412">
                  <c:v>50.277000000000001</c:v>
                </c:pt>
                <c:pt idx="413">
                  <c:v>49.887999999999998</c:v>
                </c:pt>
                <c:pt idx="414">
                  <c:v>49.237000000000002</c:v>
                </c:pt>
                <c:pt idx="415">
                  <c:v>48.69</c:v>
                </c:pt>
                <c:pt idx="416">
                  <c:v>48.371000000000002</c:v>
                </c:pt>
                <c:pt idx="417">
                  <c:v>47.83</c:v>
                </c:pt>
                <c:pt idx="418">
                  <c:v>47.27</c:v>
                </c:pt>
                <c:pt idx="419">
                  <c:v>47.02</c:v>
                </c:pt>
                <c:pt idx="420">
                  <c:v>46.729000000000013</c:v>
                </c:pt>
                <c:pt idx="421">
                  <c:v>46.109000000000002</c:v>
                </c:pt>
                <c:pt idx="422">
                  <c:v>45.645000000000003</c:v>
                </c:pt>
                <c:pt idx="423">
                  <c:v>44.914000000000001</c:v>
                </c:pt>
                <c:pt idx="424">
                  <c:v>44.597999999999999</c:v>
                </c:pt>
                <c:pt idx="425">
                  <c:v>44.289000000000001</c:v>
                </c:pt>
                <c:pt idx="426">
                  <c:v>43.887999999999998</c:v>
                </c:pt>
                <c:pt idx="427">
                  <c:v>43.636000000000003</c:v>
                </c:pt>
                <c:pt idx="428">
                  <c:v>43.28</c:v>
                </c:pt>
                <c:pt idx="429">
                  <c:v>42.892000000000003</c:v>
                </c:pt>
                <c:pt idx="430">
                  <c:v>42.712000000000003</c:v>
                </c:pt>
                <c:pt idx="431">
                  <c:v>42.54</c:v>
                </c:pt>
                <c:pt idx="432">
                  <c:v>42.119</c:v>
                </c:pt>
                <c:pt idx="433">
                  <c:v>41.777000000000001</c:v>
                </c:pt>
                <c:pt idx="434">
                  <c:v>41.619</c:v>
                </c:pt>
                <c:pt idx="435">
                  <c:v>41.051000000000002</c:v>
                </c:pt>
                <c:pt idx="436">
                  <c:v>40.770000000000003</c:v>
                </c:pt>
                <c:pt idx="437">
                  <c:v>40.572000000000003</c:v>
                </c:pt>
                <c:pt idx="438">
                  <c:v>40.424999999999997</c:v>
                </c:pt>
                <c:pt idx="439">
                  <c:v>40.129000000000012</c:v>
                </c:pt>
                <c:pt idx="440">
                  <c:v>39.701999999999998</c:v>
                </c:pt>
                <c:pt idx="441">
                  <c:v>39.451000000000001</c:v>
                </c:pt>
                <c:pt idx="442">
                  <c:v>39.185000000000002</c:v>
                </c:pt>
                <c:pt idx="443">
                  <c:v>38.987000000000002</c:v>
                </c:pt>
                <c:pt idx="444">
                  <c:v>38.805</c:v>
                </c:pt>
                <c:pt idx="445">
                  <c:v>38.61</c:v>
                </c:pt>
                <c:pt idx="446">
                  <c:v>38.421999999999997</c:v>
                </c:pt>
                <c:pt idx="447">
                  <c:v>38.097000000000001</c:v>
                </c:pt>
                <c:pt idx="448">
                  <c:v>37.747</c:v>
                </c:pt>
                <c:pt idx="449">
                  <c:v>37.462000000000003</c:v>
                </c:pt>
                <c:pt idx="450">
                  <c:v>37.337000000000003</c:v>
                </c:pt>
                <c:pt idx="451">
                  <c:v>37.142000000000003</c:v>
                </c:pt>
                <c:pt idx="452">
                  <c:v>36.979000000000013</c:v>
                </c:pt>
                <c:pt idx="453">
                  <c:v>36.807000000000002</c:v>
                </c:pt>
                <c:pt idx="454">
                  <c:v>36.597999999999999</c:v>
                </c:pt>
                <c:pt idx="455">
                  <c:v>36.398000000000003</c:v>
                </c:pt>
                <c:pt idx="456">
                  <c:v>36.084000000000003</c:v>
                </c:pt>
                <c:pt idx="457">
                  <c:v>35.859000000000002</c:v>
                </c:pt>
                <c:pt idx="458">
                  <c:v>35.836000000000013</c:v>
                </c:pt>
                <c:pt idx="459">
                  <c:v>35.482999999999997</c:v>
                </c:pt>
                <c:pt idx="460">
                  <c:v>35.116999999999997</c:v>
                </c:pt>
                <c:pt idx="461">
                  <c:v>35.029000000000003</c:v>
                </c:pt>
                <c:pt idx="462">
                  <c:v>35.034000000000013</c:v>
                </c:pt>
                <c:pt idx="463">
                  <c:v>34.898000000000003</c:v>
                </c:pt>
                <c:pt idx="464">
                  <c:v>34.599000000000011</c:v>
                </c:pt>
                <c:pt idx="465">
                  <c:v>34.32</c:v>
                </c:pt>
                <c:pt idx="466">
                  <c:v>34.171999999999997</c:v>
                </c:pt>
                <c:pt idx="467">
                  <c:v>34.000999999999998</c:v>
                </c:pt>
                <c:pt idx="468">
                  <c:v>33.951999999999998</c:v>
                </c:pt>
                <c:pt idx="469">
                  <c:v>33.946000000000012</c:v>
                </c:pt>
                <c:pt idx="470">
                  <c:v>33.693000000000012</c:v>
                </c:pt>
                <c:pt idx="471">
                  <c:v>33.450000000000003</c:v>
                </c:pt>
                <c:pt idx="472">
                  <c:v>33.35</c:v>
                </c:pt>
                <c:pt idx="473">
                  <c:v>33.057000000000002</c:v>
                </c:pt>
                <c:pt idx="474">
                  <c:v>33.122</c:v>
                </c:pt>
                <c:pt idx="475">
                  <c:v>33.015000000000001</c:v>
                </c:pt>
                <c:pt idx="476">
                  <c:v>32.74</c:v>
                </c:pt>
                <c:pt idx="477">
                  <c:v>32.534999999999997</c:v>
                </c:pt>
                <c:pt idx="478">
                  <c:v>32.384999999999998</c:v>
                </c:pt>
                <c:pt idx="479">
                  <c:v>32.281999999999996</c:v>
                </c:pt>
                <c:pt idx="480">
                  <c:v>32.218000000000011</c:v>
                </c:pt>
                <c:pt idx="481">
                  <c:v>32.182000000000002</c:v>
                </c:pt>
                <c:pt idx="482">
                  <c:v>31.99</c:v>
                </c:pt>
                <c:pt idx="483">
                  <c:v>31.695</c:v>
                </c:pt>
                <c:pt idx="484">
                  <c:v>31.584</c:v>
                </c:pt>
                <c:pt idx="485">
                  <c:v>31.63</c:v>
                </c:pt>
                <c:pt idx="486">
                  <c:v>31.393000000000001</c:v>
                </c:pt>
                <c:pt idx="487">
                  <c:v>31.27</c:v>
                </c:pt>
                <c:pt idx="488">
                  <c:v>31.207999999999991</c:v>
                </c:pt>
                <c:pt idx="489">
                  <c:v>31.003</c:v>
                </c:pt>
                <c:pt idx="490">
                  <c:v>30.821000000000009</c:v>
                </c:pt>
                <c:pt idx="491">
                  <c:v>30.707000000000001</c:v>
                </c:pt>
                <c:pt idx="492">
                  <c:v>30.652000000000001</c:v>
                </c:pt>
                <c:pt idx="493">
                  <c:v>30.497</c:v>
                </c:pt>
                <c:pt idx="494">
                  <c:v>30.318999999999999</c:v>
                </c:pt>
                <c:pt idx="495">
                  <c:v>30.289000000000001</c:v>
                </c:pt>
                <c:pt idx="496">
                  <c:v>30.096</c:v>
                </c:pt>
                <c:pt idx="497">
                  <c:v>29.815999999999999</c:v>
                </c:pt>
                <c:pt idx="498">
                  <c:v>29.885999999999999</c:v>
                </c:pt>
                <c:pt idx="499">
                  <c:v>29.838999999999999</c:v>
                </c:pt>
                <c:pt idx="500">
                  <c:v>29.783999999999999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F2B2-40B3-8AC9-378D2DE8A080}"/>
            </c:ext>
          </c:extLst>
        </c:ser>
        <c:ser>
          <c:idx val="4"/>
          <c:order val="4"/>
          <c:tx>
            <c:strRef>
              <c:f>'Standard Curve'!$F$1</c:f>
              <c:strCache>
                <c:ptCount val="1"/>
                <c:pt idx="0">
                  <c:v>0.3 µL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xVal>
            <c:numRef>
              <c:f>'Standard Curve'!$A$2:$A$502</c:f>
              <c:numCache>
                <c:formatCode>General</c:formatCode>
                <c:ptCount val="501"/>
                <c:pt idx="0">
                  <c:v>500</c:v>
                </c:pt>
                <c:pt idx="1">
                  <c:v>500.2</c:v>
                </c:pt>
                <c:pt idx="2">
                  <c:v>500.4</c:v>
                </c:pt>
                <c:pt idx="3">
                  <c:v>500.6</c:v>
                </c:pt>
                <c:pt idx="4">
                  <c:v>500.8</c:v>
                </c:pt>
                <c:pt idx="5">
                  <c:v>501</c:v>
                </c:pt>
                <c:pt idx="6">
                  <c:v>501.2</c:v>
                </c:pt>
                <c:pt idx="7">
                  <c:v>501.4</c:v>
                </c:pt>
                <c:pt idx="8">
                  <c:v>501.6</c:v>
                </c:pt>
                <c:pt idx="9">
                  <c:v>501.8</c:v>
                </c:pt>
                <c:pt idx="10">
                  <c:v>502</c:v>
                </c:pt>
                <c:pt idx="11">
                  <c:v>502.2</c:v>
                </c:pt>
                <c:pt idx="12">
                  <c:v>502.4</c:v>
                </c:pt>
                <c:pt idx="13">
                  <c:v>502.6</c:v>
                </c:pt>
                <c:pt idx="14">
                  <c:v>502.8</c:v>
                </c:pt>
                <c:pt idx="15">
                  <c:v>503</c:v>
                </c:pt>
                <c:pt idx="16">
                  <c:v>503.2</c:v>
                </c:pt>
                <c:pt idx="17">
                  <c:v>503.4</c:v>
                </c:pt>
                <c:pt idx="18">
                  <c:v>503.6</c:v>
                </c:pt>
                <c:pt idx="19">
                  <c:v>503.8</c:v>
                </c:pt>
                <c:pt idx="20">
                  <c:v>504</c:v>
                </c:pt>
                <c:pt idx="21">
                  <c:v>504.2</c:v>
                </c:pt>
                <c:pt idx="22">
                  <c:v>504.4</c:v>
                </c:pt>
                <c:pt idx="23">
                  <c:v>504.6</c:v>
                </c:pt>
                <c:pt idx="24">
                  <c:v>504.8</c:v>
                </c:pt>
                <c:pt idx="25">
                  <c:v>505</c:v>
                </c:pt>
                <c:pt idx="26">
                  <c:v>505.2</c:v>
                </c:pt>
                <c:pt idx="27">
                  <c:v>505.4</c:v>
                </c:pt>
                <c:pt idx="28">
                  <c:v>505.6</c:v>
                </c:pt>
                <c:pt idx="29">
                  <c:v>505.8</c:v>
                </c:pt>
                <c:pt idx="30">
                  <c:v>506</c:v>
                </c:pt>
                <c:pt idx="31">
                  <c:v>506.2</c:v>
                </c:pt>
                <c:pt idx="32">
                  <c:v>506.4</c:v>
                </c:pt>
                <c:pt idx="33">
                  <c:v>506.6</c:v>
                </c:pt>
                <c:pt idx="34">
                  <c:v>506.8</c:v>
                </c:pt>
                <c:pt idx="35">
                  <c:v>507</c:v>
                </c:pt>
                <c:pt idx="36">
                  <c:v>507.2</c:v>
                </c:pt>
                <c:pt idx="37">
                  <c:v>507.4</c:v>
                </c:pt>
                <c:pt idx="38">
                  <c:v>507.6</c:v>
                </c:pt>
                <c:pt idx="39">
                  <c:v>507.8</c:v>
                </c:pt>
                <c:pt idx="40">
                  <c:v>508</c:v>
                </c:pt>
                <c:pt idx="41">
                  <c:v>508.2</c:v>
                </c:pt>
                <c:pt idx="42">
                  <c:v>508.4</c:v>
                </c:pt>
                <c:pt idx="43">
                  <c:v>508.6</c:v>
                </c:pt>
                <c:pt idx="44">
                  <c:v>508.8</c:v>
                </c:pt>
                <c:pt idx="45">
                  <c:v>509</c:v>
                </c:pt>
                <c:pt idx="46">
                  <c:v>509.2</c:v>
                </c:pt>
                <c:pt idx="47">
                  <c:v>509.4</c:v>
                </c:pt>
                <c:pt idx="48">
                  <c:v>509.6</c:v>
                </c:pt>
                <c:pt idx="49">
                  <c:v>509.8</c:v>
                </c:pt>
                <c:pt idx="50">
                  <c:v>510</c:v>
                </c:pt>
                <c:pt idx="51">
                  <c:v>510.2</c:v>
                </c:pt>
                <c:pt idx="52">
                  <c:v>510.4</c:v>
                </c:pt>
                <c:pt idx="53">
                  <c:v>510.6</c:v>
                </c:pt>
                <c:pt idx="54">
                  <c:v>510.8</c:v>
                </c:pt>
                <c:pt idx="55">
                  <c:v>511</c:v>
                </c:pt>
                <c:pt idx="56">
                  <c:v>511.2</c:v>
                </c:pt>
                <c:pt idx="57">
                  <c:v>511.4</c:v>
                </c:pt>
                <c:pt idx="58">
                  <c:v>511.6</c:v>
                </c:pt>
                <c:pt idx="59">
                  <c:v>511.8</c:v>
                </c:pt>
                <c:pt idx="60">
                  <c:v>512</c:v>
                </c:pt>
                <c:pt idx="61">
                  <c:v>512.20000000000005</c:v>
                </c:pt>
                <c:pt idx="62">
                  <c:v>512.4</c:v>
                </c:pt>
                <c:pt idx="63">
                  <c:v>512.6</c:v>
                </c:pt>
                <c:pt idx="64">
                  <c:v>512.79999999999995</c:v>
                </c:pt>
                <c:pt idx="65">
                  <c:v>513</c:v>
                </c:pt>
                <c:pt idx="66">
                  <c:v>513.20000000000005</c:v>
                </c:pt>
                <c:pt idx="67">
                  <c:v>513.4</c:v>
                </c:pt>
                <c:pt idx="68">
                  <c:v>513.6</c:v>
                </c:pt>
                <c:pt idx="69">
                  <c:v>513.79999999999995</c:v>
                </c:pt>
                <c:pt idx="70">
                  <c:v>514</c:v>
                </c:pt>
                <c:pt idx="71">
                  <c:v>514.20000000000005</c:v>
                </c:pt>
                <c:pt idx="72">
                  <c:v>514.4</c:v>
                </c:pt>
                <c:pt idx="73">
                  <c:v>514.6</c:v>
                </c:pt>
                <c:pt idx="74">
                  <c:v>514.79999999999995</c:v>
                </c:pt>
                <c:pt idx="75">
                  <c:v>515</c:v>
                </c:pt>
                <c:pt idx="76">
                  <c:v>515.20000000000005</c:v>
                </c:pt>
                <c:pt idx="77">
                  <c:v>515.4</c:v>
                </c:pt>
                <c:pt idx="78">
                  <c:v>515.6</c:v>
                </c:pt>
                <c:pt idx="79">
                  <c:v>515.79999999999995</c:v>
                </c:pt>
                <c:pt idx="80">
                  <c:v>516</c:v>
                </c:pt>
                <c:pt idx="81">
                  <c:v>516.20000000000005</c:v>
                </c:pt>
                <c:pt idx="82">
                  <c:v>516.4</c:v>
                </c:pt>
                <c:pt idx="83">
                  <c:v>516.6</c:v>
                </c:pt>
                <c:pt idx="84">
                  <c:v>516.79999999999995</c:v>
                </c:pt>
                <c:pt idx="85">
                  <c:v>517</c:v>
                </c:pt>
                <c:pt idx="86">
                  <c:v>517.20000000000005</c:v>
                </c:pt>
                <c:pt idx="87">
                  <c:v>517.4</c:v>
                </c:pt>
                <c:pt idx="88">
                  <c:v>517.6</c:v>
                </c:pt>
                <c:pt idx="89">
                  <c:v>517.79999999999995</c:v>
                </c:pt>
                <c:pt idx="90">
                  <c:v>518</c:v>
                </c:pt>
                <c:pt idx="91">
                  <c:v>518.20000000000005</c:v>
                </c:pt>
                <c:pt idx="92">
                  <c:v>518.4</c:v>
                </c:pt>
                <c:pt idx="93">
                  <c:v>518.6</c:v>
                </c:pt>
                <c:pt idx="94">
                  <c:v>518.79999999999995</c:v>
                </c:pt>
                <c:pt idx="95">
                  <c:v>519</c:v>
                </c:pt>
                <c:pt idx="96">
                  <c:v>519.20000000000005</c:v>
                </c:pt>
                <c:pt idx="97">
                  <c:v>519.4</c:v>
                </c:pt>
                <c:pt idx="98">
                  <c:v>519.6</c:v>
                </c:pt>
                <c:pt idx="99">
                  <c:v>519.79999999999995</c:v>
                </c:pt>
                <c:pt idx="100">
                  <c:v>520</c:v>
                </c:pt>
                <c:pt idx="101">
                  <c:v>520.20000000000005</c:v>
                </c:pt>
                <c:pt idx="102">
                  <c:v>520.4</c:v>
                </c:pt>
                <c:pt idx="103">
                  <c:v>520.6</c:v>
                </c:pt>
                <c:pt idx="104">
                  <c:v>520.79999999999995</c:v>
                </c:pt>
                <c:pt idx="105">
                  <c:v>521</c:v>
                </c:pt>
                <c:pt idx="106">
                  <c:v>521.20000000000005</c:v>
                </c:pt>
                <c:pt idx="107">
                  <c:v>521.4</c:v>
                </c:pt>
                <c:pt idx="108">
                  <c:v>521.6</c:v>
                </c:pt>
                <c:pt idx="109">
                  <c:v>521.79999999999995</c:v>
                </c:pt>
                <c:pt idx="110">
                  <c:v>522</c:v>
                </c:pt>
                <c:pt idx="111">
                  <c:v>522.20000000000005</c:v>
                </c:pt>
                <c:pt idx="112">
                  <c:v>522.4</c:v>
                </c:pt>
                <c:pt idx="113">
                  <c:v>522.6</c:v>
                </c:pt>
                <c:pt idx="114">
                  <c:v>522.79999999999995</c:v>
                </c:pt>
                <c:pt idx="115">
                  <c:v>523</c:v>
                </c:pt>
                <c:pt idx="116">
                  <c:v>523.20000000000005</c:v>
                </c:pt>
                <c:pt idx="117">
                  <c:v>523.4</c:v>
                </c:pt>
                <c:pt idx="118">
                  <c:v>523.6</c:v>
                </c:pt>
                <c:pt idx="119">
                  <c:v>523.79999999999995</c:v>
                </c:pt>
                <c:pt idx="120">
                  <c:v>524</c:v>
                </c:pt>
                <c:pt idx="121">
                  <c:v>524.20000000000005</c:v>
                </c:pt>
                <c:pt idx="122">
                  <c:v>524.4</c:v>
                </c:pt>
                <c:pt idx="123">
                  <c:v>524.6</c:v>
                </c:pt>
                <c:pt idx="124">
                  <c:v>524.79999999999995</c:v>
                </c:pt>
                <c:pt idx="125">
                  <c:v>525</c:v>
                </c:pt>
                <c:pt idx="126">
                  <c:v>525.20000000000005</c:v>
                </c:pt>
                <c:pt idx="127">
                  <c:v>525.4</c:v>
                </c:pt>
                <c:pt idx="128">
                  <c:v>525.6</c:v>
                </c:pt>
                <c:pt idx="129">
                  <c:v>525.79999999999995</c:v>
                </c:pt>
                <c:pt idx="130">
                  <c:v>526</c:v>
                </c:pt>
                <c:pt idx="131">
                  <c:v>526.20000000000005</c:v>
                </c:pt>
                <c:pt idx="132">
                  <c:v>526.4</c:v>
                </c:pt>
                <c:pt idx="133">
                  <c:v>526.6</c:v>
                </c:pt>
                <c:pt idx="134">
                  <c:v>526.79999999999995</c:v>
                </c:pt>
                <c:pt idx="135">
                  <c:v>527</c:v>
                </c:pt>
                <c:pt idx="136">
                  <c:v>527.20000000000005</c:v>
                </c:pt>
                <c:pt idx="137">
                  <c:v>527.4</c:v>
                </c:pt>
                <c:pt idx="138">
                  <c:v>527.6</c:v>
                </c:pt>
                <c:pt idx="139">
                  <c:v>527.79999999999995</c:v>
                </c:pt>
                <c:pt idx="140">
                  <c:v>528</c:v>
                </c:pt>
                <c:pt idx="141">
                  <c:v>528.20000000000005</c:v>
                </c:pt>
                <c:pt idx="142">
                  <c:v>528.4</c:v>
                </c:pt>
                <c:pt idx="143">
                  <c:v>528.6</c:v>
                </c:pt>
                <c:pt idx="144">
                  <c:v>528.79999999999995</c:v>
                </c:pt>
                <c:pt idx="145">
                  <c:v>529</c:v>
                </c:pt>
                <c:pt idx="146">
                  <c:v>529.20000000000005</c:v>
                </c:pt>
                <c:pt idx="147">
                  <c:v>529.4</c:v>
                </c:pt>
                <c:pt idx="148">
                  <c:v>529.6</c:v>
                </c:pt>
                <c:pt idx="149">
                  <c:v>529.79999999999995</c:v>
                </c:pt>
                <c:pt idx="150">
                  <c:v>530</c:v>
                </c:pt>
                <c:pt idx="151">
                  <c:v>530.20000000000005</c:v>
                </c:pt>
                <c:pt idx="152">
                  <c:v>530.4</c:v>
                </c:pt>
                <c:pt idx="153">
                  <c:v>530.6</c:v>
                </c:pt>
                <c:pt idx="154">
                  <c:v>530.79999999999995</c:v>
                </c:pt>
                <c:pt idx="155">
                  <c:v>531</c:v>
                </c:pt>
                <c:pt idx="156">
                  <c:v>531.20000000000005</c:v>
                </c:pt>
                <c:pt idx="157">
                  <c:v>531.4</c:v>
                </c:pt>
                <c:pt idx="158">
                  <c:v>531.6</c:v>
                </c:pt>
                <c:pt idx="159">
                  <c:v>531.79999999999995</c:v>
                </c:pt>
                <c:pt idx="160">
                  <c:v>532</c:v>
                </c:pt>
                <c:pt idx="161">
                  <c:v>532.20000000000005</c:v>
                </c:pt>
                <c:pt idx="162">
                  <c:v>532.4</c:v>
                </c:pt>
                <c:pt idx="163">
                  <c:v>532.6</c:v>
                </c:pt>
                <c:pt idx="164">
                  <c:v>532.79999999999995</c:v>
                </c:pt>
                <c:pt idx="165">
                  <c:v>533</c:v>
                </c:pt>
                <c:pt idx="166">
                  <c:v>533.20000000000005</c:v>
                </c:pt>
                <c:pt idx="167">
                  <c:v>533.4</c:v>
                </c:pt>
                <c:pt idx="168">
                  <c:v>533.6</c:v>
                </c:pt>
                <c:pt idx="169">
                  <c:v>533.79999999999995</c:v>
                </c:pt>
                <c:pt idx="170">
                  <c:v>534</c:v>
                </c:pt>
                <c:pt idx="171">
                  <c:v>534.20000000000005</c:v>
                </c:pt>
                <c:pt idx="172">
                  <c:v>534.4</c:v>
                </c:pt>
                <c:pt idx="173">
                  <c:v>534.6</c:v>
                </c:pt>
                <c:pt idx="174">
                  <c:v>534.79999999999995</c:v>
                </c:pt>
                <c:pt idx="175">
                  <c:v>535</c:v>
                </c:pt>
                <c:pt idx="176">
                  <c:v>535.20000000000005</c:v>
                </c:pt>
                <c:pt idx="177">
                  <c:v>535.4</c:v>
                </c:pt>
                <c:pt idx="178">
                  <c:v>535.6</c:v>
                </c:pt>
                <c:pt idx="179">
                  <c:v>535.79999999999995</c:v>
                </c:pt>
                <c:pt idx="180">
                  <c:v>536</c:v>
                </c:pt>
                <c:pt idx="181">
                  <c:v>536.20000000000005</c:v>
                </c:pt>
                <c:pt idx="182">
                  <c:v>536.4</c:v>
                </c:pt>
                <c:pt idx="183">
                  <c:v>536.6</c:v>
                </c:pt>
                <c:pt idx="184">
                  <c:v>536.79999999999995</c:v>
                </c:pt>
                <c:pt idx="185">
                  <c:v>537</c:v>
                </c:pt>
                <c:pt idx="186">
                  <c:v>537.20000000000005</c:v>
                </c:pt>
                <c:pt idx="187">
                  <c:v>537.4</c:v>
                </c:pt>
                <c:pt idx="188">
                  <c:v>537.6</c:v>
                </c:pt>
                <c:pt idx="189">
                  <c:v>537.79999999999995</c:v>
                </c:pt>
                <c:pt idx="190">
                  <c:v>538</c:v>
                </c:pt>
                <c:pt idx="191">
                  <c:v>538.20000000000005</c:v>
                </c:pt>
                <c:pt idx="192">
                  <c:v>538.4</c:v>
                </c:pt>
                <c:pt idx="193">
                  <c:v>538.6</c:v>
                </c:pt>
                <c:pt idx="194">
                  <c:v>538.79999999999995</c:v>
                </c:pt>
                <c:pt idx="195">
                  <c:v>539</c:v>
                </c:pt>
                <c:pt idx="196">
                  <c:v>539.20000000000005</c:v>
                </c:pt>
                <c:pt idx="197">
                  <c:v>539.4</c:v>
                </c:pt>
                <c:pt idx="198">
                  <c:v>539.6</c:v>
                </c:pt>
                <c:pt idx="199">
                  <c:v>539.79999999999995</c:v>
                </c:pt>
                <c:pt idx="200">
                  <c:v>540</c:v>
                </c:pt>
                <c:pt idx="201">
                  <c:v>540.20000000000005</c:v>
                </c:pt>
                <c:pt idx="202">
                  <c:v>540.4</c:v>
                </c:pt>
                <c:pt idx="203">
                  <c:v>540.6</c:v>
                </c:pt>
                <c:pt idx="204">
                  <c:v>540.79999999999995</c:v>
                </c:pt>
                <c:pt idx="205">
                  <c:v>541</c:v>
                </c:pt>
                <c:pt idx="206">
                  <c:v>541.20000000000005</c:v>
                </c:pt>
                <c:pt idx="207">
                  <c:v>541.4</c:v>
                </c:pt>
                <c:pt idx="208">
                  <c:v>541.6</c:v>
                </c:pt>
                <c:pt idx="209">
                  <c:v>541.79999999999995</c:v>
                </c:pt>
                <c:pt idx="210">
                  <c:v>542</c:v>
                </c:pt>
                <c:pt idx="211">
                  <c:v>542.20000000000005</c:v>
                </c:pt>
                <c:pt idx="212">
                  <c:v>542.4</c:v>
                </c:pt>
                <c:pt idx="213">
                  <c:v>542.6</c:v>
                </c:pt>
                <c:pt idx="214">
                  <c:v>542.79999999999995</c:v>
                </c:pt>
                <c:pt idx="215">
                  <c:v>543</c:v>
                </c:pt>
                <c:pt idx="216">
                  <c:v>543.20000000000005</c:v>
                </c:pt>
                <c:pt idx="217">
                  <c:v>543.4</c:v>
                </c:pt>
                <c:pt idx="218">
                  <c:v>543.6</c:v>
                </c:pt>
                <c:pt idx="219">
                  <c:v>543.79999999999995</c:v>
                </c:pt>
                <c:pt idx="220">
                  <c:v>544</c:v>
                </c:pt>
                <c:pt idx="221">
                  <c:v>544.20000000000005</c:v>
                </c:pt>
                <c:pt idx="222">
                  <c:v>544.4</c:v>
                </c:pt>
                <c:pt idx="223">
                  <c:v>544.6</c:v>
                </c:pt>
                <c:pt idx="224">
                  <c:v>544.79999999999995</c:v>
                </c:pt>
                <c:pt idx="225">
                  <c:v>545</c:v>
                </c:pt>
                <c:pt idx="226">
                  <c:v>545.20000000000005</c:v>
                </c:pt>
                <c:pt idx="227">
                  <c:v>545.4</c:v>
                </c:pt>
                <c:pt idx="228">
                  <c:v>545.6</c:v>
                </c:pt>
                <c:pt idx="229">
                  <c:v>545.79999999999995</c:v>
                </c:pt>
                <c:pt idx="230">
                  <c:v>546</c:v>
                </c:pt>
                <c:pt idx="231">
                  <c:v>546.20000000000005</c:v>
                </c:pt>
                <c:pt idx="232">
                  <c:v>546.4</c:v>
                </c:pt>
                <c:pt idx="233">
                  <c:v>546.6</c:v>
                </c:pt>
                <c:pt idx="234">
                  <c:v>546.79999999999995</c:v>
                </c:pt>
                <c:pt idx="235">
                  <c:v>547</c:v>
                </c:pt>
                <c:pt idx="236">
                  <c:v>547.20000000000005</c:v>
                </c:pt>
                <c:pt idx="237">
                  <c:v>547.4</c:v>
                </c:pt>
                <c:pt idx="238">
                  <c:v>547.6</c:v>
                </c:pt>
                <c:pt idx="239">
                  <c:v>547.79999999999995</c:v>
                </c:pt>
                <c:pt idx="240">
                  <c:v>548</c:v>
                </c:pt>
                <c:pt idx="241">
                  <c:v>548.20000000000005</c:v>
                </c:pt>
                <c:pt idx="242">
                  <c:v>548.4</c:v>
                </c:pt>
                <c:pt idx="243">
                  <c:v>548.6</c:v>
                </c:pt>
                <c:pt idx="244">
                  <c:v>548.79999999999995</c:v>
                </c:pt>
                <c:pt idx="245">
                  <c:v>549</c:v>
                </c:pt>
                <c:pt idx="246">
                  <c:v>549.20000000000005</c:v>
                </c:pt>
                <c:pt idx="247">
                  <c:v>549.4</c:v>
                </c:pt>
                <c:pt idx="248">
                  <c:v>549.6</c:v>
                </c:pt>
                <c:pt idx="249">
                  <c:v>549.79999999999995</c:v>
                </c:pt>
                <c:pt idx="250">
                  <c:v>550</c:v>
                </c:pt>
                <c:pt idx="251">
                  <c:v>550.20000000000005</c:v>
                </c:pt>
                <c:pt idx="252">
                  <c:v>550.4</c:v>
                </c:pt>
                <c:pt idx="253">
                  <c:v>550.6</c:v>
                </c:pt>
                <c:pt idx="254">
                  <c:v>550.79999999999995</c:v>
                </c:pt>
                <c:pt idx="255">
                  <c:v>551</c:v>
                </c:pt>
                <c:pt idx="256">
                  <c:v>551.20000000000005</c:v>
                </c:pt>
                <c:pt idx="257">
                  <c:v>551.4</c:v>
                </c:pt>
                <c:pt idx="258">
                  <c:v>551.6</c:v>
                </c:pt>
                <c:pt idx="259">
                  <c:v>551.79999999999995</c:v>
                </c:pt>
                <c:pt idx="260">
                  <c:v>552</c:v>
                </c:pt>
                <c:pt idx="261">
                  <c:v>552.20000000000005</c:v>
                </c:pt>
                <c:pt idx="262">
                  <c:v>552.4</c:v>
                </c:pt>
                <c:pt idx="263">
                  <c:v>552.6</c:v>
                </c:pt>
                <c:pt idx="264">
                  <c:v>552.79999999999995</c:v>
                </c:pt>
                <c:pt idx="265">
                  <c:v>553</c:v>
                </c:pt>
                <c:pt idx="266">
                  <c:v>553.20000000000005</c:v>
                </c:pt>
                <c:pt idx="267">
                  <c:v>553.4</c:v>
                </c:pt>
                <c:pt idx="268">
                  <c:v>553.6</c:v>
                </c:pt>
                <c:pt idx="269">
                  <c:v>553.79999999999995</c:v>
                </c:pt>
                <c:pt idx="270">
                  <c:v>554</c:v>
                </c:pt>
                <c:pt idx="271">
                  <c:v>554.20000000000005</c:v>
                </c:pt>
                <c:pt idx="272">
                  <c:v>554.4</c:v>
                </c:pt>
                <c:pt idx="273">
                  <c:v>554.6</c:v>
                </c:pt>
                <c:pt idx="274">
                  <c:v>554.79999999999995</c:v>
                </c:pt>
                <c:pt idx="275">
                  <c:v>555</c:v>
                </c:pt>
                <c:pt idx="276">
                  <c:v>555.20000000000005</c:v>
                </c:pt>
                <c:pt idx="277">
                  <c:v>555.4</c:v>
                </c:pt>
                <c:pt idx="278">
                  <c:v>555.6</c:v>
                </c:pt>
                <c:pt idx="279">
                  <c:v>555.79999999999995</c:v>
                </c:pt>
                <c:pt idx="280">
                  <c:v>556</c:v>
                </c:pt>
                <c:pt idx="281">
                  <c:v>556.20000000000005</c:v>
                </c:pt>
                <c:pt idx="282">
                  <c:v>556.4</c:v>
                </c:pt>
                <c:pt idx="283">
                  <c:v>556.6</c:v>
                </c:pt>
                <c:pt idx="284">
                  <c:v>556.79999999999995</c:v>
                </c:pt>
                <c:pt idx="285">
                  <c:v>557</c:v>
                </c:pt>
                <c:pt idx="286">
                  <c:v>557.20000000000005</c:v>
                </c:pt>
                <c:pt idx="287">
                  <c:v>557.4</c:v>
                </c:pt>
                <c:pt idx="288">
                  <c:v>557.6</c:v>
                </c:pt>
                <c:pt idx="289">
                  <c:v>557.79999999999995</c:v>
                </c:pt>
                <c:pt idx="290">
                  <c:v>558</c:v>
                </c:pt>
                <c:pt idx="291">
                  <c:v>558.20000000000005</c:v>
                </c:pt>
                <c:pt idx="292">
                  <c:v>558.4</c:v>
                </c:pt>
                <c:pt idx="293">
                  <c:v>558.6</c:v>
                </c:pt>
                <c:pt idx="294">
                  <c:v>558.79999999999995</c:v>
                </c:pt>
                <c:pt idx="295">
                  <c:v>559</c:v>
                </c:pt>
                <c:pt idx="296">
                  <c:v>559.20000000000005</c:v>
                </c:pt>
                <c:pt idx="297">
                  <c:v>559.4</c:v>
                </c:pt>
                <c:pt idx="298">
                  <c:v>559.6</c:v>
                </c:pt>
                <c:pt idx="299">
                  <c:v>559.79999999999995</c:v>
                </c:pt>
                <c:pt idx="300">
                  <c:v>560</c:v>
                </c:pt>
                <c:pt idx="301">
                  <c:v>560.20000000000005</c:v>
                </c:pt>
                <c:pt idx="302">
                  <c:v>560.4</c:v>
                </c:pt>
                <c:pt idx="303">
                  <c:v>560.6</c:v>
                </c:pt>
                <c:pt idx="304">
                  <c:v>560.79999999999995</c:v>
                </c:pt>
                <c:pt idx="305">
                  <c:v>561</c:v>
                </c:pt>
                <c:pt idx="306">
                  <c:v>561.20000000000005</c:v>
                </c:pt>
                <c:pt idx="307">
                  <c:v>561.4</c:v>
                </c:pt>
                <c:pt idx="308">
                  <c:v>561.6</c:v>
                </c:pt>
                <c:pt idx="309">
                  <c:v>561.79999999999995</c:v>
                </c:pt>
                <c:pt idx="310">
                  <c:v>562</c:v>
                </c:pt>
                <c:pt idx="311">
                  <c:v>562.20000000000005</c:v>
                </c:pt>
                <c:pt idx="312">
                  <c:v>562.4</c:v>
                </c:pt>
                <c:pt idx="313">
                  <c:v>562.6</c:v>
                </c:pt>
                <c:pt idx="314">
                  <c:v>562.79999999999995</c:v>
                </c:pt>
                <c:pt idx="315">
                  <c:v>563</c:v>
                </c:pt>
                <c:pt idx="316">
                  <c:v>563.20000000000005</c:v>
                </c:pt>
                <c:pt idx="317">
                  <c:v>563.4</c:v>
                </c:pt>
                <c:pt idx="318">
                  <c:v>563.6</c:v>
                </c:pt>
                <c:pt idx="319">
                  <c:v>563.79999999999995</c:v>
                </c:pt>
                <c:pt idx="320">
                  <c:v>564</c:v>
                </c:pt>
                <c:pt idx="321">
                  <c:v>564.20000000000005</c:v>
                </c:pt>
                <c:pt idx="322">
                  <c:v>564.4</c:v>
                </c:pt>
                <c:pt idx="323">
                  <c:v>564.6</c:v>
                </c:pt>
                <c:pt idx="324">
                  <c:v>564.79999999999995</c:v>
                </c:pt>
                <c:pt idx="325">
                  <c:v>565</c:v>
                </c:pt>
                <c:pt idx="326">
                  <c:v>565.20000000000005</c:v>
                </c:pt>
                <c:pt idx="327">
                  <c:v>565.4</c:v>
                </c:pt>
                <c:pt idx="328">
                  <c:v>565.6</c:v>
                </c:pt>
                <c:pt idx="329">
                  <c:v>565.79999999999995</c:v>
                </c:pt>
                <c:pt idx="330">
                  <c:v>566</c:v>
                </c:pt>
                <c:pt idx="331">
                  <c:v>566.20000000000005</c:v>
                </c:pt>
                <c:pt idx="332">
                  <c:v>566.4</c:v>
                </c:pt>
                <c:pt idx="333">
                  <c:v>566.6</c:v>
                </c:pt>
                <c:pt idx="334">
                  <c:v>566.79999999999995</c:v>
                </c:pt>
                <c:pt idx="335">
                  <c:v>567</c:v>
                </c:pt>
                <c:pt idx="336">
                  <c:v>567.20000000000005</c:v>
                </c:pt>
                <c:pt idx="337">
                  <c:v>567.4</c:v>
                </c:pt>
                <c:pt idx="338">
                  <c:v>567.6</c:v>
                </c:pt>
                <c:pt idx="339">
                  <c:v>567.79999999999995</c:v>
                </c:pt>
                <c:pt idx="340">
                  <c:v>568</c:v>
                </c:pt>
                <c:pt idx="341">
                  <c:v>568.20000000000005</c:v>
                </c:pt>
                <c:pt idx="342">
                  <c:v>568.4</c:v>
                </c:pt>
                <c:pt idx="343">
                  <c:v>568.6</c:v>
                </c:pt>
                <c:pt idx="344">
                  <c:v>568.79999999999995</c:v>
                </c:pt>
                <c:pt idx="345">
                  <c:v>569</c:v>
                </c:pt>
                <c:pt idx="346">
                  <c:v>569.20000000000005</c:v>
                </c:pt>
                <c:pt idx="347">
                  <c:v>569.4</c:v>
                </c:pt>
                <c:pt idx="348">
                  <c:v>569.6</c:v>
                </c:pt>
                <c:pt idx="349">
                  <c:v>569.79999999999995</c:v>
                </c:pt>
                <c:pt idx="350">
                  <c:v>570</c:v>
                </c:pt>
                <c:pt idx="351">
                  <c:v>570.20000000000005</c:v>
                </c:pt>
                <c:pt idx="352">
                  <c:v>570.4</c:v>
                </c:pt>
                <c:pt idx="353">
                  <c:v>570.6</c:v>
                </c:pt>
                <c:pt idx="354">
                  <c:v>570.79999999999995</c:v>
                </c:pt>
                <c:pt idx="355">
                  <c:v>571</c:v>
                </c:pt>
                <c:pt idx="356">
                  <c:v>571.20000000000005</c:v>
                </c:pt>
                <c:pt idx="357">
                  <c:v>571.4</c:v>
                </c:pt>
                <c:pt idx="358">
                  <c:v>571.6</c:v>
                </c:pt>
                <c:pt idx="359">
                  <c:v>571.79999999999995</c:v>
                </c:pt>
                <c:pt idx="360">
                  <c:v>572</c:v>
                </c:pt>
                <c:pt idx="361">
                  <c:v>572.20000000000005</c:v>
                </c:pt>
                <c:pt idx="362">
                  <c:v>572.4</c:v>
                </c:pt>
                <c:pt idx="363">
                  <c:v>572.6</c:v>
                </c:pt>
                <c:pt idx="364">
                  <c:v>572.79999999999995</c:v>
                </c:pt>
                <c:pt idx="365">
                  <c:v>573</c:v>
                </c:pt>
                <c:pt idx="366">
                  <c:v>573.20000000000005</c:v>
                </c:pt>
                <c:pt idx="367">
                  <c:v>573.4</c:v>
                </c:pt>
                <c:pt idx="368">
                  <c:v>573.6</c:v>
                </c:pt>
                <c:pt idx="369">
                  <c:v>573.79999999999995</c:v>
                </c:pt>
                <c:pt idx="370">
                  <c:v>574</c:v>
                </c:pt>
                <c:pt idx="371">
                  <c:v>574.20000000000005</c:v>
                </c:pt>
                <c:pt idx="372">
                  <c:v>574.4</c:v>
                </c:pt>
                <c:pt idx="373">
                  <c:v>574.6</c:v>
                </c:pt>
                <c:pt idx="374">
                  <c:v>574.79999999999995</c:v>
                </c:pt>
                <c:pt idx="375">
                  <c:v>575</c:v>
                </c:pt>
                <c:pt idx="376">
                  <c:v>575.20000000000005</c:v>
                </c:pt>
                <c:pt idx="377">
                  <c:v>575.4</c:v>
                </c:pt>
                <c:pt idx="378">
                  <c:v>575.6</c:v>
                </c:pt>
                <c:pt idx="379">
                  <c:v>575.79999999999995</c:v>
                </c:pt>
                <c:pt idx="380">
                  <c:v>576</c:v>
                </c:pt>
                <c:pt idx="381">
                  <c:v>576.20000000000005</c:v>
                </c:pt>
                <c:pt idx="382">
                  <c:v>576.4</c:v>
                </c:pt>
                <c:pt idx="383">
                  <c:v>576.6</c:v>
                </c:pt>
                <c:pt idx="384">
                  <c:v>576.79999999999995</c:v>
                </c:pt>
                <c:pt idx="385">
                  <c:v>577</c:v>
                </c:pt>
                <c:pt idx="386">
                  <c:v>577.20000000000005</c:v>
                </c:pt>
                <c:pt idx="387">
                  <c:v>577.4</c:v>
                </c:pt>
                <c:pt idx="388">
                  <c:v>577.6</c:v>
                </c:pt>
                <c:pt idx="389">
                  <c:v>577.79999999999995</c:v>
                </c:pt>
                <c:pt idx="390">
                  <c:v>578</c:v>
                </c:pt>
                <c:pt idx="391">
                  <c:v>578.20000000000005</c:v>
                </c:pt>
                <c:pt idx="392">
                  <c:v>578.4</c:v>
                </c:pt>
                <c:pt idx="393">
                  <c:v>578.6</c:v>
                </c:pt>
                <c:pt idx="394">
                  <c:v>578.79999999999995</c:v>
                </c:pt>
                <c:pt idx="395">
                  <c:v>579</c:v>
                </c:pt>
                <c:pt idx="396">
                  <c:v>579.20000000000005</c:v>
                </c:pt>
                <c:pt idx="397">
                  <c:v>579.4</c:v>
                </c:pt>
                <c:pt idx="398">
                  <c:v>579.6</c:v>
                </c:pt>
                <c:pt idx="399">
                  <c:v>579.79999999999995</c:v>
                </c:pt>
                <c:pt idx="400">
                  <c:v>580</c:v>
                </c:pt>
                <c:pt idx="401">
                  <c:v>580.20000000000005</c:v>
                </c:pt>
                <c:pt idx="402">
                  <c:v>580.4</c:v>
                </c:pt>
                <c:pt idx="403">
                  <c:v>580.6</c:v>
                </c:pt>
                <c:pt idx="404">
                  <c:v>580.79999999999995</c:v>
                </c:pt>
                <c:pt idx="405">
                  <c:v>581</c:v>
                </c:pt>
                <c:pt idx="406">
                  <c:v>581.20000000000005</c:v>
                </c:pt>
                <c:pt idx="407">
                  <c:v>581.4</c:v>
                </c:pt>
                <c:pt idx="408">
                  <c:v>581.6</c:v>
                </c:pt>
                <c:pt idx="409">
                  <c:v>581.79999999999995</c:v>
                </c:pt>
                <c:pt idx="410">
                  <c:v>582</c:v>
                </c:pt>
                <c:pt idx="411">
                  <c:v>582.20000000000005</c:v>
                </c:pt>
                <c:pt idx="412">
                  <c:v>582.4</c:v>
                </c:pt>
                <c:pt idx="413">
                  <c:v>582.6</c:v>
                </c:pt>
                <c:pt idx="414">
                  <c:v>582.79999999999995</c:v>
                </c:pt>
                <c:pt idx="415">
                  <c:v>583</c:v>
                </c:pt>
                <c:pt idx="416">
                  <c:v>583.20000000000005</c:v>
                </c:pt>
                <c:pt idx="417">
                  <c:v>583.4</c:v>
                </c:pt>
                <c:pt idx="418">
                  <c:v>583.6</c:v>
                </c:pt>
                <c:pt idx="419">
                  <c:v>583.79999999999995</c:v>
                </c:pt>
                <c:pt idx="420">
                  <c:v>584</c:v>
                </c:pt>
                <c:pt idx="421">
                  <c:v>584.20000000000005</c:v>
                </c:pt>
                <c:pt idx="422">
                  <c:v>584.4</c:v>
                </c:pt>
                <c:pt idx="423">
                  <c:v>584.6</c:v>
                </c:pt>
                <c:pt idx="424">
                  <c:v>584.79999999999995</c:v>
                </c:pt>
                <c:pt idx="425">
                  <c:v>585</c:v>
                </c:pt>
                <c:pt idx="426">
                  <c:v>585.20000000000005</c:v>
                </c:pt>
                <c:pt idx="427">
                  <c:v>585.4</c:v>
                </c:pt>
                <c:pt idx="428">
                  <c:v>585.6</c:v>
                </c:pt>
                <c:pt idx="429">
                  <c:v>585.79999999999995</c:v>
                </c:pt>
                <c:pt idx="430">
                  <c:v>586</c:v>
                </c:pt>
                <c:pt idx="431">
                  <c:v>586.20000000000005</c:v>
                </c:pt>
                <c:pt idx="432">
                  <c:v>586.4</c:v>
                </c:pt>
                <c:pt idx="433">
                  <c:v>586.6</c:v>
                </c:pt>
                <c:pt idx="434">
                  <c:v>586.79999999999995</c:v>
                </c:pt>
                <c:pt idx="435">
                  <c:v>587</c:v>
                </c:pt>
                <c:pt idx="436">
                  <c:v>587.20000000000005</c:v>
                </c:pt>
                <c:pt idx="437">
                  <c:v>587.4</c:v>
                </c:pt>
                <c:pt idx="438">
                  <c:v>587.6</c:v>
                </c:pt>
                <c:pt idx="439">
                  <c:v>587.79999999999995</c:v>
                </c:pt>
                <c:pt idx="440">
                  <c:v>588</c:v>
                </c:pt>
                <c:pt idx="441">
                  <c:v>588.20000000000005</c:v>
                </c:pt>
                <c:pt idx="442">
                  <c:v>588.4</c:v>
                </c:pt>
                <c:pt idx="443">
                  <c:v>588.6</c:v>
                </c:pt>
                <c:pt idx="444">
                  <c:v>588.79999999999995</c:v>
                </c:pt>
                <c:pt idx="445">
                  <c:v>589</c:v>
                </c:pt>
                <c:pt idx="446">
                  <c:v>589.20000000000005</c:v>
                </c:pt>
                <c:pt idx="447">
                  <c:v>589.4</c:v>
                </c:pt>
                <c:pt idx="448">
                  <c:v>589.6</c:v>
                </c:pt>
                <c:pt idx="449">
                  <c:v>589.79999999999995</c:v>
                </c:pt>
                <c:pt idx="450">
                  <c:v>590</c:v>
                </c:pt>
                <c:pt idx="451">
                  <c:v>590.20000000000005</c:v>
                </c:pt>
                <c:pt idx="452">
                  <c:v>590.4</c:v>
                </c:pt>
                <c:pt idx="453">
                  <c:v>590.6</c:v>
                </c:pt>
                <c:pt idx="454">
                  <c:v>590.79999999999995</c:v>
                </c:pt>
                <c:pt idx="455">
                  <c:v>591</c:v>
                </c:pt>
                <c:pt idx="456">
                  <c:v>591.20000000000005</c:v>
                </c:pt>
                <c:pt idx="457">
                  <c:v>591.4</c:v>
                </c:pt>
                <c:pt idx="458">
                  <c:v>591.6</c:v>
                </c:pt>
                <c:pt idx="459">
                  <c:v>591.79999999999995</c:v>
                </c:pt>
                <c:pt idx="460">
                  <c:v>592</c:v>
                </c:pt>
                <c:pt idx="461">
                  <c:v>592.20000000000005</c:v>
                </c:pt>
                <c:pt idx="462">
                  <c:v>592.4</c:v>
                </c:pt>
                <c:pt idx="463">
                  <c:v>592.6</c:v>
                </c:pt>
                <c:pt idx="464">
                  <c:v>592.79999999999995</c:v>
                </c:pt>
                <c:pt idx="465">
                  <c:v>593</c:v>
                </c:pt>
                <c:pt idx="466">
                  <c:v>593.20000000000005</c:v>
                </c:pt>
                <c:pt idx="467">
                  <c:v>593.4</c:v>
                </c:pt>
                <c:pt idx="468">
                  <c:v>593.6</c:v>
                </c:pt>
                <c:pt idx="469">
                  <c:v>593.79999999999995</c:v>
                </c:pt>
                <c:pt idx="470">
                  <c:v>594</c:v>
                </c:pt>
                <c:pt idx="471">
                  <c:v>594.20000000000005</c:v>
                </c:pt>
                <c:pt idx="472">
                  <c:v>594.4</c:v>
                </c:pt>
                <c:pt idx="473">
                  <c:v>594.6</c:v>
                </c:pt>
                <c:pt idx="474">
                  <c:v>594.79999999999995</c:v>
                </c:pt>
                <c:pt idx="475">
                  <c:v>595</c:v>
                </c:pt>
                <c:pt idx="476">
                  <c:v>595.20000000000005</c:v>
                </c:pt>
                <c:pt idx="477">
                  <c:v>595.4</c:v>
                </c:pt>
                <c:pt idx="478">
                  <c:v>595.6</c:v>
                </c:pt>
                <c:pt idx="479">
                  <c:v>595.79999999999995</c:v>
                </c:pt>
                <c:pt idx="480">
                  <c:v>596</c:v>
                </c:pt>
                <c:pt idx="481">
                  <c:v>596.20000000000005</c:v>
                </c:pt>
                <c:pt idx="482">
                  <c:v>596.4</c:v>
                </c:pt>
                <c:pt idx="483">
                  <c:v>596.6</c:v>
                </c:pt>
                <c:pt idx="484">
                  <c:v>596.79999999999995</c:v>
                </c:pt>
                <c:pt idx="485">
                  <c:v>597</c:v>
                </c:pt>
                <c:pt idx="486">
                  <c:v>597.20000000000005</c:v>
                </c:pt>
                <c:pt idx="487">
                  <c:v>597.4</c:v>
                </c:pt>
                <c:pt idx="488">
                  <c:v>597.6</c:v>
                </c:pt>
                <c:pt idx="489">
                  <c:v>597.79999999999995</c:v>
                </c:pt>
                <c:pt idx="490">
                  <c:v>598</c:v>
                </c:pt>
                <c:pt idx="491">
                  <c:v>598.20000000000005</c:v>
                </c:pt>
                <c:pt idx="492">
                  <c:v>598.4</c:v>
                </c:pt>
                <c:pt idx="493">
                  <c:v>598.6</c:v>
                </c:pt>
                <c:pt idx="494">
                  <c:v>598.79999999999995</c:v>
                </c:pt>
                <c:pt idx="495">
                  <c:v>599</c:v>
                </c:pt>
                <c:pt idx="496">
                  <c:v>599.20000000000005</c:v>
                </c:pt>
                <c:pt idx="497">
                  <c:v>599.4</c:v>
                </c:pt>
                <c:pt idx="498">
                  <c:v>599.6</c:v>
                </c:pt>
                <c:pt idx="499">
                  <c:v>599.79999999999995</c:v>
                </c:pt>
                <c:pt idx="500">
                  <c:v>600</c:v>
                </c:pt>
              </c:numCache>
            </c:numRef>
          </c:xVal>
          <c:yVal>
            <c:numRef>
              <c:f>'Standard Curve'!$F$2:$F$502</c:f>
              <c:numCache>
                <c:formatCode>General</c:formatCode>
                <c:ptCount val="501"/>
                <c:pt idx="0">
                  <c:v>460.71199999999982</c:v>
                </c:pt>
                <c:pt idx="1">
                  <c:v>459.76</c:v>
                </c:pt>
                <c:pt idx="2">
                  <c:v>449.87</c:v>
                </c:pt>
                <c:pt idx="3">
                  <c:v>429.63200000000001</c:v>
                </c:pt>
                <c:pt idx="4">
                  <c:v>405.02300000000002</c:v>
                </c:pt>
                <c:pt idx="5">
                  <c:v>383.26100000000002</c:v>
                </c:pt>
                <c:pt idx="6">
                  <c:v>355.80799999999999</c:v>
                </c:pt>
                <c:pt idx="7">
                  <c:v>327.05799999999999</c:v>
                </c:pt>
                <c:pt idx="8">
                  <c:v>299.96600000000001</c:v>
                </c:pt>
                <c:pt idx="9">
                  <c:v>275.28399999999982</c:v>
                </c:pt>
                <c:pt idx="10">
                  <c:v>248.767</c:v>
                </c:pt>
                <c:pt idx="11">
                  <c:v>222.98099999999999</c:v>
                </c:pt>
                <c:pt idx="12">
                  <c:v>202.91</c:v>
                </c:pt>
                <c:pt idx="13">
                  <c:v>190.029</c:v>
                </c:pt>
                <c:pt idx="14">
                  <c:v>178.46100000000001</c:v>
                </c:pt>
                <c:pt idx="15">
                  <c:v>168.38</c:v>
                </c:pt>
                <c:pt idx="16">
                  <c:v>159.37899999999999</c:v>
                </c:pt>
                <c:pt idx="17">
                  <c:v>150.12899999999999</c:v>
                </c:pt>
                <c:pt idx="18">
                  <c:v>142.88900000000001</c:v>
                </c:pt>
                <c:pt idx="19">
                  <c:v>136.989</c:v>
                </c:pt>
                <c:pt idx="20">
                  <c:v>128.23699999999999</c:v>
                </c:pt>
                <c:pt idx="21">
                  <c:v>122.988</c:v>
                </c:pt>
                <c:pt idx="22">
                  <c:v>118.712</c:v>
                </c:pt>
                <c:pt idx="23">
                  <c:v>115.18899999999999</c:v>
                </c:pt>
                <c:pt idx="24">
                  <c:v>112.23399999999999</c:v>
                </c:pt>
                <c:pt idx="25">
                  <c:v>109.145</c:v>
                </c:pt>
                <c:pt idx="26">
                  <c:v>106.26900000000001</c:v>
                </c:pt>
                <c:pt idx="27">
                  <c:v>104.102</c:v>
                </c:pt>
                <c:pt idx="28">
                  <c:v>101.875</c:v>
                </c:pt>
                <c:pt idx="29">
                  <c:v>100.211</c:v>
                </c:pt>
                <c:pt idx="30">
                  <c:v>98.74</c:v>
                </c:pt>
                <c:pt idx="31">
                  <c:v>97.36</c:v>
                </c:pt>
                <c:pt idx="32">
                  <c:v>96.36</c:v>
                </c:pt>
                <c:pt idx="33">
                  <c:v>95.397000000000006</c:v>
                </c:pt>
                <c:pt idx="34">
                  <c:v>94.713999999999999</c:v>
                </c:pt>
                <c:pt idx="35">
                  <c:v>94.21</c:v>
                </c:pt>
                <c:pt idx="36">
                  <c:v>93.748000000000005</c:v>
                </c:pt>
                <c:pt idx="37">
                  <c:v>93.742999999999995</c:v>
                </c:pt>
                <c:pt idx="38">
                  <c:v>94.2</c:v>
                </c:pt>
                <c:pt idx="39">
                  <c:v>94.772999999999982</c:v>
                </c:pt>
                <c:pt idx="40">
                  <c:v>95.290999999999997</c:v>
                </c:pt>
                <c:pt idx="41">
                  <c:v>96.100999999999999</c:v>
                </c:pt>
                <c:pt idx="42">
                  <c:v>97.049000000000007</c:v>
                </c:pt>
                <c:pt idx="43">
                  <c:v>97.888000000000005</c:v>
                </c:pt>
                <c:pt idx="44">
                  <c:v>98.992999999999995</c:v>
                </c:pt>
                <c:pt idx="45">
                  <c:v>100.334</c:v>
                </c:pt>
                <c:pt idx="46">
                  <c:v>102.101</c:v>
                </c:pt>
                <c:pt idx="47">
                  <c:v>103.771</c:v>
                </c:pt>
                <c:pt idx="48">
                  <c:v>105.994</c:v>
                </c:pt>
                <c:pt idx="49">
                  <c:v>107.91200000000001</c:v>
                </c:pt>
                <c:pt idx="50">
                  <c:v>109.83</c:v>
                </c:pt>
                <c:pt idx="51">
                  <c:v>111.502</c:v>
                </c:pt>
                <c:pt idx="52">
                  <c:v>113.89400000000001</c:v>
                </c:pt>
                <c:pt idx="53">
                  <c:v>116.617</c:v>
                </c:pt>
                <c:pt idx="54">
                  <c:v>119.05500000000001</c:v>
                </c:pt>
                <c:pt idx="55">
                  <c:v>121.702</c:v>
                </c:pt>
                <c:pt idx="56">
                  <c:v>123.892</c:v>
                </c:pt>
                <c:pt idx="57">
                  <c:v>126.349</c:v>
                </c:pt>
                <c:pt idx="58">
                  <c:v>128.81299999999999</c:v>
                </c:pt>
                <c:pt idx="59">
                  <c:v>131.22300000000001</c:v>
                </c:pt>
                <c:pt idx="60">
                  <c:v>133.72999999999999</c:v>
                </c:pt>
                <c:pt idx="61">
                  <c:v>135.833</c:v>
                </c:pt>
                <c:pt idx="62">
                  <c:v>137.77500000000001</c:v>
                </c:pt>
                <c:pt idx="63">
                  <c:v>140.43899999999999</c:v>
                </c:pt>
                <c:pt idx="64">
                  <c:v>142.703</c:v>
                </c:pt>
                <c:pt idx="65">
                  <c:v>144.6</c:v>
                </c:pt>
                <c:pt idx="66">
                  <c:v>146.96700000000001</c:v>
                </c:pt>
                <c:pt idx="67">
                  <c:v>149.80500000000001</c:v>
                </c:pt>
                <c:pt idx="68">
                  <c:v>152.54400000000001</c:v>
                </c:pt>
                <c:pt idx="69">
                  <c:v>154.68600000000001</c:v>
                </c:pt>
                <c:pt idx="70">
                  <c:v>156.84399999999999</c:v>
                </c:pt>
                <c:pt idx="71">
                  <c:v>158.96299999999999</c:v>
                </c:pt>
                <c:pt idx="72">
                  <c:v>161.15799999999999</c:v>
                </c:pt>
                <c:pt idx="73">
                  <c:v>163.68299999999999</c:v>
                </c:pt>
                <c:pt idx="74">
                  <c:v>166.35599999999999</c:v>
                </c:pt>
                <c:pt idx="75">
                  <c:v>168.726</c:v>
                </c:pt>
                <c:pt idx="76">
                  <c:v>172.52</c:v>
                </c:pt>
                <c:pt idx="77">
                  <c:v>174.98</c:v>
                </c:pt>
                <c:pt idx="78">
                  <c:v>176.64099999999999</c:v>
                </c:pt>
                <c:pt idx="79">
                  <c:v>179.221</c:v>
                </c:pt>
                <c:pt idx="80">
                  <c:v>182.29900000000001</c:v>
                </c:pt>
                <c:pt idx="81">
                  <c:v>184.583</c:v>
                </c:pt>
                <c:pt idx="82">
                  <c:v>186.45599999999999</c:v>
                </c:pt>
                <c:pt idx="83">
                  <c:v>188.53700000000001</c:v>
                </c:pt>
                <c:pt idx="84">
                  <c:v>191.19300000000001</c:v>
                </c:pt>
                <c:pt idx="85">
                  <c:v>193.42099999999999</c:v>
                </c:pt>
                <c:pt idx="86">
                  <c:v>194.75800000000001</c:v>
                </c:pt>
                <c:pt idx="87">
                  <c:v>197.273</c:v>
                </c:pt>
                <c:pt idx="88">
                  <c:v>200.14599999999999</c:v>
                </c:pt>
                <c:pt idx="89">
                  <c:v>202.03200000000001</c:v>
                </c:pt>
                <c:pt idx="90">
                  <c:v>204.17500000000001</c:v>
                </c:pt>
                <c:pt idx="91">
                  <c:v>206.892</c:v>
                </c:pt>
                <c:pt idx="92">
                  <c:v>209.363</c:v>
                </c:pt>
                <c:pt idx="93">
                  <c:v>211.49799999999999</c:v>
                </c:pt>
                <c:pt idx="94">
                  <c:v>212.977</c:v>
                </c:pt>
                <c:pt idx="95">
                  <c:v>215.00800000000001</c:v>
                </c:pt>
                <c:pt idx="96">
                  <c:v>217.18600000000001</c:v>
                </c:pt>
                <c:pt idx="97">
                  <c:v>218.48</c:v>
                </c:pt>
                <c:pt idx="98">
                  <c:v>220.00700000000001</c:v>
                </c:pt>
                <c:pt idx="99">
                  <c:v>222.148</c:v>
                </c:pt>
                <c:pt idx="100">
                  <c:v>223.93</c:v>
                </c:pt>
                <c:pt idx="101">
                  <c:v>225.137</c:v>
                </c:pt>
                <c:pt idx="102">
                  <c:v>226.63800000000001</c:v>
                </c:pt>
                <c:pt idx="103">
                  <c:v>228.565</c:v>
                </c:pt>
                <c:pt idx="104">
                  <c:v>230.27699999999999</c:v>
                </c:pt>
                <c:pt idx="105">
                  <c:v>230.29900000000001</c:v>
                </c:pt>
                <c:pt idx="106">
                  <c:v>231.727</c:v>
                </c:pt>
                <c:pt idx="107">
                  <c:v>233.86099999999999</c:v>
                </c:pt>
                <c:pt idx="108">
                  <c:v>234.95500000000001</c:v>
                </c:pt>
                <c:pt idx="109">
                  <c:v>235.72499999999999</c:v>
                </c:pt>
                <c:pt idx="110">
                  <c:v>236.828</c:v>
                </c:pt>
                <c:pt idx="111">
                  <c:v>237.28299999999999</c:v>
                </c:pt>
                <c:pt idx="112">
                  <c:v>238.214</c:v>
                </c:pt>
                <c:pt idx="113">
                  <c:v>239.72300000000001</c:v>
                </c:pt>
                <c:pt idx="114">
                  <c:v>240.69800000000001</c:v>
                </c:pt>
                <c:pt idx="115">
                  <c:v>241.87700000000001</c:v>
                </c:pt>
                <c:pt idx="116">
                  <c:v>242.36</c:v>
                </c:pt>
                <c:pt idx="117">
                  <c:v>242.083</c:v>
                </c:pt>
                <c:pt idx="118">
                  <c:v>242.785</c:v>
                </c:pt>
                <c:pt idx="119">
                  <c:v>243.20699999999999</c:v>
                </c:pt>
                <c:pt idx="120">
                  <c:v>243.756</c:v>
                </c:pt>
                <c:pt idx="121">
                  <c:v>244.251</c:v>
                </c:pt>
                <c:pt idx="122">
                  <c:v>244.22300000000001</c:v>
                </c:pt>
                <c:pt idx="123">
                  <c:v>244.53399999999999</c:v>
                </c:pt>
                <c:pt idx="124">
                  <c:v>244.798</c:v>
                </c:pt>
                <c:pt idx="125">
                  <c:v>244.905</c:v>
                </c:pt>
                <c:pt idx="126">
                  <c:v>244.77199999999999</c:v>
                </c:pt>
                <c:pt idx="127">
                  <c:v>244.70599999999999</c:v>
                </c:pt>
                <c:pt idx="128">
                  <c:v>244.655</c:v>
                </c:pt>
                <c:pt idx="129">
                  <c:v>244.91800000000001</c:v>
                </c:pt>
                <c:pt idx="130">
                  <c:v>244.49799999999999</c:v>
                </c:pt>
                <c:pt idx="131">
                  <c:v>244.24700000000001</c:v>
                </c:pt>
                <c:pt idx="132">
                  <c:v>244.38399999999999</c:v>
                </c:pt>
                <c:pt idx="133">
                  <c:v>244.52500000000001</c:v>
                </c:pt>
                <c:pt idx="134">
                  <c:v>243.78899999999999</c:v>
                </c:pt>
                <c:pt idx="135">
                  <c:v>243.39699999999999</c:v>
                </c:pt>
                <c:pt idx="136">
                  <c:v>243.46799999999999</c:v>
                </c:pt>
                <c:pt idx="137">
                  <c:v>242.869</c:v>
                </c:pt>
                <c:pt idx="138">
                  <c:v>242.18</c:v>
                </c:pt>
                <c:pt idx="139">
                  <c:v>241.54499999999999</c:v>
                </c:pt>
                <c:pt idx="140">
                  <c:v>241.297</c:v>
                </c:pt>
                <c:pt idx="141">
                  <c:v>240.92099999999999</c:v>
                </c:pt>
                <c:pt idx="142">
                  <c:v>239.904</c:v>
                </c:pt>
                <c:pt idx="143">
                  <c:v>239.36</c:v>
                </c:pt>
                <c:pt idx="144">
                  <c:v>238.80199999999999</c:v>
                </c:pt>
                <c:pt idx="145">
                  <c:v>238.28700000000001</c:v>
                </c:pt>
                <c:pt idx="146">
                  <c:v>237.52500000000001</c:v>
                </c:pt>
                <c:pt idx="147">
                  <c:v>236.18799999999999</c:v>
                </c:pt>
                <c:pt idx="148">
                  <c:v>235.221</c:v>
                </c:pt>
                <c:pt idx="149">
                  <c:v>234.26</c:v>
                </c:pt>
                <c:pt idx="150">
                  <c:v>233.06800000000001</c:v>
                </c:pt>
                <c:pt idx="151">
                  <c:v>232.36099999999999</c:v>
                </c:pt>
                <c:pt idx="152">
                  <c:v>232.13399999999999</c:v>
                </c:pt>
                <c:pt idx="153">
                  <c:v>230.892</c:v>
                </c:pt>
                <c:pt idx="154">
                  <c:v>229.52600000000001</c:v>
                </c:pt>
                <c:pt idx="155">
                  <c:v>229.18899999999999</c:v>
                </c:pt>
                <c:pt idx="156">
                  <c:v>228.35300000000001</c:v>
                </c:pt>
                <c:pt idx="157">
                  <c:v>226.73400000000001</c:v>
                </c:pt>
                <c:pt idx="158">
                  <c:v>225.905</c:v>
                </c:pt>
                <c:pt idx="159">
                  <c:v>225.75899999999999</c:v>
                </c:pt>
                <c:pt idx="160">
                  <c:v>224.75200000000001</c:v>
                </c:pt>
                <c:pt idx="161">
                  <c:v>222.84399999999999</c:v>
                </c:pt>
                <c:pt idx="162">
                  <c:v>221.96199999999999</c:v>
                </c:pt>
                <c:pt idx="163">
                  <c:v>221.614</c:v>
                </c:pt>
                <c:pt idx="164">
                  <c:v>220.09299999999999</c:v>
                </c:pt>
                <c:pt idx="165">
                  <c:v>218.995</c:v>
                </c:pt>
                <c:pt idx="166">
                  <c:v>218.298</c:v>
                </c:pt>
                <c:pt idx="167">
                  <c:v>217.44300000000001</c:v>
                </c:pt>
                <c:pt idx="168">
                  <c:v>216.47</c:v>
                </c:pt>
                <c:pt idx="169">
                  <c:v>213.39</c:v>
                </c:pt>
                <c:pt idx="170">
                  <c:v>212.857</c:v>
                </c:pt>
                <c:pt idx="171">
                  <c:v>212.61099999999999</c:v>
                </c:pt>
                <c:pt idx="172">
                  <c:v>211.422</c:v>
                </c:pt>
                <c:pt idx="173">
                  <c:v>210.01300000000001</c:v>
                </c:pt>
                <c:pt idx="174">
                  <c:v>208.72200000000001</c:v>
                </c:pt>
                <c:pt idx="175">
                  <c:v>207.374</c:v>
                </c:pt>
                <c:pt idx="176">
                  <c:v>206.233</c:v>
                </c:pt>
                <c:pt idx="177">
                  <c:v>205.947</c:v>
                </c:pt>
                <c:pt idx="178">
                  <c:v>205.31700000000001</c:v>
                </c:pt>
                <c:pt idx="179">
                  <c:v>203.577</c:v>
                </c:pt>
                <c:pt idx="180">
                  <c:v>202.636</c:v>
                </c:pt>
                <c:pt idx="181">
                  <c:v>201.78299999999999</c:v>
                </c:pt>
                <c:pt idx="182">
                  <c:v>200.20400000000001</c:v>
                </c:pt>
                <c:pt idx="183">
                  <c:v>199.28899999999999</c:v>
                </c:pt>
                <c:pt idx="184">
                  <c:v>198.78399999999999</c:v>
                </c:pt>
                <c:pt idx="185">
                  <c:v>197.49100000000001</c:v>
                </c:pt>
                <c:pt idx="186">
                  <c:v>196.21700000000001</c:v>
                </c:pt>
                <c:pt idx="187">
                  <c:v>195.601</c:v>
                </c:pt>
                <c:pt idx="188">
                  <c:v>194.92400000000001</c:v>
                </c:pt>
                <c:pt idx="189">
                  <c:v>193.12899999999999</c:v>
                </c:pt>
                <c:pt idx="190">
                  <c:v>192.03899999999999</c:v>
                </c:pt>
                <c:pt idx="191">
                  <c:v>191.43799999999999</c:v>
                </c:pt>
                <c:pt idx="192">
                  <c:v>190.852</c:v>
                </c:pt>
                <c:pt idx="193">
                  <c:v>189.49700000000001</c:v>
                </c:pt>
                <c:pt idx="194">
                  <c:v>188.57400000000001</c:v>
                </c:pt>
                <c:pt idx="195">
                  <c:v>187.98599999999999</c:v>
                </c:pt>
                <c:pt idx="196">
                  <c:v>187.03700000000001</c:v>
                </c:pt>
                <c:pt idx="197">
                  <c:v>186.303</c:v>
                </c:pt>
                <c:pt idx="198">
                  <c:v>185.57900000000001</c:v>
                </c:pt>
                <c:pt idx="199">
                  <c:v>184.334</c:v>
                </c:pt>
                <c:pt idx="200">
                  <c:v>183.803</c:v>
                </c:pt>
                <c:pt idx="201">
                  <c:v>183.40799999999999</c:v>
                </c:pt>
                <c:pt idx="202">
                  <c:v>182.13200000000001</c:v>
                </c:pt>
                <c:pt idx="203">
                  <c:v>181.38800000000001</c:v>
                </c:pt>
                <c:pt idx="204">
                  <c:v>180.99700000000001</c:v>
                </c:pt>
                <c:pt idx="205">
                  <c:v>179.94300000000001</c:v>
                </c:pt>
                <c:pt idx="206">
                  <c:v>179.09899999999999</c:v>
                </c:pt>
                <c:pt idx="207">
                  <c:v>178.53200000000001</c:v>
                </c:pt>
                <c:pt idx="208">
                  <c:v>178.04400000000001</c:v>
                </c:pt>
                <c:pt idx="209">
                  <c:v>177.512</c:v>
                </c:pt>
                <c:pt idx="210">
                  <c:v>176.44399999999999</c:v>
                </c:pt>
                <c:pt idx="211">
                  <c:v>175.971</c:v>
                </c:pt>
                <c:pt idx="212">
                  <c:v>175.90100000000001</c:v>
                </c:pt>
                <c:pt idx="213">
                  <c:v>175.44399999999999</c:v>
                </c:pt>
                <c:pt idx="214">
                  <c:v>175.3</c:v>
                </c:pt>
                <c:pt idx="215">
                  <c:v>174.87100000000001</c:v>
                </c:pt>
                <c:pt idx="216">
                  <c:v>174.09100000000001</c:v>
                </c:pt>
                <c:pt idx="217">
                  <c:v>174.28700000000001</c:v>
                </c:pt>
                <c:pt idx="218">
                  <c:v>174.684</c:v>
                </c:pt>
                <c:pt idx="219">
                  <c:v>174.06700000000001</c:v>
                </c:pt>
                <c:pt idx="220">
                  <c:v>173.31899999999999</c:v>
                </c:pt>
                <c:pt idx="221">
                  <c:v>173.166</c:v>
                </c:pt>
                <c:pt idx="222">
                  <c:v>173.30099999999999</c:v>
                </c:pt>
                <c:pt idx="223">
                  <c:v>173.01499999999999</c:v>
                </c:pt>
                <c:pt idx="224">
                  <c:v>172.84200000000001</c:v>
                </c:pt>
                <c:pt idx="225">
                  <c:v>172.70500000000001</c:v>
                </c:pt>
                <c:pt idx="226">
                  <c:v>172.46700000000001</c:v>
                </c:pt>
                <c:pt idx="227">
                  <c:v>172.428</c:v>
                </c:pt>
                <c:pt idx="228">
                  <c:v>172.18199999999999</c:v>
                </c:pt>
                <c:pt idx="229">
                  <c:v>172.34800000000001</c:v>
                </c:pt>
                <c:pt idx="230">
                  <c:v>172.761</c:v>
                </c:pt>
                <c:pt idx="231">
                  <c:v>173.00200000000001</c:v>
                </c:pt>
                <c:pt idx="232">
                  <c:v>172.52799999999999</c:v>
                </c:pt>
                <c:pt idx="233">
                  <c:v>172.15199999999999</c:v>
                </c:pt>
                <c:pt idx="234">
                  <c:v>172.583</c:v>
                </c:pt>
                <c:pt idx="235">
                  <c:v>173.047</c:v>
                </c:pt>
                <c:pt idx="236">
                  <c:v>173.024</c:v>
                </c:pt>
                <c:pt idx="237">
                  <c:v>173.26400000000001</c:v>
                </c:pt>
                <c:pt idx="238">
                  <c:v>173.56800000000001</c:v>
                </c:pt>
                <c:pt idx="239">
                  <c:v>173.8</c:v>
                </c:pt>
                <c:pt idx="240">
                  <c:v>174.15</c:v>
                </c:pt>
                <c:pt idx="241">
                  <c:v>173.77199999999999</c:v>
                </c:pt>
                <c:pt idx="242">
                  <c:v>174.041</c:v>
                </c:pt>
                <c:pt idx="243">
                  <c:v>175.56100000000001</c:v>
                </c:pt>
                <c:pt idx="244">
                  <c:v>175.833</c:v>
                </c:pt>
                <c:pt idx="245">
                  <c:v>175.31</c:v>
                </c:pt>
                <c:pt idx="246">
                  <c:v>175.43899999999999</c:v>
                </c:pt>
                <c:pt idx="247">
                  <c:v>176.15299999999999</c:v>
                </c:pt>
                <c:pt idx="248">
                  <c:v>176.80099999999999</c:v>
                </c:pt>
                <c:pt idx="249">
                  <c:v>177.054</c:v>
                </c:pt>
                <c:pt idx="250">
                  <c:v>178.08199999999999</c:v>
                </c:pt>
                <c:pt idx="251">
                  <c:v>178.72</c:v>
                </c:pt>
                <c:pt idx="252">
                  <c:v>178.96799999999999</c:v>
                </c:pt>
                <c:pt idx="253">
                  <c:v>179.83</c:v>
                </c:pt>
                <c:pt idx="254">
                  <c:v>180.39500000000001</c:v>
                </c:pt>
                <c:pt idx="255">
                  <c:v>180.727</c:v>
                </c:pt>
                <c:pt idx="256">
                  <c:v>181.32499999999999</c:v>
                </c:pt>
                <c:pt idx="257">
                  <c:v>181.899</c:v>
                </c:pt>
                <c:pt idx="258">
                  <c:v>182.626</c:v>
                </c:pt>
                <c:pt idx="259">
                  <c:v>183.018</c:v>
                </c:pt>
                <c:pt idx="260">
                  <c:v>183.345</c:v>
                </c:pt>
                <c:pt idx="261">
                  <c:v>184.21600000000001</c:v>
                </c:pt>
                <c:pt idx="262">
                  <c:v>184.786</c:v>
                </c:pt>
                <c:pt idx="263">
                  <c:v>185.114</c:v>
                </c:pt>
                <c:pt idx="264">
                  <c:v>186.04599999999999</c:v>
                </c:pt>
                <c:pt idx="265">
                  <c:v>186.70400000000001</c:v>
                </c:pt>
                <c:pt idx="266">
                  <c:v>187.3</c:v>
                </c:pt>
                <c:pt idx="267">
                  <c:v>188.685</c:v>
                </c:pt>
                <c:pt idx="268">
                  <c:v>189.28</c:v>
                </c:pt>
                <c:pt idx="269">
                  <c:v>189.05</c:v>
                </c:pt>
                <c:pt idx="270">
                  <c:v>190.071</c:v>
                </c:pt>
                <c:pt idx="271">
                  <c:v>191.005</c:v>
                </c:pt>
                <c:pt idx="272">
                  <c:v>191.761</c:v>
                </c:pt>
                <c:pt idx="273">
                  <c:v>192.48</c:v>
                </c:pt>
                <c:pt idx="274">
                  <c:v>192.42500000000001</c:v>
                </c:pt>
                <c:pt idx="275">
                  <c:v>192.96</c:v>
                </c:pt>
                <c:pt idx="276">
                  <c:v>193.881</c:v>
                </c:pt>
                <c:pt idx="277">
                  <c:v>194.50800000000001</c:v>
                </c:pt>
                <c:pt idx="278">
                  <c:v>195.34399999999999</c:v>
                </c:pt>
                <c:pt idx="279">
                  <c:v>195.58</c:v>
                </c:pt>
                <c:pt idx="280">
                  <c:v>196.12200000000001</c:v>
                </c:pt>
                <c:pt idx="281">
                  <c:v>197.18</c:v>
                </c:pt>
                <c:pt idx="282">
                  <c:v>197.428</c:v>
                </c:pt>
                <c:pt idx="283">
                  <c:v>197.72900000000001</c:v>
                </c:pt>
                <c:pt idx="284">
                  <c:v>198.691</c:v>
                </c:pt>
                <c:pt idx="285">
                  <c:v>199.64</c:v>
                </c:pt>
                <c:pt idx="286">
                  <c:v>200.19399999999999</c:v>
                </c:pt>
                <c:pt idx="287">
                  <c:v>200.43600000000001</c:v>
                </c:pt>
                <c:pt idx="288">
                  <c:v>200.65899999999999</c:v>
                </c:pt>
                <c:pt idx="289">
                  <c:v>200.85900000000001</c:v>
                </c:pt>
                <c:pt idx="290">
                  <c:v>201.542</c:v>
                </c:pt>
                <c:pt idx="291">
                  <c:v>202.22</c:v>
                </c:pt>
                <c:pt idx="292">
                  <c:v>202.66300000000001</c:v>
                </c:pt>
                <c:pt idx="293">
                  <c:v>203.018</c:v>
                </c:pt>
                <c:pt idx="294">
                  <c:v>203.38300000000001</c:v>
                </c:pt>
                <c:pt idx="295">
                  <c:v>203.93600000000001</c:v>
                </c:pt>
                <c:pt idx="296">
                  <c:v>204.18</c:v>
                </c:pt>
                <c:pt idx="297">
                  <c:v>204.41300000000001</c:v>
                </c:pt>
                <c:pt idx="298">
                  <c:v>204.352</c:v>
                </c:pt>
                <c:pt idx="299">
                  <c:v>204.565</c:v>
                </c:pt>
                <c:pt idx="300">
                  <c:v>204.69300000000001</c:v>
                </c:pt>
                <c:pt idx="301">
                  <c:v>204.98599999999999</c:v>
                </c:pt>
                <c:pt idx="302">
                  <c:v>205.30199999999999</c:v>
                </c:pt>
                <c:pt idx="303">
                  <c:v>205.41300000000001</c:v>
                </c:pt>
                <c:pt idx="304">
                  <c:v>205.965</c:v>
                </c:pt>
                <c:pt idx="305">
                  <c:v>205.66499999999999</c:v>
                </c:pt>
                <c:pt idx="306">
                  <c:v>205.179</c:v>
                </c:pt>
                <c:pt idx="307">
                  <c:v>205.40700000000001</c:v>
                </c:pt>
                <c:pt idx="308">
                  <c:v>205.262</c:v>
                </c:pt>
                <c:pt idx="309">
                  <c:v>205.03899999999999</c:v>
                </c:pt>
                <c:pt idx="310">
                  <c:v>205.10300000000001</c:v>
                </c:pt>
                <c:pt idx="311">
                  <c:v>204.5</c:v>
                </c:pt>
                <c:pt idx="312">
                  <c:v>204.81399999999999</c:v>
                </c:pt>
                <c:pt idx="313">
                  <c:v>204.76400000000001</c:v>
                </c:pt>
                <c:pt idx="314">
                  <c:v>203.94499999999999</c:v>
                </c:pt>
                <c:pt idx="315">
                  <c:v>203.50200000000001</c:v>
                </c:pt>
                <c:pt idx="316">
                  <c:v>203.37799999999999</c:v>
                </c:pt>
                <c:pt idx="317">
                  <c:v>203.32599999999999</c:v>
                </c:pt>
                <c:pt idx="318">
                  <c:v>202.87299999999999</c:v>
                </c:pt>
                <c:pt idx="319">
                  <c:v>202.05600000000001</c:v>
                </c:pt>
                <c:pt idx="320">
                  <c:v>201.709</c:v>
                </c:pt>
                <c:pt idx="321">
                  <c:v>201.298</c:v>
                </c:pt>
                <c:pt idx="322">
                  <c:v>200.76499999999999</c:v>
                </c:pt>
                <c:pt idx="323">
                  <c:v>200.505</c:v>
                </c:pt>
                <c:pt idx="324">
                  <c:v>200.21199999999999</c:v>
                </c:pt>
                <c:pt idx="325">
                  <c:v>199.72499999999999</c:v>
                </c:pt>
                <c:pt idx="326">
                  <c:v>198.94</c:v>
                </c:pt>
                <c:pt idx="327">
                  <c:v>197.97499999999999</c:v>
                </c:pt>
                <c:pt idx="328">
                  <c:v>197.27500000000001</c:v>
                </c:pt>
                <c:pt idx="329">
                  <c:v>196.66499999999999</c:v>
                </c:pt>
                <c:pt idx="330">
                  <c:v>195.81700000000001</c:v>
                </c:pt>
                <c:pt idx="331">
                  <c:v>194.88800000000001</c:v>
                </c:pt>
                <c:pt idx="332">
                  <c:v>194.46199999999999</c:v>
                </c:pt>
                <c:pt idx="333">
                  <c:v>194.18700000000001</c:v>
                </c:pt>
                <c:pt idx="334">
                  <c:v>193.178</c:v>
                </c:pt>
                <c:pt idx="335">
                  <c:v>191.61799999999999</c:v>
                </c:pt>
                <c:pt idx="336">
                  <c:v>190.64099999999999</c:v>
                </c:pt>
                <c:pt idx="337">
                  <c:v>190.172</c:v>
                </c:pt>
                <c:pt idx="338">
                  <c:v>189.22900000000001</c:v>
                </c:pt>
                <c:pt idx="339">
                  <c:v>188.37299999999999</c:v>
                </c:pt>
                <c:pt idx="340">
                  <c:v>187.792</c:v>
                </c:pt>
                <c:pt idx="341">
                  <c:v>186.929</c:v>
                </c:pt>
                <c:pt idx="342">
                  <c:v>185.02799999999999</c:v>
                </c:pt>
                <c:pt idx="343">
                  <c:v>183.96199999999999</c:v>
                </c:pt>
                <c:pt idx="344">
                  <c:v>183.34</c:v>
                </c:pt>
                <c:pt idx="345">
                  <c:v>182.44499999999999</c:v>
                </c:pt>
                <c:pt idx="346">
                  <c:v>181.45699999999999</c:v>
                </c:pt>
                <c:pt idx="347">
                  <c:v>180.54400000000001</c:v>
                </c:pt>
                <c:pt idx="348">
                  <c:v>179.15600000000001</c:v>
                </c:pt>
                <c:pt idx="349">
                  <c:v>177.52699999999999</c:v>
                </c:pt>
                <c:pt idx="350">
                  <c:v>176.69200000000001</c:v>
                </c:pt>
                <c:pt idx="351">
                  <c:v>176.154</c:v>
                </c:pt>
                <c:pt idx="352">
                  <c:v>175.01900000000001</c:v>
                </c:pt>
                <c:pt idx="353">
                  <c:v>173.71600000000001</c:v>
                </c:pt>
                <c:pt idx="354">
                  <c:v>172.48500000000001</c:v>
                </c:pt>
                <c:pt idx="355">
                  <c:v>171.38800000000001</c:v>
                </c:pt>
                <c:pt idx="356">
                  <c:v>170.517</c:v>
                </c:pt>
                <c:pt idx="357">
                  <c:v>169.33199999999999</c:v>
                </c:pt>
                <c:pt idx="358">
                  <c:v>167.685</c:v>
                </c:pt>
                <c:pt idx="359">
                  <c:v>166.37299999999999</c:v>
                </c:pt>
                <c:pt idx="360">
                  <c:v>164.68</c:v>
                </c:pt>
                <c:pt idx="361">
                  <c:v>163.55600000000001</c:v>
                </c:pt>
                <c:pt idx="362">
                  <c:v>162.738</c:v>
                </c:pt>
                <c:pt idx="363">
                  <c:v>161.10499999999999</c:v>
                </c:pt>
                <c:pt idx="364">
                  <c:v>159.65899999999999</c:v>
                </c:pt>
                <c:pt idx="365">
                  <c:v>158.81700000000001</c:v>
                </c:pt>
                <c:pt idx="366">
                  <c:v>157.905</c:v>
                </c:pt>
                <c:pt idx="367">
                  <c:v>156.59</c:v>
                </c:pt>
                <c:pt idx="368">
                  <c:v>155.12899999999999</c:v>
                </c:pt>
                <c:pt idx="369">
                  <c:v>153.93100000000001</c:v>
                </c:pt>
                <c:pt idx="370">
                  <c:v>152.71600000000001</c:v>
                </c:pt>
                <c:pt idx="371">
                  <c:v>151.52799999999999</c:v>
                </c:pt>
                <c:pt idx="372">
                  <c:v>149.62200000000001</c:v>
                </c:pt>
                <c:pt idx="373">
                  <c:v>149.023</c:v>
                </c:pt>
                <c:pt idx="374">
                  <c:v>148.042</c:v>
                </c:pt>
                <c:pt idx="375">
                  <c:v>146.46899999999999</c:v>
                </c:pt>
                <c:pt idx="376">
                  <c:v>144.91800000000001</c:v>
                </c:pt>
                <c:pt idx="377">
                  <c:v>143.726</c:v>
                </c:pt>
                <c:pt idx="378">
                  <c:v>142.96299999999999</c:v>
                </c:pt>
                <c:pt idx="379">
                  <c:v>142.214</c:v>
                </c:pt>
                <c:pt idx="380">
                  <c:v>141.221</c:v>
                </c:pt>
                <c:pt idx="381">
                  <c:v>139.72900000000001</c:v>
                </c:pt>
                <c:pt idx="382">
                  <c:v>138.602</c:v>
                </c:pt>
                <c:pt idx="383">
                  <c:v>137.74</c:v>
                </c:pt>
                <c:pt idx="384">
                  <c:v>136.44399999999999</c:v>
                </c:pt>
                <c:pt idx="385">
                  <c:v>134.76599999999999</c:v>
                </c:pt>
                <c:pt idx="386">
                  <c:v>133.298</c:v>
                </c:pt>
                <c:pt idx="387">
                  <c:v>132.34399999999999</c:v>
                </c:pt>
                <c:pt idx="388">
                  <c:v>131.17099999999999</c:v>
                </c:pt>
                <c:pt idx="389">
                  <c:v>130.04599999999999</c:v>
                </c:pt>
                <c:pt idx="390">
                  <c:v>129.27500000000001</c:v>
                </c:pt>
                <c:pt idx="391">
                  <c:v>128.173</c:v>
                </c:pt>
                <c:pt idx="392">
                  <c:v>126.962</c:v>
                </c:pt>
                <c:pt idx="393">
                  <c:v>125.871</c:v>
                </c:pt>
                <c:pt idx="394">
                  <c:v>124.613</c:v>
                </c:pt>
                <c:pt idx="395">
                  <c:v>123.68899999999999</c:v>
                </c:pt>
                <c:pt idx="396">
                  <c:v>122.63</c:v>
                </c:pt>
                <c:pt idx="397">
                  <c:v>121.702</c:v>
                </c:pt>
                <c:pt idx="398">
                  <c:v>120.709</c:v>
                </c:pt>
                <c:pt idx="399">
                  <c:v>119.63</c:v>
                </c:pt>
                <c:pt idx="400">
                  <c:v>118.25</c:v>
                </c:pt>
                <c:pt idx="401">
                  <c:v>116.89</c:v>
                </c:pt>
                <c:pt idx="402">
                  <c:v>116.19</c:v>
                </c:pt>
                <c:pt idx="403">
                  <c:v>115.44199999999999</c:v>
                </c:pt>
                <c:pt idx="404">
                  <c:v>114.196</c:v>
                </c:pt>
                <c:pt idx="405">
                  <c:v>112.977</c:v>
                </c:pt>
                <c:pt idx="406">
                  <c:v>112.27500000000001</c:v>
                </c:pt>
                <c:pt idx="407">
                  <c:v>111.16</c:v>
                </c:pt>
                <c:pt idx="408">
                  <c:v>109.926</c:v>
                </c:pt>
                <c:pt idx="409">
                  <c:v>108.989</c:v>
                </c:pt>
                <c:pt idx="410">
                  <c:v>107.354</c:v>
                </c:pt>
                <c:pt idx="411">
                  <c:v>106.718</c:v>
                </c:pt>
                <c:pt idx="412">
                  <c:v>105.629</c:v>
                </c:pt>
                <c:pt idx="413">
                  <c:v>104.857</c:v>
                </c:pt>
                <c:pt idx="414">
                  <c:v>104.10899999999999</c:v>
                </c:pt>
                <c:pt idx="415">
                  <c:v>102.996</c:v>
                </c:pt>
                <c:pt idx="416">
                  <c:v>102.102</c:v>
                </c:pt>
                <c:pt idx="417">
                  <c:v>101.435</c:v>
                </c:pt>
                <c:pt idx="418">
                  <c:v>100.5</c:v>
                </c:pt>
                <c:pt idx="419">
                  <c:v>99.521000000000001</c:v>
                </c:pt>
                <c:pt idx="420">
                  <c:v>98.856999999999999</c:v>
                </c:pt>
                <c:pt idx="421">
                  <c:v>98.072999999999979</c:v>
                </c:pt>
                <c:pt idx="422">
                  <c:v>97.311000000000007</c:v>
                </c:pt>
                <c:pt idx="423">
                  <c:v>96.127999999999986</c:v>
                </c:pt>
                <c:pt idx="424">
                  <c:v>95.024000000000001</c:v>
                </c:pt>
                <c:pt idx="425">
                  <c:v>94.367000000000004</c:v>
                </c:pt>
                <c:pt idx="426">
                  <c:v>93.695999999999998</c:v>
                </c:pt>
                <c:pt idx="427">
                  <c:v>92.730999999999995</c:v>
                </c:pt>
                <c:pt idx="428">
                  <c:v>91.933000000000007</c:v>
                </c:pt>
                <c:pt idx="429">
                  <c:v>91.377999999999986</c:v>
                </c:pt>
                <c:pt idx="430">
                  <c:v>90.94</c:v>
                </c:pt>
                <c:pt idx="431">
                  <c:v>90.327999999999975</c:v>
                </c:pt>
                <c:pt idx="432">
                  <c:v>89.759</c:v>
                </c:pt>
                <c:pt idx="433">
                  <c:v>88.960999999999999</c:v>
                </c:pt>
                <c:pt idx="434">
                  <c:v>88.07</c:v>
                </c:pt>
                <c:pt idx="435">
                  <c:v>87.05</c:v>
                </c:pt>
                <c:pt idx="436">
                  <c:v>86.745999999999995</c:v>
                </c:pt>
                <c:pt idx="437">
                  <c:v>85.816999999999993</c:v>
                </c:pt>
                <c:pt idx="438">
                  <c:v>85.081000000000003</c:v>
                </c:pt>
                <c:pt idx="439">
                  <c:v>84.851999999999975</c:v>
                </c:pt>
                <c:pt idx="440">
                  <c:v>84.260999999999996</c:v>
                </c:pt>
                <c:pt idx="441">
                  <c:v>83.236999999999995</c:v>
                </c:pt>
                <c:pt idx="442">
                  <c:v>82.427999999999997</c:v>
                </c:pt>
                <c:pt idx="443">
                  <c:v>82.323999999999998</c:v>
                </c:pt>
                <c:pt idx="444">
                  <c:v>81.864999999999995</c:v>
                </c:pt>
                <c:pt idx="445">
                  <c:v>80.558999999999983</c:v>
                </c:pt>
                <c:pt idx="446">
                  <c:v>79.89</c:v>
                </c:pt>
                <c:pt idx="447">
                  <c:v>79.849000000000004</c:v>
                </c:pt>
                <c:pt idx="448">
                  <c:v>78.989999999999995</c:v>
                </c:pt>
                <c:pt idx="449">
                  <c:v>78.176999999999978</c:v>
                </c:pt>
                <c:pt idx="450">
                  <c:v>77.924999999999997</c:v>
                </c:pt>
                <c:pt idx="451">
                  <c:v>77.584000000000003</c:v>
                </c:pt>
                <c:pt idx="452">
                  <c:v>76.777000000000001</c:v>
                </c:pt>
                <c:pt idx="453">
                  <c:v>76.093999999999994</c:v>
                </c:pt>
                <c:pt idx="454">
                  <c:v>75.887</c:v>
                </c:pt>
                <c:pt idx="455">
                  <c:v>75.323999999999998</c:v>
                </c:pt>
                <c:pt idx="456">
                  <c:v>74.561000000000007</c:v>
                </c:pt>
                <c:pt idx="457">
                  <c:v>74.378999999999976</c:v>
                </c:pt>
                <c:pt idx="458">
                  <c:v>73.924000000000007</c:v>
                </c:pt>
                <c:pt idx="459">
                  <c:v>73.251999999999995</c:v>
                </c:pt>
                <c:pt idx="460">
                  <c:v>72.501999999999995</c:v>
                </c:pt>
                <c:pt idx="461">
                  <c:v>72.036000000000001</c:v>
                </c:pt>
                <c:pt idx="462">
                  <c:v>71.741</c:v>
                </c:pt>
                <c:pt idx="463">
                  <c:v>71.37</c:v>
                </c:pt>
                <c:pt idx="464">
                  <c:v>70.905000000000001</c:v>
                </c:pt>
                <c:pt idx="465">
                  <c:v>70.570999999999998</c:v>
                </c:pt>
                <c:pt idx="466">
                  <c:v>70.2</c:v>
                </c:pt>
                <c:pt idx="467">
                  <c:v>69.8</c:v>
                </c:pt>
                <c:pt idx="468">
                  <c:v>69.531000000000006</c:v>
                </c:pt>
                <c:pt idx="469">
                  <c:v>69.084000000000003</c:v>
                </c:pt>
                <c:pt idx="470">
                  <c:v>68.376999999999981</c:v>
                </c:pt>
                <c:pt idx="471">
                  <c:v>68.107999999999976</c:v>
                </c:pt>
                <c:pt idx="472">
                  <c:v>67.766000000000005</c:v>
                </c:pt>
                <c:pt idx="473">
                  <c:v>67.242000000000004</c:v>
                </c:pt>
                <c:pt idx="474">
                  <c:v>67.135000000000005</c:v>
                </c:pt>
                <c:pt idx="475">
                  <c:v>66.747</c:v>
                </c:pt>
                <c:pt idx="476">
                  <c:v>66.313999999999993</c:v>
                </c:pt>
                <c:pt idx="477">
                  <c:v>65.936999999999998</c:v>
                </c:pt>
                <c:pt idx="478">
                  <c:v>65.842000000000013</c:v>
                </c:pt>
                <c:pt idx="479">
                  <c:v>65.513000000000005</c:v>
                </c:pt>
                <c:pt idx="480">
                  <c:v>64.962000000000003</c:v>
                </c:pt>
                <c:pt idx="481">
                  <c:v>64.742999999999995</c:v>
                </c:pt>
                <c:pt idx="482">
                  <c:v>64.501999999999995</c:v>
                </c:pt>
                <c:pt idx="483">
                  <c:v>64.052000000000007</c:v>
                </c:pt>
                <c:pt idx="484">
                  <c:v>63.7</c:v>
                </c:pt>
                <c:pt idx="485">
                  <c:v>63.546000000000006</c:v>
                </c:pt>
                <c:pt idx="486">
                  <c:v>63.295000000000002</c:v>
                </c:pt>
                <c:pt idx="487">
                  <c:v>62.824000000000012</c:v>
                </c:pt>
                <c:pt idx="488">
                  <c:v>62.573</c:v>
                </c:pt>
                <c:pt idx="489">
                  <c:v>62.32</c:v>
                </c:pt>
                <c:pt idx="490">
                  <c:v>61.808999999999997</c:v>
                </c:pt>
                <c:pt idx="491">
                  <c:v>61.456000000000003</c:v>
                </c:pt>
                <c:pt idx="492">
                  <c:v>61.287999999999997</c:v>
                </c:pt>
                <c:pt idx="493">
                  <c:v>61.26</c:v>
                </c:pt>
                <c:pt idx="494">
                  <c:v>60.932000000000002</c:v>
                </c:pt>
                <c:pt idx="495">
                  <c:v>60.636000000000003</c:v>
                </c:pt>
                <c:pt idx="496">
                  <c:v>60.577000000000012</c:v>
                </c:pt>
                <c:pt idx="497">
                  <c:v>60.1</c:v>
                </c:pt>
                <c:pt idx="498">
                  <c:v>59.972000000000001</c:v>
                </c:pt>
                <c:pt idx="499">
                  <c:v>60.052</c:v>
                </c:pt>
                <c:pt idx="500">
                  <c:v>59.73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F2B2-40B3-8AC9-378D2DE8A080}"/>
            </c:ext>
          </c:extLst>
        </c:ser>
        <c:ser>
          <c:idx val="5"/>
          <c:order val="5"/>
          <c:tx>
            <c:strRef>
              <c:f>'Standard Curve'!$G$1</c:f>
              <c:strCache>
                <c:ptCount val="1"/>
                <c:pt idx="0">
                  <c:v>0.5 µL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'Standard Curve'!$A$2:$A$502</c:f>
              <c:numCache>
                <c:formatCode>General</c:formatCode>
                <c:ptCount val="501"/>
                <c:pt idx="0">
                  <c:v>500</c:v>
                </c:pt>
                <c:pt idx="1">
                  <c:v>500.2</c:v>
                </c:pt>
                <c:pt idx="2">
                  <c:v>500.4</c:v>
                </c:pt>
                <c:pt idx="3">
                  <c:v>500.6</c:v>
                </c:pt>
                <c:pt idx="4">
                  <c:v>500.8</c:v>
                </c:pt>
                <c:pt idx="5">
                  <c:v>501</c:v>
                </c:pt>
                <c:pt idx="6">
                  <c:v>501.2</c:v>
                </c:pt>
                <c:pt idx="7">
                  <c:v>501.4</c:v>
                </c:pt>
                <c:pt idx="8">
                  <c:v>501.6</c:v>
                </c:pt>
                <c:pt idx="9">
                  <c:v>501.8</c:v>
                </c:pt>
                <c:pt idx="10">
                  <c:v>502</c:v>
                </c:pt>
                <c:pt idx="11">
                  <c:v>502.2</c:v>
                </c:pt>
                <c:pt idx="12">
                  <c:v>502.4</c:v>
                </c:pt>
                <c:pt idx="13">
                  <c:v>502.6</c:v>
                </c:pt>
                <c:pt idx="14">
                  <c:v>502.8</c:v>
                </c:pt>
                <c:pt idx="15">
                  <c:v>503</c:v>
                </c:pt>
                <c:pt idx="16">
                  <c:v>503.2</c:v>
                </c:pt>
                <c:pt idx="17">
                  <c:v>503.4</c:v>
                </c:pt>
                <c:pt idx="18">
                  <c:v>503.6</c:v>
                </c:pt>
                <c:pt idx="19">
                  <c:v>503.8</c:v>
                </c:pt>
                <c:pt idx="20">
                  <c:v>504</c:v>
                </c:pt>
                <c:pt idx="21">
                  <c:v>504.2</c:v>
                </c:pt>
                <c:pt idx="22">
                  <c:v>504.4</c:v>
                </c:pt>
                <c:pt idx="23">
                  <c:v>504.6</c:v>
                </c:pt>
                <c:pt idx="24">
                  <c:v>504.8</c:v>
                </c:pt>
                <c:pt idx="25">
                  <c:v>505</c:v>
                </c:pt>
                <c:pt idx="26">
                  <c:v>505.2</c:v>
                </c:pt>
                <c:pt idx="27">
                  <c:v>505.4</c:v>
                </c:pt>
                <c:pt idx="28">
                  <c:v>505.6</c:v>
                </c:pt>
                <c:pt idx="29">
                  <c:v>505.8</c:v>
                </c:pt>
                <c:pt idx="30">
                  <c:v>506</c:v>
                </c:pt>
                <c:pt idx="31">
                  <c:v>506.2</c:v>
                </c:pt>
                <c:pt idx="32">
                  <c:v>506.4</c:v>
                </c:pt>
                <c:pt idx="33">
                  <c:v>506.6</c:v>
                </c:pt>
                <c:pt idx="34">
                  <c:v>506.8</c:v>
                </c:pt>
                <c:pt idx="35">
                  <c:v>507</c:v>
                </c:pt>
                <c:pt idx="36">
                  <c:v>507.2</c:v>
                </c:pt>
                <c:pt idx="37">
                  <c:v>507.4</c:v>
                </c:pt>
                <c:pt idx="38">
                  <c:v>507.6</c:v>
                </c:pt>
                <c:pt idx="39">
                  <c:v>507.8</c:v>
                </c:pt>
                <c:pt idx="40">
                  <c:v>508</c:v>
                </c:pt>
                <c:pt idx="41">
                  <c:v>508.2</c:v>
                </c:pt>
                <c:pt idx="42">
                  <c:v>508.4</c:v>
                </c:pt>
                <c:pt idx="43">
                  <c:v>508.6</c:v>
                </c:pt>
                <c:pt idx="44">
                  <c:v>508.8</c:v>
                </c:pt>
                <c:pt idx="45">
                  <c:v>509</c:v>
                </c:pt>
                <c:pt idx="46">
                  <c:v>509.2</c:v>
                </c:pt>
                <c:pt idx="47">
                  <c:v>509.4</c:v>
                </c:pt>
                <c:pt idx="48">
                  <c:v>509.6</c:v>
                </c:pt>
                <c:pt idx="49">
                  <c:v>509.8</c:v>
                </c:pt>
                <c:pt idx="50">
                  <c:v>510</c:v>
                </c:pt>
                <c:pt idx="51">
                  <c:v>510.2</c:v>
                </c:pt>
                <c:pt idx="52">
                  <c:v>510.4</c:v>
                </c:pt>
                <c:pt idx="53">
                  <c:v>510.6</c:v>
                </c:pt>
                <c:pt idx="54">
                  <c:v>510.8</c:v>
                </c:pt>
                <c:pt idx="55">
                  <c:v>511</c:v>
                </c:pt>
                <c:pt idx="56">
                  <c:v>511.2</c:v>
                </c:pt>
                <c:pt idx="57">
                  <c:v>511.4</c:v>
                </c:pt>
                <c:pt idx="58">
                  <c:v>511.6</c:v>
                </c:pt>
                <c:pt idx="59">
                  <c:v>511.8</c:v>
                </c:pt>
                <c:pt idx="60">
                  <c:v>512</c:v>
                </c:pt>
                <c:pt idx="61">
                  <c:v>512.20000000000005</c:v>
                </c:pt>
                <c:pt idx="62">
                  <c:v>512.4</c:v>
                </c:pt>
                <c:pt idx="63">
                  <c:v>512.6</c:v>
                </c:pt>
                <c:pt idx="64">
                  <c:v>512.79999999999995</c:v>
                </c:pt>
                <c:pt idx="65">
                  <c:v>513</c:v>
                </c:pt>
                <c:pt idx="66">
                  <c:v>513.20000000000005</c:v>
                </c:pt>
                <c:pt idx="67">
                  <c:v>513.4</c:v>
                </c:pt>
                <c:pt idx="68">
                  <c:v>513.6</c:v>
                </c:pt>
                <c:pt idx="69">
                  <c:v>513.79999999999995</c:v>
                </c:pt>
                <c:pt idx="70">
                  <c:v>514</c:v>
                </c:pt>
                <c:pt idx="71">
                  <c:v>514.20000000000005</c:v>
                </c:pt>
                <c:pt idx="72">
                  <c:v>514.4</c:v>
                </c:pt>
                <c:pt idx="73">
                  <c:v>514.6</c:v>
                </c:pt>
                <c:pt idx="74">
                  <c:v>514.79999999999995</c:v>
                </c:pt>
                <c:pt idx="75">
                  <c:v>515</c:v>
                </c:pt>
                <c:pt idx="76">
                  <c:v>515.20000000000005</c:v>
                </c:pt>
                <c:pt idx="77">
                  <c:v>515.4</c:v>
                </c:pt>
                <c:pt idx="78">
                  <c:v>515.6</c:v>
                </c:pt>
                <c:pt idx="79">
                  <c:v>515.79999999999995</c:v>
                </c:pt>
                <c:pt idx="80">
                  <c:v>516</c:v>
                </c:pt>
                <c:pt idx="81">
                  <c:v>516.20000000000005</c:v>
                </c:pt>
                <c:pt idx="82">
                  <c:v>516.4</c:v>
                </c:pt>
                <c:pt idx="83">
                  <c:v>516.6</c:v>
                </c:pt>
                <c:pt idx="84">
                  <c:v>516.79999999999995</c:v>
                </c:pt>
                <c:pt idx="85">
                  <c:v>517</c:v>
                </c:pt>
                <c:pt idx="86">
                  <c:v>517.20000000000005</c:v>
                </c:pt>
                <c:pt idx="87">
                  <c:v>517.4</c:v>
                </c:pt>
                <c:pt idx="88">
                  <c:v>517.6</c:v>
                </c:pt>
                <c:pt idx="89">
                  <c:v>517.79999999999995</c:v>
                </c:pt>
                <c:pt idx="90">
                  <c:v>518</c:v>
                </c:pt>
                <c:pt idx="91">
                  <c:v>518.20000000000005</c:v>
                </c:pt>
                <c:pt idx="92">
                  <c:v>518.4</c:v>
                </c:pt>
                <c:pt idx="93">
                  <c:v>518.6</c:v>
                </c:pt>
                <c:pt idx="94">
                  <c:v>518.79999999999995</c:v>
                </c:pt>
                <c:pt idx="95">
                  <c:v>519</c:v>
                </c:pt>
                <c:pt idx="96">
                  <c:v>519.20000000000005</c:v>
                </c:pt>
                <c:pt idx="97">
                  <c:v>519.4</c:v>
                </c:pt>
                <c:pt idx="98">
                  <c:v>519.6</c:v>
                </c:pt>
                <c:pt idx="99">
                  <c:v>519.79999999999995</c:v>
                </c:pt>
                <c:pt idx="100">
                  <c:v>520</c:v>
                </c:pt>
                <c:pt idx="101">
                  <c:v>520.20000000000005</c:v>
                </c:pt>
                <c:pt idx="102">
                  <c:v>520.4</c:v>
                </c:pt>
                <c:pt idx="103">
                  <c:v>520.6</c:v>
                </c:pt>
                <c:pt idx="104">
                  <c:v>520.79999999999995</c:v>
                </c:pt>
                <c:pt idx="105">
                  <c:v>521</c:v>
                </c:pt>
                <c:pt idx="106">
                  <c:v>521.20000000000005</c:v>
                </c:pt>
                <c:pt idx="107">
                  <c:v>521.4</c:v>
                </c:pt>
                <c:pt idx="108">
                  <c:v>521.6</c:v>
                </c:pt>
                <c:pt idx="109">
                  <c:v>521.79999999999995</c:v>
                </c:pt>
                <c:pt idx="110">
                  <c:v>522</c:v>
                </c:pt>
                <c:pt idx="111">
                  <c:v>522.20000000000005</c:v>
                </c:pt>
                <c:pt idx="112">
                  <c:v>522.4</c:v>
                </c:pt>
                <c:pt idx="113">
                  <c:v>522.6</c:v>
                </c:pt>
                <c:pt idx="114">
                  <c:v>522.79999999999995</c:v>
                </c:pt>
                <c:pt idx="115">
                  <c:v>523</c:v>
                </c:pt>
                <c:pt idx="116">
                  <c:v>523.20000000000005</c:v>
                </c:pt>
                <c:pt idx="117">
                  <c:v>523.4</c:v>
                </c:pt>
                <c:pt idx="118">
                  <c:v>523.6</c:v>
                </c:pt>
                <c:pt idx="119">
                  <c:v>523.79999999999995</c:v>
                </c:pt>
                <c:pt idx="120">
                  <c:v>524</c:v>
                </c:pt>
                <c:pt idx="121">
                  <c:v>524.20000000000005</c:v>
                </c:pt>
                <c:pt idx="122">
                  <c:v>524.4</c:v>
                </c:pt>
                <c:pt idx="123">
                  <c:v>524.6</c:v>
                </c:pt>
                <c:pt idx="124">
                  <c:v>524.79999999999995</c:v>
                </c:pt>
                <c:pt idx="125">
                  <c:v>525</c:v>
                </c:pt>
                <c:pt idx="126">
                  <c:v>525.20000000000005</c:v>
                </c:pt>
                <c:pt idx="127">
                  <c:v>525.4</c:v>
                </c:pt>
                <c:pt idx="128">
                  <c:v>525.6</c:v>
                </c:pt>
                <c:pt idx="129">
                  <c:v>525.79999999999995</c:v>
                </c:pt>
                <c:pt idx="130">
                  <c:v>526</c:v>
                </c:pt>
                <c:pt idx="131">
                  <c:v>526.20000000000005</c:v>
                </c:pt>
                <c:pt idx="132">
                  <c:v>526.4</c:v>
                </c:pt>
                <c:pt idx="133">
                  <c:v>526.6</c:v>
                </c:pt>
                <c:pt idx="134">
                  <c:v>526.79999999999995</c:v>
                </c:pt>
                <c:pt idx="135">
                  <c:v>527</c:v>
                </c:pt>
                <c:pt idx="136">
                  <c:v>527.20000000000005</c:v>
                </c:pt>
                <c:pt idx="137">
                  <c:v>527.4</c:v>
                </c:pt>
                <c:pt idx="138">
                  <c:v>527.6</c:v>
                </c:pt>
                <c:pt idx="139">
                  <c:v>527.79999999999995</c:v>
                </c:pt>
                <c:pt idx="140">
                  <c:v>528</c:v>
                </c:pt>
                <c:pt idx="141">
                  <c:v>528.20000000000005</c:v>
                </c:pt>
                <c:pt idx="142">
                  <c:v>528.4</c:v>
                </c:pt>
                <c:pt idx="143">
                  <c:v>528.6</c:v>
                </c:pt>
                <c:pt idx="144">
                  <c:v>528.79999999999995</c:v>
                </c:pt>
                <c:pt idx="145">
                  <c:v>529</c:v>
                </c:pt>
                <c:pt idx="146">
                  <c:v>529.20000000000005</c:v>
                </c:pt>
                <c:pt idx="147">
                  <c:v>529.4</c:v>
                </c:pt>
                <c:pt idx="148">
                  <c:v>529.6</c:v>
                </c:pt>
                <c:pt idx="149">
                  <c:v>529.79999999999995</c:v>
                </c:pt>
                <c:pt idx="150">
                  <c:v>530</c:v>
                </c:pt>
                <c:pt idx="151">
                  <c:v>530.20000000000005</c:v>
                </c:pt>
                <c:pt idx="152">
                  <c:v>530.4</c:v>
                </c:pt>
                <c:pt idx="153">
                  <c:v>530.6</c:v>
                </c:pt>
                <c:pt idx="154">
                  <c:v>530.79999999999995</c:v>
                </c:pt>
                <c:pt idx="155">
                  <c:v>531</c:v>
                </c:pt>
                <c:pt idx="156">
                  <c:v>531.20000000000005</c:v>
                </c:pt>
                <c:pt idx="157">
                  <c:v>531.4</c:v>
                </c:pt>
                <c:pt idx="158">
                  <c:v>531.6</c:v>
                </c:pt>
                <c:pt idx="159">
                  <c:v>531.79999999999995</c:v>
                </c:pt>
                <c:pt idx="160">
                  <c:v>532</c:v>
                </c:pt>
                <c:pt idx="161">
                  <c:v>532.20000000000005</c:v>
                </c:pt>
                <c:pt idx="162">
                  <c:v>532.4</c:v>
                </c:pt>
                <c:pt idx="163">
                  <c:v>532.6</c:v>
                </c:pt>
                <c:pt idx="164">
                  <c:v>532.79999999999995</c:v>
                </c:pt>
                <c:pt idx="165">
                  <c:v>533</c:v>
                </c:pt>
                <c:pt idx="166">
                  <c:v>533.20000000000005</c:v>
                </c:pt>
                <c:pt idx="167">
                  <c:v>533.4</c:v>
                </c:pt>
                <c:pt idx="168">
                  <c:v>533.6</c:v>
                </c:pt>
                <c:pt idx="169">
                  <c:v>533.79999999999995</c:v>
                </c:pt>
                <c:pt idx="170">
                  <c:v>534</c:v>
                </c:pt>
                <c:pt idx="171">
                  <c:v>534.20000000000005</c:v>
                </c:pt>
                <c:pt idx="172">
                  <c:v>534.4</c:v>
                </c:pt>
                <c:pt idx="173">
                  <c:v>534.6</c:v>
                </c:pt>
                <c:pt idx="174">
                  <c:v>534.79999999999995</c:v>
                </c:pt>
                <c:pt idx="175">
                  <c:v>535</c:v>
                </c:pt>
                <c:pt idx="176">
                  <c:v>535.20000000000005</c:v>
                </c:pt>
                <c:pt idx="177">
                  <c:v>535.4</c:v>
                </c:pt>
                <c:pt idx="178">
                  <c:v>535.6</c:v>
                </c:pt>
                <c:pt idx="179">
                  <c:v>535.79999999999995</c:v>
                </c:pt>
                <c:pt idx="180">
                  <c:v>536</c:v>
                </c:pt>
                <c:pt idx="181">
                  <c:v>536.20000000000005</c:v>
                </c:pt>
                <c:pt idx="182">
                  <c:v>536.4</c:v>
                </c:pt>
                <c:pt idx="183">
                  <c:v>536.6</c:v>
                </c:pt>
                <c:pt idx="184">
                  <c:v>536.79999999999995</c:v>
                </c:pt>
                <c:pt idx="185">
                  <c:v>537</c:v>
                </c:pt>
                <c:pt idx="186">
                  <c:v>537.20000000000005</c:v>
                </c:pt>
                <c:pt idx="187">
                  <c:v>537.4</c:v>
                </c:pt>
                <c:pt idx="188">
                  <c:v>537.6</c:v>
                </c:pt>
                <c:pt idx="189">
                  <c:v>537.79999999999995</c:v>
                </c:pt>
                <c:pt idx="190">
                  <c:v>538</c:v>
                </c:pt>
                <c:pt idx="191">
                  <c:v>538.20000000000005</c:v>
                </c:pt>
                <c:pt idx="192">
                  <c:v>538.4</c:v>
                </c:pt>
                <c:pt idx="193">
                  <c:v>538.6</c:v>
                </c:pt>
                <c:pt idx="194">
                  <c:v>538.79999999999995</c:v>
                </c:pt>
                <c:pt idx="195">
                  <c:v>539</c:v>
                </c:pt>
                <c:pt idx="196">
                  <c:v>539.20000000000005</c:v>
                </c:pt>
                <c:pt idx="197">
                  <c:v>539.4</c:v>
                </c:pt>
                <c:pt idx="198">
                  <c:v>539.6</c:v>
                </c:pt>
                <c:pt idx="199">
                  <c:v>539.79999999999995</c:v>
                </c:pt>
                <c:pt idx="200">
                  <c:v>540</c:v>
                </c:pt>
                <c:pt idx="201">
                  <c:v>540.20000000000005</c:v>
                </c:pt>
                <c:pt idx="202">
                  <c:v>540.4</c:v>
                </c:pt>
                <c:pt idx="203">
                  <c:v>540.6</c:v>
                </c:pt>
                <c:pt idx="204">
                  <c:v>540.79999999999995</c:v>
                </c:pt>
                <c:pt idx="205">
                  <c:v>541</c:v>
                </c:pt>
                <c:pt idx="206">
                  <c:v>541.20000000000005</c:v>
                </c:pt>
                <c:pt idx="207">
                  <c:v>541.4</c:v>
                </c:pt>
                <c:pt idx="208">
                  <c:v>541.6</c:v>
                </c:pt>
                <c:pt idx="209">
                  <c:v>541.79999999999995</c:v>
                </c:pt>
                <c:pt idx="210">
                  <c:v>542</c:v>
                </c:pt>
                <c:pt idx="211">
                  <c:v>542.20000000000005</c:v>
                </c:pt>
                <c:pt idx="212">
                  <c:v>542.4</c:v>
                </c:pt>
                <c:pt idx="213">
                  <c:v>542.6</c:v>
                </c:pt>
                <c:pt idx="214">
                  <c:v>542.79999999999995</c:v>
                </c:pt>
                <c:pt idx="215">
                  <c:v>543</c:v>
                </c:pt>
                <c:pt idx="216">
                  <c:v>543.20000000000005</c:v>
                </c:pt>
                <c:pt idx="217">
                  <c:v>543.4</c:v>
                </c:pt>
                <c:pt idx="218">
                  <c:v>543.6</c:v>
                </c:pt>
                <c:pt idx="219">
                  <c:v>543.79999999999995</c:v>
                </c:pt>
                <c:pt idx="220">
                  <c:v>544</c:v>
                </c:pt>
                <c:pt idx="221">
                  <c:v>544.20000000000005</c:v>
                </c:pt>
                <c:pt idx="222">
                  <c:v>544.4</c:v>
                </c:pt>
                <c:pt idx="223">
                  <c:v>544.6</c:v>
                </c:pt>
                <c:pt idx="224">
                  <c:v>544.79999999999995</c:v>
                </c:pt>
                <c:pt idx="225">
                  <c:v>545</c:v>
                </c:pt>
                <c:pt idx="226">
                  <c:v>545.20000000000005</c:v>
                </c:pt>
                <c:pt idx="227">
                  <c:v>545.4</c:v>
                </c:pt>
                <c:pt idx="228">
                  <c:v>545.6</c:v>
                </c:pt>
                <c:pt idx="229">
                  <c:v>545.79999999999995</c:v>
                </c:pt>
                <c:pt idx="230">
                  <c:v>546</c:v>
                </c:pt>
                <c:pt idx="231">
                  <c:v>546.20000000000005</c:v>
                </c:pt>
                <c:pt idx="232">
                  <c:v>546.4</c:v>
                </c:pt>
                <c:pt idx="233">
                  <c:v>546.6</c:v>
                </c:pt>
                <c:pt idx="234">
                  <c:v>546.79999999999995</c:v>
                </c:pt>
                <c:pt idx="235">
                  <c:v>547</c:v>
                </c:pt>
                <c:pt idx="236">
                  <c:v>547.20000000000005</c:v>
                </c:pt>
                <c:pt idx="237">
                  <c:v>547.4</c:v>
                </c:pt>
                <c:pt idx="238">
                  <c:v>547.6</c:v>
                </c:pt>
                <c:pt idx="239">
                  <c:v>547.79999999999995</c:v>
                </c:pt>
                <c:pt idx="240">
                  <c:v>548</c:v>
                </c:pt>
                <c:pt idx="241">
                  <c:v>548.20000000000005</c:v>
                </c:pt>
                <c:pt idx="242">
                  <c:v>548.4</c:v>
                </c:pt>
                <c:pt idx="243">
                  <c:v>548.6</c:v>
                </c:pt>
                <c:pt idx="244">
                  <c:v>548.79999999999995</c:v>
                </c:pt>
                <c:pt idx="245">
                  <c:v>549</c:v>
                </c:pt>
                <c:pt idx="246">
                  <c:v>549.20000000000005</c:v>
                </c:pt>
                <c:pt idx="247">
                  <c:v>549.4</c:v>
                </c:pt>
                <c:pt idx="248">
                  <c:v>549.6</c:v>
                </c:pt>
                <c:pt idx="249">
                  <c:v>549.79999999999995</c:v>
                </c:pt>
                <c:pt idx="250">
                  <c:v>550</c:v>
                </c:pt>
                <c:pt idx="251">
                  <c:v>550.20000000000005</c:v>
                </c:pt>
                <c:pt idx="252">
                  <c:v>550.4</c:v>
                </c:pt>
                <c:pt idx="253">
                  <c:v>550.6</c:v>
                </c:pt>
                <c:pt idx="254">
                  <c:v>550.79999999999995</c:v>
                </c:pt>
                <c:pt idx="255">
                  <c:v>551</c:v>
                </c:pt>
                <c:pt idx="256">
                  <c:v>551.20000000000005</c:v>
                </c:pt>
                <c:pt idx="257">
                  <c:v>551.4</c:v>
                </c:pt>
                <c:pt idx="258">
                  <c:v>551.6</c:v>
                </c:pt>
                <c:pt idx="259">
                  <c:v>551.79999999999995</c:v>
                </c:pt>
                <c:pt idx="260">
                  <c:v>552</c:v>
                </c:pt>
                <c:pt idx="261">
                  <c:v>552.20000000000005</c:v>
                </c:pt>
                <c:pt idx="262">
                  <c:v>552.4</c:v>
                </c:pt>
                <c:pt idx="263">
                  <c:v>552.6</c:v>
                </c:pt>
                <c:pt idx="264">
                  <c:v>552.79999999999995</c:v>
                </c:pt>
                <c:pt idx="265">
                  <c:v>553</c:v>
                </c:pt>
                <c:pt idx="266">
                  <c:v>553.20000000000005</c:v>
                </c:pt>
                <c:pt idx="267">
                  <c:v>553.4</c:v>
                </c:pt>
                <c:pt idx="268">
                  <c:v>553.6</c:v>
                </c:pt>
                <c:pt idx="269">
                  <c:v>553.79999999999995</c:v>
                </c:pt>
                <c:pt idx="270">
                  <c:v>554</c:v>
                </c:pt>
                <c:pt idx="271">
                  <c:v>554.20000000000005</c:v>
                </c:pt>
                <c:pt idx="272">
                  <c:v>554.4</c:v>
                </c:pt>
                <c:pt idx="273">
                  <c:v>554.6</c:v>
                </c:pt>
                <c:pt idx="274">
                  <c:v>554.79999999999995</c:v>
                </c:pt>
                <c:pt idx="275">
                  <c:v>555</c:v>
                </c:pt>
                <c:pt idx="276">
                  <c:v>555.20000000000005</c:v>
                </c:pt>
                <c:pt idx="277">
                  <c:v>555.4</c:v>
                </c:pt>
                <c:pt idx="278">
                  <c:v>555.6</c:v>
                </c:pt>
                <c:pt idx="279">
                  <c:v>555.79999999999995</c:v>
                </c:pt>
                <c:pt idx="280">
                  <c:v>556</c:v>
                </c:pt>
                <c:pt idx="281">
                  <c:v>556.20000000000005</c:v>
                </c:pt>
                <c:pt idx="282">
                  <c:v>556.4</c:v>
                </c:pt>
                <c:pt idx="283">
                  <c:v>556.6</c:v>
                </c:pt>
                <c:pt idx="284">
                  <c:v>556.79999999999995</c:v>
                </c:pt>
                <c:pt idx="285">
                  <c:v>557</c:v>
                </c:pt>
                <c:pt idx="286">
                  <c:v>557.20000000000005</c:v>
                </c:pt>
                <c:pt idx="287">
                  <c:v>557.4</c:v>
                </c:pt>
                <c:pt idx="288">
                  <c:v>557.6</c:v>
                </c:pt>
                <c:pt idx="289">
                  <c:v>557.79999999999995</c:v>
                </c:pt>
                <c:pt idx="290">
                  <c:v>558</c:v>
                </c:pt>
                <c:pt idx="291">
                  <c:v>558.20000000000005</c:v>
                </c:pt>
                <c:pt idx="292">
                  <c:v>558.4</c:v>
                </c:pt>
                <c:pt idx="293">
                  <c:v>558.6</c:v>
                </c:pt>
                <c:pt idx="294">
                  <c:v>558.79999999999995</c:v>
                </c:pt>
                <c:pt idx="295">
                  <c:v>559</c:v>
                </c:pt>
                <c:pt idx="296">
                  <c:v>559.20000000000005</c:v>
                </c:pt>
                <c:pt idx="297">
                  <c:v>559.4</c:v>
                </c:pt>
                <c:pt idx="298">
                  <c:v>559.6</c:v>
                </c:pt>
                <c:pt idx="299">
                  <c:v>559.79999999999995</c:v>
                </c:pt>
                <c:pt idx="300">
                  <c:v>560</c:v>
                </c:pt>
                <c:pt idx="301">
                  <c:v>560.20000000000005</c:v>
                </c:pt>
                <c:pt idx="302">
                  <c:v>560.4</c:v>
                </c:pt>
                <c:pt idx="303">
                  <c:v>560.6</c:v>
                </c:pt>
                <c:pt idx="304">
                  <c:v>560.79999999999995</c:v>
                </c:pt>
                <c:pt idx="305">
                  <c:v>561</c:v>
                </c:pt>
                <c:pt idx="306">
                  <c:v>561.20000000000005</c:v>
                </c:pt>
                <c:pt idx="307">
                  <c:v>561.4</c:v>
                </c:pt>
                <c:pt idx="308">
                  <c:v>561.6</c:v>
                </c:pt>
                <c:pt idx="309">
                  <c:v>561.79999999999995</c:v>
                </c:pt>
                <c:pt idx="310">
                  <c:v>562</c:v>
                </c:pt>
                <c:pt idx="311">
                  <c:v>562.20000000000005</c:v>
                </c:pt>
                <c:pt idx="312">
                  <c:v>562.4</c:v>
                </c:pt>
                <c:pt idx="313">
                  <c:v>562.6</c:v>
                </c:pt>
                <c:pt idx="314">
                  <c:v>562.79999999999995</c:v>
                </c:pt>
                <c:pt idx="315">
                  <c:v>563</c:v>
                </c:pt>
                <c:pt idx="316">
                  <c:v>563.20000000000005</c:v>
                </c:pt>
                <c:pt idx="317">
                  <c:v>563.4</c:v>
                </c:pt>
                <c:pt idx="318">
                  <c:v>563.6</c:v>
                </c:pt>
                <c:pt idx="319">
                  <c:v>563.79999999999995</c:v>
                </c:pt>
                <c:pt idx="320">
                  <c:v>564</c:v>
                </c:pt>
                <c:pt idx="321">
                  <c:v>564.20000000000005</c:v>
                </c:pt>
                <c:pt idx="322">
                  <c:v>564.4</c:v>
                </c:pt>
                <c:pt idx="323">
                  <c:v>564.6</c:v>
                </c:pt>
                <c:pt idx="324">
                  <c:v>564.79999999999995</c:v>
                </c:pt>
                <c:pt idx="325">
                  <c:v>565</c:v>
                </c:pt>
                <c:pt idx="326">
                  <c:v>565.20000000000005</c:v>
                </c:pt>
                <c:pt idx="327">
                  <c:v>565.4</c:v>
                </c:pt>
                <c:pt idx="328">
                  <c:v>565.6</c:v>
                </c:pt>
                <c:pt idx="329">
                  <c:v>565.79999999999995</c:v>
                </c:pt>
                <c:pt idx="330">
                  <c:v>566</c:v>
                </c:pt>
                <c:pt idx="331">
                  <c:v>566.20000000000005</c:v>
                </c:pt>
                <c:pt idx="332">
                  <c:v>566.4</c:v>
                </c:pt>
                <c:pt idx="333">
                  <c:v>566.6</c:v>
                </c:pt>
                <c:pt idx="334">
                  <c:v>566.79999999999995</c:v>
                </c:pt>
                <c:pt idx="335">
                  <c:v>567</c:v>
                </c:pt>
                <c:pt idx="336">
                  <c:v>567.20000000000005</c:v>
                </c:pt>
                <c:pt idx="337">
                  <c:v>567.4</c:v>
                </c:pt>
                <c:pt idx="338">
                  <c:v>567.6</c:v>
                </c:pt>
                <c:pt idx="339">
                  <c:v>567.79999999999995</c:v>
                </c:pt>
                <c:pt idx="340">
                  <c:v>568</c:v>
                </c:pt>
                <c:pt idx="341">
                  <c:v>568.20000000000005</c:v>
                </c:pt>
                <c:pt idx="342">
                  <c:v>568.4</c:v>
                </c:pt>
                <c:pt idx="343">
                  <c:v>568.6</c:v>
                </c:pt>
                <c:pt idx="344">
                  <c:v>568.79999999999995</c:v>
                </c:pt>
                <c:pt idx="345">
                  <c:v>569</c:v>
                </c:pt>
                <c:pt idx="346">
                  <c:v>569.20000000000005</c:v>
                </c:pt>
                <c:pt idx="347">
                  <c:v>569.4</c:v>
                </c:pt>
                <c:pt idx="348">
                  <c:v>569.6</c:v>
                </c:pt>
                <c:pt idx="349">
                  <c:v>569.79999999999995</c:v>
                </c:pt>
                <c:pt idx="350">
                  <c:v>570</c:v>
                </c:pt>
                <c:pt idx="351">
                  <c:v>570.20000000000005</c:v>
                </c:pt>
                <c:pt idx="352">
                  <c:v>570.4</c:v>
                </c:pt>
                <c:pt idx="353">
                  <c:v>570.6</c:v>
                </c:pt>
                <c:pt idx="354">
                  <c:v>570.79999999999995</c:v>
                </c:pt>
                <c:pt idx="355">
                  <c:v>571</c:v>
                </c:pt>
                <c:pt idx="356">
                  <c:v>571.20000000000005</c:v>
                </c:pt>
                <c:pt idx="357">
                  <c:v>571.4</c:v>
                </c:pt>
                <c:pt idx="358">
                  <c:v>571.6</c:v>
                </c:pt>
                <c:pt idx="359">
                  <c:v>571.79999999999995</c:v>
                </c:pt>
                <c:pt idx="360">
                  <c:v>572</c:v>
                </c:pt>
                <c:pt idx="361">
                  <c:v>572.20000000000005</c:v>
                </c:pt>
                <c:pt idx="362">
                  <c:v>572.4</c:v>
                </c:pt>
                <c:pt idx="363">
                  <c:v>572.6</c:v>
                </c:pt>
                <c:pt idx="364">
                  <c:v>572.79999999999995</c:v>
                </c:pt>
                <c:pt idx="365">
                  <c:v>573</c:v>
                </c:pt>
                <c:pt idx="366">
                  <c:v>573.20000000000005</c:v>
                </c:pt>
                <c:pt idx="367">
                  <c:v>573.4</c:v>
                </c:pt>
                <c:pt idx="368">
                  <c:v>573.6</c:v>
                </c:pt>
                <c:pt idx="369">
                  <c:v>573.79999999999995</c:v>
                </c:pt>
                <c:pt idx="370">
                  <c:v>574</c:v>
                </c:pt>
                <c:pt idx="371">
                  <c:v>574.20000000000005</c:v>
                </c:pt>
                <c:pt idx="372">
                  <c:v>574.4</c:v>
                </c:pt>
                <c:pt idx="373">
                  <c:v>574.6</c:v>
                </c:pt>
                <c:pt idx="374">
                  <c:v>574.79999999999995</c:v>
                </c:pt>
                <c:pt idx="375">
                  <c:v>575</c:v>
                </c:pt>
                <c:pt idx="376">
                  <c:v>575.20000000000005</c:v>
                </c:pt>
                <c:pt idx="377">
                  <c:v>575.4</c:v>
                </c:pt>
                <c:pt idx="378">
                  <c:v>575.6</c:v>
                </c:pt>
                <c:pt idx="379">
                  <c:v>575.79999999999995</c:v>
                </c:pt>
                <c:pt idx="380">
                  <c:v>576</c:v>
                </c:pt>
                <c:pt idx="381">
                  <c:v>576.20000000000005</c:v>
                </c:pt>
                <c:pt idx="382">
                  <c:v>576.4</c:v>
                </c:pt>
                <c:pt idx="383">
                  <c:v>576.6</c:v>
                </c:pt>
                <c:pt idx="384">
                  <c:v>576.79999999999995</c:v>
                </c:pt>
                <c:pt idx="385">
                  <c:v>577</c:v>
                </c:pt>
                <c:pt idx="386">
                  <c:v>577.20000000000005</c:v>
                </c:pt>
                <c:pt idx="387">
                  <c:v>577.4</c:v>
                </c:pt>
                <c:pt idx="388">
                  <c:v>577.6</c:v>
                </c:pt>
                <c:pt idx="389">
                  <c:v>577.79999999999995</c:v>
                </c:pt>
                <c:pt idx="390">
                  <c:v>578</c:v>
                </c:pt>
                <c:pt idx="391">
                  <c:v>578.20000000000005</c:v>
                </c:pt>
                <c:pt idx="392">
                  <c:v>578.4</c:v>
                </c:pt>
                <c:pt idx="393">
                  <c:v>578.6</c:v>
                </c:pt>
                <c:pt idx="394">
                  <c:v>578.79999999999995</c:v>
                </c:pt>
                <c:pt idx="395">
                  <c:v>579</c:v>
                </c:pt>
                <c:pt idx="396">
                  <c:v>579.20000000000005</c:v>
                </c:pt>
                <c:pt idx="397">
                  <c:v>579.4</c:v>
                </c:pt>
                <c:pt idx="398">
                  <c:v>579.6</c:v>
                </c:pt>
                <c:pt idx="399">
                  <c:v>579.79999999999995</c:v>
                </c:pt>
                <c:pt idx="400">
                  <c:v>580</c:v>
                </c:pt>
                <c:pt idx="401">
                  <c:v>580.20000000000005</c:v>
                </c:pt>
                <c:pt idx="402">
                  <c:v>580.4</c:v>
                </c:pt>
                <c:pt idx="403">
                  <c:v>580.6</c:v>
                </c:pt>
                <c:pt idx="404">
                  <c:v>580.79999999999995</c:v>
                </c:pt>
                <c:pt idx="405">
                  <c:v>581</c:v>
                </c:pt>
                <c:pt idx="406">
                  <c:v>581.20000000000005</c:v>
                </c:pt>
                <c:pt idx="407">
                  <c:v>581.4</c:v>
                </c:pt>
                <c:pt idx="408">
                  <c:v>581.6</c:v>
                </c:pt>
                <c:pt idx="409">
                  <c:v>581.79999999999995</c:v>
                </c:pt>
                <c:pt idx="410">
                  <c:v>582</c:v>
                </c:pt>
                <c:pt idx="411">
                  <c:v>582.20000000000005</c:v>
                </c:pt>
                <c:pt idx="412">
                  <c:v>582.4</c:v>
                </c:pt>
                <c:pt idx="413">
                  <c:v>582.6</c:v>
                </c:pt>
                <c:pt idx="414">
                  <c:v>582.79999999999995</c:v>
                </c:pt>
                <c:pt idx="415">
                  <c:v>583</c:v>
                </c:pt>
                <c:pt idx="416">
                  <c:v>583.20000000000005</c:v>
                </c:pt>
                <c:pt idx="417">
                  <c:v>583.4</c:v>
                </c:pt>
                <c:pt idx="418">
                  <c:v>583.6</c:v>
                </c:pt>
                <c:pt idx="419">
                  <c:v>583.79999999999995</c:v>
                </c:pt>
                <c:pt idx="420">
                  <c:v>584</c:v>
                </c:pt>
                <c:pt idx="421">
                  <c:v>584.20000000000005</c:v>
                </c:pt>
                <c:pt idx="422">
                  <c:v>584.4</c:v>
                </c:pt>
                <c:pt idx="423">
                  <c:v>584.6</c:v>
                </c:pt>
                <c:pt idx="424">
                  <c:v>584.79999999999995</c:v>
                </c:pt>
                <c:pt idx="425">
                  <c:v>585</c:v>
                </c:pt>
                <c:pt idx="426">
                  <c:v>585.20000000000005</c:v>
                </c:pt>
                <c:pt idx="427">
                  <c:v>585.4</c:v>
                </c:pt>
                <c:pt idx="428">
                  <c:v>585.6</c:v>
                </c:pt>
                <c:pt idx="429">
                  <c:v>585.79999999999995</c:v>
                </c:pt>
                <c:pt idx="430">
                  <c:v>586</c:v>
                </c:pt>
                <c:pt idx="431">
                  <c:v>586.20000000000005</c:v>
                </c:pt>
                <c:pt idx="432">
                  <c:v>586.4</c:v>
                </c:pt>
                <c:pt idx="433">
                  <c:v>586.6</c:v>
                </c:pt>
                <c:pt idx="434">
                  <c:v>586.79999999999995</c:v>
                </c:pt>
                <c:pt idx="435">
                  <c:v>587</c:v>
                </c:pt>
                <c:pt idx="436">
                  <c:v>587.20000000000005</c:v>
                </c:pt>
                <c:pt idx="437">
                  <c:v>587.4</c:v>
                </c:pt>
                <c:pt idx="438">
                  <c:v>587.6</c:v>
                </c:pt>
                <c:pt idx="439">
                  <c:v>587.79999999999995</c:v>
                </c:pt>
                <c:pt idx="440">
                  <c:v>588</c:v>
                </c:pt>
                <c:pt idx="441">
                  <c:v>588.20000000000005</c:v>
                </c:pt>
                <c:pt idx="442">
                  <c:v>588.4</c:v>
                </c:pt>
                <c:pt idx="443">
                  <c:v>588.6</c:v>
                </c:pt>
                <c:pt idx="444">
                  <c:v>588.79999999999995</c:v>
                </c:pt>
                <c:pt idx="445">
                  <c:v>589</c:v>
                </c:pt>
                <c:pt idx="446">
                  <c:v>589.20000000000005</c:v>
                </c:pt>
                <c:pt idx="447">
                  <c:v>589.4</c:v>
                </c:pt>
                <c:pt idx="448">
                  <c:v>589.6</c:v>
                </c:pt>
                <c:pt idx="449">
                  <c:v>589.79999999999995</c:v>
                </c:pt>
                <c:pt idx="450">
                  <c:v>590</c:v>
                </c:pt>
                <c:pt idx="451">
                  <c:v>590.20000000000005</c:v>
                </c:pt>
                <c:pt idx="452">
                  <c:v>590.4</c:v>
                </c:pt>
                <c:pt idx="453">
                  <c:v>590.6</c:v>
                </c:pt>
                <c:pt idx="454">
                  <c:v>590.79999999999995</c:v>
                </c:pt>
                <c:pt idx="455">
                  <c:v>591</c:v>
                </c:pt>
                <c:pt idx="456">
                  <c:v>591.20000000000005</c:v>
                </c:pt>
                <c:pt idx="457">
                  <c:v>591.4</c:v>
                </c:pt>
                <c:pt idx="458">
                  <c:v>591.6</c:v>
                </c:pt>
                <c:pt idx="459">
                  <c:v>591.79999999999995</c:v>
                </c:pt>
                <c:pt idx="460">
                  <c:v>592</c:v>
                </c:pt>
                <c:pt idx="461">
                  <c:v>592.20000000000005</c:v>
                </c:pt>
                <c:pt idx="462">
                  <c:v>592.4</c:v>
                </c:pt>
                <c:pt idx="463">
                  <c:v>592.6</c:v>
                </c:pt>
                <c:pt idx="464">
                  <c:v>592.79999999999995</c:v>
                </c:pt>
                <c:pt idx="465">
                  <c:v>593</c:v>
                </c:pt>
                <c:pt idx="466">
                  <c:v>593.20000000000005</c:v>
                </c:pt>
                <c:pt idx="467">
                  <c:v>593.4</c:v>
                </c:pt>
                <c:pt idx="468">
                  <c:v>593.6</c:v>
                </c:pt>
                <c:pt idx="469">
                  <c:v>593.79999999999995</c:v>
                </c:pt>
                <c:pt idx="470">
                  <c:v>594</c:v>
                </c:pt>
                <c:pt idx="471">
                  <c:v>594.20000000000005</c:v>
                </c:pt>
                <c:pt idx="472">
                  <c:v>594.4</c:v>
                </c:pt>
                <c:pt idx="473">
                  <c:v>594.6</c:v>
                </c:pt>
                <c:pt idx="474">
                  <c:v>594.79999999999995</c:v>
                </c:pt>
                <c:pt idx="475">
                  <c:v>595</c:v>
                </c:pt>
                <c:pt idx="476">
                  <c:v>595.20000000000005</c:v>
                </c:pt>
                <c:pt idx="477">
                  <c:v>595.4</c:v>
                </c:pt>
                <c:pt idx="478">
                  <c:v>595.6</c:v>
                </c:pt>
                <c:pt idx="479">
                  <c:v>595.79999999999995</c:v>
                </c:pt>
                <c:pt idx="480">
                  <c:v>596</c:v>
                </c:pt>
                <c:pt idx="481">
                  <c:v>596.20000000000005</c:v>
                </c:pt>
                <c:pt idx="482">
                  <c:v>596.4</c:v>
                </c:pt>
                <c:pt idx="483">
                  <c:v>596.6</c:v>
                </c:pt>
                <c:pt idx="484">
                  <c:v>596.79999999999995</c:v>
                </c:pt>
                <c:pt idx="485">
                  <c:v>597</c:v>
                </c:pt>
                <c:pt idx="486">
                  <c:v>597.20000000000005</c:v>
                </c:pt>
                <c:pt idx="487">
                  <c:v>597.4</c:v>
                </c:pt>
                <c:pt idx="488">
                  <c:v>597.6</c:v>
                </c:pt>
                <c:pt idx="489">
                  <c:v>597.79999999999995</c:v>
                </c:pt>
                <c:pt idx="490">
                  <c:v>598</c:v>
                </c:pt>
                <c:pt idx="491">
                  <c:v>598.20000000000005</c:v>
                </c:pt>
                <c:pt idx="492">
                  <c:v>598.4</c:v>
                </c:pt>
                <c:pt idx="493">
                  <c:v>598.6</c:v>
                </c:pt>
                <c:pt idx="494">
                  <c:v>598.79999999999995</c:v>
                </c:pt>
                <c:pt idx="495">
                  <c:v>599</c:v>
                </c:pt>
                <c:pt idx="496">
                  <c:v>599.20000000000005</c:v>
                </c:pt>
                <c:pt idx="497">
                  <c:v>599.4</c:v>
                </c:pt>
                <c:pt idx="498">
                  <c:v>599.6</c:v>
                </c:pt>
                <c:pt idx="499">
                  <c:v>599.79999999999995</c:v>
                </c:pt>
                <c:pt idx="500">
                  <c:v>600</c:v>
                </c:pt>
              </c:numCache>
            </c:numRef>
          </c:xVal>
          <c:yVal>
            <c:numRef>
              <c:f>'Standard Curve'!$G$2:$G$502</c:f>
              <c:numCache>
                <c:formatCode>General</c:formatCode>
                <c:ptCount val="501"/>
                <c:pt idx="0">
                  <c:v>405.56700000000001</c:v>
                </c:pt>
                <c:pt idx="1">
                  <c:v>398.37799999999999</c:v>
                </c:pt>
                <c:pt idx="2">
                  <c:v>384.63900000000001</c:v>
                </c:pt>
                <c:pt idx="3">
                  <c:v>364.19</c:v>
                </c:pt>
                <c:pt idx="4">
                  <c:v>342.654</c:v>
                </c:pt>
                <c:pt idx="5">
                  <c:v>322.33699999999982</c:v>
                </c:pt>
                <c:pt idx="6">
                  <c:v>302.05799999999999</c:v>
                </c:pt>
                <c:pt idx="7">
                  <c:v>284.84399999999999</c:v>
                </c:pt>
                <c:pt idx="8">
                  <c:v>268.24900000000002</c:v>
                </c:pt>
                <c:pt idx="9">
                  <c:v>253.01300000000001</c:v>
                </c:pt>
                <c:pt idx="10">
                  <c:v>238.60599999999999</c:v>
                </c:pt>
                <c:pt idx="11">
                  <c:v>226.946</c:v>
                </c:pt>
                <c:pt idx="12">
                  <c:v>216.55099999999999</c:v>
                </c:pt>
                <c:pt idx="13">
                  <c:v>207.7</c:v>
                </c:pt>
                <c:pt idx="14">
                  <c:v>198.369</c:v>
                </c:pt>
                <c:pt idx="15">
                  <c:v>190.56899999999999</c:v>
                </c:pt>
                <c:pt idx="16">
                  <c:v>182.78100000000001</c:v>
                </c:pt>
                <c:pt idx="17">
                  <c:v>176.16499999999999</c:v>
                </c:pt>
                <c:pt idx="18">
                  <c:v>170.059</c:v>
                </c:pt>
                <c:pt idx="19">
                  <c:v>163.625</c:v>
                </c:pt>
                <c:pt idx="20">
                  <c:v>155.56</c:v>
                </c:pt>
                <c:pt idx="21">
                  <c:v>151.601</c:v>
                </c:pt>
                <c:pt idx="22">
                  <c:v>147.68899999999999</c:v>
                </c:pt>
                <c:pt idx="23">
                  <c:v>144.19999999999999</c:v>
                </c:pt>
                <c:pt idx="24">
                  <c:v>141.9</c:v>
                </c:pt>
                <c:pt idx="25">
                  <c:v>138.89599999999999</c:v>
                </c:pt>
                <c:pt idx="26">
                  <c:v>136.31299999999999</c:v>
                </c:pt>
                <c:pt idx="27">
                  <c:v>134.67500000000001</c:v>
                </c:pt>
                <c:pt idx="28">
                  <c:v>133.41800000000001</c:v>
                </c:pt>
                <c:pt idx="29">
                  <c:v>132.07300000000001</c:v>
                </c:pt>
                <c:pt idx="30">
                  <c:v>130.86699999999999</c:v>
                </c:pt>
                <c:pt idx="31">
                  <c:v>130.85599999999999</c:v>
                </c:pt>
                <c:pt idx="32">
                  <c:v>130.90100000000001</c:v>
                </c:pt>
                <c:pt idx="33">
                  <c:v>130.4</c:v>
                </c:pt>
                <c:pt idx="34">
                  <c:v>130.70599999999999</c:v>
                </c:pt>
                <c:pt idx="35">
                  <c:v>131.56899999999999</c:v>
                </c:pt>
                <c:pt idx="36">
                  <c:v>132.70400000000001</c:v>
                </c:pt>
                <c:pt idx="37">
                  <c:v>133.989</c:v>
                </c:pt>
                <c:pt idx="38">
                  <c:v>135.17599999999999</c:v>
                </c:pt>
                <c:pt idx="39">
                  <c:v>136.922</c:v>
                </c:pt>
                <c:pt idx="40">
                  <c:v>138.76400000000001</c:v>
                </c:pt>
                <c:pt idx="41">
                  <c:v>141.07</c:v>
                </c:pt>
                <c:pt idx="42">
                  <c:v>143.749</c:v>
                </c:pt>
                <c:pt idx="43">
                  <c:v>145.59899999999999</c:v>
                </c:pt>
                <c:pt idx="44">
                  <c:v>148.303</c:v>
                </c:pt>
                <c:pt idx="45">
                  <c:v>151.267</c:v>
                </c:pt>
                <c:pt idx="46">
                  <c:v>154.172</c:v>
                </c:pt>
                <c:pt idx="47">
                  <c:v>157.19999999999999</c:v>
                </c:pt>
                <c:pt idx="48">
                  <c:v>162.76300000000001</c:v>
                </c:pt>
                <c:pt idx="49">
                  <c:v>166.00200000000001</c:v>
                </c:pt>
                <c:pt idx="50">
                  <c:v>168.94800000000001</c:v>
                </c:pt>
                <c:pt idx="51">
                  <c:v>173.06200000000001</c:v>
                </c:pt>
                <c:pt idx="52">
                  <c:v>177.94900000000001</c:v>
                </c:pt>
                <c:pt idx="53">
                  <c:v>181.72399999999999</c:v>
                </c:pt>
                <c:pt idx="54">
                  <c:v>185.00800000000001</c:v>
                </c:pt>
                <c:pt idx="55">
                  <c:v>189.68100000000001</c:v>
                </c:pt>
                <c:pt idx="56">
                  <c:v>194.232</c:v>
                </c:pt>
                <c:pt idx="57">
                  <c:v>198.37799999999999</c:v>
                </c:pt>
                <c:pt idx="58">
                  <c:v>202.423</c:v>
                </c:pt>
                <c:pt idx="59">
                  <c:v>207.18299999999999</c:v>
                </c:pt>
                <c:pt idx="60">
                  <c:v>211.53700000000001</c:v>
                </c:pt>
                <c:pt idx="61">
                  <c:v>214.96299999999999</c:v>
                </c:pt>
                <c:pt idx="62">
                  <c:v>218.36500000000001</c:v>
                </c:pt>
                <c:pt idx="63">
                  <c:v>222.691</c:v>
                </c:pt>
                <c:pt idx="64">
                  <c:v>227.149</c:v>
                </c:pt>
                <c:pt idx="65">
                  <c:v>231.46600000000001</c:v>
                </c:pt>
                <c:pt idx="66">
                  <c:v>235.35400000000001</c:v>
                </c:pt>
                <c:pt idx="67">
                  <c:v>239.05099999999999</c:v>
                </c:pt>
                <c:pt idx="68">
                  <c:v>243.81200000000001</c:v>
                </c:pt>
                <c:pt idx="69">
                  <c:v>247.86699999999999</c:v>
                </c:pt>
                <c:pt idx="70">
                  <c:v>251.60400000000001</c:v>
                </c:pt>
                <c:pt idx="71">
                  <c:v>255.929</c:v>
                </c:pt>
                <c:pt idx="72">
                  <c:v>259.92500000000001</c:v>
                </c:pt>
                <c:pt idx="73">
                  <c:v>264.35899999999992</c:v>
                </c:pt>
                <c:pt idx="74">
                  <c:v>268.22800000000001</c:v>
                </c:pt>
                <c:pt idx="75">
                  <c:v>272.02199999999982</c:v>
                </c:pt>
                <c:pt idx="76">
                  <c:v>279.73</c:v>
                </c:pt>
                <c:pt idx="77">
                  <c:v>284.44499999999999</c:v>
                </c:pt>
                <c:pt idx="78">
                  <c:v>287.65600000000001</c:v>
                </c:pt>
                <c:pt idx="79">
                  <c:v>291.57600000000002</c:v>
                </c:pt>
                <c:pt idx="80">
                  <c:v>296.75099999999992</c:v>
                </c:pt>
                <c:pt idx="81">
                  <c:v>301.20600000000002</c:v>
                </c:pt>
                <c:pt idx="82">
                  <c:v>304.815</c:v>
                </c:pt>
                <c:pt idx="83">
                  <c:v>308.827</c:v>
                </c:pt>
                <c:pt idx="84">
                  <c:v>313.47599999999977</c:v>
                </c:pt>
                <c:pt idx="85">
                  <c:v>317.16899999999993</c:v>
                </c:pt>
                <c:pt idx="86">
                  <c:v>320.34800000000001</c:v>
                </c:pt>
                <c:pt idx="87">
                  <c:v>324.37599999999992</c:v>
                </c:pt>
                <c:pt idx="88">
                  <c:v>329.06</c:v>
                </c:pt>
                <c:pt idx="89">
                  <c:v>334.53199999999993</c:v>
                </c:pt>
                <c:pt idx="90">
                  <c:v>338.137</c:v>
                </c:pt>
                <c:pt idx="91">
                  <c:v>340.34500000000008</c:v>
                </c:pt>
                <c:pt idx="92">
                  <c:v>344.702</c:v>
                </c:pt>
                <c:pt idx="93">
                  <c:v>350.06400000000002</c:v>
                </c:pt>
                <c:pt idx="94">
                  <c:v>353.54599999999999</c:v>
                </c:pt>
                <c:pt idx="95">
                  <c:v>357.67599999999999</c:v>
                </c:pt>
                <c:pt idx="96">
                  <c:v>361.65199999999999</c:v>
                </c:pt>
                <c:pt idx="97">
                  <c:v>364.61399999999992</c:v>
                </c:pt>
                <c:pt idx="98">
                  <c:v>366.63499999999999</c:v>
                </c:pt>
                <c:pt idx="99">
                  <c:v>369.96600000000001</c:v>
                </c:pt>
                <c:pt idx="100">
                  <c:v>373.39499999999992</c:v>
                </c:pt>
                <c:pt idx="101">
                  <c:v>376.09100000000001</c:v>
                </c:pt>
                <c:pt idx="102">
                  <c:v>379.21600000000001</c:v>
                </c:pt>
                <c:pt idx="103">
                  <c:v>382.875</c:v>
                </c:pt>
                <c:pt idx="104">
                  <c:v>385.57900000000001</c:v>
                </c:pt>
                <c:pt idx="105">
                  <c:v>387.11099999999999</c:v>
                </c:pt>
                <c:pt idx="106">
                  <c:v>389.67399999999992</c:v>
                </c:pt>
                <c:pt idx="107">
                  <c:v>392.04199999999992</c:v>
                </c:pt>
                <c:pt idx="108">
                  <c:v>394.73</c:v>
                </c:pt>
                <c:pt idx="109">
                  <c:v>397.13200000000001</c:v>
                </c:pt>
                <c:pt idx="110">
                  <c:v>399.673</c:v>
                </c:pt>
                <c:pt idx="111">
                  <c:v>402.642</c:v>
                </c:pt>
                <c:pt idx="112">
                  <c:v>403.97500000000002</c:v>
                </c:pt>
                <c:pt idx="113">
                  <c:v>404.98899999999981</c:v>
                </c:pt>
                <c:pt idx="114">
                  <c:v>406.99200000000002</c:v>
                </c:pt>
                <c:pt idx="115">
                  <c:v>409.7919999999998</c:v>
                </c:pt>
                <c:pt idx="116">
                  <c:v>411.66699999999992</c:v>
                </c:pt>
                <c:pt idx="117">
                  <c:v>411.55399999999992</c:v>
                </c:pt>
                <c:pt idx="118">
                  <c:v>411.75799999999992</c:v>
                </c:pt>
                <c:pt idx="119">
                  <c:v>413.45</c:v>
                </c:pt>
                <c:pt idx="120">
                  <c:v>415.63600000000002</c:v>
                </c:pt>
                <c:pt idx="121">
                  <c:v>416.60599999999999</c:v>
                </c:pt>
                <c:pt idx="122">
                  <c:v>417.15499999999997</c:v>
                </c:pt>
                <c:pt idx="123">
                  <c:v>418.76400000000001</c:v>
                </c:pt>
                <c:pt idx="124">
                  <c:v>419.58300000000003</c:v>
                </c:pt>
                <c:pt idx="125">
                  <c:v>418.88</c:v>
                </c:pt>
                <c:pt idx="126">
                  <c:v>419.65300000000002</c:v>
                </c:pt>
                <c:pt idx="127">
                  <c:v>420.875</c:v>
                </c:pt>
                <c:pt idx="128">
                  <c:v>420.23700000000002</c:v>
                </c:pt>
                <c:pt idx="129">
                  <c:v>421.46300000000002</c:v>
                </c:pt>
                <c:pt idx="130">
                  <c:v>419.96899999999982</c:v>
                </c:pt>
                <c:pt idx="131">
                  <c:v>420.09899999999982</c:v>
                </c:pt>
                <c:pt idx="132">
                  <c:v>421.16899999999993</c:v>
                </c:pt>
                <c:pt idx="133">
                  <c:v>420.68</c:v>
                </c:pt>
                <c:pt idx="134">
                  <c:v>420.25700000000001</c:v>
                </c:pt>
                <c:pt idx="135">
                  <c:v>420.86</c:v>
                </c:pt>
                <c:pt idx="136">
                  <c:v>420.91</c:v>
                </c:pt>
                <c:pt idx="137">
                  <c:v>420.029</c:v>
                </c:pt>
                <c:pt idx="138">
                  <c:v>418.54300000000001</c:v>
                </c:pt>
                <c:pt idx="139">
                  <c:v>417.63099999999991</c:v>
                </c:pt>
                <c:pt idx="140">
                  <c:v>418.09599999999978</c:v>
                </c:pt>
                <c:pt idx="141">
                  <c:v>418.47</c:v>
                </c:pt>
                <c:pt idx="142">
                  <c:v>417.24200000000002</c:v>
                </c:pt>
                <c:pt idx="143">
                  <c:v>415.31099999999992</c:v>
                </c:pt>
                <c:pt idx="144">
                  <c:v>414.44299999999993</c:v>
                </c:pt>
                <c:pt idx="145">
                  <c:v>414.58300000000003</c:v>
                </c:pt>
                <c:pt idx="146">
                  <c:v>413.161</c:v>
                </c:pt>
                <c:pt idx="147">
                  <c:v>411.52499999999992</c:v>
                </c:pt>
                <c:pt idx="148">
                  <c:v>412.15</c:v>
                </c:pt>
                <c:pt idx="149">
                  <c:v>410.62400000000002</c:v>
                </c:pt>
                <c:pt idx="150">
                  <c:v>407.59699999999981</c:v>
                </c:pt>
                <c:pt idx="151">
                  <c:v>406.72099999999978</c:v>
                </c:pt>
                <c:pt idx="152">
                  <c:v>406.86599999999999</c:v>
                </c:pt>
                <c:pt idx="153">
                  <c:v>406.33699999999982</c:v>
                </c:pt>
                <c:pt idx="154">
                  <c:v>403.839</c:v>
                </c:pt>
                <c:pt idx="155">
                  <c:v>402.19299999999993</c:v>
                </c:pt>
                <c:pt idx="156">
                  <c:v>401.70699999999982</c:v>
                </c:pt>
                <c:pt idx="157">
                  <c:v>399.65800000000002</c:v>
                </c:pt>
                <c:pt idx="158">
                  <c:v>397.50900000000001</c:v>
                </c:pt>
                <c:pt idx="159">
                  <c:v>395.64600000000002</c:v>
                </c:pt>
                <c:pt idx="160">
                  <c:v>394.85500000000002</c:v>
                </c:pt>
                <c:pt idx="161">
                  <c:v>394.39100000000002</c:v>
                </c:pt>
                <c:pt idx="162">
                  <c:v>392.41599999999983</c:v>
                </c:pt>
                <c:pt idx="163">
                  <c:v>390.39</c:v>
                </c:pt>
                <c:pt idx="164">
                  <c:v>388.702</c:v>
                </c:pt>
                <c:pt idx="165">
                  <c:v>386.85300000000001</c:v>
                </c:pt>
                <c:pt idx="166">
                  <c:v>384.97399999999982</c:v>
                </c:pt>
                <c:pt idx="167">
                  <c:v>383.84100000000001</c:v>
                </c:pt>
                <c:pt idx="168">
                  <c:v>382.04300000000001</c:v>
                </c:pt>
                <c:pt idx="169">
                  <c:v>378.69799999999992</c:v>
                </c:pt>
                <c:pt idx="170">
                  <c:v>377.63499999999999</c:v>
                </c:pt>
                <c:pt idx="171">
                  <c:v>375.43900000000002</c:v>
                </c:pt>
                <c:pt idx="172">
                  <c:v>373.63</c:v>
                </c:pt>
                <c:pt idx="173">
                  <c:v>371.678</c:v>
                </c:pt>
                <c:pt idx="174">
                  <c:v>369.52499999999992</c:v>
                </c:pt>
                <c:pt idx="175">
                  <c:v>368.58199999999982</c:v>
                </c:pt>
                <c:pt idx="176">
                  <c:v>367.10599999999999</c:v>
                </c:pt>
                <c:pt idx="177">
                  <c:v>365.01499999999999</c:v>
                </c:pt>
                <c:pt idx="178">
                  <c:v>363.49799999999982</c:v>
                </c:pt>
                <c:pt idx="179">
                  <c:v>361.20600000000002</c:v>
                </c:pt>
                <c:pt idx="180">
                  <c:v>359.33499999999992</c:v>
                </c:pt>
                <c:pt idx="181">
                  <c:v>358.63600000000002</c:v>
                </c:pt>
                <c:pt idx="182">
                  <c:v>357.30599999999993</c:v>
                </c:pt>
                <c:pt idx="183">
                  <c:v>355.01400000000001</c:v>
                </c:pt>
                <c:pt idx="184">
                  <c:v>353.21800000000002</c:v>
                </c:pt>
                <c:pt idx="185">
                  <c:v>351.73399999999981</c:v>
                </c:pt>
                <c:pt idx="186">
                  <c:v>350.20100000000002</c:v>
                </c:pt>
                <c:pt idx="187">
                  <c:v>348.35399999999993</c:v>
                </c:pt>
                <c:pt idx="188">
                  <c:v>346.16199999999992</c:v>
                </c:pt>
                <c:pt idx="189">
                  <c:v>343.63200000000001</c:v>
                </c:pt>
                <c:pt idx="190">
                  <c:v>342.34100000000001</c:v>
                </c:pt>
                <c:pt idx="191">
                  <c:v>339.404</c:v>
                </c:pt>
                <c:pt idx="192">
                  <c:v>337.75200000000001</c:v>
                </c:pt>
                <c:pt idx="193">
                  <c:v>337.13900000000001</c:v>
                </c:pt>
                <c:pt idx="194">
                  <c:v>334.95299999999992</c:v>
                </c:pt>
                <c:pt idx="195">
                  <c:v>332.80900000000008</c:v>
                </c:pt>
                <c:pt idx="196">
                  <c:v>331.96499999999992</c:v>
                </c:pt>
                <c:pt idx="197">
                  <c:v>331.04899999999992</c:v>
                </c:pt>
                <c:pt idx="198">
                  <c:v>328.92700000000002</c:v>
                </c:pt>
                <c:pt idx="199">
                  <c:v>326.67599999999999</c:v>
                </c:pt>
                <c:pt idx="200">
                  <c:v>325.76400000000001</c:v>
                </c:pt>
                <c:pt idx="201">
                  <c:v>325.49400000000003</c:v>
                </c:pt>
                <c:pt idx="202">
                  <c:v>323.18599999999992</c:v>
                </c:pt>
                <c:pt idx="203">
                  <c:v>321.38400000000001</c:v>
                </c:pt>
                <c:pt idx="204">
                  <c:v>320.85399999999993</c:v>
                </c:pt>
                <c:pt idx="205">
                  <c:v>319.40800000000002</c:v>
                </c:pt>
                <c:pt idx="206">
                  <c:v>317.48500000000001</c:v>
                </c:pt>
                <c:pt idx="207">
                  <c:v>316.45999999999992</c:v>
                </c:pt>
                <c:pt idx="208">
                  <c:v>315.71800000000002</c:v>
                </c:pt>
                <c:pt idx="209">
                  <c:v>313.50299999999999</c:v>
                </c:pt>
                <c:pt idx="210">
                  <c:v>312.37599999999992</c:v>
                </c:pt>
                <c:pt idx="211">
                  <c:v>310.83800000000002</c:v>
                </c:pt>
                <c:pt idx="212">
                  <c:v>309.71199999999982</c:v>
                </c:pt>
                <c:pt idx="213">
                  <c:v>308.99099999999981</c:v>
                </c:pt>
                <c:pt idx="214">
                  <c:v>307.85700000000008</c:v>
                </c:pt>
                <c:pt idx="215">
                  <c:v>306.108</c:v>
                </c:pt>
                <c:pt idx="216">
                  <c:v>305.33800000000002</c:v>
                </c:pt>
                <c:pt idx="217">
                  <c:v>305.75900000000001</c:v>
                </c:pt>
                <c:pt idx="218">
                  <c:v>305.24400000000009</c:v>
                </c:pt>
                <c:pt idx="219">
                  <c:v>303.63900000000001</c:v>
                </c:pt>
                <c:pt idx="220">
                  <c:v>302.46600000000001</c:v>
                </c:pt>
                <c:pt idx="221">
                  <c:v>302.52699999999982</c:v>
                </c:pt>
                <c:pt idx="222">
                  <c:v>301.83499999999992</c:v>
                </c:pt>
                <c:pt idx="223">
                  <c:v>300.25900000000001</c:v>
                </c:pt>
                <c:pt idx="224">
                  <c:v>299.52199999999982</c:v>
                </c:pt>
                <c:pt idx="225">
                  <c:v>298.69</c:v>
                </c:pt>
                <c:pt idx="226">
                  <c:v>298.49599999999981</c:v>
                </c:pt>
                <c:pt idx="227">
                  <c:v>298.59500000000003</c:v>
                </c:pt>
                <c:pt idx="228">
                  <c:v>297.71800000000002</c:v>
                </c:pt>
                <c:pt idx="229">
                  <c:v>297.17899999999992</c:v>
                </c:pt>
                <c:pt idx="230">
                  <c:v>296.33800000000002</c:v>
                </c:pt>
                <c:pt idx="231">
                  <c:v>295.74200000000002</c:v>
                </c:pt>
                <c:pt idx="232">
                  <c:v>296.49900000000002</c:v>
                </c:pt>
                <c:pt idx="233">
                  <c:v>296.19099999999992</c:v>
                </c:pt>
                <c:pt idx="234">
                  <c:v>295.2</c:v>
                </c:pt>
                <c:pt idx="235">
                  <c:v>294.82100000000003</c:v>
                </c:pt>
                <c:pt idx="236">
                  <c:v>294.49900000000002</c:v>
                </c:pt>
                <c:pt idx="237">
                  <c:v>295.15100000000001</c:v>
                </c:pt>
                <c:pt idx="238">
                  <c:v>296.09100000000001</c:v>
                </c:pt>
                <c:pt idx="239">
                  <c:v>294.83300000000003</c:v>
                </c:pt>
                <c:pt idx="240">
                  <c:v>294.22000000000003</c:v>
                </c:pt>
                <c:pt idx="241">
                  <c:v>295.17099999999999</c:v>
                </c:pt>
                <c:pt idx="242">
                  <c:v>295.56599999999992</c:v>
                </c:pt>
                <c:pt idx="243">
                  <c:v>295.06099999999992</c:v>
                </c:pt>
                <c:pt idx="244">
                  <c:v>294.88799999999992</c:v>
                </c:pt>
                <c:pt idx="245">
                  <c:v>295.649</c:v>
                </c:pt>
                <c:pt idx="246">
                  <c:v>295.73899999999981</c:v>
                </c:pt>
                <c:pt idx="247">
                  <c:v>294.93200000000002</c:v>
                </c:pt>
                <c:pt idx="248">
                  <c:v>295.65199999999999</c:v>
                </c:pt>
                <c:pt idx="249">
                  <c:v>297.19099999999992</c:v>
                </c:pt>
                <c:pt idx="250">
                  <c:v>297.48899999999981</c:v>
                </c:pt>
                <c:pt idx="251">
                  <c:v>297.95600000000002</c:v>
                </c:pt>
                <c:pt idx="252">
                  <c:v>297.96100000000001</c:v>
                </c:pt>
                <c:pt idx="253">
                  <c:v>298.09599999999978</c:v>
                </c:pt>
                <c:pt idx="254">
                  <c:v>298.49299999999982</c:v>
                </c:pt>
                <c:pt idx="255">
                  <c:v>299.56700000000001</c:v>
                </c:pt>
                <c:pt idx="256">
                  <c:v>300.29399999999993</c:v>
                </c:pt>
                <c:pt idx="257">
                  <c:v>300.24700000000001</c:v>
                </c:pt>
                <c:pt idx="258">
                  <c:v>300.30900000000008</c:v>
                </c:pt>
                <c:pt idx="259">
                  <c:v>301.399</c:v>
                </c:pt>
                <c:pt idx="260">
                  <c:v>302.678</c:v>
                </c:pt>
                <c:pt idx="261">
                  <c:v>302.64499999999998</c:v>
                </c:pt>
                <c:pt idx="262">
                  <c:v>302.65100000000001</c:v>
                </c:pt>
                <c:pt idx="263">
                  <c:v>303.28199999999993</c:v>
                </c:pt>
                <c:pt idx="264">
                  <c:v>304.77100000000002</c:v>
                </c:pt>
                <c:pt idx="265">
                  <c:v>307.11700000000002</c:v>
                </c:pt>
                <c:pt idx="266">
                  <c:v>307.99</c:v>
                </c:pt>
                <c:pt idx="267">
                  <c:v>307.20400000000001</c:v>
                </c:pt>
                <c:pt idx="268">
                  <c:v>307.77600000000001</c:v>
                </c:pt>
                <c:pt idx="269">
                  <c:v>308.98599999999982</c:v>
                </c:pt>
                <c:pt idx="270">
                  <c:v>309.26600000000002</c:v>
                </c:pt>
                <c:pt idx="271">
                  <c:v>310.38799999999992</c:v>
                </c:pt>
                <c:pt idx="272">
                  <c:v>311.42299999999977</c:v>
                </c:pt>
                <c:pt idx="273">
                  <c:v>312.24200000000002</c:v>
                </c:pt>
                <c:pt idx="274">
                  <c:v>313.05900000000008</c:v>
                </c:pt>
                <c:pt idx="275">
                  <c:v>313.91099999999977</c:v>
                </c:pt>
                <c:pt idx="276">
                  <c:v>314.762</c:v>
                </c:pt>
                <c:pt idx="277">
                  <c:v>315.44099999999992</c:v>
                </c:pt>
                <c:pt idx="278">
                  <c:v>316.12</c:v>
                </c:pt>
                <c:pt idx="279">
                  <c:v>316.27999999999992</c:v>
                </c:pt>
                <c:pt idx="280">
                  <c:v>318.26900000000001</c:v>
                </c:pt>
                <c:pt idx="281">
                  <c:v>319.35000000000002</c:v>
                </c:pt>
                <c:pt idx="282">
                  <c:v>319.04300000000001</c:v>
                </c:pt>
                <c:pt idx="283">
                  <c:v>319.59699999999981</c:v>
                </c:pt>
                <c:pt idx="284">
                  <c:v>321.05</c:v>
                </c:pt>
                <c:pt idx="285">
                  <c:v>320.69</c:v>
                </c:pt>
                <c:pt idx="286">
                  <c:v>321.33199999999982</c:v>
                </c:pt>
                <c:pt idx="287">
                  <c:v>322.81799999999993</c:v>
                </c:pt>
                <c:pt idx="288">
                  <c:v>323.25099999999992</c:v>
                </c:pt>
                <c:pt idx="289">
                  <c:v>323.91199999999981</c:v>
                </c:pt>
                <c:pt idx="290">
                  <c:v>324.92</c:v>
                </c:pt>
                <c:pt idx="291">
                  <c:v>325.77800000000002</c:v>
                </c:pt>
                <c:pt idx="292">
                  <c:v>326.24799999999999</c:v>
                </c:pt>
                <c:pt idx="293">
                  <c:v>327.03399999999982</c:v>
                </c:pt>
                <c:pt idx="294">
                  <c:v>327.78300000000002</c:v>
                </c:pt>
                <c:pt idx="295">
                  <c:v>327.851</c:v>
                </c:pt>
                <c:pt idx="296">
                  <c:v>328.23500000000001</c:v>
                </c:pt>
                <c:pt idx="297">
                  <c:v>328.49400000000003</c:v>
                </c:pt>
                <c:pt idx="298">
                  <c:v>329.62200000000001</c:v>
                </c:pt>
                <c:pt idx="299">
                  <c:v>330.584</c:v>
                </c:pt>
                <c:pt idx="300">
                  <c:v>330.12099999999992</c:v>
                </c:pt>
                <c:pt idx="301">
                  <c:v>330.05200000000002</c:v>
                </c:pt>
                <c:pt idx="302">
                  <c:v>331.03</c:v>
                </c:pt>
                <c:pt idx="303">
                  <c:v>331.21899999999982</c:v>
                </c:pt>
                <c:pt idx="304">
                  <c:v>330.94600000000003</c:v>
                </c:pt>
                <c:pt idx="305">
                  <c:v>331.73500000000001</c:v>
                </c:pt>
                <c:pt idx="306">
                  <c:v>331.86099999999999</c:v>
                </c:pt>
                <c:pt idx="307">
                  <c:v>331.41899999999993</c:v>
                </c:pt>
                <c:pt idx="308">
                  <c:v>331.82</c:v>
                </c:pt>
                <c:pt idx="309">
                  <c:v>331.68299999999999</c:v>
                </c:pt>
                <c:pt idx="310">
                  <c:v>331.53199999999993</c:v>
                </c:pt>
                <c:pt idx="311">
                  <c:v>331.26799999999992</c:v>
                </c:pt>
                <c:pt idx="312">
                  <c:v>330.75599999999991</c:v>
                </c:pt>
                <c:pt idx="313">
                  <c:v>330.29099999999983</c:v>
                </c:pt>
                <c:pt idx="314">
                  <c:v>330.25400000000002</c:v>
                </c:pt>
                <c:pt idx="315">
                  <c:v>330.13099999999991</c:v>
                </c:pt>
                <c:pt idx="316">
                  <c:v>329.584</c:v>
                </c:pt>
                <c:pt idx="317">
                  <c:v>329.08800000000002</c:v>
                </c:pt>
                <c:pt idx="318">
                  <c:v>328.75200000000001</c:v>
                </c:pt>
                <c:pt idx="319">
                  <c:v>328.48500000000001</c:v>
                </c:pt>
                <c:pt idx="320">
                  <c:v>328.072</c:v>
                </c:pt>
                <c:pt idx="321">
                  <c:v>327.15100000000001</c:v>
                </c:pt>
                <c:pt idx="322">
                  <c:v>326.13900000000001</c:v>
                </c:pt>
                <c:pt idx="323">
                  <c:v>326.02800000000002</c:v>
                </c:pt>
                <c:pt idx="324">
                  <c:v>326.47500000000002</c:v>
                </c:pt>
                <c:pt idx="325">
                  <c:v>325.685</c:v>
                </c:pt>
                <c:pt idx="326">
                  <c:v>323.52100000000002</c:v>
                </c:pt>
                <c:pt idx="327">
                  <c:v>322.71100000000001</c:v>
                </c:pt>
                <c:pt idx="328">
                  <c:v>321.86599999999999</c:v>
                </c:pt>
                <c:pt idx="329">
                  <c:v>321.62700000000001</c:v>
                </c:pt>
                <c:pt idx="330">
                  <c:v>321.38</c:v>
                </c:pt>
                <c:pt idx="331">
                  <c:v>320.00900000000001</c:v>
                </c:pt>
                <c:pt idx="332">
                  <c:v>318.84899999999999</c:v>
                </c:pt>
                <c:pt idx="333">
                  <c:v>317.202</c:v>
                </c:pt>
                <c:pt idx="334">
                  <c:v>316.2919999999998</c:v>
                </c:pt>
                <c:pt idx="335">
                  <c:v>316.70299999999992</c:v>
                </c:pt>
                <c:pt idx="336">
                  <c:v>315.02999999999992</c:v>
                </c:pt>
                <c:pt idx="337">
                  <c:v>312.66800000000001</c:v>
                </c:pt>
                <c:pt idx="338">
                  <c:v>311.75599999999991</c:v>
                </c:pt>
                <c:pt idx="339">
                  <c:v>311.12599999999992</c:v>
                </c:pt>
                <c:pt idx="340">
                  <c:v>310.20699999999982</c:v>
                </c:pt>
                <c:pt idx="341">
                  <c:v>308.90899999999982</c:v>
                </c:pt>
                <c:pt idx="342">
                  <c:v>306.61900000000009</c:v>
                </c:pt>
                <c:pt idx="343">
                  <c:v>305.12799999999999</c:v>
                </c:pt>
                <c:pt idx="344">
                  <c:v>304.23099999999982</c:v>
                </c:pt>
                <c:pt idx="345">
                  <c:v>303.03500000000003</c:v>
                </c:pt>
                <c:pt idx="346">
                  <c:v>301.16899999999993</c:v>
                </c:pt>
                <c:pt idx="347">
                  <c:v>299.82100000000003</c:v>
                </c:pt>
                <c:pt idx="348">
                  <c:v>299.00200000000001</c:v>
                </c:pt>
                <c:pt idx="349">
                  <c:v>297.56</c:v>
                </c:pt>
                <c:pt idx="350">
                  <c:v>295.24799999999999</c:v>
                </c:pt>
                <c:pt idx="351">
                  <c:v>293.82299999999992</c:v>
                </c:pt>
                <c:pt idx="352">
                  <c:v>292.68799999999999</c:v>
                </c:pt>
                <c:pt idx="353">
                  <c:v>291.08199999999982</c:v>
                </c:pt>
                <c:pt idx="354">
                  <c:v>289.74400000000009</c:v>
                </c:pt>
                <c:pt idx="355">
                  <c:v>287.88200000000001</c:v>
                </c:pt>
                <c:pt idx="356">
                  <c:v>286.65899999999999</c:v>
                </c:pt>
                <c:pt idx="357">
                  <c:v>285.65699999999993</c:v>
                </c:pt>
                <c:pt idx="358">
                  <c:v>282.42</c:v>
                </c:pt>
                <c:pt idx="359">
                  <c:v>281.03899999999982</c:v>
                </c:pt>
                <c:pt idx="360">
                  <c:v>279.27800000000002</c:v>
                </c:pt>
                <c:pt idx="361">
                  <c:v>277.32299999999992</c:v>
                </c:pt>
                <c:pt idx="362">
                  <c:v>275.67700000000002</c:v>
                </c:pt>
                <c:pt idx="363">
                  <c:v>273.39499999999992</c:v>
                </c:pt>
                <c:pt idx="364">
                  <c:v>271.86200000000002</c:v>
                </c:pt>
                <c:pt idx="365">
                  <c:v>271.01400000000001</c:v>
                </c:pt>
                <c:pt idx="366">
                  <c:v>268.952</c:v>
                </c:pt>
                <c:pt idx="367">
                  <c:v>266.49700000000001</c:v>
                </c:pt>
                <c:pt idx="368">
                  <c:v>265.06</c:v>
                </c:pt>
                <c:pt idx="369">
                  <c:v>263.40899999999982</c:v>
                </c:pt>
                <c:pt idx="370">
                  <c:v>260.70499999999993</c:v>
                </c:pt>
                <c:pt idx="371">
                  <c:v>259.15499999999997</c:v>
                </c:pt>
                <c:pt idx="372">
                  <c:v>256.77499999999992</c:v>
                </c:pt>
                <c:pt idx="373">
                  <c:v>254.58699999999999</c:v>
                </c:pt>
                <c:pt idx="374">
                  <c:v>253.28299999999999</c:v>
                </c:pt>
                <c:pt idx="375">
                  <c:v>252.17500000000001</c:v>
                </c:pt>
                <c:pt idx="376">
                  <c:v>250.03299999999999</c:v>
                </c:pt>
                <c:pt idx="377">
                  <c:v>247.542</c:v>
                </c:pt>
                <c:pt idx="378">
                  <c:v>246.28700000000001</c:v>
                </c:pt>
                <c:pt idx="379">
                  <c:v>245.46700000000001</c:v>
                </c:pt>
                <c:pt idx="380">
                  <c:v>243.81800000000001</c:v>
                </c:pt>
                <c:pt idx="381">
                  <c:v>241.35900000000001</c:v>
                </c:pt>
                <c:pt idx="382">
                  <c:v>239.81200000000001</c:v>
                </c:pt>
                <c:pt idx="383">
                  <c:v>238.68700000000001</c:v>
                </c:pt>
                <c:pt idx="384">
                  <c:v>237.22200000000001</c:v>
                </c:pt>
                <c:pt idx="385">
                  <c:v>234.66</c:v>
                </c:pt>
                <c:pt idx="386">
                  <c:v>232.54400000000001</c:v>
                </c:pt>
                <c:pt idx="387">
                  <c:v>230.596</c:v>
                </c:pt>
                <c:pt idx="388">
                  <c:v>229.14500000000001</c:v>
                </c:pt>
                <c:pt idx="389">
                  <c:v>227.58199999999999</c:v>
                </c:pt>
                <c:pt idx="390">
                  <c:v>225.83500000000001</c:v>
                </c:pt>
                <c:pt idx="391">
                  <c:v>224.21899999999999</c:v>
                </c:pt>
                <c:pt idx="392">
                  <c:v>222.25800000000001</c:v>
                </c:pt>
                <c:pt idx="393">
                  <c:v>220.614</c:v>
                </c:pt>
                <c:pt idx="394">
                  <c:v>219.44399999999999</c:v>
                </c:pt>
                <c:pt idx="395">
                  <c:v>217.91200000000001</c:v>
                </c:pt>
                <c:pt idx="396">
                  <c:v>216.328</c:v>
                </c:pt>
                <c:pt idx="397">
                  <c:v>214.81800000000001</c:v>
                </c:pt>
                <c:pt idx="398">
                  <c:v>211.756</c:v>
                </c:pt>
                <c:pt idx="399">
                  <c:v>209.869</c:v>
                </c:pt>
                <c:pt idx="400">
                  <c:v>208.72900000000001</c:v>
                </c:pt>
                <c:pt idx="401">
                  <c:v>207.04900000000001</c:v>
                </c:pt>
                <c:pt idx="402">
                  <c:v>205.042</c:v>
                </c:pt>
                <c:pt idx="403">
                  <c:v>203.63300000000001</c:v>
                </c:pt>
                <c:pt idx="404">
                  <c:v>202.03200000000001</c:v>
                </c:pt>
                <c:pt idx="405">
                  <c:v>200.215</c:v>
                </c:pt>
                <c:pt idx="406">
                  <c:v>198.12799999999999</c:v>
                </c:pt>
                <c:pt idx="407">
                  <c:v>196.53</c:v>
                </c:pt>
                <c:pt idx="408">
                  <c:v>195.84800000000001</c:v>
                </c:pt>
                <c:pt idx="409">
                  <c:v>193.64599999999999</c:v>
                </c:pt>
                <c:pt idx="410">
                  <c:v>191.119</c:v>
                </c:pt>
                <c:pt idx="411">
                  <c:v>190.52600000000001</c:v>
                </c:pt>
                <c:pt idx="412">
                  <c:v>189.12</c:v>
                </c:pt>
                <c:pt idx="413">
                  <c:v>186.846</c:v>
                </c:pt>
                <c:pt idx="414">
                  <c:v>185.66399999999999</c:v>
                </c:pt>
                <c:pt idx="415">
                  <c:v>184.815</c:v>
                </c:pt>
                <c:pt idx="416">
                  <c:v>183.108</c:v>
                </c:pt>
                <c:pt idx="417">
                  <c:v>180.58600000000001</c:v>
                </c:pt>
                <c:pt idx="418">
                  <c:v>179.33099999999999</c:v>
                </c:pt>
                <c:pt idx="419">
                  <c:v>178.73</c:v>
                </c:pt>
                <c:pt idx="420">
                  <c:v>176.89500000000001</c:v>
                </c:pt>
                <c:pt idx="421">
                  <c:v>175.48400000000001</c:v>
                </c:pt>
                <c:pt idx="422">
                  <c:v>174.185</c:v>
                </c:pt>
                <c:pt idx="423">
                  <c:v>171.89699999999999</c:v>
                </c:pt>
                <c:pt idx="424">
                  <c:v>171.041</c:v>
                </c:pt>
                <c:pt idx="425">
                  <c:v>169.614</c:v>
                </c:pt>
                <c:pt idx="426">
                  <c:v>168.33099999999999</c:v>
                </c:pt>
                <c:pt idx="427">
                  <c:v>166.81</c:v>
                </c:pt>
                <c:pt idx="428">
                  <c:v>165.39099999999999</c:v>
                </c:pt>
                <c:pt idx="429">
                  <c:v>164.27199999999999</c:v>
                </c:pt>
                <c:pt idx="430">
                  <c:v>163.05199999999999</c:v>
                </c:pt>
                <c:pt idx="431">
                  <c:v>162.13900000000001</c:v>
                </c:pt>
                <c:pt idx="432">
                  <c:v>161.339</c:v>
                </c:pt>
                <c:pt idx="433">
                  <c:v>159.76</c:v>
                </c:pt>
                <c:pt idx="434">
                  <c:v>158.191</c:v>
                </c:pt>
                <c:pt idx="435">
                  <c:v>157.23599999999999</c:v>
                </c:pt>
                <c:pt idx="436">
                  <c:v>156.06700000000001</c:v>
                </c:pt>
                <c:pt idx="437">
                  <c:v>154.72200000000001</c:v>
                </c:pt>
                <c:pt idx="438">
                  <c:v>153.68299999999999</c:v>
                </c:pt>
                <c:pt idx="439">
                  <c:v>152.51300000000001</c:v>
                </c:pt>
                <c:pt idx="440">
                  <c:v>151.00299999999999</c:v>
                </c:pt>
                <c:pt idx="441">
                  <c:v>150.33000000000001</c:v>
                </c:pt>
                <c:pt idx="442">
                  <c:v>149.792</c:v>
                </c:pt>
                <c:pt idx="443">
                  <c:v>148.54</c:v>
                </c:pt>
                <c:pt idx="444">
                  <c:v>147.184</c:v>
                </c:pt>
                <c:pt idx="445">
                  <c:v>146.03200000000001</c:v>
                </c:pt>
                <c:pt idx="446">
                  <c:v>144.62299999999999</c:v>
                </c:pt>
                <c:pt idx="447">
                  <c:v>143.45099999999999</c:v>
                </c:pt>
                <c:pt idx="448">
                  <c:v>142.71799999999999</c:v>
                </c:pt>
                <c:pt idx="449">
                  <c:v>141.881</c:v>
                </c:pt>
                <c:pt idx="450">
                  <c:v>140.77600000000001</c:v>
                </c:pt>
                <c:pt idx="451">
                  <c:v>139.77000000000001</c:v>
                </c:pt>
                <c:pt idx="452">
                  <c:v>138.83500000000001</c:v>
                </c:pt>
                <c:pt idx="453">
                  <c:v>137.756</c:v>
                </c:pt>
                <c:pt idx="454">
                  <c:v>136.678</c:v>
                </c:pt>
                <c:pt idx="455">
                  <c:v>135.95699999999999</c:v>
                </c:pt>
                <c:pt idx="456">
                  <c:v>135.446</c:v>
                </c:pt>
                <c:pt idx="457">
                  <c:v>134.45099999999999</c:v>
                </c:pt>
                <c:pt idx="458">
                  <c:v>133.41900000000001</c:v>
                </c:pt>
                <c:pt idx="459">
                  <c:v>132.68700000000001</c:v>
                </c:pt>
                <c:pt idx="460">
                  <c:v>131.08000000000001</c:v>
                </c:pt>
                <c:pt idx="461">
                  <c:v>130.262</c:v>
                </c:pt>
                <c:pt idx="462">
                  <c:v>130.161</c:v>
                </c:pt>
                <c:pt idx="463">
                  <c:v>129.52799999999999</c:v>
                </c:pt>
                <c:pt idx="464">
                  <c:v>128.27699999999999</c:v>
                </c:pt>
                <c:pt idx="465">
                  <c:v>127.432</c:v>
                </c:pt>
                <c:pt idx="466">
                  <c:v>126.709</c:v>
                </c:pt>
                <c:pt idx="467">
                  <c:v>125.902</c:v>
                </c:pt>
                <c:pt idx="468">
                  <c:v>125.279</c:v>
                </c:pt>
                <c:pt idx="469">
                  <c:v>124.636</c:v>
                </c:pt>
                <c:pt idx="470">
                  <c:v>124.09</c:v>
                </c:pt>
                <c:pt idx="471">
                  <c:v>123.54</c:v>
                </c:pt>
                <c:pt idx="472">
                  <c:v>122.816</c:v>
                </c:pt>
                <c:pt idx="473">
                  <c:v>122.14</c:v>
                </c:pt>
                <c:pt idx="474">
                  <c:v>121.179</c:v>
                </c:pt>
                <c:pt idx="475">
                  <c:v>120.181</c:v>
                </c:pt>
                <c:pt idx="476">
                  <c:v>119.42400000000001</c:v>
                </c:pt>
                <c:pt idx="477">
                  <c:v>119.27500000000001</c:v>
                </c:pt>
                <c:pt idx="478">
                  <c:v>118.718</c:v>
                </c:pt>
                <c:pt idx="479">
                  <c:v>117.518</c:v>
                </c:pt>
                <c:pt idx="480">
                  <c:v>117.035</c:v>
                </c:pt>
                <c:pt idx="481">
                  <c:v>116.65600000000001</c:v>
                </c:pt>
                <c:pt idx="482">
                  <c:v>116.182</c:v>
                </c:pt>
                <c:pt idx="483">
                  <c:v>115.315</c:v>
                </c:pt>
                <c:pt idx="484">
                  <c:v>114.739</c:v>
                </c:pt>
                <c:pt idx="485">
                  <c:v>114.408</c:v>
                </c:pt>
                <c:pt idx="486">
                  <c:v>113.509</c:v>
                </c:pt>
                <c:pt idx="487">
                  <c:v>112.786</c:v>
                </c:pt>
                <c:pt idx="488">
                  <c:v>112.45099999999999</c:v>
                </c:pt>
                <c:pt idx="489">
                  <c:v>111.98099999999999</c:v>
                </c:pt>
                <c:pt idx="490">
                  <c:v>111.277</c:v>
                </c:pt>
                <c:pt idx="491">
                  <c:v>111.038</c:v>
                </c:pt>
                <c:pt idx="492">
                  <c:v>110.577</c:v>
                </c:pt>
                <c:pt idx="493">
                  <c:v>109.926</c:v>
                </c:pt>
                <c:pt idx="494">
                  <c:v>109.599</c:v>
                </c:pt>
                <c:pt idx="495">
                  <c:v>109.17400000000001</c:v>
                </c:pt>
                <c:pt idx="496">
                  <c:v>108.759</c:v>
                </c:pt>
                <c:pt idx="497">
                  <c:v>108.315</c:v>
                </c:pt>
                <c:pt idx="498">
                  <c:v>107.818</c:v>
                </c:pt>
                <c:pt idx="499">
                  <c:v>107.139</c:v>
                </c:pt>
                <c:pt idx="500">
                  <c:v>106.863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F2B2-40B3-8AC9-378D2DE8A080}"/>
            </c:ext>
          </c:extLst>
        </c:ser>
        <c:ser>
          <c:idx val="6"/>
          <c:order val="6"/>
          <c:tx>
            <c:strRef>
              <c:f>'Standard Curve'!$H$1</c:f>
              <c:strCache>
                <c:ptCount val="1"/>
                <c:pt idx="0">
                  <c:v>1 µL</c:v>
                </c:pt>
              </c:strCache>
            </c:strRef>
          </c:tx>
          <c:spPr>
            <a:ln w="19050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xVal>
            <c:numRef>
              <c:f>'Standard Curve'!$A$2:$A$502</c:f>
              <c:numCache>
                <c:formatCode>General</c:formatCode>
                <c:ptCount val="501"/>
                <c:pt idx="0">
                  <c:v>500</c:v>
                </c:pt>
                <c:pt idx="1">
                  <c:v>500.2</c:v>
                </c:pt>
                <c:pt idx="2">
                  <c:v>500.4</c:v>
                </c:pt>
                <c:pt idx="3">
                  <c:v>500.6</c:v>
                </c:pt>
                <c:pt idx="4">
                  <c:v>500.8</c:v>
                </c:pt>
                <c:pt idx="5">
                  <c:v>501</c:v>
                </c:pt>
                <c:pt idx="6">
                  <c:v>501.2</c:v>
                </c:pt>
                <c:pt idx="7">
                  <c:v>501.4</c:v>
                </c:pt>
                <c:pt idx="8">
                  <c:v>501.6</c:v>
                </c:pt>
                <c:pt idx="9">
                  <c:v>501.8</c:v>
                </c:pt>
                <c:pt idx="10">
                  <c:v>502</c:v>
                </c:pt>
                <c:pt idx="11">
                  <c:v>502.2</c:v>
                </c:pt>
                <c:pt idx="12">
                  <c:v>502.4</c:v>
                </c:pt>
                <c:pt idx="13">
                  <c:v>502.6</c:v>
                </c:pt>
                <c:pt idx="14">
                  <c:v>502.8</c:v>
                </c:pt>
                <c:pt idx="15">
                  <c:v>503</c:v>
                </c:pt>
                <c:pt idx="16">
                  <c:v>503.2</c:v>
                </c:pt>
                <c:pt idx="17">
                  <c:v>503.4</c:v>
                </c:pt>
                <c:pt idx="18">
                  <c:v>503.6</c:v>
                </c:pt>
                <c:pt idx="19">
                  <c:v>503.8</c:v>
                </c:pt>
                <c:pt idx="20">
                  <c:v>504</c:v>
                </c:pt>
                <c:pt idx="21">
                  <c:v>504.2</c:v>
                </c:pt>
                <c:pt idx="22">
                  <c:v>504.4</c:v>
                </c:pt>
                <c:pt idx="23">
                  <c:v>504.6</c:v>
                </c:pt>
                <c:pt idx="24">
                  <c:v>504.8</c:v>
                </c:pt>
                <c:pt idx="25">
                  <c:v>505</c:v>
                </c:pt>
                <c:pt idx="26">
                  <c:v>505.2</c:v>
                </c:pt>
                <c:pt idx="27">
                  <c:v>505.4</c:v>
                </c:pt>
                <c:pt idx="28">
                  <c:v>505.6</c:v>
                </c:pt>
                <c:pt idx="29">
                  <c:v>505.8</c:v>
                </c:pt>
                <c:pt idx="30">
                  <c:v>506</c:v>
                </c:pt>
                <c:pt idx="31">
                  <c:v>506.2</c:v>
                </c:pt>
                <c:pt idx="32">
                  <c:v>506.4</c:v>
                </c:pt>
                <c:pt idx="33">
                  <c:v>506.6</c:v>
                </c:pt>
                <c:pt idx="34">
                  <c:v>506.8</c:v>
                </c:pt>
                <c:pt idx="35">
                  <c:v>507</c:v>
                </c:pt>
                <c:pt idx="36">
                  <c:v>507.2</c:v>
                </c:pt>
                <c:pt idx="37">
                  <c:v>507.4</c:v>
                </c:pt>
                <c:pt idx="38">
                  <c:v>507.6</c:v>
                </c:pt>
                <c:pt idx="39">
                  <c:v>507.8</c:v>
                </c:pt>
                <c:pt idx="40">
                  <c:v>508</c:v>
                </c:pt>
                <c:pt idx="41">
                  <c:v>508.2</c:v>
                </c:pt>
                <c:pt idx="42">
                  <c:v>508.4</c:v>
                </c:pt>
                <c:pt idx="43">
                  <c:v>508.6</c:v>
                </c:pt>
                <c:pt idx="44">
                  <c:v>508.8</c:v>
                </c:pt>
                <c:pt idx="45">
                  <c:v>509</c:v>
                </c:pt>
                <c:pt idx="46">
                  <c:v>509.2</c:v>
                </c:pt>
                <c:pt idx="47">
                  <c:v>509.4</c:v>
                </c:pt>
                <c:pt idx="48">
                  <c:v>509.6</c:v>
                </c:pt>
                <c:pt idx="49">
                  <c:v>509.8</c:v>
                </c:pt>
                <c:pt idx="50">
                  <c:v>510</c:v>
                </c:pt>
                <c:pt idx="51">
                  <c:v>510.2</c:v>
                </c:pt>
                <c:pt idx="52">
                  <c:v>510.4</c:v>
                </c:pt>
                <c:pt idx="53">
                  <c:v>510.6</c:v>
                </c:pt>
                <c:pt idx="54">
                  <c:v>510.8</c:v>
                </c:pt>
                <c:pt idx="55">
                  <c:v>511</c:v>
                </c:pt>
                <c:pt idx="56">
                  <c:v>511.2</c:v>
                </c:pt>
                <c:pt idx="57">
                  <c:v>511.4</c:v>
                </c:pt>
                <c:pt idx="58">
                  <c:v>511.6</c:v>
                </c:pt>
                <c:pt idx="59">
                  <c:v>511.8</c:v>
                </c:pt>
                <c:pt idx="60">
                  <c:v>512</c:v>
                </c:pt>
                <c:pt idx="61">
                  <c:v>512.20000000000005</c:v>
                </c:pt>
                <c:pt idx="62">
                  <c:v>512.4</c:v>
                </c:pt>
                <c:pt idx="63">
                  <c:v>512.6</c:v>
                </c:pt>
                <c:pt idx="64">
                  <c:v>512.79999999999995</c:v>
                </c:pt>
                <c:pt idx="65">
                  <c:v>513</c:v>
                </c:pt>
                <c:pt idx="66">
                  <c:v>513.20000000000005</c:v>
                </c:pt>
                <c:pt idx="67">
                  <c:v>513.4</c:v>
                </c:pt>
                <c:pt idx="68">
                  <c:v>513.6</c:v>
                </c:pt>
                <c:pt idx="69">
                  <c:v>513.79999999999995</c:v>
                </c:pt>
                <c:pt idx="70">
                  <c:v>514</c:v>
                </c:pt>
                <c:pt idx="71">
                  <c:v>514.20000000000005</c:v>
                </c:pt>
                <c:pt idx="72">
                  <c:v>514.4</c:v>
                </c:pt>
                <c:pt idx="73">
                  <c:v>514.6</c:v>
                </c:pt>
                <c:pt idx="74">
                  <c:v>514.79999999999995</c:v>
                </c:pt>
                <c:pt idx="75">
                  <c:v>515</c:v>
                </c:pt>
                <c:pt idx="76">
                  <c:v>515.20000000000005</c:v>
                </c:pt>
                <c:pt idx="77">
                  <c:v>515.4</c:v>
                </c:pt>
                <c:pt idx="78">
                  <c:v>515.6</c:v>
                </c:pt>
                <c:pt idx="79">
                  <c:v>515.79999999999995</c:v>
                </c:pt>
                <c:pt idx="80">
                  <c:v>516</c:v>
                </c:pt>
                <c:pt idx="81">
                  <c:v>516.20000000000005</c:v>
                </c:pt>
                <c:pt idx="82">
                  <c:v>516.4</c:v>
                </c:pt>
                <c:pt idx="83">
                  <c:v>516.6</c:v>
                </c:pt>
                <c:pt idx="84">
                  <c:v>516.79999999999995</c:v>
                </c:pt>
                <c:pt idx="85">
                  <c:v>517</c:v>
                </c:pt>
                <c:pt idx="86">
                  <c:v>517.20000000000005</c:v>
                </c:pt>
                <c:pt idx="87">
                  <c:v>517.4</c:v>
                </c:pt>
                <c:pt idx="88">
                  <c:v>517.6</c:v>
                </c:pt>
                <c:pt idx="89">
                  <c:v>517.79999999999995</c:v>
                </c:pt>
                <c:pt idx="90">
                  <c:v>518</c:v>
                </c:pt>
                <c:pt idx="91">
                  <c:v>518.20000000000005</c:v>
                </c:pt>
                <c:pt idx="92">
                  <c:v>518.4</c:v>
                </c:pt>
                <c:pt idx="93">
                  <c:v>518.6</c:v>
                </c:pt>
                <c:pt idx="94">
                  <c:v>518.79999999999995</c:v>
                </c:pt>
                <c:pt idx="95">
                  <c:v>519</c:v>
                </c:pt>
                <c:pt idx="96">
                  <c:v>519.20000000000005</c:v>
                </c:pt>
                <c:pt idx="97">
                  <c:v>519.4</c:v>
                </c:pt>
                <c:pt idx="98">
                  <c:v>519.6</c:v>
                </c:pt>
                <c:pt idx="99">
                  <c:v>519.79999999999995</c:v>
                </c:pt>
                <c:pt idx="100">
                  <c:v>520</c:v>
                </c:pt>
                <c:pt idx="101">
                  <c:v>520.20000000000005</c:v>
                </c:pt>
                <c:pt idx="102">
                  <c:v>520.4</c:v>
                </c:pt>
                <c:pt idx="103">
                  <c:v>520.6</c:v>
                </c:pt>
                <c:pt idx="104">
                  <c:v>520.79999999999995</c:v>
                </c:pt>
                <c:pt idx="105">
                  <c:v>521</c:v>
                </c:pt>
                <c:pt idx="106">
                  <c:v>521.20000000000005</c:v>
                </c:pt>
                <c:pt idx="107">
                  <c:v>521.4</c:v>
                </c:pt>
                <c:pt idx="108">
                  <c:v>521.6</c:v>
                </c:pt>
                <c:pt idx="109">
                  <c:v>521.79999999999995</c:v>
                </c:pt>
                <c:pt idx="110">
                  <c:v>522</c:v>
                </c:pt>
                <c:pt idx="111">
                  <c:v>522.20000000000005</c:v>
                </c:pt>
                <c:pt idx="112">
                  <c:v>522.4</c:v>
                </c:pt>
                <c:pt idx="113">
                  <c:v>522.6</c:v>
                </c:pt>
                <c:pt idx="114">
                  <c:v>522.79999999999995</c:v>
                </c:pt>
                <c:pt idx="115">
                  <c:v>523</c:v>
                </c:pt>
                <c:pt idx="116">
                  <c:v>523.20000000000005</c:v>
                </c:pt>
                <c:pt idx="117">
                  <c:v>523.4</c:v>
                </c:pt>
                <c:pt idx="118">
                  <c:v>523.6</c:v>
                </c:pt>
                <c:pt idx="119">
                  <c:v>523.79999999999995</c:v>
                </c:pt>
                <c:pt idx="120">
                  <c:v>524</c:v>
                </c:pt>
                <c:pt idx="121">
                  <c:v>524.20000000000005</c:v>
                </c:pt>
                <c:pt idx="122">
                  <c:v>524.4</c:v>
                </c:pt>
                <c:pt idx="123">
                  <c:v>524.6</c:v>
                </c:pt>
                <c:pt idx="124">
                  <c:v>524.79999999999995</c:v>
                </c:pt>
                <c:pt idx="125">
                  <c:v>525</c:v>
                </c:pt>
                <c:pt idx="126">
                  <c:v>525.20000000000005</c:v>
                </c:pt>
                <c:pt idx="127">
                  <c:v>525.4</c:v>
                </c:pt>
                <c:pt idx="128">
                  <c:v>525.6</c:v>
                </c:pt>
                <c:pt idx="129">
                  <c:v>525.79999999999995</c:v>
                </c:pt>
                <c:pt idx="130">
                  <c:v>526</c:v>
                </c:pt>
                <c:pt idx="131">
                  <c:v>526.20000000000005</c:v>
                </c:pt>
                <c:pt idx="132">
                  <c:v>526.4</c:v>
                </c:pt>
                <c:pt idx="133">
                  <c:v>526.6</c:v>
                </c:pt>
                <c:pt idx="134">
                  <c:v>526.79999999999995</c:v>
                </c:pt>
                <c:pt idx="135">
                  <c:v>527</c:v>
                </c:pt>
                <c:pt idx="136">
                  <c:v>527.20000000000005</c:v>
                </c:pt>
                <c:pt idx="137">
                  <c:v>527.4</c:v>
                </c:pt>
                <c:pt idx="138">
                  <c:v>527.6</c:v>
                </c:pt>
                <c:pt idx="139">
                  <c:v>527.79999999999995</c:v>
                </c:pt>
                <c:pt idx="140">
                  <c:v>528</c:v>
                </c:pt>
                <c:pt idx="141">
                  <c:v>528.20000000000005</c:v>
                </c:pt>
                <c:pt idx="142">
                  <c:v>528.4</c:v>
                </c:pt>
                <c:pt idx="143">
                  <c:v>528.6</c:v>
                </c:pt>
                <c:pt idx="144">
                  <c:v>528.79999999999995</c:v>
                </c:pt>
                <c:pt idx="145">
                  <c:v>529</c:v>
                </c:pt>
                <c:pt idx="146">
                  <c:v>529.20000000000005</c:v>
                </c:pt>
                <c:pt idx="147">
                  <c:v>529.4</c:v>
                </c:pt>
                <c:pt idx="148">
                  <c:v>529.6</c:v>
                </c:pt>
                <c:pt idx="149">
                  <c:v>529.79999999999995</c:v>
                </c:pt>
                <c:pt idx="150">
                  <c:v>530</c:v>
                </c:pt>
                <c:pt idx="151">
                  <c:v>530.20000000000005</c:v>
                </c:pt>
                <c:pt idx="152">
                  <c:v>530.4</c:v>
                </c:pt>
                <c:pt idx="153">
                  <c:v>530.6</c:v>
                </c:pt>
                <c:pt idx="154">
                  <c:v>530.79999999999995</c:v>
                </c:pt>
                <c:pt idx="155">
                  <c:v>531</c:v>
                </c:pt>
                <c:pt idx="156">
                  <c:v>531.20000000000005</c:v>
                </c:pt>
                <c:pt idx="157">
                  <c:v>531.4</c:v>
                </c:pt>
                <c:pt idx="158">
                  <c:v>531.6</c:v>
                </c:pt>
                <c:pt idx="159">
                  <c:v>531.79999999999995</c:v>
                </c:pt>
                <c:pt idx="160">
                  <c:v>532</c:v>
                </c:pt>
                <c:pt idx="161">
                  <c:v>532.20000000000005</c:v>
                </c:pt>
                <c:pt idx="162">
                  <c:v>532.4</c:v>
                </c:pt>
                <c:pt idx="163">
                  <c:v>532.6</c:v>
                </c:pt>
                <c:pt idx="164">
                  <c:v>532.79999999999995</c:v>
                </c:pt>
                <c:pt idx="165">
                  <c:v>533</c:v>
                </c:pt>
                <c:pt idx="166">
                  <c:v>533.20000000000005</c:v>
                </c:pt>
                <c:pt idx="167">
                  <c:v>533.4</c:v>
                </c:pt>
                <c:pt idx="168">
                  <c:v>533.6</c:v>
                </c:pt>
                <c:pt idx="169">
                  <c:v>533.79999999999995</c:v>
                </c:pt>
                <c:pt idx="170">
                  <c:v>534</c:v>
                </c:pt>
                <c:pt idx="171">
                  <c:v>534.20000000000005</c:v>
                </c:pt>
                <c:pt idx="172">
                  <c:v>534.4</c:v>
                </c:pt>
                <c:pt idx="173">
                  <c:v>534.6</c:v>
                </c:pt>
                <c:pt idx="174">
                  <c:v>534.79999999999995</c:v>
                </c:pt>
                <c:pt idx="175">
                  <c:v>535</c:v>
                </c:pt>
                <c:pt idx="176">
                  <c:v>535.20000000000005</c:v>
                </c:pt>
                <c:pt idx="177">
                  <c:v>535.4</c:v>
                </c:pt>
                <c:pt idx="178">
                  <c:v>535.6</c:v>
                </c:pt>
                <c:pt idx="179">
                  <c:v>535.79999999999995</c:v>
                </c:pt>
                <c:pt idx="180">
                  <c:v>536</c:v>
                </c:pt>
                <c:pt idx="181">
                  <c:v>536.20000000000005</c:v>
                </c:pt>
                <c:pt idx="182">
                  <c:v>536.4</c:v>
                </c:pt>
                <c:pt idx="183">
                  <c:v>536.6</c:v>
                </c:pt>
                <c:pt idx="184">
                  <c:v>536.79999999999995</c:v>
                </c:pt>
                <c:pt idx="185">
                  <c:v>537</c:v>
                </c:pt>
                <c:pt idx="186">
                  <c:v>537.20000000000005</c:v>
                </c:pt>
                <c:pt idx="187">
                  <c:v>537.4</c:v>
                </c:pt>
                <c:pt idx="188">
                  <c:v>537.6</c:v>
                </c:pt>
                <c:pt idx="189">
                  <c:v>537.79999999999995</c:v>
                </c:pt>
                <c:pt idx="190">
                  <c:v>538</c:v>
                </c:pt>
                <c:pt idx="191">
                  <c:v>538.20000000000005</c:v>
                </c:pt>
                <c:pt idx="192">
                  <c:v>538.4</c:v>
                </c:pt>
                <c:pt idx="193">
                  <c:v>538.6</c:v>
                </c:pt>
                <c:pt idx="194">
                  <c:v>538.79999999999995</c:v>
                </c:pt>
                <c:pt idx="195">
                  <c:v>539</c:v>
                </c:pt>
                <c:pt idx="196">
                  <c:v>539.20000000000005</c:v>
                </c:pt>
                <c:pt idx="197">
                  <c:v>539.4</c:v>
                </c:pt>
                <c:pt idx="198">
                  <c:v>539.6</c:v>
                </c:pt>
                <c:pt idx="199">
                  <c:v>539.79999999999995</c:v>
                </c:pt>
                <c:pt idx="200">
                  <c:v>540</c:v>
                </c:pt>
                <c:pt idx="201">
                  <c:v>540.20000000000005</c:v>
                </c:pt>
                <c:pt idx="202">
                  <c:v>540.4</c:v>
                </c:pt>
                <c:pt idx="203">
                  <c:v>540.6</c:v>
                </c:pt>
                <c:pt idx="204">
                  <c:v>540.79999999999995</c:v>
                </c:pt>
                <c:pt idx="205">
                  <c:v>541</c:v>
                </c:pt>
                <c:pt idx="206">
                  <c:v>541.20000000000005</c:v>
                </c:pt>
                <c:pt idx="207">
                  <c:v>541.4</c:v>
                </c:pt>
                <c:pt idx="208">
                  <c:v>541.6</c:v>
                </c:pt>
                <c:pt idx="209">
                  <c:v>541.79999999999995</c:v>
                </c:pt>
                <c:pt idx="210">
                  <c:v>542</c:v>
                </c:pt>
                <c:pt idx="211">
                  <c:v>542.20000000000005</c:v>
                </c:pt>
                <c:pt idx="212">
                  <c:v>542.4</c:v>
                </c:pt>
                <c:pt idx="213">
                  <c:v>542.6</c:v>
                </c:pt>
                <c:pt idx="214">
                  <c:v>542.79999999999995</c:v>
                </c:pt>
                <c:pt idx="215">
                  <c:v>543</c:v>
                </c:pt>
                <c:pt idx="216">
                  <c:v>543.20000000000005</c:v>
                </c:pt>
                <c:pt idx="217">
                  <c:v>543.4</c:v>
                </c:pt>
                <c:pt idx="218">
                  <c:v>543.6</c:v>
                </c:pt>
                <c:pt idx="219">
                  <c:v>543.79999999999995</c:v>
                </c:pt>
                <c:pt idx="220">
                  <c:v>544</c:v>
                </c:pt>
                <c:pt idx="221">
                  <c:v>544.20000000000005</c:v>
                </c:pt>
                <c:pt idx="222">
                  <c:v>544.4</c:v>
                </c:pt>
                <c:pt idx="223">
                  <c:v>544.6</c:v>
                </c:pt>
                <c:pt idx="224">
                  <c:v>544.79999999999995</c:v>
                </c:pt>
                <c:pt idx="225">
                  <c:v>545</c:v>
                </c:pt>
                <c:pt idx="226">
                  <c:v>545.20000000000005</c:v>
                </c:pt>
                <c:pt idx="227">
                  <c:v>545.4</c:v>
                </c:pt>
                <c:pt idx="228">
                  <c:v>545.6</c:v>
                </c:pt>
                <c:pt idx="229">
                  <c:v>545.79999999999995</c:v>
                </c:pt>
                <c:pt idx="230">
                  <c:v>546</c:v>
                </c:pt>
                <c:pt idx="231">
                  <c:v>546.20000000000005</c:v>
                </c:pt>
                <c:pt idx="232">
                  <c:v>546.4</c:v>
                </c:pt>
                <c:pt idx="233">
                  <c:v>546.6</c:v>
                </c:pt>
                <c:pt idx="234">
                  <c:v>546.79999999999995</c:v>
                </c:pt>
                <c:pt idx="235">
                  <c:v>547</c:v>
                </c:pt>
                <c:pt idx="236">
                  <c:v>547.20000000000005</c:v>
                </c:pt>
                <c:pt idx="237">
                  <c:v>547.4</c:v>
                </c:pt>
                <c:pt idx="238">
                  <c:v>547.6</c:v>
                </c:pt>
                <c:pt idx="239">
                  <c:v>547.79999999999995</c:v>
                </c:pt>
                <c:pt idx="240">
                  <c:v>548</c:v>
                </c:pt>
                <c:pt idx="241">
                  <c:v>548.20000000000005</c:v>
                </c:pt>
                <c:pt idx="242">
                  <c:v>548.4</c:v>
                </c:pt>
                <c:pt idx="243">
                  <c:v>548.6</c:v>
                </c:pt>
                <c:pt idx="244">
                  <c:v>548.79999999999995</c:v>
                </c:pt>
                <c:pt idx="245">
                  <c:v>549</c:v>
                </c:pt>
                <c:pt idx="246">
                  <c:v>549.20000000000005</c:v>
                </c:pt>
                <c:pt idx="247">
                  <c:v>549.4</c:v>
                </c:pt>
                <c:pt idx="248">
                  <c:v>549.6</c:v>
                </c:pt>
                <c:pt idx="249">
                  <c:v>549.79999999999995</c:v>
                </c:pt>
                <c:pt idx="250">
                  <c:v>550</c:v>
                </c:pt>
                <c:pt idx="251">
                  <c:v>550.20000000000005</c:v>
                </c:pt>
                <c:pt idx="252">
                  <c:v>550.4</c:v>
                </c:pt>
                <c:pt idx="253">
                  <c:v>550.6</c:v>
                </c:pt>
                <c:pt idx="254">
                  <c:v>550.79999999999995</c:v>
                </c:pt>
                <c:pt idx="255">
                  <c:v>551</c:v>
                </c:pt>
                <c:pt idx="256">
                  <c:v>551.20000000000005</c:v>
                </c:pt>
                <c:pt idx="257">
                  <c:v>551.4</c:v>
                </c:pt>
                <c:pt idx="258">
                  <c:v>551.6</c:v>
                </c:pt>
                <c:pt idx="259">
                  <c:v>551.79999999999995</c:v>
                </c:pt>
                <c:pt idx="260">
                  <c:v>552</c:v>
                </c:pt>
                <c:pt idx="261">
                  <c:v>552.20000000000005</c:v>
                </c:pt>
                <c:pt idx="262">
                  <c:v>552.4</c:v>
                </c:pt>
                <c:pt idx="263">
                  <c:v>552.6</c:v>
                </c:pt>
                <c:pt idx="264">
                  <c:v>552.79999999999995</c:v>
                </c:pt>
                <c:pt idx="265">
                  <c:v>553</c:v>
                </c:pt>
                <c:pt idx="266">
                  <c:v>553.20000000000005</c:v>
                </c:pt>
                <c:pt idx="267">
                  <c:v>553.4</c:v>
                </c:pt>
                <c:pt idx="268">
                  <c:v>553.6</c:v>
                </c:pt>
                <c:pt idx="269">
                  <c:v>553.79999999999995</c:v>
                </c:pt>
                <c:pt idx="270">
                  <c:v>554</c:v>
                </c:pt>
                <c:pt idx="271">
                  <c:v>554.20000000000005</c:v>
                </c:pt>
                <c:pt idx="272">
                  <c:v>554.4</c:v>
                </c:pt>
                <c:pt idx="273">
                  <c:v>554.6</c:v>
                </c:pt>
                <c:pt idx="274">
                  <c:v>554.79999999999995</c:v>
                </c:pt>
                <c:pt idx="275">
                  <c:v>555</c:v>
                </c:pt>
                <c:pt idx="276">
                  <c:v>555.20000000000005</c:v>
                </c:pt>
                <c:pt idx="277">
                  <c:v>555.4</c:v>
                </c:pt>
                <c:pt idx="278">
                  <c:v>555.6</c:v>
                </c:pt>
                <c:pt idx="279">
                  <c:v>555.79999999999995</c:v>
                </c:pt>
                <c:pt idx="280">
                  <c:v>556</c:v>
                </c:pt>
                <c:pt idx="281">
                  <c:v>556.20000000000005</c:v>
                </c:pt>
                <c:pt idx="282">
                  <c:v>556.4</c:v>
                </c:pt>
                <c:pt idx="283">
                  <c:v>556.6</c:v>
                </c:pt>
                <c:pt idx="284">
                  <c:v>556.79999999999995</c:v>
                </c:pt>
                <c:pt idx="285">
                  <c:v>557</c:v>
                </c:pt>
                <c:pt idx="286">
                  <c:v>557.20000000000005</c:v>
                </c:pt>
                <c:pt idx="287">
                  <c:v>557.4</c:v>
                </c:pt>
                <c:pt idx="288">
                  <c:v>557.6</c:v>
                </c:pt>
                <c:pt idx="289">
                  <c:v>557.79999999999995</c:v>
                </c:pt>
                <c:pt idx="290">
                  <c:v>558</c:v>
                </c:pt>
                <c:pt idx="291">
                  <c:v>558.20000000000005</c:v>
                </c:pt>
                <c:pt idx="292">
                  <c:v>558.4</c:v>
                </c:pt>
                <c:pt idx="293">
                  <c:v>558.6</c:v>
                </c:pt>
                <c:pt idx="294">
                  <c:v>558.79999999999995</c:v>
                </c:pt>
                <c:pt idx="295">
                  <c:v>559</c:v>
                </c:pt>
                <c:pt idx="296">
                  <c:v>559.20000000000005</c:v>
                </c:pt>
                <c:pt idx="297">
                  <c:v>559.4</c:v>
                </c:pt>
                <c:pt idx="298">
                  <c:v>559.6</c:v>
                </c:pt>
                <c:pt idx="299">
                  <c:v>559.79999999999995</c:v>
                </c:pt>
                <c:pt idx="300">
                  <c:v>560</c:v>
                </c:pt>
                <c:pt idx="301">
                  <c:v>560.20000000000005</c:v>
                </c:pt>
                <c:pt idx="302">
                  <c:v>560.4</c:v>
                </c:pt>
                <c:pt idx="303">
                  <c:v>560.6</c:v>
                </c:pt>
                <c:pt idx="304">
                  <c:v>560.79999999999995</c:v>
                </c:pt>
                <c:pt idx="305">
                  <c:v>561</c:v>
                </c:pt>
                <c:pt idx="306">
                  <c:v>561.20000000000005</c:v>
                </c:pt>
                <c:pt idx="307">
                  <c:v>561.4</c:v>
                </c:pt>
                <c:pt idx="308">
                  <c:v>561.6</c:v>
                </c:pt>
                <c:pt idx="309">
                  <c:v>561.79999999999995</c:v>
                </c:pt>
                <c:pt idx="310">
                  <c:v>562</c:v>
                </c:pt>
                <c:pt idx="311">
                  <c:v>562.20000000000005</c:v>
                </c:pt>
                <c:pt idx="312">
                  <c:v>562.4</c:v>
                </c:pt>
                <c:pt idx="313">
                  <c:v>562.6</c:v>
                </c:pt>
                <c:pt idx="314">
                  <c:v>562.79999999999995</c:v>
                </c:pt>
                <c:pt idx="315">
                  <c:v>563</c:v>
                </c:pt>
                <c:pt idx="316">
                  <c:v>563.20000000000005</c:v>
                </c:pt>
                <c:pt idx="317">
                  <c:v>563.4</c:v>
                </c:pt>
                <c:pt idx="318">
                  <c:v>563.6</c:v>
                </c:pt>
                <c:pt idx="319">
                  <c:v>563.79999999999995</c:v>
                </c:pt>
                <c:pt idx="320">
                  <c:v>564</c:v>
                </c:pt>
                <c:pt idx="321">
                  <c:v>564.20000000000005</c:v>
                </c:pt>
                <c:pt idx="322">
                  <c:v>564.4</c:v>
                </c:pt>
                <c:pt idx="323">
                  <c:v>564.6</c:v>
                </c:pt>
                <c:pt idx="324">
                  <c:v>564.79999999999995</c:v>
                </c:pt>
                <c:pt idx="325">
                  <c:v>565</c:v>
                </c:pt>
                <c:pt idx="326">
                  <c:v>565.20000000000005</c:v>
                </c:pt>
                <c:pt idx="327">
                  <c:v>565.4</c:v>
                </c:pt>
                <c:pt idx="328">
                  <c:v>565.6</c:v>
                </c:pt>
                <c:pt idx="329">
                  <c:v>565.79999999999995</c:v>
                </c:pt>
                <c:pt idx="330">
                  <c:v>566</c:v>
                </c:pt>
                <c:pt idx="331">
                  <c:v>566.20000000000005</c:v>
                </c:pt>
                <c:pt idx="332">
                  <c:v>566.4</c:v>
                </c:pt>
                <c:pt idx="333">
                  <c:v>566.6</c:v>
                </c:pt>
                <c:pt idx="334">
                  <c:v>566.79999999999995</c:v>
                </c:pt>
                <c:pt idx="335">
                  <c:v>567</c:v>
                </c:pt>
                <c:pt idx="336">
                  <c:v>567.20000000000005</c:v>
                </c:pt>
                <c:pt idx="337">
                  <c:v>567.4</c:v>
                </c:pt>
                <c:pt idx="338">
                  <c:v>567.6</c:v>
                </c:pt>
                <c:pt idx="339">
                  <c:v>567.79999999999995</c:v>
                </c:pt>
                <c:pt idx="340">
                  <c:v>568</c:v>
                </c:pt>
                <c:pt idx="341">
                  <c:v>568.20000000000005</c:v>
                </c:pt>
                <c:pt idx="342">
                  <c:v>568.4</c:v>
                </c:pt>
                <c:pt idx="343">
                  <c:v>568.6</c:v>
                </c:pt>
                <c:pt idx="344">
                  <c:v>568.79999999999995</c:v>
                </c:pt>
                <c:pt idx="345">
                  <c:v>569</c:v>
                </c:pt>
                <c:pt idx="346">
                  <c:v>569.20000000000005</c:v>
                </c:pt>
                <c:pt idx="347">
                  <c:v>569.4</c:v>
                </c:pt>
                <c:pt idx="348">
                  <c:v>569.6</c:v>
                </c:pt>
                <c:pt idx="349">
                  <c:v>569.79999999999995</c:v>
                </c:pt>
                <c:pt idx="350">
                  <c:v>570</c:v>
                </c:pt>
                <c:pt idx="351">
                  <c:v>570.20000000000005</c:v>
                </c:pt>
                <c:pt idx="352">
                  <c:v>570.4</c:v>
                </c:pt>
                <c:pt idx="353">
                  <c:v>570.6</c:v>
                </c:pt>
                <c:pt idx="354">
                  <c:v>570.79999999999995</c:v>
                </c:pt>
                <c:pt idx="355">
                  <c:v>571</c:v>
                </c:pt>
                <c:pt idx="356">
                  <c:v>571.20000000000005</c:v>
                </c:pt>
                <c:pt idx="357">
                  <c:v>571.4</c:v>
                </c:pt>
                <c:pt idx="358">
                  <c:v>571.6</c:v>
                </c:pt>
                <c:pt idx="359">
                  <c:v>571.79999999999995</c:v>
                </c:pt>
                <c:pt idx="360">
                  <c:v>572</c:v>
                </c:pt>
                <c:pt idx="361">
                  <c:v>572.20000000000005</c:v>
                </c:pt>
                <c:pt idx="362">
                  <c:v>572.4</c:v>
                </c:pt>
                <c:pt idx="363">
                  <c:v>572.6</c:v>
                </c:pt>
                <c:pt idx="364">
                  <c:v>572.79999999999995</c:v>
                </c:pt>
                <c:pt idx="365">
                  <c:v>573</c:v>
                </c:pt>
                <c:pt idx="366">
                  <c:v>573.20000000000005</c:v>
                </c:pt>
                <c:pt idx="367">
                  <c:v>573.4</c:v>
                </c:pt>
                <c:pt idx="368">
                  <c:v>573.6</c:v>
                </c:pt>
                <c:pt idx="369">
                  <c:v>573.79999999999995</c:v>
                </c:pt>
                <c:pt idx="370">
                  <c:v>574</c:v>
                </c:pt>
                <c:pt idx="371">
                  <c:v>574.20000000000005</c:v>
                </c:pt>
                <c:pt idx="372">
                  <c:v>574.4</c:v>
                </c:pt>
                <c:pt idx="373">
                  <c:v>574.6</c:v>
                </c:pt>
                <c:pt idx="374">
                  <c:v>574.79999999999995</c:v>
                </c:pt>
                <c:pt idx="375">
                  <c:v>575</c:v>
                </c:pt>
                <c:pt idx="376">
                  <c:v>575.20000000000005</c:v>
                </c:pt>
                <c:pt idx="377">
                  <c:v>575.4</c:v>
                </c:pt>
                <c:pt idx="378">
                  <c:v>575.6</c:v>
                </c:pt>
                <c:pt idx="379">
                  <c:v>575.79999999999995</c:v>
                </c:pt>
                <c:pt idx="380">
                  <c:v>576</c:v>
                </c:pt>
                <c:pt idx="381">
                  <c:v>576.20000000000005</c:v>
                </c:pt>
                <c:pt idx="382">
                  <c:v>576.4</c:v>
                </c:pt>
                <c:pt idx="383">
                  <c:v>576.6</c:v>
                </c:pt>
                <c:pt idx="384">
                  <c:v>576.79999999999995</c:v>
                </c:pt>
                <c:pt idx="385">
                  <c:v>577</c:v>
                </c:pt>
                <c:pt idx="386">
                  <c:v>577.20000000000005</c:v>
                </c:pt>
                <c:pt idx="387">
                  <c:v>577.4</c:v>
                </c:pt>
                <c:pt idx="388">
                  <c:v>577.6</c:v>
                </c:pt>
                <c:pt idx="389">
                  <c:v>577.79999999999995</c:v>
                </c:pt>
                <c:pt idx="390">
                  <c:v>578</c:v>
                </c:pt>
                <c:pt idx="391">
                  <c:v>578.20000000000005</c:v>
                </c:pt>
                <c:pt idx="392">
                  <c:v>578.4</c:v>
                </c:pt>
                <c:pt idx="393">
                  <c:v>578.6</c:v>
                </c:pt>
                <c:pt idx="394">
                  <c:v>578.79999999999995</c:v>
                </c:pt>
                <c:pt idx="395">
                  <c:v>579</c:v>
                </c:pt>
                <c:pt idx="396">
                  <c:v>579.20000000000005</c:v>
                </c:pt>
                <c:pt idx="397">
                  <c:v>579.4</c:v>
                </c:pt>
                <c:pt idx="398">
                  <c:v>579.6</c:v>
                </c:pt>
                <c:pt idx="399">
                  <c:v>579.79999999999995</c:v>
                </c:pt>
                <c:pt idx="400">
                  <c:v>580</c:v>
                </c:pt>
                <c:pt idx="401">
                  <c:v>580.20000000000005</c:v>
                </c:pt>
                <c:pt idx="402">
                  <c:v>580.4</c:v>
                </c:pt>
                <c:pt idx="403">
                  <c:v>580.6</c:v>
                </c:pt>
                <c:pt idx="404">
                  <c:v>580.79999999999995</c:v>
                </c:pt>
                <c:pt idx="405">
                  <c:v>581</c:v>
                </c:pt>
                <c:pt idx="406">
                  <c:v>581.20000000000005</c:v>
                </c:pt>
                <c:pt idx="407">
                  <c:v>581.4</c:v>
                </c:pt>
                <c:pt idx="408">
                  <c:v>581.6</c:v>
                </c:pt>
                <c:pt idx="409">
                  <c:v>581.79999999999995</c:v>
                </c:pt>
                <c:pt idx="410">
                  <c:v>582</c:v>
                </c:pt>
                <c:pt idx="411">
                  <c:v>582.20000000000005</c:v>
                </c:pt>
                <c:pt idx="412">
                  <c:v>582.4</c:v>
                </c:pt>
                <c:pt idx="413">
                  <c:v>582.6</c:v>
                </c:pt>
                <c:pt idx="414">
                  <c:v>582.79999999999995</c:v>
                </c:pt>
                <c:pt idx="415">
                  <c:v>583</c:v>
                </c:pt>
                <c:pt idx="416">
                  <c:v>583.20000000000005</c:v>
                </c:pt>
                <c:pt idx="417">
                  <c:v>583.4</c:v>
                </c:pt>
                <c:pt idx="418">
                  <c:v>583.6</c:v>
                </c:pt>
                <c:pt idx="419">
                  <c:v>583.79999999999995</c:v>
                </c:pt>
                <c:pt idx="420">
                  <c:v>584</c:v>
                </c:pt>
                <c:pt idx="421">
                  <c:v>584.20000000000005</c:v>
                </c:pt>
                <c:pt idx="422">
                  <c:v>584.4</c:v>
                </c:pt>
                <c:pt idx="423">
                  <c:v>584.6</c:v>
                </c:pt>
                <c:pt idx="424">
                  <c:v>584.79999999999995</c:v>
                </c:pt>
                <c:pt idx="425">
                  <c:v>585</c:v>
                </c:pt>
                <c:pt idx="426">
                  <c:v>585.20000000000005</c:v>
                </c:pt>
                <c:pt idx="427">
                  <c:v>585.4</c:v>
                </c:pt>
                <c:pt idx="428">
                  <c:v>585.6</c:v>
                </c:pt>
                <c:pt idx="429">
                  <c:v>585.79999999999995</c:v>
                </c:pt>
                <c:pt idx="430">
                  <c:v>586</c:v>
                </c:pt>
                <c:pt idx="431">
                  <c:v>586.20000000000005</c:v>
                </c:pt>
                <c:pt idx="432">
                  <c:v>586.4</c:v>
                </c:pt>
                <c:pt idx="433">
                  <c:v>586.6</c:v>
                </c:pt>
                <c:pt idx="434">
                  <c:v>586.79999999999995</c:v>
                </c:pt>
                <c:pt idx="435">
                  <c:v>587</c:v>
                </c:pt>
                <c:pt idx="436">
                  <c:v>587.20000000000005</c:v>
                </c:pt>
                <c:pt idx="437">
                  <c:v>587.4</c:v>
                </c:pt>
                <c:pt idx="438">
                  <c:v>587.6</c:v>
                </c:pt>
                <c:pt idx="439">
                  <c:v>587.79999999999995</c:v>
                </c:pt>
                <c:pt idx="440">
                  <c:v>588</c:v>
                </c:pt>
                <c:pt idx="441">
                  <c:v>588.20000000000005</c:v>
                </c:pt>
                <c:pt idx="442">
                  <c:v>588.4</c:v>
                </c:pt>
                <c:pt idx="443">
                  <c:v>588.6</c:v>
                </c:pt>
                <c:pt idx="444">
                  <c:v>588.79999999999995</c:v>
                </c:pt>
                <c:pt idx="445">
                  <c:v>589</c:v>
                </c:pt>
                <c:pt idx="446">
                  <c:v>589.20000000000005</c:v>
                </c:pt>
                <c:pt idx="447">
                  <c:v>589.4</c:v>
                </c:pt>
                <c:pt idx="448">
                  <c:v>589.6</c:v>
                </c:pt>
                <c:pt idx="449">
                  <c:v>589.79999999999995</c:v>
                </c:pt>
                <c:pt idx="450">
                  <c:v>590</c:v>
                </c:pt>
                <c:pt idx="451">
                  <c:v>590.20000000000005</c:v>
                </c:pt>
                <c:pt idx="452">
                  <c:v>590.4</c:v>
                </c:pt>
                <c:pt idx="453">
                  <c:v>590.6</c:v>
                </c:pt>
                <c:pt idx="454">
                  <c:v>590.79999999999995</c:v>
                </c:pt>
                <c:pt idx="455">
                  <c:v>591</c:v>
                </c:pt>
                <c:pt idx="456">
                  <c:v>591.20000000000005</c:v>
                </c:pt>
                <c:pt idx="457">
                  <c:v>591.4</c:v>
                </c:pt>
                <c:pt idx="458">
                  <c:v>591.6</c:v>
                </c:pt>
                <c:pt idx="459">
                  <c:v>591.79999999999995</c:v>
                </c:pt>
                <c:pt idx="460">
                  <c:v>592</c:v>
                </c:pt>
                <c:pt idx="461">
                  <c:v>592.20000000000005</c:v>
                </c:pt>
                <c:pt idx="462">
                  <c:v>592.4</c:v>
                </c:pt>
                <c:pt idx="463">
                  <c:v>592.6</c:v>
                </c:pt>
                <c:pt idx="464">
                  <c:v>592.79999999999995</c:v>
                </c:pt>
                <c:pt idx="465">
                  <c:v>593</c:v>
                </c:pt>
                <c:pt idx="466">
                  <c:v>593.20000000000005</c:v>
                </c:pt>
                <c:pt idx="467">
                  <c:v>593.4</c:v>
                </c:pt>
                <c:pt idx="468">
                  <c:v>593.6</c:v>
                </c:pt>
                <c:pt idx="469">
                  <c:v>593.79999999999995</c:v>
                </c:pt>
                <c:pt idx="470">
                  <c:v>594</c:v>
                </c:pt>
                <c:pt idx="471">
                  <c:v>594.20000000000005</c:v>
                </c:pt>
                <c:pt idx="472">
                  <c:v>594.4</c:v>
                </c:pt>
                <c:pt idx="473">
                  <c:v>594.6</c:v>
                </c:pt>
                <c:pt idx="474">
                  <c:v>594.79999999999995</c:v>
                </c:pt>
                <c:pt idx="475">
                  <c:v>595</c:v>
                </c:pt>
                <c:pt idx="476">
                  <c:v>595.20000000000005</c:v>
                </c:pt>
                <c:pt idx="477">
                  <c:v>595.4</c:v>
                </c:pt>
                <c:pt idx="478">
                  <c:v>595.6</c:v>
                </c:pt>
                <c:pt idx="479">
                  <c:v>595.79999999999995</c:v>
                </c:pt>
                <c:pt idx="480">
                  <c:v>596</c:v>
                </c:pt>
                <c:pt idx="481">
                  <c:v>596.20000000000005</c:v>
                </c:pt>
                <c:pt idx="482">
                  <c:v>596.4</c:v>
                </c:pt>
                <c:pt idx="483">
                  <c:v>596.6</c:v>
                </c:pt>
                <c:pt idx="484">
                  <c:v>596.79999999999995</c:v>
                </c:pt>
                <c:pt idx="485">
                  <c:v>597</c:v>
                </c:pt>
                <c:pt idx="486">
                  <c:v>597.20000000000005</c:v>
                </c:pt>
                <c:pt idx="487">
                  <c:v>597.4</c:v>
                </c:pt>
                <c:pt idx="488">
                  <c:v>597.6</c:v>
                </c:pt>
                <c:pt idx="489">
                  <c:v>597.79999999999995</c:v>
                </c:pt>
                <c:pt idx="490">
                  <c:v>598</c:v>
                </c:pt>
                <c:pt idx="491">
                  <c:v>598.20000000000005</c:v>
                </c:pt>
                <c:pt idx="492">
                  <c:v>598.4</c:v>
                </c:pt>
                <c:pt idx="493">
                  <c:v>598.6</c:v>
                </c:pt>
                <c:pt idx="494">
                  <c:v>598.79999999999995</c:v>
                </c:pt>
                <c:pt idx="495">
                  <c:v>599</c:v>
                </c:pt>
                <c:pt idx="496">
                  <c:v>599.20000000000005</c:v>
                </c:pt>
                <c:pt idx="497">
                  <c:v>599.4</c:v>
                </c:pt>
                <c:pt idx="498">
                  <c:v>599.6</c:v>
                </c:pt>
                <c:pt idx="499">
                  <c:v>599.79999999999995</c:v>
                </c:pt>
                <c:pt idx="500">
                  <c:v>600</c:v>
                </c:pt>
              </c:numCache>
            </c:numRef>
          </c:xVal>
          <c:yVal>
            <c:numRef>
              <c:f>'Standard Curve'!$H$2:$H$502</c:f>
              <c:numCache>
                <c:formatCode>General</c:formatCode>
                <c:ptCount val="501"/>
                <c:pt idx="0">
                  <c:v>380.66300000000001</c:v>
                </c:pt>
                <c:pt idx="1">
                  <c:v>382.49499999999978</c:v>
                </c:pt>
                <c:pt idx="2">
                  <c:v>379.98399999999981</c:v>
                </c:pt>
                <c:pt idx="3">
                  <c:v>370.46899999999982</c:v>
                </c:pt>
                <c:pt idx="4">
                  <c:v>358.18099999999993</c:v>
                </c:pt>
                <c:pt idx="5">
                  <c:v>346.99499999999978</c:v>
                </c:pt>
                <c:pt idx="6">
                  <c:v>334.98700000000002</c:v>
                </c:pt>
                <c:pt idx="7">
                  <c:v>323.95800000000003</c:v>
                </c:pt>
                <c:pt idx="8">
                  <c:v>313.49200000000002</c:v>
                </c:pt>
                <c:pt idx="9">
                  <c:v>304.18099999999993</c:v>
                </c:pt>
                <c:pt idx="10">
                  <c:v>294.98700000000002</c:v>
                </c:pt>
                <c:pt idx="11">
                  <c:v>286.28199999999993</c:v>
                </c:pt>
                <c:pt idx="12">
                  <c:v>278.13</c:v>
                </c:pt>
                <c:pt idx="13">
                  <c:v>270.73200000000003</c:v>
                </c:pt>
                <c:pt idx="14">
                  <c:v>262.96699999999993</c:v>
                </c:pt>
                <c:pt idx="15">
                  <c:v>255.96600000000001</c:v>
                </c:pt>
                <c:pt idx="16">
                  <c:v>249.566</c:v>
                </c:pt>
                <c:pt idx="17">
                  <c:v>243.03899999999999</c:v>
                </c:pt>
                <c:pt idx="18">
                  <c:v>238.821</c:v>
                </c:pt>
                <c:pt idx="19">
                  <c:v>234.8</c:v>
                </c:pt>
                <c:pt idx="20">
                  <c:v>227.256</c:v>
                </c:pt>
                <c:pt idx="21">
                  <c:v>222.83600000000001</c:v>
                </c:pt>
                <c:pt idx="22">
                  <c:v>219.685</c:v>
                </c:pt>
                <c:pt idx="23">
                  <c:v>217.911</c:v>
                </c:pt>
                <c:pt idx="24">
                  <c:v>216.27099999999999</c:v>
                </c:pt>
                <c:pt idx="25">
                  <c:v>214.91499999999999</c:v>
                </c:pt>
                <c:pt idx="26">
                  <c:v>213.96700000000001</c:v>
                </c:pt>
                <c:pt idx="27">
                  <c:v>213.25700000000001</c:v>
                </c:pt>
                <c:pt idx="28">
                  <c:v>213.44499999999999</c:v>
                </c:pt>
                <c:pt idx="29">
                  <c:v>214.34800000000001</c:v>
                </c:pt>
                <c:pt idx="30">
                  <c:v>215.84299999999999</c:v>
                </c:pt>
                <c:pt idx="31">
                  <c:v>217.14500000000001</c:v>
                </c:pt>
                <c:pt idx="32">
                  <c:v>218.39599999999999</c:v>
                </c:pt>
                <c:pt idx="33">
                  <c:v>220.98699999999999</c:v>
                </c:pt>
                <c:pt idx="34">
                  <c:v>224.375</c:v>
                </c:pt>
                <c:pt idx="35">
                  <c:v>227.386</c:v>
                </c:pt>
                <c:pt idx="36">
                  <c:v>230.92599999999999</c:v>
                </c:pt>
                <c:pt idx="37">
                  <c:v>234.41300000000001</c:v>
                </c:pt>
                <c:pt idx="38">
                  <c:v>238.98500000000001</c:v>
                </c:pt>
                <c:pt idx="39">
                  <c:v>244.09800000000001</c:v>
                </c:pt>
                <c:pt idx="40">
                  <c:v>248.667</c:v>
                </c:pt>
                <c:pt idx="41">
                  <c:v>253.07400000000001</c:v>
                </c:pt>
                <c:pt idx="42">
                  <c:v>258.73399999999981</c:v>
                </c:pt>
                <c:pt idx="43">
                  <c:v>265.28099999999978</c:v>
                </c:pt>
                <c:pt idx="44">
                  <c:v>270.97300000000001</c:v>
                </c:pt>
                <c:pt idx="45">
                  <c:v>276.834</c:v>
                </c:pt>
                <c:pt idx="46">
                  <c:v>283.12700000000001</c:v>
                </c:pt>
                <c:pt idx="47">
                  <c:v>290.08999999999992</c:v>
                </c:pt>
                <c:pt idx="48">
                  <c:v>301.97599999999977</c:v>
                </c:pt>
                <c:pt idx="49">
                  <c:v>308.96800000000002</c:v>
                </c:pt>
                <c:pt idx="50">
                  <c:v>315.77</c:v>
                </c:pt>
                <c:pt idx="51">
                  <c:v>323.80399999999992</c:v>
                </c:pt>
                <c:pt idx="52">
                  <c:v>331.97399999999982</c:v>
                </c:pt>
                <c:pt idx="53">
                  <c:v>341.37900000000002</c:v>
                </c:pt>
                <c:pt idx="54">
                  <c:v>349.16500000000002</c:v>
                </c:pt>
                <c:pt idx="55">
                  <c:v>357.10700000000008</c:v>
                </c:pt>
                <c:pt idx="56">
                  <c:v>366.77800000000002</c:v>
                </c:pt>
                <c:pt idx="57">
                  <c:v>375.4769999999998</c:v>
                </c:pt>
                <c:pt idx="58">
                  <c:v>382.92299999999977</c:v>
                </c:pt>
                <c:pt idx="59">
                  <c:v>391.74799999999999</c:v>
                </c:pt>
                <c:pt idx="60">
                  <c:v>401.505</c:v>
                </c:pt>
                <c:pt idx="61">
                  <c:v>410.15</c:v>
                </c:pt>
                <c:pt idx="62">
                  <c:v>417.53300000000002</c:v>
                </c:pt>
                <c:pt idx="63">
                  <c:v>425.745</c:v>
                </c:pt>
                <c:pt idx="64">
                  <c:v>434.53500000000003</c:v>
                </c:pt>
                <c:pt idx="65">
                  <c:v>442.70800000000003</c:v>
                </c:pt>
                <c:pt idx="66">
                  <c:v>449.75799999999992</c:v>
                </c:pt>
                <c:pt idx="67">
                  <c:v>458.43400000000003</c:v>
                </c:pt>
                <c:pt idx="68">
                  <c:v>469.10199999999992</c:v>
                </c:pt>
                <c:pt idx="69">
                  <c:v>477.75299999999999</c:v>
                </c:pt>
                <c:pt idx="70">
                  <c:v>484.53099999999978</c:v>
                </c:pt>
                <c:pt idx="71">
                  <c:v>492.87099999999992</c:v>
                </c:pt>
                <c:pt idx="72">
                  <c:v>503.86399999999992</c:v>
                </c:pt>
                <c:pt idx="73">
                  <c:v>512.85999999999979</c:v>
                </c:pt>
                <c:pt idx="74">
                  <c:v>520.39499999999998</c:v>
                </c:pt>
                <c:pt idx="75">
                  <c:v>528.97199999999998</c:v>
                </c:pt>
                <c:pt idx="76">
                  <c:v>541.3529999999995</c:v>
                </c:pt>
                <c:pt idx="77">
                  <c:v>550.68100000000004</c:v>
                </c:pt>
                <c:pt idx="78">
                  <c:v>559.33499999999981</c:v>
                </c:pt>
                <c:pt idx="79">
                  <c:v>568.14400000000001</c:v>
                </c:pt>
                <c:pt idx="80">
                  <c:v>576.88400000000001</c:v>
                </c:pt>
                <c:pt idx="81">
                  <c:v>585.12199999999996</c:v>
                </c:pt>
                <c:pt idx="82">
                  <c:v>593.64599999999996</c:v>
                </c:pt>
                <c:pt idx="83">
                  <c:v>603.87</c:v>
                </c:pt>
                <c:pt idx="84">
                  <c:v>613.02099999999996</c:v>
                </c:pt>
                <c:pt idx="85">
                  <c:v>621.48800000000006</c:v>
                </c:pt>
                <c:pt idx="86">
                  <c:v>630.96400000000006</c:v>
                </c:pt>
                <c:pt idx="87">
                  <c:v>640.39699999999982</c:v>
                </c:pt>
                <c:pt idx="88">
                  <c:v>648.68299999999999</c:v>
                </c:pt>
                <c:pt idx="89">
                  <c:v>656.41199999999981</c:v>
                </c:pt>
                <c:pt idx="90">
                  <c:v>664.78800000000001</c:v>
                </c:pt>
                <c:pt idx="91">
                  <c:v>674.59400000000005</c:v>
                </c:pt>
                <c:pt idx="92">
                  <c:v>683.35599999999977</c:v>
                </c:pt>
                <c:pt idx="93">
                  <c:v>690.80899999999997</c:v>
                </c:pt>
                <c:pt idx="94">
                  <c:v>699.64</c:v>
                </c:pt>
                <c:pt idx="95">
                  <c:v>709.68600000000004</c:v>
                </c:pt>
                <c:pt idx="96">
                  <c:v>717.03300000000002</c:v>
                </c:pt>
                <c:pt idx="97">
                  <c:v>724.31499999999983</c:v>
                </c:pt>
                <c:pt idx="98">
                  <c:v>730.10599999999999</c:v>
                </c:pt>
                <c:pt idx="99">
                  <c:v>736.74900000000002</c:v>
                </c:pt>
                <c:pt idx="100">
                  <c:v>743.75400000000002</c:v>
                </c:pt>
                <c:pt idx="101">
                  <c:v>750.17200000000003</c:v>
                </c:pt>
                <c:pt idx="102">
                  <c:v>756.28099999999995</c:v>
                </c:pt>
                <c:pt idx="103">
                  <c:v>762.88199999999972</c:v>
                </c:pt>
                <c:pt idx="104">
                  <c:v>770.92399999999998</c:v>
                </c:pt>
                <c:pt idx="105">
                  <c:v>775.577</c:v>
                </c:pt>
                <c:pt idx="106">
                  <c:v>781.67399999999998</c:v>
                </c:pt>
                <c:pt idx="107">
                  <c:v>786.28</c:v>
                </c:pt>
                <c:pt idx="108">
                  <c:v>789.8689999999998</c:v>
                </c:pt>
                <c:pt idx="109">
                  <c:v>795.26699999999983</c:v>
                </c:pt>
                <c:pt idx="110">
                  <c:v>800.56</c:v>
                </c:pt>
                <c:pt idx="111">
                  <c:v>804.82499999999982</c:v>
                </c:pt>
                <c:pt idx="112">
                  <c:v>809.10400000000004</c:v>
                </c:pt>
                <c:pt idx="113">
                  <c:v>814.01900000000001</c:v>
                </c:pt>
                <c:pt idx="114">
                  <c:v>819.38199999999972</c:v>
                </c:pt>
                <c:pt idx="115">
                  <c:v>822.52300000000002</c:v>
                </c:pt>
                <c:pt idx="116">
                  <c:v>823.8209999999998</c:v>
                </c:pt>
                <c:pt idx="117">
                  <c:v>827.75099999999998</c:v>
                </c:pt>
                <c:pt idx="118">
                  <c:v>831.577</c:v>
                </c:pt>
                <c:pt idx="119">
                  <c:v>833.26300000000003</c:v>
                </c:pt>
                <c:pt idx="120">
                  <c:v>836.18200000000002</c:v>
                </c:pt>
                <c:pt idx="121">
                  <c:v>839.50900000000001</c:v>
                </c:pt>
                <c:pt idx="122">
                  <c:v>842.66300000000001</c:v>
                </c:pt>
                <c:pt idx="123">
                  <c:v>844.96699999999976</c:v>
                </c:pt>
                <c:pt idx="124">
                  <c:v>845.57100000000003</c:v>
                </c:pt>
                <c:pt idx="125">
                  <c:v>846.99</c:v>
                </c:pt>
                <c:pt idx="126">
                  <c:v>848.35699999999974</c:v>
                </c:pt>
                <c:pt idx="127">
                  <c:v>849.62400000000002</c:v>
                </c:pt>
                <c:pt idx="128">
                  <c:v>851.16599999999983</c:v>
                </c:pt>
                <c:pt idx="129">
                  <c:v>852.39400000000001</c:v>
                </c:pt>
                <c:pt idx="130">
                  <c:v>852.16800000000001</c:v>
                </c:pt>
                <c:pt idx="131">
                  <c:v>853.03899999999999</c:v>
                </c:pt>
                <c:pt idx="132">
                  <c:v>854.67600000000004</c:v>
                </c:pt>
                <c:pt idx="133">
                  <c:v>856.39099999999996</c:v>
                </c:pt>
                <c:pt idx="134">
                  <c:v>857.54300000000001</c:v>
                </c:pt>
                <c:pt idx="135">
                  <c:v>855.4169999999998</c:v>
                </c:pt>
                <c:pt idx="136">
                  <c:v>854.34299999999962</c:v>
                </c:pt>
                <c:pt idx="137">
                  <c:v>854.803</c:v>
                </c:pt>
                <c:pt idx="138">
                  <c:v>852.92499999999973</c:v>
                </c:pt>
                <c:pt idx="139">
                  <c:v>852.4459999999998</c:v>
                </c:pt>
                <c:pt idx="140">
                  <c:v>852.65499999999997</c:v>
                </c:pt>
                <c:pt idx="141">
                  <c:v>851.18200000000002</c:v>
                </c:pt>
                <c:pt idx="142">
                  <c:v>850.43899999999996</c:v>
                </c:pt>
                <c:pt idx="143">
                  <c:v>849.202</c:v>
                </c:pt>
                <c:pt idx="144">
                  <c:v>847.17899999999997</c:v>
                </c:pt>
                <c:pt idx="145">
                  <c:v>845.29399999999998</c:v>
                </c:pt>
                <c:pt idx="146">
                  <c:v>843.28899999999999</c:v>
                </c:pt>
                <c:pt idx="147">
                  <c:v>841.65</c:v>
                </c:pt>
                <c:pt idx="148">
                  <c:v>838.9</c:v>
                </c:pt>
                <c:pt idx="149">
                  <c:v>836.23</c:v>
                </c:pt>
                <c:pt idx="150">
                  <c:v>834.09199999999998</c:v>
                </c:pt>
                <c:pt idx="151">
                  <c:v>831.24099999999999</c:v>
                </c:pt>
                <c:pt idx="152">
                  <c:v>829.74800000000005</c:v>
                </c:pt>
                <c:pt idx="153">
                  <c:v>828.29300000000001</c:v>
                </c:pt>
                <c:pt idx="154">
                  <c:v>825.65699999999981</c:v>
                </c:pt>
                <c:pt idx="155">
                  <c:v>823.11599999999999</c:v>
                </c:pt>
                <c:pt idx="156">
                  <c:v>821.35899999999981</c:v>
                </c:pt>
                <c:pt idx="157">
                  <c:v>817.47900000000004</c:v>
                </c:pt>
                <c:pt idx="158">
                  <c:v>812.09799999999996</c:v>
                </c:pt>
                <c:pt idx="159">
                  <c:v>810.5419999999998</c:v>
                </c:pt>
                <c:pt idx="160">
                  <c:v>809.59199999999998</c:v>
                </c:pt>
                <c:pt idx="161">
                  <c:v>806.72400000000005</c:v>
                </c:pt>
                <c:pt idx="162">
                  <c:v>804.30099999999982</c:v>
                </c:pt>
                <c:pt idx="163">
                  <c:v>800.95199999999977</c:v>
                </c:pt>
                <c:pt idx="164">
                  <c:v>796.197</c:v>
                </c:pt>
                <c:pt idx="165">
                  <c:v>791.9169999999998</c:v>
                </c:pt>
                <c:pt idx="166">
                  <c:v>788.87099999999998</c:v>
                </c:pt>
                <c:pt idx="167">
                  <c:v>787.39599999999996</c:v>
                </c:pt>
                <c:pt idx="168">
                  <c:v>784.45099999999979</c:v>
                </c:pt>
                <c:pt idx="169">
                  <c:v>779.59900000000005</c:v>
                </c:pt>
                <c:pt idx="170">
                  <c:v>775.38499999999999</c:v>
                </c:pt>
                <c:pt idx="171">
                  <c:v>770.14199999999983</c:v>
                </c:pt>
                <c:pt idx="172">
                  <c:v>766.601</c:v>
                </c:pt>
                <c:pt idx="173">
                  <c:v>762.93699999999978</c:v>
                </c:pt>
                <c:pt idx="174">
                  <c:v>761.38699999999972</c:v>
                </c:pt>
                <c:pt idx="175">
                  <c:v>759.779</c:v>
                </c:pt>
                <c:pt idx="176">
                  <c:v>754.20600000000002</c:v>
                </c:pt>
                <c:pt idx="177">
                  <c:v>749.44299999999976</c:v>
                </c:pt>
                <c:pt idx="178">
                  <c:v>745.45599999999979</c:v>
                </c:pt>
                <c:pt idx="179">
                  <c:v>740.77200000000005</c:v>
                </c:pt>
                <c:pt idx="180">
                  <c:v>738.72500000000002</c:v>
                </c:pt>
                <c:pt idx="181">
                  <c:v>736.74</c:v>
                </c:pt>
                <c:pt idx="182">
                  <c:v>733.44799999999975</c:v>
                </c:pt>
                <c:pt idx="183">
                  <c:v>728.40599999999972</c:v>
                </c:pt>
                <c:pt idx="184">
                  <c:v>724.45699999999977</c:v>
                </c:pt>
                <c:pt idx="185">
                  <c:v>723.10699999999997</c:v>
                </c:pt>
                <c:pt idx="186">
                  <c:v>718.92499999999973</c:v>
                </c:pt>
                <c:pt idx="187">
                  <c:v>712.07399999999996</c:v>
                </c:pt>
                <c:pt idx="188">
                  <c:v>711.18899999999996</c:v>
                </c:pt>
                <c:pt idx="189">
                  <c:v>706.80099999999982</c:v>
                </c:pt>
                <c:pt idx="190">
                  <c:v>700.93699999999978</c:v>
                </c:pt>
                <c:pt idx="191">
                  <c:v>699.30199999999979</c:v>
                </c:pt>
                <c:pt idx="192">
                  <c:v>696.69200000000001</c:v>
                </c:pt>
                <c:pt idx="193">
                  <c:v>690.69</c:v>
                </c:pt>
                <c:pt idx="194">
                  <c:v>687.06699999999978</c:v>
                </c:pt>
                <c:pt idx="195">
                  <c:v>684.98500000000001</c:v>
                </c:pt>
                <c:pt idx="196">
                  <c:v>680.83299999999974</c:v>
                </c:pt>
                <c:pt idx="197">
                  <c:v>676.73699999999997</c:v>
                </c:pt>
                <c:pt idx="198">
                  <c:v>673.47199999999998</c:v>
                </c:pt>
                <c:pt idx="199">
                  <c:v>671.21600000000001</c:v>
                </c:pt>
                <c:pt idx="200">
                  <c:v>667.91300000000001</c:v>
                </c:pt>
                <c:pt idx="201">
                  <c:v>663.97299999999996</c:v>
                </c:pt>
                <c:pt idx="202">
                  <c:v>662.005</c:v>
                </c:pt>
                <c:pt idx="203">
                  <c:v>659.86599999999976</c:v>
                </c:pt>
                <c:pt idx="204">
                  <c:v>654.51800000000003</c:v>
                </c:pt>
                <c:pt idx="205">
                  <c:v>650.20000000000005</c:v>
                </c:pt>
                <c:pt idx="206">
                  <c:v>649.01499999999999</c:v>
                </c:pt>
                <c:pt idx="207">
                  <c:v>646.25</c:v>
                </c:pt>
                <c:pt idx="208">
                  <c:v>641.55499999999972</c:v>
                </c:pt>
                <c:pt idx="209">
                  <c:v>638.226</c:v>
                </c:pt>
                <c:pt idx="210">
                  <c:v>636.303</c:v>
                </c:pt>
                <c:pt idx="211">
                  <c:v>633.48400000000004</c:v>
                </c:pt>
                <c:pt idx="212">
                  <c:v>631.15300000000002</c:v>
                </c:pt>
                <c:pt idx="213">
                  <c:v>628.38099999999997</c:v>
                </c:pt>
                <c:pt idx="214">
                  <c:v>625.42599999999982</c:v>
                </c:pt>
                <c:pt idx="215">
                  <c:v>623.59400000000005</c:v>
                </c:pt>
                <c:pt idx="216">
                  <c:v>621.26099999999997</c:v>
                </c:pt>
                <c:pt idx="217">
                  <c:v>619.19500000000005</c:v>
                </c:pt>
                <c:pt idx="218">
                  <c:v>617.74800000000005</c:v>
                </c:pt>
                <c:pt idx="219">
                  <c:v>615.22299999999996</c:v>
                </c:pt>
                <c:pt idx="220">
                  <c:v>612.303</c:v>
                </c:pt>
                <c:pt idx="221">
                  <c:v>611.08299999999997</c:v>
                </c:pt>
                <c:pt idx="222">
                  <c:v>609.97299999999996</c:v>
                </c:pt>
                <c:pt idx="223">
                  <c:v>607.32699999999977</c:v>
                </c:pt>
                <c:pt idx="224">
                  <c:v>605.59699999999998</c:v>
                </c:pt>
                <c:pt idx="225">
                  <c:v>605.053</c:v>
                </c:pt>
                <c:pt idx="226">
                  <c:v>602.548</c:v>
                </c:pt>
                <c:pt idx="227">
                  <c:v>600.77</c:v>
                </c:pt>
                <c:pt idx="228">
                  <c:v>599.10900000000004</c:v>
                </c:pt>
                <c:pt idx="229">
                  <c:v>596.31199999999978</c:v>
                </c:pt>
                <c:pt idx="230">
                  <c:v>596.24800000000005</c:v>
                </c:pt>
                <c:pt idx="231">
                  <c:v>594.69600000000003</c:v>
                </c:pt>
                <c:pt idx="232">
                  <c:v>593.01499999999999</c:v>
                </c:pt>
                <c:pt idx="233">
                  <c:v>592.56899999999996</c:v>
                </c:pt>
                <c:pt idx="234">
                  <c:v>591.02599999999973</c:v>
                </c:pt>
                <c:pt idx="235">
                  <c:v>588.88900000000001</c:v>
                </c:pt>
                <c:pt idx="236">
                  <c:v>588.62300000000005</c:v>
                </c:pt>
                <c:pt idx="237">
                  <c:v>589.03499999999997</c:v>
                </c:pt>
                <c:pt idx="238">
                  <c:v>588.56199999999978</c:v>
                </c:pt>
                <c:pt idx="239">
                  <c:v>587.68799999999999</c:v>
                </c:pt>
                <c:pt idx="240">
                  <c:v>586.4409999999998</c:v>
                </c:pt>
                <c:pt idx="241">
                  <c:v>585.36499999999978</c:v>
                </c:pt>
                <c:pt idx="242">
                  <c:v>584.88099999999997</c:v>
                </c:pt>
                <c:pt idx="243">
                  <c:v>585.29200000000003</c:v>
                </c:pt>
                <c:pt idx="244">
                  <c:v>585.16300000000001</c:v>
                </c:pt>
                <c:pt idx="245">
                  <c:v>583.75300000000004</c:v>
                </c:pt>
                <c:pt idx="246">
                  <c:v>583.34799999999962</c:v>
                </c:pt>
                <c:pt idx="247">
                  <c:v>583.6</c:v>
                </c:pt>
                <c:pt idx="248">
                  <c:v>582.73500000000001</c:v>
                </c:pt>
                <c:pt idx="249">
                  <c:v>582.88199999999972</c:v>
                </c:pt>
                <c:pt idx="250">
                  <c:v>582.48900000000003</c:v>
                </c:pt>
                <c:pt idx="251">
                  <c:v>583.11400000000003</c:v>
                </c:pt>
                <c:pt idx="252">
                  <c:v>584.49599999999998</c:v>
                </c:pt>
                <c:pt idx="253">
                  <c:v>584.60500000000002</c:v>
                </c:pt>
                <c:pt idx="254">
                  <c:v>584.13199999999972</c:v>
                </c:pt>
                <c:pt idx="255">
                  <c:v>583.39699999999982</c:v>
                </c:pt>
                <c:pt idx="256">
                  <c:v>584.46099999999979</c:v>
                </c:pt>
                <c:pt idx="257">
                  <c:v>586.71799999999996</c:v>
                </c:pt>
                <c:pt idx="258">
                  <c:v>587.30599999999981</c:v>
                </c:pt>
                <c:pt idx="259">
                  <c:v>587.43099999999981</c:v>
                </c:pt>
                <c:pt idx="260">
                  <c:v>587.79499999999996</c:v>
                </c:pt>
                <c:pt idx="261">
                  <c:v>588.30999999999972</c:v>
                </c:pt>
                <c:pt idx="262">
                  <c:v>588.72699999999998</c:v>
                </c:pt>
                <c:pt idx="263">
                  <c:v>589.56399999999996</c:v>
                </c:pt>
                <c:pt idx="264">
                  <c:v>592.32299999999975</c:v>
                </c:pt>
                <c:pt idx="265">
                  <c:v>592.524</c:v>
                </c:pt>
                <c:pt idx="266">
                  <c:v>592.43199999999979</c:v>
                </c:pt>
                <c:pt idx="267">
                  <c:v>593.30799999999977</c:v>
                </c:pt>
                <c:pt idx="268">
                  <c:v>594.54599999999982</c:v>
                </c:pt>
                <c:pt idx="269">
                  <c:v>596.51</c:v>
                </c:pt>
                <c:pt idx="270">
                  <c:v>597.87300000000005</c:v>
                </c:pt>
                <c:pt idx="271">
                  <c:v>597.58699999999999</c:v>
                </c:pt>
                <c:pt idx="272">
                  <c:v>598.40899999999999</c:v>
                </c:pt>
                <c:pt idx="273">
                  <c:v>600.50199999999973</c:v>
                </c:pt>
                <c:pt idx="274">
                  <c:v>600.74400000000003</c:v>
                </c:pt>
                <c:pt idx="275">
                  <c:v>601.04399999999998</c:v>
                </c:pt>
                <c:pt idx="276">
                  <c:v>603.81199999999978</c:v>
                </c:pt>
                <c:pt idx="277">
                  <c:v>605.31499999999983</c:v>
                </c:pt>
                <c:pt idx="278">
                  <c:v>605.82899999999972</c:v>
                </c:pt>
                <c:pt idx="279">
                  <c:v>607.24300000000005</c:v>
                </c:pt>
                <c:pt idx="280">
                  <c:v>610.06299999999976</c:v>
                </c:pt>
                <c:pt idx="281">
                  <c:v>611.39400000000001</c:v>
                </c:pt>
                <c:pt idx="282">
                  <c:v>611.18700000000001</c:v>
                </c:pt>
                <c:pt idx="283">
                  <c:v>612.06299999999976</c:v>
                </c:pt>
                <c:pt idx="284">
                  <c:v>613.45599999999979</c:v>
                </c:pt>
                <c:pt idx="285">
                  <c:v>614.51599999999996</c:v>
                </c:pt>
                <c:pt idx="286">
                  <c:v>616.27</c:v>
                </c:pt>
                <c:pt idx="287">
                  <c:v>616.899</c:v>
                </c:pt>
                <c:pt idx="288">
                  <c:v>617.721</c:v>
                </c:pt>
                <c:pt idx="289">
                  <c:v>619.33299999999974</c:v>
                </c:pt>
                <c:pt idx="290">
                  <c:v>619.60799999999972</c:v>
                </c:pt>
                <c:pt idx="291">
                  <c:v>619.524</c:v>
                </c:pt>
                <c:pt idx="292">
                  <c:v>621.62900000000002</c:v>
                </c:pt>
                <c:pt idx="293">
                  <c:v>623.96799999999962</c:v>
                </c:pt>
                <c:pt idx="294">
                  <c:v>624.76400000000001</c:v>
                </c:pt>
                <c:pt idx="295">
                  <c:v>624.37599999999998</c:v>
                </c:pt>
                <c:pt idx="296">
                  <c:v>625.66199999999981</c:v>
                </c:pt>
                <c:pt idx="297">
                  <c:v>627.38199999999972</c:v>
                </c:pt>
                <c:pt idx="298">
                  <c:v>627.67399999999998</c:v>
                </c:pt>
                <c:pt idx="299">
                  <c:v>627.93199999999979</c:v>
                </c:pt>
                <c:pt idx="300">
                  <c:v>628.12400000000002</c:v>
                </c:pt>
                <c:pt idx="301">
                  <c:v>628.09299999999996</c:v>
                </c:pt>
                <c:pt idx="302">
                  <c:v>628.94999999999982</c:v>
                </c:pt>
                <c:pt idx="303">
                  <c:v>629.45399999999972</c:v>
                </c:pt>
                <c:pt idx="304">
                  <c:v>630.28700000000003</c:v>
                </c:pt>
                <c:pt idx="305">
                  <c:v>632.03800000000001</c:v>
                </c:pt>
                <c:pt idx="306">
                  <c:v>632.94999999999982</c:v>
                </c:pt>
                <c:pt idx="307">
                  <c:v>631.89499999999998</c:v>
                </c:pt>
                <c:pt idx="308">
                  <c:v>631.65300000000002</c:v>
                </c:pt>
                <c:pt idx="309">
                  <c:v>631.74199999999996</c:v>
                </c:pt>
                <c:pt idx="310">
                  <c:v>631.59199999999998</c:v>
                </c:pt>
                <c:pt idx="311">
                  <c:v>632.44399999999996</c:v>
                </c:pt>
                <c:pt idx="312">
                  <c:v>632.67399999999998</c:v>
                </c:pt>
                <c:pt idx="313">
                  <c:v>632.06399999999996</c:v>
                </c:pt>
                <c:pt idx="314">
                  <c:v>631.52599999999973</c:v>
                </c:pt>
                <c:pt idx="315">
                  <c:v>632.03199999999981</c:v>
                </c:pt>
                <c:pt idx="316">
                  <c:v>632.31499999999983</c:v>
                </c:pt>
                <c:pt idx="317">
                  <c:v>630.25199999999973</c:v>
                </c:pt>
                <c:pt idx="318">
                  <c:v>629.14099999999996</c:v>
                </c:pt>
                <c:pt idx="319">
                  <c:v>629.07299999999998</c:v>
                </c:pt>
                <c:pt idx="320">
                  <c:v>628.34599999999978</c:v>
                </c:pt>
                <c:pt idx="321">
                  <c:v>627.31299999999976</c:v>
                </c:pt>
                <c:pt idx="322">
                  <c:v>625.58600000000001</c:v>
                </c:pt>
                <c:pt idx="323">
                  <c:v>625.18899999999996</c:v>
                </c:pt>
                <c:pt idx="324">
                  <c:v>626.08199999999999</c:v>
                </c:pt>
                <c:pt idx="325">
                  <c:v>624.43399999999997</c:v>
                </c:pt>
                <c:pt idx="326">
                  <c:v>621.40599999999972</c:v>
                </c:pt>
                <c:pt idx="327">
                  <c:v>621.37699999999973</c:v>
                </c:pt>
                <c:pt idx="328">
                  <c:v>621.07600000000002</c:v>
                </c:pt>
                <c:pt idx="329">
                  <c:v>619.16099999999972</c:v>
                </c:pt>
                <c:pt idx="330">
                  <c:v>616.79300000000001</c:v>
                </c:pt>
                <c:pt idx="331">
                  <c:v>616.00699999999972</c:v>
                </c:pt>
                <c:pt idx="332">
                  <c:v>615.9459999999998</c:v>
                </c:pt>
                <c:pt idx="333">
                  <c:v>614.45699999999977</c:v>
                </c:pt>
                <c:pt idx="334">
                  <c:v>610.67700000000002</c:v>
                </c:pt>
                <c:pt idx="335">
                  <c:v>608.71900000000005</c:v>
                </c:pt>
                <c:pt idx="336">
                  <c:v>610.06699999999978</c:v>
                </c:pt>
                <c:pt idx="337">
                  <c:v>606.90499999999997</c:v>
                </c:pt>
                <c:pt idx="338">
                  <c:v>602.55099999999982</c:v>
                </c:pt>
                <c:pt idx="339">
                  <c:v>602.14199999999983</c:v>
                </c:pt>
                <c:pt idx="340">
                  <c:v>601.18399999999997</c:v>
                </c:pt>
                <c:pt idx="341">
                  <c:v>597.47900000000004</c:v>
                </c:pt>
                <c:pt idx="342">
                  <c:v>593.87599999999998</c:v>
                </c:pt>
                <c:pt idx="343">
                  <c:v>593.73199999999997</c:v>
                </c:pt>
                <c:pt idx="344">
                  <c:v>591.995</c:v>
                </c:pt>
                <c:pt idx="345">
                  <c:v>588.77099999999996</c:v>
                </c:pt>
                <c:pt idx="346">
                  <c:v>586.68899999999996</c:v>
                </c:pt>
                <c:pt idx="347">
                  <c:v>585.17600000000004</c:v>
                </c:pt>
                <c:pt idx="348">
                  <c:v>583.02699999999982</c:v>
                </c:pt>
                <c:pt idx="349">
                  <c:v>580.47900000000004</c:v>
                </c:pt>
                <c:pt idx="350">
                  <c:v>577.60299999999972</c:v>
                </c:pt>
                <c:pt idx="351">
                  <c:v>574.72799999999972</c:v>
                </c:pt>
                <c:pt idx="352">
                  <c:v>571.99</c:v>
                </c:pt>
                <c:pt idx="353">
                  <c:v>569.70299999999997</c:v>
                </c:pt>
                <c:pt idx="354">
                  <c:v>567.42899999999997</c:v>
                </c:pt>
                <c:pt idx="355">
                  <c:v>564.09400000000005</c:v>
                </c:pt>
                <c:pt idx="356">
                  <c:v>561.61800000000005</c:v>
                </c:pt>
                <c:pt idx="357">
                  <c:v>558.87599999999998</c:v>
                </c:pt>
                <c:pt idx="358">
                  <c:v>554.62099999999998</c:v>
                </c:pt>
                <c:pt idx="359">
                  <c:v>552.69799999999998</c:v>
                </c:pt>
                <c:pt idx="360">
                  <c:v>549.51400000000001</c:v>
                </c:pt>
                <c:pt idx="361">
                  <c:v>545.76800000000003</c:v>
                </c:pt>
                <c:pt idx="362">
                  <c:v>542.423</c:v>
                </c:pt>
                <c:pt idx="363">
                  <c:v>539.52599999999973</c:v>
                </c:pt>
                <c:pt idx="364">
                  <c:v>535.85899999999981</c:v>
                </c:pt>
                <c:pt idx="365">
                  <c:v>532.93499999999972</c:v>
                </c:pt>
                <c:pt idx="366">
                  <c:v>530.84899999999982</c:v>
                </c:pt>
                <c:pt idx="367">
                  <c:v>527.553</c:v>
                </c:pt>
                <c:pt idx="368">
                  <c:v>524.45999999999981</c:v>
                </c:pt>
                <c:pt idx="369">
                  <c:v>521.02599999999973</c:v>
                </c:pt>
                <c:pt idx="370">
                  <c:v>517.71500000000003</c:v>
                </c:pt>
                <c:pt idx="371">
                  <c:v>515.49199999999996</c:v>
                </c:pt>
                <c:pt idx="372">
                  <c:v>510.62400000000002</c:v>
                </c:pt>
                <c:pt idx="373">
                  <c:v>507.04899999999992</c:v>
                </c:pt>
                <c:pt idx="374">
                  <c:v>504.43900000000002</c:v>
                </c:pt>
                <c:pt idx="375">
                  <c:v>502.40800000000002</c:v>
                </c:pt>
                <c:pt idx="376">
                  <c:v>499.50099999999992</c:v>
                </c:pt>
                <c:pt idx="377">
                  <c:v>495.40599999999978</c:v>
                </c:pt>
                <c:pt idx="378">
                  <c:v>492.99200000000002</c:v>
                </c:pt>
                <c:pt idx="379">
                  <c:v>490.92200000000003</c:v>
                </c:pt>
                <c:pt idx="380">
                  <c:v>487.00299999999999</c:v>
                </c:pt>
                <c:pt idx="381">
                  <c:v>481.85</c:v>
                </c:pt>
                <c:pt idx="382">
                  <c:v>479.95100000000002</c:v>
                </c:pt>
                <c:pt idx="383">
                  <c:v>478.88099999999991</c:v>
                </c:pt>
                <c:pt idx="384">
                  <c:v>475.52199999999982</c:v>
                </c:pt>
                <c:pt idx="385">
                  <c:v>470.06799999999993</c:v>
                </c:pt>
                <c:pt idx="386">
                  <c:v>466.92500000000001</c:v>
                </c:pt>
                <c:pt idx="387">
                  <c:v>464.19499999999999</c:v>
                </c:pt>
                <c:pt idx="388">
                  <c:v>461.34699999999992</c:v>
                </c:pt>
                <c:pt idx="389">
                  <c:v>457.98799999999977</c:v>
                </c:pt>
                <c:pt idx="390">
                  <c:v>455.21800000000002</c:v>
                </c:pt>
                <c:pt idx="391">
                  <c:v>451.94799999999992</c:v>
                </c:pt>
                <c:pt idx="392">
                  <c:v>449.14699999999999</c:v>
                </c:pt>
                <c:pt idx="393">
                  <c:v>446.93799999999982</c:v>
                </c:pt>
                <c:pt idx="394">
                  <c:v>442.70499999999993</c:v>
                </c:pt>
                <c:pt idx="395">
                  <c:v>439.26499999999999</c:v>
                </c:pt>
                <c:pt idx="396">
                  <c:v>436.99200000000002</c:v>
                </c:pt>
                <c:pt idx="397">
                  <c:v>434.64299999999997</c:v>
                </c:pt>
                <c:pt idx="398">
                  <c:v>429.084</c:v>
                </c:pt>
                <c:pt idx="399">
                  <c:v>425.76</c:v>
                </c:pt>
                <c:pt idx="400">
                  <c:v>422.85199999999992</c:v>
                </c:pt>
                <c:pt idx="401">
                  <c:v>420.11599999999999</c:v>
                </c:pt>
                <c:pt idx="402">
                  <c:v>417.66699999999992</c:v>
                </c:pt>
                <c:pt idx="403">
                  <c:v>414.73099999999982</c:v>
                </c:pt>
                <c:pt idx="404">
                  <c:v>411.447</c:v>
                </c:pt>
                <c:pt idx="405">
                  <c:v>408.173</c:v>
                </c:pt>
                <c:pt idx="406">
                  <c:v>405.089</c:v>
                </c:pt>
                <c:pt idx="407">
                  <c:v>402.15899999999999</c:v>
                </c:pt>
                <c:pt idx="408">
                  <c:v>399.46300000000002</c:v>
                </c:pt>
                <c:pt idx="409">
                  <c:v>396.26</c:v>
                </c:pt>
                <c:pt idx="410">
                  <c:v>390.70299999999992</c:v>
                </c:pt>
                <c:pt idx="411">
                  <c:v>388.55799999999999</c:v>
                </c:pt>
                <c:pt idx="412">
                  <c:v>386.23399999999981</c:v>
                </c:pt>
                <c:pt idx="413">
                  <c:v>382.91</c:v>
                </c:pt>
                <c:pt idx="414">
                  <c:v>380.30099999999999</c:v>
                </c:pt>
                <c:pt idx="415">
                  <c:v>377.80900000000008</c:v>
                </c:pt>
                <c:pt idx="416">
                  <c:v>373.99799999999982</c:v>
                </c:pt>
                <c:pt idx="417">
                  <c:v>371.38799999999992</c:v>
                </c:pt>
                <c:pt idx="418">
                  <c:v>369.53599999999977</c:v>
                </c:pt>
                <c:pt idx="419">
                  <c:v>366.43700000000001</c:v>
                </c:pt>
                <c:pt idx="420">
                  <c:v>363.23899999999981</c:v>
                </c:pt>
                <c:pt idx="421">
                  <c:v>360.50900000000001</c:v>
                </c:pt>
                <c:pt idx="422">
                  <c:v>357.94200000000001</c:v>
                </c:pt>
                <c:pt idx="423">
                  <c:v>354.03500000000003</c:v>
                </c:pt>
                <c:pt idx="424">
                  <c:v>351.67399999999992</c:v>
                </c:pt>
                <c:pt idx="425">
                  <c:v>349.10199999999992</c:v>
                </c:pt>
                <c:pt idx="426">
                  <c:v>345.79299999999978</c:v>
                </c:pt>
                <c:pt idx="427">
                  <c:v>343.673</c:v>
                </c:pt>
                <c:pt idx="428">
                  <c:v>342.06</c:v>
                </c:pt>
                <c:pt idx="429">
                  <c:v>338.83600000000001</c:v>
                </c:pt>
                <c:pt idx="430">
                  <c:v>336.23899999999981</c:v>
                </c:pt>
                <c:pt idx="431">
                  <c:v>333.46600000000001</c:v>
                </c:pt>
                <c:pt idx="432">
                  <c:v>331.48299999999978</c:v>
                </c:pt>
                <c:pt idx="433">
                  <c:v>329.66800000000001</c:v>
                </c:pt>
                <c:pt idx="434">
                  <c:v>327.31299999999999</c:v>
                </c:pt>
                <c:pt idx="435">
                  <c:v>324.19400000000002</c:v>
                </c:pt>
                <c:pt idx="436">
                  <c:v>321.58100000000002</c:v>
                </c:pt>
                <c:pt idx="437">
                  <c:v>318.81900000000002</c:v>
                </c:pt>
                <c:pt idx="438">
                  <c:v>316.87299999999999</c:v>
                </c:pt>
                <c:pt idx="439">
                  <c:v>314.91000000000003</c:v>
                </c:pt>
                <c:pt idx="440">
                  <c:v>312.358</c:v>
                </c:pt>
                <c:pt idx="441">
                  <c:v>310.53199999999993</c:v>
                </c:pt>
                <c:pt idx="442">
                  <c:v>308.61599999999999</c:v>
                </c:pt>
                <c:pt idx="443">
                  <c:v>306.14</c:v>
                </c:pt>
                <c:pt idx="444">
                  <c:v>303.82799999999992</c:v>
                </c:pt>
                <c:pt idx="445">
                  <c:v>301.73</c:v>
                </c:pt>
                <c:pt idx="446">
                  <c:v>299.05099999999999</c:v>
                </c:pt>
                <c:pt idx="447">
                  <c:v>296.66300000000001</c:v>
                </c:pt>
                <c:pt idx="448">
                  <c:v>294.62099999999992</c:v>
                </c:pt>
                <c:pt idx="449">
                  <c:v>293.28099999999978</c:v>
                </c:pt>
                <c:pt idx="450">
                  <c:v>290.45400000000001</c:v>
                </c:pt>
                <c:pt idx="451">
                  <c:v>288.49599999999981</c:v>
                </c:pt>
                <c:pt idx="452">
                  <c:v>287.05700000000002</c:v>
                </c:pt>
                <c:pt idx="453">
                  <c:v>284.61399999999992</c:v>
                </c:pt>
                <c:pt idx="454">
                  <c:v>282.40199999999982</c:v>
                </c:pt>
                <c:pt idx="455">
                  <c:v>280.63900000000001</c:v>
                </c:pt>
                <c:pt idx="456">
                  <c:v>279.447</c:v>
                </c:pt>
                <c:pt idx="457">
                  <c:v>277.41199999999981</c:v>
                </c:pt>
                <c:pt idx="458">
                  <c:v>275.26600000000002</c:v>
                </c:pt>
                <c:pt idx="459">
                  <c:v>273.858</c:v>
                </c:pt>
                <c:pt idx="460">
                  <c:v>271.42299999999977</c:v>
                </c:pt>
                <c:pt idx="461">
                  <c:v>269.63299999999992</c:v>
                </c:pt>
                <c:pt idx="462">
                  <c:v>268.38600000000002</c:v>
                </c:pt>
                <c:pt idx="463">
                  <c:v>267.13499999999999</c:v>
                </c:pt>
                <c:pt idx="464">
                  <c:v>265.125</c:v>
                </c:pt>
                <c:pt idx="465">
                  <c:v>262.92</c:v>
                </c:pt>
                <c:pt idx="466">
                  <c:v>261.56599999999992</c:v>
                </c:pt>
                <c:pt idx="467">
                  <c:v>260.16000000000008</c:v>
                </c:pt>
                <c:pt idx="468">
                  <c:v>258.577</c:v>
                </c:pt>
                <c:pt idx="469">
                  <c:v>257.40499999999992</c:v>
                </c:pt>
                <c:pt idx="470">
                  <c:v>256.10599999999999</c:v>
                </c:pt>
                <c:pt idx="471">
                  <c:v>254.75800000000001</c:v>
                </c:pt>
                <c:pt idx="472">
                  <c:v>253.09100000000001</c:v>
                </c:pt>
                <c:pt idx="473">
                  <c:v>250.792</c:v>
                </c:pt>
                <c:pt idx="474">
                  <c:v>250.34</c:v>
                </c:pt>
                <c:pt idx="475">
                  <c:v>249.17500000000001</c:v>
                </c:pt>
                <c:pt idx="476">
                  <c:v>246.952</c:v>
                </c:pt>
                <c:pt idx="477">
                  <c:v>244.994</c:v>
                </c:pt>
                <c:pt idx="478">
                  <c:v>243.952</c:v>
                </c:pt>
                <c:pt idx="479">
                  <c:v>243.077</c:v>
                </c:pt>
                <c:pt idx="480">
                  <c:v>241.81899999999999</c:v>
                </c:pt>
                <c:pt idx="481">
                  <c:v>240.798</c:v>
                </c:pt>
                <c:pt idx="482">
                  <c:v>240.02</c:v>
                </c:pt>
                <c:pt idx="483">
                  <c:v>238.41399999999999</c:v>
                </c:pt>
                <c:pt idx="484">
                  <c:v>237.02099999999999</c:v>
                </c:pt>
                <c:pt idx="485">
                  <c:v>235.64</c:v>
                </c:pt>
                <c:pt idx="486">
                  <c:v>234.03899999999999</c:v>
                </c:pt>
                <c:pt idx="487">
                  <c:v>232.453</c:v>
                </c:pt>
                <c:pt idx="488">
                  <c:v>231.91900000000001</c:v>
                </c:pt>
                <c:pt idx="489">
                  <c:v>230.80600000000001</c:v>
                </c:pt>
                <c:pt idx="490">
                  <c:v>229.52600000000001</c:v>
                </c:pt>
                <c:pt idx="491">
                  <c:v>228.495</c:v>
                </c:pt>
                <c:pt idx="492">
                  <c:v>227.31700000000001</c:v>
                </c:pt>
                <c:pt idx="493">
                  <c:v>226.41399999999999</c:v>
                </c:pt>
                <c:pt idx="494">
                  <c:v>225.72900000000001</c:v>
                </c:pt>
                <c:pt idx="495">
                  <c:v>224.99299999999999</c:v>
                </c:pt>
                <c:pt idx="496">
                  <c:v>223.94800000000001</c:v>
                </c:pt>
                <c:pt idx="497">
                  <c:v>222.947</c:v>
                </c:pt>
                <c:pt idx="498">
                  <c:v>222.34700000000001</c:v>
                </c:pt>
                <c:pt idx="499">
                  <c:v>220.83699999999999</c:v>
                </c:pt>
                <c:pt idx="500">
                  <c:v>219.816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F2B2-40B3-8AC9-378D2DE8A0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994500832"/>
        <c:axId val="-923418928"/>
      </c:scatterChart>
      <c:valAx>
        <c:axId val="-994500832"/>
        <c:scaling>
          <c:orientation val="minMax"/>
          <c:max val="600"/>
          <c:min val="5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Wavelength / nm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23418928"/>
        <c:crosses val="autoZero"/>
        <c:crossBetween val="midCat"/>
      </c:valAx>
      <c:valAx>
        <c:axId val="-923418928"/>
        <c:scaling>
          <c:orientation val="minMax"/>
          <c:max val="9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Fluorescence Intenstiy (a.u.)</a:t>
                </a:r>
              </a:p>
            </c:rich>
          </c:tx>
          <c:layout>
            <c:manualLayout>
              <c:xMode val="edge"/>
              <c:yMode val="edge"/>
              <c:x val="2.0063839489284099E-2"/>
              <c:y val="0.2762846046959059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-994500832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en-AU" sz="1600" b="0" dirty="0"/>
              <a:t>Calibration Curve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6766123445063225"/>
          <c:y val="0.18340943960757589"/>
          <c:w val="0.78158871857416723"/>
          <c:h val="0.588230556456521"/>
        </c:manualLayout>
      </c:layout>
      <c:scatterChart>
        <c:scatterStyle val="lineMarker"/>
        <c:varyColors val="0"/>
        <c:ser>
          <c:idx val="0"/>
          <c:order val="0"/>
          <c:tx>
            <c:strRef>
              <c:f>'Standard Curve'!$M$1</c:f>
              <c:strCache>
                <c:ptCount val="1"/>
                <c:pt idx="0">
                  <c:v>525 nm</c:v>
                </c:pt>
              </c:strCache>
            </c:strRef>
          </c:tx>
          <c:spPr>
            <a:ln w="28575">
              <a:noFill/>
            </a:ln>
          </c:spPr>
          <c:trendline>
            <c:trendlineType val="linear"/>
            <c:dispRSqr val="0"/>
            <c:dispEq val="0"/>
          </c:trendline>
          <c:xVal>
            <c:numRef>
              <c:f>'Standard Curve'!$L$2:$L$8</c:f>
              <c:numCache>
                <c:formatCode>General</c:formatCode>
                <c:ptCount val="7"/>
                <c:pt idx="0">
                  <c:v>0</c:v>
                </c:pt>
                <c:pt idx="1">
                  <c:v>0.01</c:v>
                </c:pt>
                <c:pt idx="2">
                  <c:v>0.05</c:v>
                </c:pt>
                <c:pt idx="3">
                  <c:v>0.1</c:v>
                </c:pt>
                <c:pt idx="4">
                  <c:v>0.3</c:v>
                </c:pt>
                <c:pt idx="5">
                  <c:v>0.5</c:v>
                </c:pt>
                <c:pt idx="6">
                  <c:v>1</c:v>
                </c:pt>
              </c:numCache>
            </c:numRef>
          </c:xVal>
          <c:yVal>
            <c:numRef>
              <c:f>'Standard Curve'!$M$2:$M$8</c:f>
              <c:numCache>
                <c:formatCode>General</c:formatCode>
                <c:ptCount val="7"/>
                <c:pt idx="0">
                  <c:v>22.712</c:v>
                </c:pt>
                <c:pt idx="1">
                  <c:v>36.988</c:v>
                </c:pt>
                <c:pt idx="2">
                  <c:v>89.191999999999993</c:v>
                </c:pt>
                <c:pt idx="3">
                  <c:v>115.51300000000001</c:v>
                </c:pt>
                <c:pt idx="4">
                  <c:v>244.905</c:v>
                </c:pt>
                <c:pt idx="5">
                  <c:v>418.88</c:v>
                </c:pt>
                <c:pt idx="6">
                  <c:v>846.99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40E-4292-B33F-EC82365A58A9}"/>
            </c:ext>
          </c:extLst>
        </c:ser>
        <c:ser>
          <c:idx val="1"/>
          <c:order val="1"/>
          <c:tx>
            <c:strRef>
              <c:f>'Standard Curve'!$N$1</c:f>
              <c:strCache>
                <c:ptCount val="1"/>
                <c:pt idx="0">
                  <c:v>560 nm</c:v>
                </c:pt>
              </c:strCache>
            </c:strRef>
          </c:tx>
          <c:spPr>
            <a:ln w="28575">
              <a:noFill/>
            </a:ln>
          </c:spPr>
          <c:trendline>
            <c:trendlineType val="linear"/>
            <c:dispRSqr val="0"/>
            <c:dispEq val="0"/>
          </c:trendline>
          <c:xVal>
            <c:numRef>
              <c:f>'Standard Curve'!$L$2:$L$8</c:f>
              <c:numCache>
                <c:formatCode>General</c:formatCode>
                <c:ptCount val="7"/>
                <c:pt idx="0">
                  <c:v>0</c:v>
                </c:pt>
                <c:pt idx="1">
                  <c:v>0.01</c:v>
                </c:pt>
                <c:pt idx="2">
                  <c:v>0.05</c:v>
                </c:pt>
                <c:pt idx="3">
                  <c:v>0.1</c:v>
                </c:pt>
                <c:pt idx="4">
                  <c:v>0.3</c:v>
                </c:pt>
                <c:pt idx="5">
                  <c:v>0.5</c:v>
                </c:pt>
                <c:pt idx="6">
                  <c:v>1</c:v>
                </c:pt>
              </c:numCache>
            </c:numRef>
          </c:xVal>
          <c:yVal>
            <c:numRef>
              <c:f>'Standard Curve'!$N$2:$N$8</c:f>
              <c:numCache>
                <c:formatCode>General</c:formatCode>
                <c:ptCount val="7"/>
                <c:pt idx="0">
                  <c:v>49.899000000000001</c:v>
                </c:pt>
                <c:pt idx="1">
                  <c:v>60.417999999999999</c:v>
                </c:pt>
                <c:pt idx="2">
                  <c:v>99.834999999999994</c:v>
                </c:pt>
                <c:pt idx="3">
                  <c:v>121.636</c:v>
                </c:pt>
                <c:pt idx="4">
                  <c:v>204.69300000000001</c:v>
                </c:pt>
                <c:pt idx="5">
                  <c:v>330.12099999999992</c:v>
                </c:pt>
                <c:pt idx="6">
                  <c:v>628.12400000000002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C40E-4292-B33F-EC82365A58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994474288"/>
        <c:axId val="-994518992"/>
      </c:scatterChart>
      <c:valAx>
        <c:axId val="-99447428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AU" dirty="0"/>
                  <a:t>Volume of</a:t>
                </a:r>
                <a:r>
                  <a:rPr lang="en-AU" baseline="0" dirty="0"/>
                  <a:t> silicone oil</a:t>
                </a:r>
                <a:endParaRPr lang="en-AU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-994518992"/>
        <c:crosses val="autoZero"/>
        <c:crossBetween val="midCat"/>
      </c:valAx>
      <c:valAx>
        <c:axId val="-99451899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AU" dirty="0"/>
                  <a:t>Fluorescence</a:t>
                </a:r>
                <a:r>
                  <a:rPr lang="en-AU" baseline="0" dirty="0"/>
                  <a:t> Intensity (</a:t>
                </a:r>
                <a:r>
                  <a:rPr lang="en-AU" baseline="0" dirty="0" err="1"/>
                  <a:t>a.u</a:t>
                </a:r>
                <a:r>
                  <a:rPr lang="en-AU" baseline="0" dirty="0"/>
                  <a:t>.)</a:t>
                </a:r>
                <a:endParaRPr lang="en-AU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-994474288"/>
        <c:crosses val="autoZero"/>
        <c:crossBetween val="midCat"/>
      </c:valAx>
    </c:plotArea>
    <c:legend>
      <c:legendPos val="b"/>
      <c:legendEntry>
        <c:idx val="2"/>
        <c:delete val="1"/>
      </c:legendEntry>
      <c:legendEntry>
        <c:idx val="3"/>
        <c:delete val="1"/>
      </c:legendEntry>
      <c:layout>
        <c:manualLayout>
          <c:xMode val="edge"/>
          <c:yMode val="edge"/>
          <c:x val="0.18951398247104542"/>
          <c:y val="0.23594171947944037"/>
          <c:w val="0.29303326074752239"/>
          <c:h val="8.3693699275137853E-2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876581105327937"/>
          <c:y val="5.1475824558074819E-2"/>
          <c:w val="0.73356940551922545"/>
          <c:h val="0.82892072225911517"/>
        </c:manualLayout>
      </c:layout>
      <c:scatterChart>
        <c:scatterStyle val="smoothMarker"/>
        <c:varyColors val="0"/>
        <c:ser>
          <c:idx val="0"/>
          <c:order val="0"/>
          <c:tx>
            <c:v>Teflon</c:v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triangle"/>
            <c:size val="7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Hamaker!$K$45:$K$74</c:f>
              <c:numCache>
                <c:formatCode>General</c:formatCode>
                <c:ptCount val="3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</c:numCache>
            </c:numRef>
          </c:xVal>
          <c:yVal>
            <c:numRef>
              <c:f>Hamaker!$L$45:$L$74</c:f>
              <c:numCache>
                <c:formatCode>General</c:formatCode>
                <c:ptCount val="30"/>
                <c:pt idx="0">
                  <c:v>-3.2439064436914509E-4</c:v>
                </c:pt>
                <c:pt idx="1">
                  <c:v>-8.1092664616232453E-5</c:v>
                </c:pt>
                <c:pt idx="2">
                  <c:v>-3.6037510085371477E-5</c:v>
                </c:pt>
                <c:pt idx="3">
                  <c:v>-2.0268227253605243E-5</c:v>
                </c:pt>
                <c:pt idx="4">
                  <c:v>-1.2969319449023438E-5</c:v>
                </c:pt>
                <c:pt idx="5">
                  <c:v>-9.0044952868437346E-6</c:v>
                </c:pt>
                <c:pt idx="6">
                  <c:v>-6.6138439718887439E-6</c:v>
                </c:pt>
                <c:pt idx="7">
                  <c:v>-5.0622303536001498E-6</c:v>
                </c:pt>
                <c:pt idx="8">
                  <c:v>-3.9984589526525382E-6</c:v>
                </c:pt>
                <c:pt idx="9">
                  <c:v>-3.2375583038335302E-6</c:v>
                </c:pt>
                <c:pt idx="10">
                  <c:v>-2.6745858167694909E-6</c:v>
                </c:pt>
                <c:pt idx="11">
                  <c:v>-2.2464063088434193E-6</c:v>
                </c:pt>
                <c:pt idx="12">
                  <c:v>-1.9131886080322774E-6</c:v>
                </c:pt>
                <c:pt idx="13">
                  <c:v>-1.6487966869019603E-6</c:v>
                </c:pt>
                <c:pt idx="14">
                  <c:v>-1.4355044515636784E-6</c:v>
                </c:pt>
                <c:pt idx="15">
                  <c:v>-1.2609456670198735E-6</c:v>
                </c:pt>
                <c:pt idx="16">
                  <c:v>-1.1162805495497175E-6</c:v>
                </c:pt>
                <c:pt idx="17">
                  <c:v>-9.9505439561193203E-7</c:v>
                </c:pt>
                <c:pt idx="18">
                  <c:v>-8.9246504965229423E-7</c:v>
                </c:pt>
                <c:pt idx="19">
                  <c:v>-8.0488002222861448E-7</c:v>
                </c:pt>
                <c:pt idx="20">
                  <c:v>-7.2951055258240102E-7</c:v>
                </c:pt>
                <c:pt idx="21">
                  <c:v>-6.6418691474876537E-7</c:v>
                </c:pt>
                <c:pt idx="22">
                  <c:v>-6.0720055823945738E-7</c:v>
                </c:pt>
                <c:pt idx="23">
                  <c:v>-5.5719129261992828E-7</c:v>
                </c:pt>
                <c:pt idx="24">
                  <c:v>-5.1306540403749686E-7</c:v>
                </c:pt>
                <c:pt idx="25">
                  <c:v>-4.7393537757818176E-7</c:v>
                </c:pt>
                <c:pt idx="26">
                  <c:v>-4.3907494745959963E-7</c:v>
                </c:pt>
                <c:pt idx="27">
                  <c:v>-4.0788517715704108E-7</c:v>
                </c:pt>
                <c:pt idx="28">
                  <c:v>-3.7986858129218371E-7</c:v>
                </c:pt>
                <c:pt idx="29">
                  <c:v>-3.5460918193638133E-7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7CB0-944A-B7E0-2CDFAB9111B2}"/>
            </c:ext>
          </c:extLst>
        </c:ser>
        <c:ser>
          <c:idx val="1"/>
          <c:order val="1"/>
          <c:tx>
            <c:v>P4VP</c:v>
          </c:tx>
          <c:spPr>
            <a:ln w="12700" cap="flat" cmpd="sng" algn="ctr">
              <a:solidFill>
                <a:schemeClr val="dk1"/>
              </a:solidFill>
              <a:prstDash val="solid"/>
              <a:miter lim="800000"/>
            </a:ln>
            <a:effectLst/>
          </c:spPr>
          <c:marker>
            <c:symbol val="circle"/>
            <c:size val="7"/>
            <c:spPr>
              <a:solidFill>
                <a:schemeClr val="tx1"/>
              </a:solidFill>
              <a:ln w="12700" cap="flat" cmpd="sng" algn="ctr">
                <a:solidFill>
                  <a:schemeClr val="dk1"/>
                </a:solidFill>
                <a:prstDash val="solid"/>
                <a:miter lim="800000"/>
              </a:ln>
              <a:effectLst/>
            </c:spPr>
          </c:marker>
          <c:xVal>
            <c:numRef>
              <c:f>Hamaker!$O$45:$O$74</c:f>
              <c:numCache>
                <c:formatCode>General</c:formatCode>
                <c:ptCount val="3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</c:numCache>
            </c:numRef>
          </c:xVal>
          <c:yVal>
            <c:numRef>
              <c:f>Hamaker!$P$45:$P$74</c:f>
              <c:numCache>
                <c:formatCode>General</c:formatCode>
                <c:ptCount val="30"/>
                <c:pt idx="0">
                  <c:v>7.0773192392236002E-4</c:v>
                </c:pt>
                <c:pt idx="1">
                  <c:v>1.772281439489205E-4</c:v>
                </c:pt>
                <c:pt idx="2">
                  <c:v>7.8974720222632313E-5</c:v>
                </c:pt>
                <c:pt idx="3">
                  <c:v>4.4577152458688893E-5</c:v>
                </c:pt>
                <c:pt idx="4">
                  <c:v>2.8649187100088436E-5</c:v>
                </c:pt>
                <c:pt idx="5">
                  <c:v>1.9991579417722202E-5</c:v>
                </c:pt>
                <c:pt idx="6">
                  <c:v>1.4766963471394786E-5</c:v>
                </c:pt>
                <c:pt idx="7">
                  <c:v>1.1372402550178611E-5</c:v>
                </c:pt>
                <c:pt idx="8">
                  <c:v>9.0421073603951093E-6</c:v>
                </c:pt>
                <c:pt idx="9">
                  <c:v>7.3727275378134828E-6</c:v>
                </c:pt>
                <c:pt idx="10">
                  <c:v>6.1354110797300134E-6</c:v>
                </c:pt>
                <c:pt idx="11">
                  <c:v>5.1924658061119164E-6</c:v>
                </c:pt>
                <c:pt idx="12">
                  <c:v>4.4570142138892817E-6</c:v>
                </c:pt>
                <c:pt idx="13">
                  <c:v>3.8720420319981039E-6</c:v>
                </c:pt>
                <c:pt idx="14">
                  <c:v>3.398874116466502E-6</c:v>
                </c:pt>
                <c:pt idx="15">
                  <c:v>3.0105238680651724E-6</c:v>
                </c:pt>
                <c:pt idx="16">
                  <c:v>2.6876954951618434E-6</c:v>
                </c:pt>
                <c:pt idx="17">
                  <c:v>2.416295212969885E-6</c:v>
                </c:pt>
                <c:pt idx="18">
                  <c:v>2.1858338919820378E-6</c:v>
                </c:pt>
                <c:pt idx="19">
                  <c:v>1.9883740584201673E-6</c:v>
                </c:pt>
                <c:pt idx="20">
                  <c:v>1.8178191089362802E-6</c:v>
                </c:pt>
                <c:pt idx="21">
                  <c:v>1.6694232877585031E-6</c:v>
                </c:pt>
                <c:pt idx="22">
                  <c:v>1.5394473996776208E-6</c:v>
                </c:pt>
                <c:pt idx="23">
                  <c:v>1.4249127453719704E-6</c:v>
                </c:pt>
                <c:pt idx="24">
                  <c:v>1.3234225084374866E-6</c:v>
                </c:pt>
                <c:pt idx="25">
                  <c:v>1.2330302586175998E-6</c:v>
                </c:pt>
                <c:pt idx="26">
                  <c:v>1.1521418819741857E-6</c:v>
                </c:pt>
                <c:pt idx="27">
                  <c:v>1.0794415662165228E-6</c:v>
                </c:pt>
                <c:pt idx="28">
                  <c:v>1.0138353252209359E-6</c:v>
                </c:pt>
                <c:pt idx="29">
                  <c:v>9.5440746738402695E-7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7CB0-944A-B7E0-2CDFAB9111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12550399"/>
        <c:axId val="1312674719"/>
      </c:scatterChart>
      <c:valAx>
        <c:axId val="1312550399"/>
        <c:scaling>
          <c:orientation val="minMax"/>
          <c:max val="3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400">
                    <a:latin typeface="Arial" panose="020B0604020202020204" pitchFamily="34" charset="0"/>
                    <a:cs typeface="Arial" panose="020B0604020202020204" pitchFamily="34" charset="0"/>
                  </a:rPr>
                  <a:t>Silicone oil thickness (nm) </a:t>
                </a:r>
              </a:p>
            </c:rich>
          </c:tx>
          <c:layout>
            <c:manualLayout>
              <c:xMode val="edge"/>
              <c:yMode val="edge"/>
              <c:x val="0.37480967421445199"/>
              <c:y val="0.9125250608734148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" pitchFamily="2" charset="0"/>
                <a:ea typeface="+mn-ea"/>
                <a:cs typeface="+mn-cs"/>
              </a:defRPr>
            </a:pPr>
            <a:endParaRPr lang="en-US"/>
          </a:p>
        </c:txPr>
        <c:crossAx val="1312674719"/>
        <c:crosses val="autoZero"/>
        <c:crossBetween val="midCat"/>
      </c:valAx>
      <c:valAx>
        <c:axId val="131267471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 sz="1400">
                    <a:latin typeface="Arial" panose="020B0604020202020204" pitchFamily="34" charset="0"/>
                    <a:cs typeface="Arial" panose="020B0604020202020204" pitchFamily="34" charset="0"/>
                  </a:rPr>
                  <a:t>E</a:t>
                </a:r>
                <a:r>
                  <a:rPr lang="en-US" sz="1400" baseline="-25000">
                    <a:latin typeface="Arial" panose="020B0604020202020204" pitchFamily="34" charset="0"/>
                    <a:cs typeface="Arial" panose="020B0604020202020204" pitchFamily="34" charset="0"/>
                  </a:rPr>
                  <a:t>vdW</a:t>
                </a:r>
                <a:r>
                  <a:rPr lang="en-US" sz="1400">
                    <a:latin typeface="Arial" panose="020B0604020202020204" pitchFamily="34" charset="0"/>
                    <a:cs typeface="Arial" panose="020B0604020202020204" pitchFamily="34" charset="0"/>
                  </a:rPr>
                  <a:t>(e) (J/m)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312550399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2184527781484946"/>
          <c:y val="0.19118489706858932"/>
          <c:w val="0.34551200873902066"/>
          <c:h val="0.166244821806912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490316224066"/>
          <c:y val="4.67213445970849E-2"/>
          <c:w val="0.75183905607618595"/>
          <c:h val="0.794996313730559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Roll-Off Angle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5"/>
                <c:pt idx="0">
                  <c:v>Clean OTS</c:v>
                </c:pt>
                <c:pt idx="1">
                  <c:v>Excess Oil</c:v>
                </c:pt>
                <c:pt idx="2">
                  <c:v>360 nm Oil</c:v>
                </c:pt>
                <c:pt idx="3">
                  <c:v>25 nm Oil</c:v>
                </c:pt>
                <c:pt idx="4">
                  <c:v>&lt; 1 nm Oil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15</c:v>
                </c:pt>
                <c:pt idx="1">
                  <c:v>1</c:v>
                </c:pt>
                <c:pt idx="2">
                  <c:v>2</c:v>
                </c:pt>
                <c:pt idx="3">
                  <c:v>5</c:v>
                </c:pt>
                <c:pt idx="4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C6-412F-8FD1-C5899A04C3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402629968"/>
        <c:axId val="-402629024"/>
      </c:barChart>
      <c:catAx>
        <c:axId val="-402629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Cambria Math" panose="02040503050406030204" pitchFamily="18" charset="0"/>
                <a:cs typeface="Arial" panose="020B0604020202020204" pitchFamily="34" charset="0"/>
              </a:defRPr>
            </a:pPr>
            <a:endParaRPr lang="en-US"/>
          </a:p>
        </c:txPr>
        <c:crossAx val="-402629024"/>
        <c:crosses val="autoZero"/>
        <c:auto val="1"/>
        <c:lblAlgn val="ctr"/>
        <c:lblOffset val="100"/>
        <c:noMultiLvlLbl val="0"/>
      </c:catAx>
      <c:valAx>
        <c:axId val="-402629024"/>
        <c:scaling>
          <c:orientation val="minMax"/>
          <c:max val="35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defRPr>
                </a:pPr>
                <a:r>
                  <a:rPr lang="en-AU" sz="1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Roll off angle (°)</a:t>
                </a:r>
              </a:p>
            </c:rich>
          </c:tx>
          <c:layout>
            <c:manualLayout>
              <c:xMode val="edge"/>
              <c:yMode val="edge"/>
              <c:x val="1.2022394656713499E-3"/>
              <c:y val="0.10477031481965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pPr>
            <a:endParaRPr lang="en-US"/>
          </a:p>
        </c:txPr>
        <c:crossAx val="-402629968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7.6964118924976094E-2"/>
          <c:y val="4.9400701955963397E-2"/>
          <c:w val="0.90124901574803196"/>
          <c:h val="0.88770464484785305"/>
        </c:manualLayout>
      </c:layout>
      <c:scatterChart>
        <c:scatterStyle val="lineMarker"/>
        <c:varyColors val="0"/>
        <c:ser>
          <c:idx val="9"/>
          <c:order val="0"/>
          <c:tx>
            <c:v>slip-Total-ext</c:v>
          </c:tx>
          <c:spPr>
            <a:ln w="57150">
              <a:solidFill>
                <a:sysClr val="window" lastClr="FFFFFF">
                  <a:lumMod val="50000"/>
                </a:sysClr>
              </a:solidFill>
              <a:prstDash val="sysDash"/>
            </a:ln>
          </c:spPr>
          <c:marker>
            <c:symbol val="none"/>
          </c:marker>
          <c:xVal>
            <c:numRef>
              <c:f>'[Chart in Microsoft PowerPoint]slip'!$AC$27:$AC$29000</c:f>
              <c:numCache>
                <c:formatCode>General</c:formatCode>
                <c:ptCount val="28974"/>
                <c:pt idx="0">
                  <c:v>3997.7252022968032</c:v>
                </c:pt>
                <c:pt idx="1">
                  <c:v>3975.1731044178332</c:v>
                </c:pt>
                <c:pt idx="2">
                  <c:v>3952.732147703196</c:v>
                </c:pt>
                <c:pt idx="3">
                  <c:v>3930.4027224321999</c:v>
                </c:pt>
                <c:pt idx="4">
                  <c:v>3908.1846869270298</c:v>
                </c:pt>
                <c:pt idx="5">
                  <c:v>3886.0775344193248</c:v>
                </c:pt>
                <c:pt idx="6">
                  <c:v>3864.080715899639</c:v>
                </c:pt>
                <c:pt idx="7">
                  <c:v>3842.1936814719229</c:v>
                </c:pt>
                <c:pt idx="8">
                  <c:v>3820.415883776026</c:v>
                </c:pt>
                <c:pt idx="9">
                  <c:v>3798.7467781782798</c:v>
                </c:pt>
                <c:pt idx="10">
                  <c:v>3777.18582276499</c:v>
                </c:pt>
                <c:pt idx="11">
                  <c:v>3755.7324783287108</c:v>
                </c:pt>
                <c:pt idx="12">
                  <c:v>3734.3862083547151</c:v>
                </c:pt>
                <c:pt idx="13">
                  <c:v>3713.1464790075761</c:v>
                </c:pt>
                <c:pt idx="14">
                  <c:v>3692.012759117838</c:v>
                </c:pt>
                <c:pt idx="15">
                  <c:v>3670.984520168739</c:v>
                </c:pt>
                <c:pt idx="16">
                  <c:v>3650.0612362830138</c:v>
                </c:pt>
                <c:pt idx="17">
                  <c:v>3629.2423842097428</c:v>
                </c:pt>
                <c:pt idx="18">
                  <c:v>3608.5274433112941</c:v>
                </c:pt>
                <c:pt idx="19">
                  <c:v>3587.9158955503081</c:v>
                </c:pt>
                <c:pt idx="20">
                  <c:v>3567.4072254767611</c:v>
                </c:pt>
                <c:pt idx="21">
                  <c:v>3547.0009202150868</c:v>
                </c:pt>
                <c:pt idx="22">
                  <c:v>3526.6964694513631</c:v>
                </c:pt>
                <c:pt idx="23">
                  <c:v>3506.4933654205688</c:v>
                </c:pt>
                <c:pt idx="24">
                  <c:v>3486.391102893896</c:v>
                </c:pt>
                <c:pt idx="25">
                  <c:v>3466.3891791661349</c:v>
                </c:pt>
                <c:pt idx="26">
                  <c:v>3446.4870940431169</c:v>
                </c:pt>
                <c:pt idx="27">
                  <c:v>3426.684349829216</c:v>
                </c:pt>
                <c:pt idx="28">
                  <c:v>3406.9804513149252</c:v>
                </c:pt>
                <c:pt idx="29">
                  <c:v>3387.3749057644859</c:v>
                </c:pt>
                <c:pt idx="30">
                  <c:v>3367.8672229035828</c:v>
                </c:pt>
                <c:pt idx="31">
                  <c:v>3348.4569149070958</c:v>
                </c:pt>
                <c:pt idx="32">
                  <c:v>3329.143496386926</c:v>
                </c:pt>
                <c:pt idx="33">
                  <c:v>3309.9264843798692</c:v>
                </c:pt>
                <c:pt idx="34">
                  <c:v>3290.8053983355539</c:v>
                </c:pt>
                <c:pt idx="35">
                  <c:v>3271.7797601044472</c:v>
                </c:pt>
                <c:pt idx="36">
                  <c:v>3252.8490939259118</c:v>
                </c:pt>
                <c:pt idx="37">
                  <c:v>3234.0129264163302</c:v>
                </c:pt>
                <c:pt idx="38">
                  <c:v>3215.270786557282</c:v>
                </c:pt>
                <c:pt idx="39">
                  <c:v>3196.6222056837869</c:v>
                </c:pt>
                <c:pt idx="40">
                  <c:v>3178.066717472605</c:v>
                </c:pt>
                <c:pt idx="41">
                  <c:v>3159.6038579305882</c:v>
                </c:pt>
                <c:pt idx="42">
                  <c:v>3141.2331653831052</c:v>
                </c:pt>
                <c:pt idx="43">
                  <c:v>3122.954180462516</c:v>
                </c:pt>
                <c:pt idx="44">
                  <c:v>3104.7664460967012</c:v>
                </c:pt>
                <c:pt idx="45">
                  <c:v>3086.6695074976569</c:v>
                </c:pt>
                <c:pt idx="46">
                  <c:v>3068.6629121501401</c:v>
                </c:pt>
                <c:pt idx="47">
                  <c:v>3050.7462098003762</c:v>
                </c:pt>
                <c:pt idx="48">
                  <c:v>3032.9189524448261</c:v>
                </c:pt>
                <c:pt idx="49">
                  <c:v>3015.1806943189981</c:v>
                </c:pt>
                <c:pt idx="50">
                  <c:v>2997.53099188633</c:v>
                </c:pt>
                <c:pt idx="51">
                  <c:v>2979.9694038271159</c:v>
                </c:pt>
                <c:pt idx="52">
                  <c:v>2962.4954910275028</c:v>
                </c:pt>
                <c:pt idx="53">
                  <c:v>2945.1088165685242</c:v>
                </c:pt>
                <c:pt idx="54">
                  <c:v>2927.8089457152009</c:v>
                </c:pt>
                <c:pt idx="55">
                  <c:v>2910.595445905707</c:v>
                </c:pt>
                <c:pt idx="56">
                  <c:v>2893.467886740561</c:v>
                </c:pt>
                <c:pt idx="57">
                  <c:v>2876.4258399719001</c:v>
                </c:pt>
                <c:pt idx="58">
                  <c:v>2859.4688794927938</c:v>
                </c:pt>
                <c:pt idx="59">
                  <c:v>2842.5965813266212</c:v>
                </c:pt>
                <c:pt idx="60">
                  <c:v>2825.8085236164902</c:v>
                </c:pt>
                <c:pt idx="61">
                  <c:v>2809.10428661471</c:v>
                </c:pt>
                <c:pt idx="62">
                  <c:v>2792.4834526723462</c:v>
                </c:pt>
                <c:pt idx="63">
                  <c:v>2775.94560622878</c:v>
                </c:pt>
                <c:pt idx="64">
                  <c:v>2759.4903338013619</c:v>
                </c:pt>
                <c:pt idx="65">
                  <c:v>2743.1172239750981</c:v>
                </c:pt>
                <c:pt idx="66">
                  <c:v>2726.825867392391</c:v>
                </c:pt>
                <c:pt idx="67">
                  <c:v>2710.6158567428338</c:v>
                </c:pt>
                <c:pt idx="68">
                  <c:v>2694.4867867530652</c:v>
                </c:pt>
                <c:pt idx="69">
                  <c:v>2678.438254176654</c:v>
                </c:pt>
                <c:pt idx="70">
                  <c:v>2662.4698577840581</c:v>
                </c:pt>
                <c:pt idx="71">
                  <c:v>2646.581198352621</c:v>
                </c:pt>
                <c:pt idx="72">
                  <c:v>2630.7718786566252</c:v>
                </c:pt>
                <c:pt idx="73">
                  <c:v>2615.0415034573898</c:v>
                </c:pt>
                <c:pt idx="74">
                  <c:v>2599.3896794934249</c:v>
                </c:pt>
                <c:pt idx="75">
                  <c:v>2583.8160154706379</c:v>
                </c:pt>
                <c:pt idx="76">
                  <c:v>2568.3201220525762</c:v>
                </c:pt>
                <c:pt idx="77">
                  <c:v>2552.9016118507329</c:v>
                </c:pt>
                <c:pt idx="78">
                  <c:v>2537.560099414904</c:v>
                </c:pt>
                <c:pt idx="79">
                  <c:v>2522.2952012235769</c:v>
                </c:pt>
                <c:pt idx="80">
                  <c:v>2507.106535674387</c:v>
                </c:pt>
                <c:pt idx="81">
                  <c:v>2491.9937230746159</c:v>
                </c:pt>
                <c:pt idx="82">
                  <c:v>2476.95638563173</c:v>
                </c:pt>
                <c:pt idx="83">
                  <c:v>2461.9941474439838</c:v>
                </c:pt>
                <c:pt idx="84">
                  <c:v>2447.1066344910591</c:v>
                </c:pt>
                <c:pt idx="85">
                  <c:v>2432.2934746247511</c:v>
                </c:pt>
                <c:pt idx="86">
                  <c:v>2417.5542975597141</c:v>
                </c:pt>
                <c:pt idx="87">
                  <c:v>2402.8887348642402</c:v>
                </c:pt>
                <c:pt idx="88">
                  <c:v>2388.2964199510911</c:v>
                </c:pt>
                <c:pt idx="89">
                  <c:v>2373.7769880683882</c:v>
                </c:pt>
                <c:pt idx="90">
                  <c:v>2359.330076290526</c:v>
                </c:pt>
                <c:pt idx="91">
                  <c:v>2344.9553235091498</c:v>
                </c:pt>
                <c:pt idx="92">
                  <c:v>2330.6523704241722</c:v>
                </c:pt>
                <c:pt idx="93">
                  <c:v>2316.4208595348459</c:v>
                </c:pt>
                <c:pt idx="94">
                  <c:v>2302.2604351308678</c:v>
                </c:pt>
                <c:pt idx="95">
                  <c:v>2288.1707432835351</c:v>
                </c:pt>
                <c:pt idx="96">
                  <c:v>2274.1514318369518</c:v>
                </c:pt>
                <c:pt idx="97">
                  <c:v>2260.202150399271</c:v>
                </c:pt>
                <c:pt idx="98">
                  <c:v>2246.3225503339959</c:v>
                </c:pt>
                <c:pt idx="99">
                  <c:v>2232.5122847513071</c:v>
                </c:pt>
                <c:pt idx="100">
                  <c:v>2218.7710084994519</c:v>
                </c:pt>
                <c:pt idx="101">
                  <c:v>2205.0983781561699</c:v>
                </c:pt>
                <c:pt idx="102">
                  <c:v>2191.4940520201599</c:v>
                </c:pt>
                <c:pt idx="103">
                  <c:v>2177.9576901025998</c:v>
                </c:pt>
                <c:pt idx="104">
                  <c:v>2164.4889541187031</c:v>
                </c:pt>
                <c:pt idx="105">
                  <c:v>2151.0875074793271</c:v>
                </c:pt>
                <c:pt idx="106">
                  <c:v>2137.753015282608</c:v>
                </c:pt>
                <c:pt idx="107">
                  <c:v>2124.48514430566</c:v>
                </c:pt>
                <c:pt idx="108">
                  <c:v>2111.2835629963088</c:v>
                </c:pt>
                <c:pt idx="109">
                  <c:v>2098.1479414648588</c:v>
                </c:pt>
                <c:pt idx="110">
                  <c:v>2085.0779514759251</c:v>
                </c:pt>
                <c:pt idx="111">
                  <c:v>2072.0732664402799</c:v>
                </c:pt>
                <c:pt idx="112">
                  <c:v>2059.1335614067661</c:v>
                </c:pt>
                <c:pt idx="113">
                  <c:v>2046.2585130542441</c:v>
                </c:pt>
                <c:pt idx="114">
                  <c:v>2033.4477996835719</c:v>
                </c:pt>
                <c:pt idx="115">
                  <c:v>2020.701101209645</c:v>
                </c:pt>
                <c:pt idx="116">
                  <c:v>2008.0180991534619</c:v>
                </c:pt>
                <c:pt idx="117">
                  <c:v>1995.3984766342401</c:v>
                </c:pt>
                <c:pt idx="118">
                  <c:v>1982.8419183615699</c:v>
                </c:pt>
                <c:pt idx="119">
                  <c:v>1970.348110627611</c:v>
                </c:pt>
                <c:pt idx="120">
                  <c:v>1957.9167412993329</c:v>
                </c:pt>
                <c:pt idx="121">
                  <c:v>1945.5474998107879</c:v>
                </c:pt>
                <c:pt idx="122">
                  <c:v>1933.2400771554339</c:v>
                </c:pt>
                <c:pt idx="123">
                  <c:v>1920.994165878493</c:v>
                </c:pt>
                <c:pt idx="124">
                  <c:v>1908.8094600693521</c:v>
                </c:pt>
                <c:pt idx="125">
                  <c:v>1896.6856553540019</c:v>
                </c:pt>
                <c:pt idx="126">
                  <c:v>1884.6224488875191</c:v>
                </c:pt>
                <c:pt idx="127">
                  <c:v>1872.619539346588</c:v>
                </c:pt>
                <c:pt idx="128">
                  <c:v>1860.6766269220579</c:v>
                </c:pt>
                <c:pt idx="129">
                  <c:v>1848.7934133115459</c:v>
                </c:pt>
                <c:pt idx="130">
                  <c:v>1836.969601712075</c:v>
                </c:pt>
                <c:pt idx="131">
                  <c:v>1825.204896812754</c:v>
                </c:pt>
                <c:pt idx="132">
                  <c:v>1813.499004787496</c:v>
                </c:pt>
                <c:pt idx="133">
                  <c:v>1801.8516332877771</c:v>
                </c:pt>
                <c:pt idx="134">
                  <c:v>1790.262491435428</c:v>
                </c:pt>
                <c:pt idx="135">
                  <c:v>1778.731289815478</c:v>
                </c:pt>
                <c:pt idx="136">
                  <c:v>1767.2577404690201</c:v>
                </c:pt>
                <c:pt idx="137">
                  <c:v>1755.8415568861301</c:v>
                </c:pt>
                <c:pt idx="138">
                  <c:v>1744.4824539988131</c:v>
                </c:pt>
                <c:pt idx="139">
                  <c:v>1733.1801481739981</c:v>
                </c:pt>
                <c:pt idx="140">
                  <c:v>1721.9343572065629</c:v>
                </c:pt>
                <c:pt idx="141">
                  <c:v>1710.744800312398</c:v>
                </c:pt>
                <c:pt idx="142">
                  <c:v>1699.6111981215131</c:v>
                </c:pt>
                <c:pt idx="143">
                  <c:v>1688.533272671177</c:v>
                </c:pt>
                <c:pt idx="144">
                  <c:v>1677.5107473991</c:v>
                </c:pt>
                <c:pt idx="145">
                  <c:v>1666.5433471366459</c:v>
                </c:pt>
                <c:pt idx="146">
                  <c:v>1655.630798102093</c:v>
                </c:pt>
                <c:pt idx="147">
                  <c:v>1644.7728278939171</c:v>
                </c:pt>
                <c:pt idx="148">
                  <c:v>1633.9691654841299</c:v>
                </c:pt>
                <c:pt idx="149">
                  <c:v>1623.219541211638</c:v>
                </c:pt>
                <c:pt idx="150">
                  <c:v>1612.52368677565</c:v>
                </c:pt>
                <c:pt idx="151">
                  <c:v>1601.881335229117</c:v>
                </c:pt>
                <c:pt idx="152">
                  <c:v>1591.292220972208</c:v>
                </c:pt>
                <c:pt idx="153">
                  <c:v>1580.7560797458241</c:v>
                </c:pt>
                <c:pt idx="154">
                  <c:v>1570.2726486251499</c:v>
                </c:pt>
                <c:pt idx="155">
                  <c:v>1559.841666013238</c:v>
                </c:pt>
                <c:pt idx="156">
                  <c:v>1549.4628716346419</c:v>
                </c:pt>
                <c:pt idx="157">
                  <c:v>1539.136006529063</c:v>
                </c:pt>
                <c:pt idx="158">
                  <c:v>1528.860813045058</c:v>
                </c:pt>
                <c:pt idx="159">
                  <c:v>1518.637034833763</c:v>
                </c:pt>
                <c:pt idx="160">
                  <c:v>1508.4644168426689</c:v>
                </c:pt>
                <c:pt idx="161">
                  <c:v>1498.3427053094269</c:v>
                </c:pt>
                <c:pt idx="162">
                  <c:v>1488.2716477556839</c:v>
                </c:pt>
                <c:pt idx="163">
                  <c:v>1478.250992980963</c:v>
                </c:pt>
                <c:pt idx="164">
                  <c:v>1468.2804910565781</c:v>
                </c:pt>
                <c:pt idx="165">
                  <c:v>1458.3598933195819</c:v>
                </c:pt>
                <c:pt idx="166">
                  <c:v>1448.4889523667471</c:v>
                </c:pt>
                <c:pt idx="167">
                  <c:v>1438.667422048592</c:v>
                </c:pt>
                <c:pt idx="168">
                  <c:v>1428.895057463433</c:v>
                </c:pt>
                <c:pt idx="169">
                  <c:v>1419.17161495148</c:v>
                </c:pt>
                <c:pt idx="170">
                  <c:v>1409.4968520889599</c:v>
                </c:pt>
                <c:pt idx="171">
                  <c:v>1399.8705276822809</c:v>
                </c:pt>
                <c:pt idx="172">
                  <c:v>1390.2924017622361</c:v>
                </c:pt>
                <c:pt idx="173">
                  <c:v>1380.762235578226</c:v>
                </c:pt>
                <c:pt idx="174">
                  <c:v>1371.2797915925439</c:v>
                </c:pt>
                <c:pt idx="175">
                  <c:v>1361.8448334746649</c:v>
                </c:pt>
                <c:pt idx="176">
                  <c:v>1352.4571260955979</c:v>
                </c:pt>
                <c:pt idx="177">
                  <c:v>1343.1164355222561</c:v>
                </c:pt>
                <c:pt idx="178">
                  <c:v>1333.8225290118701</c:v>
                </c:pt>
                <c:pt idx="179">
                  <c:v>1324.5751750064351</c:v>
                </c:pt>
                <c:pt idx="180">
                  <c:v>1315.3741431271919</c:v>
                </c:pt>
                <c:pt idx="181">
                  <c:v>1306.2192041691439</c:v>
                </c:pt>
                <c:pt idx="182">
                  <c:v>1297.110130095612</c:v>
                </c:pt>
                <c:pt idx="183">
                  <c:v>1288.0466940328231</c:v>
                </c:pt>
                <c:pt idx="184">
                  <c:v>1279.028670264531</c:v>
                </c:pt>
                <c:pt idx="185">
                  <c:v>1270.05583422668</c:v>
                </c:pt>
                <c:pt idx="186">
                  <c:v>1261.1279625020979</c:v>
                </c:pt>
                <c:pt idx="187">
                  <c:v>1252.2448328152229</c:v>
                </c:pt>
                <c:pt idx="188">
                  <c:v>1243.406224026879</c:v>
                </c:pt>
                <c:pt idx="189">
                  <c:v>1234.6119161290651</c:v>
                </c:pt>
                <c:pt idx="190">
                  <c:v>1225.8616902398039</c:v>
                </c:pt>
                <c:pt idx="191">
                  <c:v>1217.155328598009</c:v>
                </c:pt>
                <c:pt idx="192">
                  <c:v>1208.492614558395</c:v>
                </c:pt>
                <c:pt idx="193">
                  <c:v>1199.8733325864209</c:v>
                </c:pt>
                <c:pt idx="194">
                  <c:v>1191.2972682532741</c:v>
                </c:pt>
                <c:pt idx="195">
                  <c:v>1182.7642082308839</c:v>
                </c:pt>
                <c:pt idx="196">
                  <c:v>1174.273940286977</c:v>
                </c:pt>
                <c:pt idx="197">
                  <c:v>1165.8262532801641</c:v>
                </c:pt>
                <c:pt idx="198">
                  <c:v>1157.420937155068</c:v>
                </c:pt>
                <c:pt idx="199">
                  <c:v>1149.057782937482</c:v>
                </c:pt>
                <c:pt idx="200">
                  <c:v>1140.736582729575</c:v>
                </c:pt>
                <c:pt idx="201">
                  <c:v>1132.4571297051159</c:v>
                </c:pt>
                <c:pt idx="202">
                  <c:v>1124.2192181047581</c:v>
                </c:pt>
                <c:pt idx="203">
                  <c:v>1116.022643231337</c:v>
                </c:pt>
                <c:pt idx="204">
                  <c:v>1107.867201445225</c:v>
                </c:pt>
                <c:pt idx="205">
                  <c:v>1099.75269015971</c:v>
                </c:pt>
                <c:pt idx="206">
                  <c:v>1091.678907836415</c:v>
                </c:pt>
                <c:pt idx="207">
                  <c:v>1083.6456539807641</c:v>
                </c:pt>
                <c:pt idx="208">
                  <c:v>1075.6527291374659</c:v>
                </c:pt>
                <c:pt idx="209">
                  <c:v>1067.6999348860629</c:v>
                </c:pt>
                <c:pt idx="210">
                  <c:v>1059.787073836492</c:v>
                </c:pt>
                <c:pt idx="211">
                  <c:v>1051.913949624701</c:v>
                </c:pt>
                <c:pt idx="212">
                  <c:v>1044.080366908297</c:v>
                </c:pt>
                <c:pt idx="213">
                  <c:v>1036.2861313622391</c:v>
                </c:pt>
                <c:pt idx="214">
                  <c:v>1028.5310496745551</c:v>
                </c:pt>
                <c:pt idx="215">
                  <c:v>1020.814929542121</c:v>
                </c:pt>
                <c:pt idx="216">
                  <c:v>1013.1375796664649</c:v>
                </c:pt>
                <c:pt idx="217">
                  <c:v>1005.4988097496069</c:v>
                </c:pt>
                <c:pt idx="218">
                  <c:v>997.89843048995624</c:v>
                </c:pt>
                <c:pt idx="219">
                  <c:v>990.3362535782328</c:v>
                </c:pt>
                <c:pt idx="220">
                  <c:v>982.8120916934389</c:v>
                </c:pt>
                <c:pt idx="221">
                  <c:v>975.32575849886962</c:v>
                </c:pt>
                <c:pt idx="222">
                  <c:v>967.87706863816379</c:v>
                </c:pt>
                <c:pt idx="223">
                  <c:v>960.46583773139844</c:v>
                </c:pt>
                <c:pt idx="224">
                  <c:v>953.09188237122703</c:v>
                </c:pt>
                <c:pt idx="225">
                  <c:v>945.75502011905644</c:v>
                </c:pt>
                <c:pt idx="226">
                  <c:v>938.45506950127196</c:v>
                </c:pt>
                <c:pt idx="227">
                  <c:v>931.19185000550306</c:v>
                </c:pt>
                <c:pt idx="228">
                  <c:v>923.96518207693418</c:v>
                </c:pt>
                <c:pt idx="229">
                  <c:v>916.77488711466071</c:v>
                </c:pt>
                <c:pt idx="230">
                  <c:v>909.62078746808925</c:v>
                </c:pt>
                <c:pt idx="231">
                  <c:v>902.50270643338501</c:v>
                </c:pt>
                <c:pt idx="232">
                  <c:v>895.42046824996339</c:v>
                </c:pt>
                <c:pt idx="233">
                  <c:v>888.37389809703143</c:v>
                </c:pt>
                <c:pt idx="234">
                  <c:v>881.36282209017315</c:v>
                </c:pt>
                <c:pt idx="235">
                  <c:v>874.38706727798626</c:v>
                </c:pt>
                <c:pt idx="236">
                  <c:v>867.44646163876496</c:v>
                </c:pt>
                <c:pt idx="237">
                  <c:v>860.54083407723328</c:v>
                </c:pt>
                <c:pt idx="238">
                  <c:v>853.67001442132914</c:v>
                </c:pt>
                <c:pt idx="239">
                  <c:v>846.83383341903823</c:v>
                </c:pt>
                <c:pt idx="240">
                  <c:v>840.03212273527788</c:v>
                </c:pt>
                <c:pt idx="241">
                  <c:v>833.26471494883822</c:v>
                </c:pt>
                <c:pt idx="242">
                  <c:v>826.53144354936853</c:v>
                </c:pt>
                <c:pt idx="243">
                  <c:v>819.83214293442506</c:v>
                </c:pt>
                <c:pt idx="244">
                  <c:v>813.16664840657108</c:v>
                </c:pt>
                <c:pt idx="245">
                  <c:v>806.53479617052881</c:v>
                </c:pt>
                <c:pt idx="246">
                  <c:v>799.93642333039384</c:v>
                </c:pt>
                <c:pt idx="247">
                  <c:v>793.37136788690282</c:v>
                </c:pt>
                <c:pt idx="248">
                  <c:v>786.83946873476202</c:v>
                </c:pt>
                <c:pt idx="249">
                  <c:v>780.34056566003358</c:v>
                </c:pt>
                <c:pt idx="250">
                  <c:v>773.87449933758455</c:v>
                </c:pt>
                <c:pt idx="251">
                  <c:v>767.44111132859541</c:v>
                </c:pt>
                <c:pt idx="252">
                  <c:v>761.04024407813301</c:v>
                </c:pt>
                <c:pt idx="253">
                  <c:v>754.67174091278764</c:v>
                </c:pt>
                <c:pt idx="254">
                  <c:v>748.33544603837379</c:v>
                </c:pt>
                <c:pt idx="255">
                  <c:v>742.03120453770066</c:v>
                </c:pt>
                <c:pt idx="256">
                  <c:v>735.75886236840654</c:v>
                </c:pt>
                <c:pt idx="257">
                  <c:v>729.51826636086707</c:v>
                </c:pt>
                <c:pt idx="258">
                  <c:v>723.30926421616971</c:v>
                </c:pt>
                <c:pt idx="259">
                  <c:v>717.13170450416453</c:v>
                </c:pt>
                <c:pt idx="260">
                  <c:v>710.98543666158662</c:v>
                </c:pt>
                <c:pt idx="261">
                  <c:v>704.87031099025432</c:v>
                </c:pt>
                <c:pt idx="262">
                  <c:v>698.78617865534602</c:v>
                </c:pt>
                <c:pt idx="263">
                  <c:v>692.73289168375322</c:v>
                </c:pt>
                <c:pt idx="264">
                  <c:v>686.71030296251718</c:v>
                </c:pt>
                <c:pt idx="265">
                  <c:v>680.71826623734466</c:v>
                </c:pt>
                <c:pt idx="266">
                  <c:v>674.75663611121342</c:v>
                </c:pt>
                <c:pt idx="267">
                  <c:v>668.82526804305928</c:v>
                </c:pt>
                <c:pt idx="268">
                  <c:v>662.92401834655334</c:v>
                </c:pt>
                <c:pt idx="269">
                  <c:v>657.05274418897091</c:v>
                </c:pt>
                <c:pt idx="270">
                  <c:v>651.21130359015376</c:v>
                </c:pt>
                <c:pt idx="271">
                  <c:v>645.39955542156622</c:v>
                </c:pt>
                <c:pt idx="272">
                  <c:v>639.61735940544986</c:v>
                </c:pt>
                <c:pt idx="273">
                  <c:v>633.864576114079</c:v>
                </c:pt>
                <c:pt idx="274">
                  <c:v>628.14106696911858</c:v>
                </c:pt>
                <c:pt idx="275">
                  <c:v>622.44669424108758</c:v>
                </c:pt>
                <c:pt idx="276">
                  <c:v>616.78132104893268</c:v>
                </c:pt>
                <c:pt idx="277">
                  <c:v>611.14481135971084</c:v>
                </c:pt>
                <c:pt idx="278">
                  <c:v>605.53702998838855</c:v>
                </c:pt>
                <c:pt idx="279">
                  <c:v>599.95784259775689</c:v>
                </c:pt>
                <c:pt idx="280">
                  <c:v>594.40711569846997</c:v>
                </c:pt>
                <c:pt idx="281">
                  <c:v>588.88471664920542</c:v>
                </c:pt>
                <c:pt idx="282">
                  <c:v>583.39051365695332</c:v>
                </c:pt>
                <c:pt idx="283">
                  <c:v>577.92437577743942</c:v>
                </c:pt>
                <c:pt idx="284">
                  <c:v>572.48617291567962</c:v>
                </c:pt>
                <c:pt idx="285">
                  <c:v>567.07577582667705</c:v>
                </c:pt>
                <c:pt idx="286">
                  <c:v>561.69305611626044</c:v>
                </c:pt>
                <c:pt idx="287">
                  <c:v>556.33788624207341</c:v>
                </c:pt>
                <c:pt idx="288">
                  <c:v>551.01013951471418</c:v>
                </c:pt>
                <c:pt idx="289">
                  <c:v>545.70969009903126</c:v>
                </c:pt>
                <c:pt idx="290">
                  <c:v>540.43641301558273</c:v>
                </c:pt>
                <c:pt idx="291">
                  <c:v>535.19018414226264</c:v>
                </c:pt>
                <c:pt idx="292">
                  <c:v>529.97088021609818</c:v>
                </c:pt>
                <c:pt idx="293">
                  <c:v>524.77837883522534</c:v>
                </c:pt>
                <c:pt idx="294">
                  <c:v>519.61255846104712</c:v>
                </c:pt>
                <c:pt idx="295">
                  <c:v>514.47329842058264</c:v>
                </c:pt>
                <c:pt idx="296">
                  <c:v>509.36047890900801</c:v>
                </c:pt>
                <c:pt idx="297">
                  <c:v>504.27398099240168</c:v>
                </c:pt>
                <c:pt idx="298">
                  <c:v>499.21368661069829</c:v>
                </c:pt>
                <c:pt idx="299">
                  <c:v>494.17947858085421</c:v>
                </c:pt>
                <c:pt idx="300">
                  <c:v>489.17124060023929</c:v>
                </c:pt>
                <c:pt idx="301">
                  <c:v>484.18885725025558</c:v>
                </c:pt>
                <c:pt idx="302">
                  <c:v>479.23221400019588</c:v>
                </c:pt>
                <c:pt idx="303">
                  <c:v>474.30119721134508</c:v>
                </c:pt>
                <c:pt idx="304">
                  <c:v>469.39569414133791</c:v>
                </c:pt>
                <c:pt idx="305">
                  <c:v>464.51559294877791</c:v>
                </c:pt>
                <c:pt idx="306">
                  <c:v>459.66078269813022</c:v>
                </c:pt>
                <c:pt idx="307">
                  <c:v>454.83115336489288</c:v>
                </c:pt>
                <c:pt idx="308">
                  <c:v>450.02659584106249</c:v>
                </c:pt>
                <c:pt idx="309">
                  <c:v>445.24700194089962</c:v>
                </c:pt>
                <c:pt idx="310">
                  <c:v>440.49226440700733</c:v>
                </c:pt>
                <c:pt idx="311">
                  <c:v>435.76227691673279</c:v>
                </c:pt>
                <c:pt idx="312">
                  <c:v>431.05693408890562</c:v>
                </c:pt>
                <c:pt idx="313">
                  <c:v>426.37613149092152</c:v>
                </c:pt>
                <c:pt idx="314">
                  <c:v>421.71976564618802</c:v>
                </c:pt>
                <c:pt idx="315">
                  <c:v>417.0877340419425</c:v>
                </c:pt>
                <c:pt idx="316">
                  <c:v>412.4799351374582</c:v>
                </c:pt>
                <c:pt idx="317">
                  <c:v>407.8962683726507</c:v>
                </c:pt>
                <c:pt idx="318">
                  <c:v>403.33663417710261</c:v>
                </c:pt>
                <c:pt idx="319">
                  <c:v>398.80093397951822</c:v>
                </c:pt>
                <c:pt idx="320">
                  <c:v>394.28907021762939</c:v>
                </c:pt>
                <c:pt idx="321">
                  <c:v>389.80094634856488</c:v>
                </c:pt>
                <c:pt idx="322">
                  <c:v>385.33646685970348</c:v>
                </c:pt>
                <c:pt idx="323">
                  <c:v>380.8955372800296</c:v>
                </c:pt>
                <c:pt idx="324">
                  <c:v>376.47806419201032</c:v>
                </c:pt>
                <c:pt idx="325">
                  <c:v>372.08395524401169</c:v>
                </c:pt>
                <c:pt idx="326">
                  <c:v>367.71311916328119</c:v>
                </c:pt>
                <c:pt idx="327">
                  <c:v>363.36546576951099</c:v>
                </c:pt>
                <c:pt idx="328">
                  <c:v>359.0409059890103</c:v>
                </c:pt>
                <c:pt idx="329">
                  <c:v>354.73935186951002</c:v>
                </c:pt>
                <c:pt idx="330">
                  <c:v>350.46071659562227</c:v>
                </c:pt>
                <c:pt idx="331">
                  <c:v>346.2049145049844</c:v>
                </c:pt>
                <c:pt idx="332">
                  <c:v>341.97186110511069</c:v>
                </c:pt>
                <c:pt idx="333">
                  <c:v>337.76147309098451</c:v>
                </c:pt>
                <c:pt idx="334">
                  <c:v>333.5736683634197</c:v>
                </c:pt>
                <c:pt idx="335">
                  <c:v>329.40836604821811</c:v>
                </c:pt>
                <c:pt idx="336">
                  <c:v>325.26548651616429</c:v>
                </c:pt>
                <c:pt idx="337">
                  <c:v>321.14495140388232</c:v>
                </c:pt>
                <c:pt idx="338">
                  <c:v>317.04668363559671</c:v>
                </c:pt>
                <c:pt idx="339">
                  <c:v>312.97060744583302</c:v>
                </c:pt>
                <c:pt idx="340">
                  <c:v>308.91664840309568</c:v>
                </c:pt>
                <c:pt idx="341">
                  <c:v>304.88473343456531</c:v>
                </c:pt>
                <c:pt idx="342">
                  <c:v>300.87479085185748</c:v>
                </c:pt>
                <c:pt idx="343">
                  <c:v>296.88675037788869</c:v>
                </c:pt>
                <c:pt idx="344">
                  <c:v>292.92054317489459</c:v>
                </c:pt>
                <c:pt idx="345">
                  <c:v>288.9761018736495</c:v>
                </c:pt>
                <c:pt idx="346">
                  <c:v>285.0533606039408</c:v>
                </c:pt>
                <c:pt idx="347">
                  <c:v>281.1522550263478</c:v>
                </c:pt>
                <c:pt idx="348">
                  <c:v>277.27272236538442</c:v>
                </c:pt>
                <c:pt idx="349">
                  <c:v>273.41470144406298</c:v>
                </c:pt>
                <c:pt idx="350">
                  <c:v>269.57813271994053</c:v>
                </c:pt>
                <c:pt idx="351">
                  <c:v>265.7629583227116</c:v>
                </c:pt>
                <c:pt idx="352">
                  <c:v>261.96912209341701</c:v>
                </c:pt>
                <c:pt idx="353">
                  <c:v>258.1965696253356</c:v>
                </c:pt>
                <c:pt idx="354">
                  <c:v>254.4452483066384</c:v>
                </c:pt>
                <c:pt idx="355">
                  <c:v>250.71510736487551</c:v>
                </c:pt>
                <c:pt idx="356">
                  <c:v>247.00609791338519</c:v>
                </c:pt>
                <c:pt idx="357">
                  <c:v>243.31817299970351</c:v>
                </c:pt>
                <c:pt idx="358">
                  <c:v>239.65128765606809</c:v>
                </c:pt>
                <c:pt idx="359">
                  <c:v>236.0053989521094</c:v>
                </c:pt>
                <c:pt idx="360">
                  <c:v>232.38046604982549</c:v>
                </c:pt>
                <c:pt idx="361">
                  <c:v>228.77645026094731</c:v>
                </c:pt>
                <c:pt idx="362">
                  <c:v>225.19331510679999</c:v>
                </c:pt>
                <c:pt idx="363">
                  <c:v>221.63102638077461</c:v>
                </c:pt>
                <c:pt idx="364">
                  <c:v>218.0895522135327</c:v>
                </c:pt>
                <c:pt idx="365">
                  <c:v>214.5688631410649</c:v>
                </c:pt>
                <c:pt idx="366">
                  <c:v>211.06893217573841</c:v>
                </c:pt>
                <c:pt idx="367">
                  <c:v>207.58973488047221</c:v>
                </c:pt>
                <c:pt idx="368">
                  <c:v>204.13124944618531</c:v>
                </c:pt>
                <c:pt idx="369">
                  <c:v>200.6934567726702</c:v>
                </c:pt>
                <c:pt idx="370">
                  <c:v>197.27634055305609</c:v>
                </c:pt>
                <c:pt idx="371">
                  <c:v>193.87988736202931</c:v>
                </c:pt>
                <c:pt idx="372">
                  <c:v>190.50408674799121</c:v>
                </c:pt>
                <c:pt idx="373">
                  <c:v>187.14893132934159</c:v>
                </c:pt>
                <c:pt idx="374">
                  <c:v>183.81441689508779</c:v>
                </c:pt>
                <c:pt idx="375">
                  <c:v>180.50054250998701</c:v>
                </c:pt>
                <c:pt idx="376">
                  <c:v>177.207310624445</c:v>
                </c:pt>
                <c:pt idx="377">
                  <c:v>173.93472718940581</c:v>
                </c:pt>
                <c:pt idx="378">
                  <c:v>170.68280177647469</c:v>
                </c:pt>
                <c:pt idx="379">
                  <c:v>167.4515477035421</c:v>
                </c:pt>
                <c:pt idx="380">
                  <c:v>164.24098216617921</c:v>
                </c:pt>
                <c:pt idx="381">
                  <c:v>161.05112637510081</c:v>
                </c:pt>
                <c:pt idx="382">
                  <c:v>157.88200570000399</c:v>
                </c:pt>
                <c:pt idx="383">
                  <c:v>154.73364982011239</c:v>
                </c:pt>
                <c:pt idx="384">
                  <c:v>151.6060928817752</c:v>
                </c:pt>
                <c:pt idx="385">
                  <c:v>148.49937366349059</c:v>
                </c:pt>
                <c:pt idx="386">
                  <c:v>145.41353574875129</c:v>
                </c:pt>
                <c:pt idx="387">
                  <c:v>142.3486277071307</c:v>
                </c:pt>
                <c:pt idx="388">
                  <c:v>139.30470328405929</c:v>
                </c:pt>
                <c:pt idx="389">
                  <c:v>136.28182159977271</c:v>
                </c:pt>
                <c:pt idx="390">
                  <c:v>133.2800473579417</c:v>
                </c:pt>
                <c:pt idx="391">
                  <c:v>130.2994510645361</c:v>
                </c:pt>
                <c:pt idx="392">
                  <c:v>127.3401092575133</c:v>
                </c:pt>
                <c:pt idx="393">
                  <c:v>124.40210474796361</c:v>
                </c:pt>
                <c:pt idx="394">
                  <c:v>121.4855268734</c:v>
                </c:pt>
                <c:pt idx="395">
                  <c:v>118.5904717639275</c:v>
                </c:pt>
                <c:pt idx="396">
                  <c:v>115.7170426220917</c:v>
                </c:pt>
                <c:pt idx="397">
                  <c:v>112.8653500172735</c:v>
                </c:pt>
                <c:pt idx="398">
                  <c:v>110.0355121955688</c:v>
                </c:pt>
                <c:pt idx="399">
                  <c:v>107.2276554061806</c:v>
                </c:pt>
                <c:pt idx="400">
                  <c:v>104.4419142454402</c:v>
                </c:pt>
                <c:pt idx="401">
                  <c:v>101.6784320196857</c:v>
                </c:pt>
                <c:pt idx="402">
                  <c:v>98.937361128343696</c:v>
                </c:pt>
                <c:pt idx="403">
                  <c:v>96.218863468693627</c:v>
                </c:pt>
                <c:pt idx="404">
                  <c:v>93.523110863957356</c:v>
                </c:pt>
                <c:pt idx="405">
                  <c:v>90.850285516523229</c:v>
                </c:pt>
                <c:pt idx="406">
                  <c:v>88.200580488324206</c:v>
                </c:pt>
                <c:pt idx="407">
                  <c:v>85.574200210617064</c:v>
                </c:pt>
                <c:pt idx="408">
                  <c:v>82.971361025679585</c:v>
                </c:pt>
                <c:pt idx="409">
                  <c:v>80.392291763249332</c:v>
                </c:pt>
                <c:pt idx="410">
                  <c:v>77.837234354886789</c:v>
                </c:pt>
                <c:pt idx="411">
                  <c:v>75.306444489861533</c:v>
                </c:pt>
                <c:pt idx="412">
                  <c:v>72.800192316644711</c:v>
                </c:pt>
                <c:pt idx="413">
                  <c:v>70.318763194660832</c:v>
                </c:pt>
                <c:pt idx="414">
                  <c:v>67.862458501618178</c:v>
                </c:pt>
                <c:pt idx="415">
                  <c:v>65.43159650252737</c:v>
                </c:pt>
                <c:pt idx="416">
                  <c:v>63.026513287448587</c:v>
                </c:pt>
                <c:pt idx="417">
                  <c:v>60.647563786118567</c:v>
                </c:pt>
                <c:pt idx="418">
                  <c:v>58.2951228689329</c:v>
                </c:pt>
                <c:pt idx="419">
                  <c:v>55.969586545346907</c:v>
                </c:pt>
                <c:pt idx="420">
                  <c:v>53.671373272673762</c:v>
                </c:pt>
                <c:pt idx="421">
                  <c:v>51.400925390573008</c:v>
                </c:pt>
                <c:pt idx="422">
                  <c:v>49.158710699345157</c:v>
                </c:pt>
                <c:pt idx="423">
                  <c:v>46.945224203596133</c:v>
                </c:pt>
                <c:pt idx="424">
                  <c:v>44.760990047083943</c:v>
                </c:pt>
                <c:pt idx="425">
                  <c:v>42.606563669819209</c:v>
                </c:pt>
                <c:pt idx="426">
                  <c:v>40.482534225050799</c:v>
                </c:pt>
                <c:pt idx="427">
                  <c:v>38.389527302003827</c:v>
                </c:pt>
                <c:pt idx="428">
                  <c:v>36.328208010663253</c:v>
                </c:pt>
                <c:pt idx="429">
                  <c:v>34.299284498198297</c:v>
                </c:pt>
                <c:pt idx="430">
                  <c:v>32.303511983755939</c:v>
                </c:pt>
                <c:pt idx="431">
                  <c:v>30.341697420626939</c:v>
                </c:pt>
                <c:pt idx="432">
                  <c:v>28.414704924067181</c:v>
                </c:pt>
                <c:pt idx="433">
                  <c:v>26.52346214198144</c:v>
                </c:pt>
                <c:pt idx="434">
                  <c:v>24.66896779809273</c:v>
                </c:pt>
                <c:pt idx="435">
                  <c:v>22.85230070878627</c:v>
                </c:pt>
                <c:pt idx="436">
                  <c:v>21.07463067404391</c:v>
                </c:pt>
                <c:pt idx="437">
                  <c:v>19.33723178281506</c:v>
                </c:pt>
                <c:pt idx="438">
                  <c:v>17.64149887426478</c:v>
                </c:pt>
                <c:pt idx="439">
                  <c:v>15.988968191492109</c:v>
                </c:pt>
                <c:pt idx="440">
                  <c:v>14.3813437079209</c:v>
                </c:pt>
                <c:pt idx="441">
                  <c:v>12.820531291451751</c:v>
                </c:pt>
                <c:pt idx="442">
                  <c:v>11.308683961749299</c:v>
                </c:pt>
                <c:pt idx="443">
                  <c:v>9.848263293896137</c:v>
                </c:pt>
                <c:pt idx="444">
                  <c:v>8.4421251098548264</c:v>
                </c:pt>
                <c:pt idx="445">
                  <c:v>7.0936431634437671</c:v>
                </c:pt>
                <c:pt idx="446">
                  <c:v>5.8068951305816228</c:v>
                </c:pt>
                <c:pt idx="447">
                  <c:v>4.5869568186675576</c:v>
                </c:pt>
                <c:pt idx="448">
                  <c:v>3.4403979809513752</c:v>
                </c:pt>
                <c:pt idx="449">
                  <c:v>2.376185384095634</c:v>
                </c:pt>
                <c:pt idx="450">
                  <c:v>1.4074538074814169</c:v>
                </c:pt>
                <c:pt idx="451">
                  <c:v>0.55413749491373898</c:v>
                </c:pt>
                <c:pt idx="452">
                  <c:v>0.27676726135454999</c:v>
                </c:pt>
                <c:pt idx="453">
                  <c:v>0.27203053576514702</c:v>
                </c:pt>
                <c:pt idx="454">
                  <c:v>0.26899983741227401</c:v>
                </c:pt>
                <c:pt idx="455">
                  <c:v>0.26658724506498999</c:v>
                </c:pt>
                <c:pt idx="456">
                  <c:v>0.26451890788841598</c:v>
                </c:pt>
                <c:pt idx="457">
                  <c:v>0.26268983555088699</c:v>
                </c:pt>
                <c:pt idx="458">
                  <c:v>0.26104114358527403</c:v>
                </c:pt>
                <c:pt idx="459">
                  <c:v>0.25953517420427402</c:v>
                </c:pt>
                <c:pt idx="460">
                  <c:v>0.25814591211008098</c:v>
                </c:pt>
                <c:pt idx="461">
                  <c:v>0.25685441987137397</c:v>
                </c:pt>
                <c:pt idx="462">
                  <c:v>0.25564637855695999</c:v>
                </c:pt>
                <c:pt idx="463">
                  <c:v>0.25451021778931698</c:v>
                </c:pt>
                <c:pt idx="464">
                  <c:v>0.25349982778179497</c:v>
                </c:pt>
                <c:pt idx="465">
                  <c:v>0.24220111664681099</c:v>
                </c:pt>
                <c:pt idx="466">
                  <c:v>0.42656424915971097</c:v>
                </c:pt>
                <c:pt idx="467">
                  <c:v>0.33167939983823702</c:v>
                </c:pt>
                <c:pt idx="468">
                  <c:v>0.27278883858119202</c:v>
                </c:pt>
                <c:pt idx="469">
                  <c:v>0.23180528536495601</c:v>
                </c:pt>
                <c:pt idx="470">
                  <c:v>0.24254435019315701</c:v>
                </c:pt>
                <c:pt idx="471">
                  <c:v>0.269706069002908</c:v>
                </c:pt>
                <c:pt idx="472">
                  <c:v>0.286831959505776</c:v>
                </c:pt>
                <c:pt idx="473">
                  <c:v>0.40061126950334403</c:v>
                </c:pt>
                <c:pt idx="474">
                  <c:v>0.224645507100078</c:v>
                </c:pt>
                <c:pt idx="475">
                  <c:v>0.22239184336656601</c:v>
                </c:pt>
                <c:pt idx="476">
                  <c:v>0.21769523878390401</c:v>
                </c:pt>
                <c:pt idx="477">
                  <c:v>0.47423947098157299</c:v>
                </c:pt>
                <c:pt idx="478">
                  <c:v>0.29266682442981601</c:v>
                </c:pt>
                <c:pt idx="479">
                  <c:v>0.40678784784320499</c:v>
                </c:pt>
                <c:pt idx="480">
                  <c:v>0.49592475141231801</c:v>
                </c:pt>
                <c:pt idx="481">
                  <c:v>0.230614000720024</c:v>
                </c:pt>
                <c:pt idx="482">
                  <c:v>0.38450065232449099</c:v>
                </c:pt>
                <c:pt idx="483">
                  <c:v>0.20463104021140999</c:v>
                </c:pt>
                <c:pt idx="484">
                  <c:v>0.79978345486543401</c:v>
                </c:pt>
                <c:pt idx="485">
                  <c:v>0.22154819332928399</c:v>
                </c:pt>
                <c:pt idx="486">
                  <c:v>0.208798832159204</c:v>
                </c:pt>
                <c:pt idx="487">
                  <c:v>0.71566140129050404</c:v>
                </c:pt>
                <c:pt idx="488">
                  <c:v>0.74312732326086495</c:v>
                </c:pt>
                <c:pt idx="489">
                  <c:v>0.78374755318429801</c:v>
                </c:pt>
                <c:pt idx="490">
                  <c:v>0.21320477820052</c:v>
                </c:pt>
                <c:pt idx="491">
                  <c:v>0.76164123305431997</c:v>
                </c:pt>
                <c:pt idx="492">
                  <c:v>0.862691214847502</c:v>
                </c:pt>
                <c:pt idx="493">
                  <c:v>0.26670827557288102</c:v>
                </c:pt>
                <c:pt idx="494">
                  <c:v>0.67818057654616803</c:v>
                </c:pt>
                <c:pt idx="495">
                  <c:v>0.29216768712063901</c:v>
                </c:pt>
                <c:pt idx="496">
                  <c:v>0.18461631738097101</c:v>
                </c:pt>
                <c:pt idx="497">
                  <c:v>0.23226647951878501</c:v>
                </c:pt>
                <c:pt idx="498">
                  <c:v>1.028471804315757</c:v>
                </c:pt>
                <c:pt idx="499">
                  <c:v>0.84789879640513299</c:v>
                </c:pt>
                <c:pt idx="500">
                  <c:v>1.1665414707254631</c:v>
                </c:pt>
                <c:pt idx="501">
                  <c:v>1.809679538689636</c:v>
                </c:pt>
                <c:pt idx="502">
                  <c:v>1.1451265511103941</c:v>
                </c:pt>
                <c:pt idx="503">
                  <c:v>0.29307475973078601</c:v>
                </c:pt>
                <c:pt idx="504">
                  <c:v>0.69334303005311404</c:v>
                </c:pt>
                <c:pt idx="505">
                  <c:v>1.1985180866383871</c:v>
                </c:pt>
                <c:pt idx="506">
                  <c:v>1.138668464894437</c:v>
                </c:pt>
                <c:pt idx="507">
                  <c:v>1.212749143495472</c:v>
                </c:pt>
                <c:pt idx="508">
                  <c:v>1.8509876547959441</c:v>
                </c:pt>
                <c:pt idx="509">
                  <c:v>2.7435529653809292</c:v>
                </c:pt>
                <c:pt idx="510">
                  <c:v>0.375246279696825</c:v>
                </c:pt>
                <c:pt idx="511">
                  <c:v>2.9867238577283222</c:v>
                </c:pt>
                <c:pt idx="512">
                  <c:v>0.51479673844204399</c:v>
                </c:pt>
                <c:pt idx="513">
                  <c:v>1.489805460883417</c:v>
                </c:pt>
                <c:pt idx="514">
                  <c:v>3.8582162897918981</c:v>
                </c:pt>
                <c:pt idx="515">
                  <c:v>1.0856481990974201</c:v>
                </c:pt>
                <c:pt idx="516">
                  <c:v>0.16230947151032599</c:v>
                </c:pt>
                <c:pt idx="517">
                  <c:v>2.160630007792975</c:v>
                </c:pt>
                <c:pt idx="518">
                  <c:v>5.2203845721666919</c:v>
                </c:pt>
                <c:pt idx="519">
                  <c:v>2.0358523585667849</c:v>
                </c:pt>
                <c:pt idx="520">
                  <c:v>0.54403011394788303</c:v>
                </c:pt>
                <c:pt idx="521">
                  <c:v>0.85165332375763103</c:v>
                </c:pt>
                <c:pt idx="522">
                  <c:v>2.2973926901706538</c:v>
                </c:pt>
                <c:pt idx="523">
                  <c:v>1.9137674623619321</c:v>
                </c:pt>
                <c:pt idx="524">
                  <c:v>4.7004030313093779</c:v>
                </c:pt>
                <c:pt idx="525">
                  <c:v>1.592118000707728</c:v>
                </c:pt>
                <c:pt idx="526">
                  <c:v>5.3911961592715727</c:v>
                </c:pt>
                <c:pt idx="527">
                  <c:v>2.0820611561123319</c:v>
                </c:pt>
                <c:pt idx="528">
                  <c:v>0.79790893819677</c:v>
                </c:pt>
                <c:pt idx="529">
                  <c:v>0.16324221931785099</c:v>
                </c:pt>
                <c:pt idx="530">
                  <c:v>1.652444584352452</c:v>
                </c:pt>
                <c:pt idx="531">
                  <c:v>1.336787979596352</c:v>
                </c:pt>
                <c:pt idx="532">
                  <c:v>0.30138451789315501</c:v>
                </c:pt>
                <c:pt idx="533">
                  <c:v>5.0409263103308044</c:v>
                </c:pt>
                <c:pt idx="534">
                  <c:v>1.7723929419859421</c:v>
                </c:pt>
                <c:pt idx="535">
                  <c:v>4.1100684346153571</c:v>
                </c:pt>
                <c:pt idx="536">
                  <c:v>1.0962333442833201</c:v>
                </c:pt>
                <c:pt idx="537">
                  <c:v>4.4581099331012126</c:v>
                </c:pt>
                <c:pt idx="538">
                  <c:v>1.330113347379722</c:v>
                </c:pt>
                <c:pt idx="539">
                  <c:v>8.3791669583202406</c:v>
                </c:pt>
                <c:pt idx="540">
                  <c:v>4.2677536348404894</c:v>
                </c:pt>
                <c:pt idx="541">
                  <c:v>1.181550960394304</c:v>
                </c:pt>
                <c:pt idx="542">
                  <c:v>4.8916355061714674</c:v>
                </c:pt>
                <c:pt idx="543">
                  <c:v>1.6158059039265431</c:v>
                </c:pt>
                <c:pt idx="544">
                  <c:v>0.43817090123792501</c:v>
                </c:pt>
                <c:pt idx="545">
                  <c:v>1.911723198784159</c:v>
                </c:pt>
                <c:pt idx="546">
                  <c:v>0.14329350672395</c:v>
                </c:pt>
                <c:pt idx="547">
                  <c:v>7.0468130267746858</c:v>
                </c:pt>
                <c:pt idx="548">
                  <c:v>3.195729857127958</c:v>
                </c:pt>
                <c:pt idx="549">
                  <c:v>0.43499435430879901</c:v>
                </c:pt>
                <c:pt idx="550">
                  <c:v>8.2011298238299446</c:v>
                </c:pt>
                <c:pt idx="551">
                  <c:v>4.0701082952612921</c:v>
                </c:pt>
                <c:pt idx="552">
                  <c:v>1.007034610075578</c:v>
                </c:pt>
                <c:pt idx="553">
                  <c:v>5.78624014698363</c:v>
                </c:pt>
                <c:pt idx="554">
                  <c:v>2.2310657418745738</c:v>
                </c:pt>
                <c:pt idx="555">
                  <c:v>0.25572616498098499</c:v>
                </c:pt>
                <c:pt idx="556">
                  <c:v>0.86164664761520304</c:v>
                </c:pt>
                <c:pt idx="557">
                  <c:v>2.6462112488564462</c:v>
                </c:pt>
                <c:pt idx="558">
                  <c:v>0.145948596713254</c:v>
                </c:pt>
                <c:pt idx="559">
                  <c:v>5.3013361363404377</c:v>
                </c:pt>
                <c:pt idx="560">
                  <c:v>1.8645445448256619</c:v>
                </c:pt>
                <c:pt idx="561">
                  <c:v>2.1446564357960942</c:v>
                </c:pt>
                <c:pt idx="562">
                  <c:v>3.6222599801805582</c:v>
                </c:pt>
                <c:pt idx="563">
                  <c:v>0.68840673218033999</c:v>
                </c:pt>
                <c:pt idx="564">
                  <c:v>0.93428722435436395</c:v>
                </c:pt>
                <c:pt idx="565">
                  <c:v>2.820104488436471</c:v>
                </c:pt>
                <c:pt idx="566">
                  <c:v>0.18677656009379001</c:v>
                </c:pt>
                <c:pt idx="567">
                  <c:v>2.8280790374596441</c:v>
                </c:pt>
                <c:pt idx="568">
                  <c:v>0.19065742352052001</c:v>
                </c:pt>
                <c:pt idx="569">
                  <c:v>9.7167817650347938</c:v>
                </c:pt>
                <c:pt idx="570">
                  <c:v>5.2324068100098202</c:v>
                </c:pt>
                <c:pt idx="571">
                  <c:v>1.809660385142138</c:v>
                </c:pt>
                <c:pt idx="572">
                  <c:v>9.0728007804966069</c:v>
                </c:pt>
                <c:pt idx="573">
                  <c:v>4.7233294065254654</c:v>
                </c:pt>
                <c:pt idx="574">
                  <c:v>1.4457208429463431</c:v>
                </c:pt>
                <c:pt idx="575">
                  <c:v>2.7260266220776548</c:v>
                </c:pt>
                <c:pt idx="576">
                  <c:v>0.14529474459641301</c:v>
                </c:pt>
                <c:pt idx="577">
                  <c:v>4.9040020013967478</c:v>
                </c:pt>
                <c:pt idx="578">
                  <c:v>1.5786350966355369</c:v>
                </c:pt>
                <c:pt idx="579">
                  <c:v>1.809197743573407</c:v>
                </c:pt>
                <c:pt idx="580">
                  <c:v>8.0237864457074597</c:v>
                </c:pt>
                <c:pt idx="581">
                  <c:v>3.922035160252221</c:v>
                </c:pt>
                <c:pt idx="582">
                  <c:v>0.89708052029618601</c:v>
                </c:pt>
                <c:pt idx="583">
                  <c:v>4.003361568369769</c:v>
                </c:pt>
                <c:pt idx="584">
                  <c:v>0.95571168925493999</c:v>
                </c:pt>
                <c:pt idx="585">
                  <c:v>10.63637662288693</c:v>
                </c:pt>
                <c:pt idx="586">
                  <c:v>5.9845409359554651</c:v>
                </c:pt>
                <c:pt idx="587">
                  <c:v>2.386560682498895</c:v>
                </c:pt>
                <c:pt idx="588">
                  <c:v>9.0327348656754793</c:v>
                </c:pt>
                <c:pt idx="589">
                  <c:v>4.7364478534734076</c:v>
                </c:pt>
                <c:pt idx="590">
                  <c:v>1.481767229659908</c:v>
                </c:pt>
                <c:pt idx="591">
                  <c:v>11.948355067316809</c:v>
                </c:pt>
                <c:pt idx="592">
                  <c:v>7.0560299431350586</c:v>
                </c:pt>
                <c:pt idx="593">
                  <c:v>3.2138435404494321</c:v>
                </c:pt>
                <c:pt idx="594">
                  <c:v>0.45301769345644499</c:v>
                </c:pt>
                <c:pt idx="595">
                  <c:v>0.13620147819887099</c:v>
                </c:pt>
                <c:pt idx="596">
                  <c:v>8.6385858462742249</c:v>
                </c:pt>
                <c:pt idx="597">
                  <c:v>4.4544198526757546</c:v>
                </c:pt>
                <c:pt idx="598">
                  <c:v>1.304140696349066</c:v>
                </c:pt>
                <c:pt idx="599">
                  <c:v>0.49061450473294599</c:v>
                </c:pt>
                <c:pt idx="600">
                  <c:v>9.0030872539367692</c:v>
                </c:pt>
                <c:pt idx="601">
                  <c:v>4.7596197330148033</c:v>
                </c:pt>
                <c:pt idx="602">
                  <c:v>1.535754053585265</c:v>
                </c:pt>
                <c:pt idx="603">
                  <c:v>1.8656812198022981</c:v>
                </c:pt>
                <c:pt idx="604">
                  <c:v>0.24114258348055301</c:v>
                </c:pt>
                <c:pt idx="605">
                  <c:v>0.21804028158970801</c:v>
                </c:pt>
                <c:pt idx="606">
                  <c:v>0.496294375807736</c:v>
                </c:pt>
                <c:pt idx="607">
                  <c:v>8.3928491852576599</c:v>
                </c:pt>
                <c:pt idx="608">
                  <c:v>4.3181392509615648</c:v>
                </c:pt>
                <c:pt idx="609">
                  <c:v>1.2472430182174321</c:v>
                </c:pt>
                <c:pt idx="610">
                  <c:v>2.420873998060415</c:v>
                </c:pt>
                <c:pt idx="611">
                  <c:v>0.640273782329984</c:v>
                </c:pt>
                <c:pt idx="612">
                  <c:v>8.9568912327913495</c:v>
                </c:pt>
                <c:pt idx="613">
                  <c:v>4.7921194315254061</c:v>
                </c:pt>
                <c:pt idx="614">
                  <c:v>1.608900252138596</c:v>
                </c:pt>
                <c:pt idx="615">
                  <c:v>0.56971712171633704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0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0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0</c:v>
                </c:pt>
                <c:pt idx="831">
                  <c:v>0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0</c:v>
                </c:pt>
                <c:pt idx="841">
                  <c:v>0</c:v>
                </c:pt>
                <c:pt idx="842">
                  <c:v>0</c:v>
                </c:pt>
                <c:pt idx="843">
                  <c:v>0</c:v>
                </c:pt>
                <c:pt idx="844">
                  <c:v>0</c:v>
                </c:pt>
                <c:pt idx="845">
                  <c:v>0</c:v>
                </c:pt>
                <c:pt idx="846">
                  <c:v>0</c:v>
                </c:pt>
                <c:pt idx="847">
                  <c:v>0</c:v>
                </c:pt>
                <c:pt idx="848">
                  <c:v>0</c:v>
                </c:pt>
                <c:pt idx="849">
                  <c:v>0</c:v>
                </c:pt>
                <c:pt idx="850">
                  <c:v>0</c:v>
                </c:pt>
                <c:pt idx="851">
                  <c:v>0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0</c:v>
                </c:pt>
                <c:pt idx="859">
                  <c:v>0</c:v>
                </c:pt>
                <c:pt idx="860">
                  <c:v>0</c:v>
                </c:pt>
                <c:pt idx="861">
                  <c:v>0</c:v>
                </c:pt>
                <c:pt idx="862">
                  <c:v>0</c:v>
                </c:pt>
                <c:pt idx="863">
                  <c:v>0</c:v>
                </c:pt>
                <c:pt idx="864">
                  <c:v>0</c:v>
                </c:pt>
                <c:pt idx="865">
                  <c:v>0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0</c:v>
                </c:pt>
                <c:pt idx="889">
                  <c:v>0</c:v>
                </c:pt>
                <c:pt idx="890">
                  <c:v>0</c:v>
                </c:pt>
                <c:pt idx="891">
                  <c:v>0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</c:numCache>
            </c:numRef>
          </c:xVal>
          <c:yVal>
            <c:numRef>
              <c:f>'[Chart in Microsoft PowerPoint]slip'!$AD$27:$AD$29000</c:f>
              <c:numCache>
                <c:formatCode>General</c:formatCode>
                <c:ptCount val="28974"/>
                <c:pt idx="0">
                  <c:v>0.60767182913936502</c:v>
                </c:pt>
                <c:pt idx="1">
                  <c:v>0.60971853206293003</c:v>
                </c:pt>
                <c:pt idx="2">
                  <c:v>0.61314114443419199</c:v>
                </c:pt>
                <c:pt idx="3">
                  <c:v>0.61658355026163203</c:v>
                </c:pt>
                <c:pt idx="4">
                  <c:v>0.62003828252133297</c:v>
                </c:pt>
                <c:pt idx="5">
                  <c:v>0.62351322136564602</c:v>
                </c:pt>
                <c:pt idx="6">
                  <c:v>0.62700958741507495</c:v>
                </c:pt>
                <c:pt idx="7">
                  <c:v>0.63052763075669604</c:v>
                </c:pt>
                <c:pt idx="8">
                  <c:v>0.63406751526932903</c:v>
                </c:pt>
                <c:pt idx="9">
                  <c:v>0.63762940039340199</c:v>
                </c:pt>
                <c:pt idx="10">
                  <c:v>0.64121344671937996</c:v>
                </c:pt>
                <c:pt idx="11">
                  <c:v>0.64481981627415597</c:v>
                </c:pt>
                <c:pt idx="12">
                  <c:v>0.64844867254362804</c:v>
                </c:pt>
                <c:pt idx="13">
                  <c:v>0.65210018048787699</c:v>
                </c:pt>
                <c:pt idx="14">
                  <c:v>0.65577450655748404</c:v>
                </c:pt>
                <c:pt idx="15">
                  <c:v>0.65947181871062799</c:v>
                </c:pt>
                <c:pt idx="16">
                  <c:v>0.66319228642906503</c:v>
                </c:pt>
                <c:pt idx="17">
                  <c:v>0.66693608073640998</c:v>
                </c:pt>
                <c:pt idx="18">
                  <c:v>0.67070337421458204</c:v>
                </c:pt>
                <c:pt idx="19">
                  <c:v>0.674494341021869</c:v>
                </c:pt>
                <c:pt idx="20">
                  <c:v>0.67830915691036298</c:v>
                </c:pt>
                <c:pt idx="21">
                  <c:v>0.682147999244473</c:v>
                </c:pt>
                <c:pt idx="22">
                  <c:v>0.68601104701913795</c:v>
                </c:pt>
                <c:pt idx="23">
                  <c:v>0.68989848087805405</c:v>
                </c:pt>
                <c:pt idx="24">
                  <c:v>0.69381048313294003</c:v>
                </c:pt>
                <c:pt idx="25">
                  <c:v>0.69774723778222403</c:v>
                </c:pt>
                <c:pt idx="26">
                  <c:v>0.70170893053079897</c:v>
                </c:pt>
                <c:pt idx="27">
                  <c:v>0.70569574880934804</c:v>
                </c:pt>
                <c:pt idx="28">
                  <c:v>0.70970788179422095</c:v>
                </c:pt>
                <c:pt idx="29">
                  <c:v>0.71374552042774897</c:v>
                </c:pt>
                <c:pt idx="30">
                  <c:v>0.71780885743854705</c:v>
                </c:pt>
                <c:pt idx="31">
                  <c:v>0.72189808736238803</c:v>
                </c:pt>
                <c:pt idx="32">
                  <c:v>0.72601340656301405</c:v>
                </c:pt>
                <c:pt idx="33">
                  <c:v>0.73015501325356102</c:v>
                </c:pt>
                <c:pt idx="34">
                  <c:v>0.73432310751830898</c:v>
                </c:pt>
                <c:pt idx="35">
                  <c:v>0.73851789133416401</c:v>
                </c:pt>
                <c:pt idx="36">
                  <c:v>0.74273956859319701</c:v>
                </c:pt>
                <c:pt idx="37">
                  <c:v>0.74698834512544499</c:v>
                </c:pt>
                <c:pt idx="38">
                  <c:v>0.75126442872111099</c:v>
                </c:pt>
                <c:pt idx="39">
                  <c:v>0.75556802915407795</c:v>
                </c:pt>
                <c:pt idx="40">
                  <c:v>0.75989935820540999</c:v>
                </c:pt>
                <c:pt idx="41">
                  <c:v>0.76425862968732905</c:v>
                </c:pt>
                <c:pt idx="42">
                  <c:v>0.76864605946703501</c:v>
                </c:pt>
                <c:pt idx="43">
                  <c:v>0.77306186549163802</c:v>
                </c:pt>
                <c:pt idx="44">
                  <c:v>0.77750626781266596</c:v>
                </c:pt>
                <c:pt idx="45">
                  <c:v>0.78197948861139499</c:v>
                </c:pt>
                <c:pt idx="46">
                  <c:v>0.78648175222485595</c:v>
                </c:pt>
                <c:pt idx="47">
                  <c:v>0.79101328517111902</c:v>
                </c:pt>
                <c:pt idx="48">
                  <c:v>0.79557431617608698</c:v>
                </c:pt>
                <c:pt idx="49">
                  <c:v>0.80016507620015598</c:v>
                </c:pt>
                <c:pt idx="50">
                  <c:v>0.80478579846526099</c:v>
                </c:pt>
                <c:pt idx="51">
                  <c:v>0.80943671848240795</c:v>
                </c:pt>
                <c:pt idx="52">
                  <c:v>0.81411807407954995</c:v>
                </c:pt>
                <c:pt idx="53">
                  <c:v>0.81883010543008505</c:v>
                </c:pt>
                <c:pt idx="54">
                  <c:v>0.82357305508134304</c:v>
                </c:pt>
                <c:pt idx="55">
                  <c:v>0.82834716798391805</c:v>
                </c:pt>
                <c:pt idx="56">
                  <c:v>0.83315269152117799</c:v>
                </c:pt>
                <c:pt idx="57">
                  <c:v>0.83798987553928195</c:v>
                </c:pt>
                <c:pt idx="58">
                  <c:v>0.84285897237784302</c:v>
                </c:pt>
                <c:pt idx="59">
                  <c:v>0.847760236900583</c:v>
                </c:pt>
                <c:pt idx="60">
                  <c:v>0.85269392652689102</c:v>
                </c:pt>
                <c:pt idx="61">
                  <c:v>0.85766030126365</c:v>
                </c:pt>
                <c:pt idx="62">
                  <c:v>0.86265962373759897</c:v>
                </c:pt>
                <c:pt idx="63">
                  <c:v>0.86769215922801701</c:v>
                </c:pt>
                <c:pt idx="64">
                  <c:v>0.87275817570020497</c:v>
                </c:pt>
                <c:pt idx="65">
                  <c:v>0.87785794383929405</c:v>
                </c:pt>
                <c:pt idx="66">
                  <c:v>0.88299173708438905</c:v>
                </c:pt>
                <c:pt idx="67">
                  <c:v>0.88815983166363199</c:v>
                </c:pt>
                <c:pt idx="68">
                  <c:v>0.89336250662950201</c:v>
                </c:pt>
                <c:pt idx="69">
                  <c:v>0.89860004389471704</c:v>
                </c:pt>
                <c:pt idx="70">
                  <c:v>0.90387272826870502</c:v>
                </c:pt>
                <c:pt idx="71">
                  <c:v>0.90918084749456296</c:v>
                </c:pt>
                <c:pt idx="72">
                  <c:v>0.91452469228688404</c:v>
                </c:pt>
                <c:pt idx="73">
                  <c:v>0.91990455636962298</c:v>
                </c:pt>
                <c:pt idx="74">
                  <c:v>0.925320736515022</c:v>
                </c:pt>
                <c:pt idx="75">
                  <c:v>0.93077353258301398</c:v>
                </c:pt>
                <c:pt idx="76">
                  <c:v>0.93626324756099999</c:v>
                </c:pt>
                <c:pt idx="77">
                  <c:v>0.94179018760477395</c:v>
                </c:pt>
                <c:pt idx="78">
                  <c:v>0.94735466207928798</c:v>
                </c:pt>
                <c:pt idx="79">
                  <c:v>0.95295698360093495</c:v>
                </c:pt>
                <c:pt idx="80">
                  <c:v>0.95859746807985202</c:v>
                </c:pt>
                <c:pt idx="81">
                  <c:v>0.96427643476316105</c:v>
                </c:pt>
                <c:pt idx="82">
                  <c:v>0.96999420627877897</c:v>
                </c:pt>
                <c:pt idx="83">
                  <c:v>0.975751108680186</c:v>
                </c:pt>
                <c:pt idx="84">
                  <c:v>0.98154747149131705</c:v>
                </c:pt>
                <c:pt idx="85">
                  <c:v>0.98738362775303501</c:v>
                </c:pt>
                <c:pt idx="86">
                  <c:v>0.99325991406931802</c:v>
                </c:pt>
                <c:pt idx="87">
                  <c:v>0.999176670655198</c:v>
                </c:pt>
                <c:pt idx="88">
                  <c:v>1.0051342413845721</c:v>
                </c:pt>
                <c:pt idx="89">
                  <c:v>1.0111329738395549</c:v>
                </c:pt>
                <c:pt idx="90">
                  <c:v>1.017173219359915</c:v>
                </c:pt>
                <c:pt idx="91">
                  <c:v>1.023255333093966</c:v>
                </c:pt>
                <c:pt idx="92">
                  <c:v>1.029379674049647</c:v>
                </c:pt>
                <c:pt idx="93">
                  <c:v>1.0355466051471289</c:v>
                </c:pt>
                <c:pt idx="94">
                  <c:v>1.041756493271432</c:v>
                </c:pt>
                <c:pt idx="95">
                  <c:v>1.048009709326722</c:v>
                </c:pt>
                <c:pt idx="96">
                  <c:v>1.0543066282910241</c:v>
                </c:pt>
                <c:pt idx="97">
                  <c:v>1.060647629271841</c:v>
                </c:pt>
                <c:pt idx="98">
                  <c:v>1.0670330955629459</c:v>
                </c:pt>
                <c:pt idx="99">
                  <c:v>1.073463414701737</c:v>
                </c:pt>
                <c:pt idx="100">
                  <c:v>1.0799389785279629</c:v>
                </c:pt>
                <c:pt idx="101">
                  <c:v>1.086460183243011</c:v>
                </c:pt>
                <c:pt idx="102">
                  <c:v>1.0930274294704501</c:v>
                </c:pt>
                <c:pt idx="103">
                  <c:v>1.0996411223175051</c:v>
                </c:pt>
                <c:pt idx="104">
                  <c:v>1.106301671437435</c:v>
                </c:pt>
                <c:pt idx="105">
                  <c:v>1.1130094910933119</c:v>
                </c:pt>
                <c:pt idx="106">
                  <c:v>1.119765000222255</c:v>
                </c:pt>
                <c:pt idx="107">
                  <c:v>1.12656862250142</c:v>
                </c:pt>
                <c:pt idx="108">
                  <c:v>1.133420786414687</c:v>
                </c:pt>
                <c:pt idx="109">
                  <c:v>1.1403219253204</c:v>
                </c:pt>
                <c:pt idx="110">
                  <c:v>1.147272477520707</c:v>
                </c:pt>
                <c:pt idx="111">
                  <c:v>1.154272886331585</c:v>
                </c:pt>
                <c:pt idx="112">
                  <c:v>1.161323600154426</c:v>
                </c:pt>
                <c:pt idx="113">
                  <c:v>1.168425072548485</c:v>
                </c:pt>
                <c:pt idx="114">
                  <c:v>1.175577762304937</c:v>
                </c:pt>
                <c:pt idx="115">
                  <c:v>1.1827821335219759</c:v>
                </c:pt>
                <c:pt idx="116">
                  <c:v>1.190038655681311</c:v>
                </c:pt>
                <c:pt idx="117">
                  <c:v>1.197347803725787</c:v>
                </c:pt>
                <c:pt idx="118">
                  <c:v>1.2047100581386649</c:v>
                </c:pt>
                <c:pt idx="119">
                  <c:v>1.212125905023967</c:v>
                </c:pt>
                <c:pt idx="120">
                  <c:v>1.219595836188573</c:v>
                </c:pt>
                <c:pt idx="121">
                  <c:v>1.227120349225286</c:v>
                </c:pt>
                <c:pt idx="122">
                  <c:v>1.2346999475977669</c:v>
                </c:pt>
                <c:pt idx="123">
                  <c:v>1.242335140726651</c:v>
                </c:pt>
                <c:pt idx="124">
                  <c:v>1.2500264440774811</c:v>
                </c:pt>
                <c:pt idx="125">
                  <c:v>1.2577743792499949</c:v>
                </c:pt>
                <c:pt idx="126">
                  <c:v>1.26557947406883</c:v>
                </c:pt>
                <c:pt idx="127">
                  <c:v>1.2734422626763631</c:v>
                </c:pt>
                <c:pt idx="128">
                  <c:v>1.2813632856265951</c:v>
                </c:pt>
                <c:pt idx="129">
                  <c:v>1.2893430899811229</c:v>
                </c:pt>
                <c:pt idx="130">
                  <c:v>1.2973822294066151</c:v>
                </c:pt>
                <c:pt idx="131">
                  <c:v>1.3054812642742191</c:v>
                </c:pt>
                <c:pt idx="132">
                  <c:v>1.3136407617605459</c:v>
                </c:pt>
                <c:pt idx="133">
                  <c:v>1.32186129595057</c:v>
                </c:pt>
                <c:pt idx="134">
                  <c:v>1.330143447942544</c:v>
                </c:pt>
                <c:pt idx="135">
                  <c:v>1.338487805954514</c:v>
                </c:pt>
                <c:pt idx="136">
                  <c:v>1.3468949654329641</c:v>
                </c:pt>
                <c:pt idx="137">
                  <c:v>1.3553655291634501</c:v>
                </c:pt>
                <c:pt idx="138">
                  <c:v>1.363900107383186</c:v>
                </c:pt>
                <c:pt idx="139">
                  <c:v>1.3724993178957441</c:v>
                </c:pt>
                <c:pt idx="140">
                  <c:v>1.3811637861878909</c:v>
                </c:pt>
                <c:pt idx="141">
                  <c:v>1.3898941455483611</c:v>
                </c:pt>
                <c:pt idx="142">
                  <c:v>1.39869103718925</c:v>
                </c:pt>
                <c:pt idx="143">
                  <c:v>1.4075551103691759</c:v>
                </c:pt>
                <c:pt idx="144">
                  <c:v>1.4164870225191919</c:v>
                </c:pt>
                <c:pt idx="145">
                  <c:v>1.4254874393706241</c:v>
                </c:pt>
                <c:pt idx="146">
                  <c:v>1.4345570350856141</c:v>
                </c:pt>
                <c:pt idx="147">
                  <c:v>1.443696492390087</c:v>
                </c:pt>
                <c:pt idx="148">
                  <c:v>1.4529065027089441</c:v>
                </c:pt>
                <c:pt idx="149">
                  <c:v>1.462187766304168</c:v>
                </c:pt>
                <c:pt idx="150">
                  <c:v>1.4715409924152989</c:v>
                </c:pt>
                <c:pt idx="151">
                  <c:v>1.4809668994027341</c:v>
                </c:pt>
                <c:pt idx="152">
                  <c:v>1.4904662148936521</c:v>
                </c:pt>
                <c:pt idx="153">
                  <c:v>1.5000396759307331</c:v>
                </c:pt>
                <c:pt idx="154">
                  <c:v>1.509688029123837</c:v>
                </c:pt>
                <c:pt idx="155">
                  <c:v>1.519412030804415</c:v>
                </c:pt>
                <c:pt idx="156">
                  <c:v>1.529212447183159</c:v>
                </c:pt>
                <c:pt idx="157">
                  <c:v>1.539090054510418</c:v>
                </c:pt>
                <c:pt idx="158">
                  <c:v>1.549045639239881</c:v>
                </c:pt>
                <c:pt idx="159">
                  <c:v>1.5590799981955019</c:v>
                </c:pt>
                <c:pt idx="160">
                  <c:v>1.5691939387414671</c:v>
                </c:pt>
                <c:pt idx="161">
                  <c:v>1.579388278955776</c:v>
                </c:pt>
                <c:pt idx="162">
                  <c:v>1.589663847806976</c:v>
                </c:pt>
                <c:pt idx="163">
                  <c:v>1.6000214853344981</c:v>
                </c:pt>
                <c:pt idx="164">
                  <c:v>1.610462042832659</c:v>
                </c:pt>
                <c:pt idx="165">
                  <c:v>1.6209863830379989</c:v>
                </c:pt>
                <c:pt idx="166">
                  <c:v>1.6315953803206951</c:v>
                </c:pt>
                <c:pt idx="167">
                  <c:v>1.6422899208795461</c:v>
                </c:pt>
                <c:pt idx="168">
                  <c:v>1.65307090294102</c:v>
                </c:pt>
                <c:pt idx="169">
                  <c:v>1.6639392369622079</c:v>
                </c:pt>
                <c:pt idx="170">
                  <c:v>1.674895845837775</c:v>
                </c:pt>
                <c:pt idx="171">
                  <c:v>1.685941665111411</c:v>
                </c:pt>
                <c:pt idx="172">
                  <c:v>1.697077643191087</c:v>
                </c:pt>
                <c:pt idx="173">
                  <c:v>1.708304741569167</c:v>
                </c:pt>
                <c:pt idx="174">
                  <c:v>1.7196239350466549</c:v>
                </c:pt>
                <c:pt idx="175">
                  <c:v>1.7310362119622249</c:v>
                </c:pt>
                <c:pt idx="176">
                  <c:v>1.7425425744258101</c:v>
                </c:pt>
                <c:pt idx="177">
                  <c:v>1.7541440385571661</c:v>
                </c:pt>
                <c:pt idx="178">
                  <c:v>1.765841634729181</c:v>
                </c:pt>
                <c:pt idx="179">
                  <c:v>1.777636407816326</c:v>
                </c:pt>
                <c:pt idx="180">
                  <c:v>1.789529417448273</c:v>
                </c:pt>
                <c:pt idx="181">
                  <c:v>1.801521738268739</c:v>
                </c:pt>
                <c:pt idx="182">
                  <c:v>1.8136144601997779</c:v>
                </c:pt>
                <c:pt idx="183">
                  <c:v>1.8258086887116309</c:v>
                </c:pt>
                <c:pt idx="184">
                  <c:v>1.838105545098178</c:v>
                </c:pt>
                <c:pt idx="185">
                  <c:v>1.8505061667583349</c:v>
                </c:pt>
                <c:pt idx="186">
                  <c:v>1.8630117074833019</c:v>
                </c:pt>
                <c:pt idx="187">
                  <c:v>1.8756233377499021</c:v>
                </c:pt>
                <c:pt idx="188">
                  <c:v>1.8883422450203211</c:v>
                </c:pt>
                <c:pt idx="189">
                  <c:v>1.901169634048028</c:v>
                </c:pt>
                <c:pt idx="190">
                  <c:v>1.914106727190475</c:v>
                </c:pt>
                <c:pt idx="191">
                  <c:v>1.9271547647284331</c:v>
                </c:pt>
                <c:pt idx="192">
                  <c:v>1.9403150051921529</c:v>
                </c:pt>
                <c:pt idx="193">
                  <c:v>1.9535887256947591</c:v>
                </c:pt>
                <c:pt idx="194">
                  <c:v>1.966977222272738</c:v>
                </c:pt>
                <c:pt idx="195">
                  <c:v>1.9804818102339581</c:v>
                </c:pt>
                <c:pt idx="196">
                  <c:v>1.994103824513227</c:v>
                </c:pt>
                <c:pt idx="197">
                  <c:v>2.0078446200356752</c:v>
                </c:pt>
                <c:pt idx="198">
                  <c:v>2.0217055720882362</c:v>
                </c:pt>
                <c:pt idx="199">
                  <c:v>2.0356880766991772</c:v>
                </c:pt>
                <c:pt idx="200">
                  <c:v>2.0497935510261489</c:v>
                </c:pt>
                <c:pt idx="201">
                  <c:v>2.0640234337528942</c:v>
                </c:pt>
                <c:pt idx="202">
                  <c:v>2.078379185494708</c:v>
                </c:pt>
                <c:pt idx="203">
                  <c:v>2.0928622892130839</c:v>
                </c:pt>
                <c:pt idx="204">
                  <c:v>2.107474250639608</c:v>
                </c:pt>
                <c:pt idx="205">
                  <c:v>2.1222165987094841</c:v>
                </c:pt>
                <c:pt idx="206">
                  <c:v>2.1370908860047768</c:v>
                </c:pt>
                <c:pt idx="207">
                  <c:v>2.1520986892077998</c:v>
                </c:pt>
                <c:pt idx="208">
                  <c:v>2.1672416095648241</c:v>
                </c:pt>
                <c:pt idx="209">
                  <c:v>2.1825212733603272</c:v>
                </c:pt>
                <c:pt idx="210">
                  <c:v>2.1979393324021932</c:v>
                </c:pt>
                <c:pt idx="211">
                  <c:v>2.2134974645180709</c:v>
                </c:pt>
                <c:pt idx="212">
                  <c:v>2.229197374063141</c:v>
                </c:pt>
                <c:pt idx="213">
                  <c:v>2.2450407924397382</c:v>
                </c:pt>
                <c:pt idx="214">
                  <c:v>2.2610294786289709</c:v>
                </c:pt>
                <c:pt idx="215">
                  <c:v>2.2771652197348469</c:v>
                </c:pt>
                <c:pt idx="216">
                  <c:v>2.2934498315410492</c:v>
                </c:pt>
                <c:pt idx="217">
                  <c:v>2.3098851590809089</c:v>
                </c:pt>
                <c:pt idx="218">
                  <c:v>2.3264730772206681</c:v>
                </c:pt>
                <c:pt idx="219">
                  <c:v>2.343215491256716</c:v>
                </c:pt>
                <c:pt idx="220">
                  <c:v>2.3601143375269209</c:v>
                </c:pt>
                <c:pt idx="221">
                  <c:v>2.3771715840365011</c:v>
                </c:pt>
                <c:pt idx="222">
                  <c:v>2.3943892310990069</c:v>
                </c:pt>
                <c:pt idx="223">
                  <c:v>2.411769311992527</c:v>
                </c:pt>
                <c:pt idx="224">
                  <c:v>2.429313893631821</c:v>
                </c:pt>
                <c:pt idx="225">
                  <c:v>2.4470250772566642</c:v>
                </c:pt>
                <c:pt idx="226">
                  <c:v>2.4649049991368721</c:v>
                </c:pt>
                <c:pt idx="227">
                  <c:v>2.4829558312945408</c:v>
                </c:pt>
                <c:pt idx="228">
                  <c:v>2.5011797822439199</c:v>
                </c:pt>
                <c:pt idx="229">
                  <c:v>2.5195790977494381</c:v>
                </c:pt>
                <c:pt idx="230">
                  <c:v>2.5381560616023702</c:v>
                </c:pt>
                <c:pt idx="231">
                  <c:v>2.556912996416699</c:v>
                </c:pt>
                <c:pt idx="232">
                  <c:v>2.5758522644447628</c:v>
                </c:pt>
                <c:pt idx="233">
                  <c:v>2.5949762684131228</c:v>
                </c:pt>
                <c:pt idx="234">
                  <c:v>2.614287452379346</c:v>
                </c:pt>
                <c:pt idx="235">
                  <c:v>2.6337883026103128</c:v>
                </c:pt>
                <c:pt idx="236">
                  <c:v>2.6534813484825239</c:v>
                </c:pt>
                <c:pt idx="237">
                  <c:v>2.6733691634052268</c:v>
                </c:pt>
                <c:pt idx="238">
                  <c:v>2.6934543657669359</c:v>
                </c:pt>
                <c:pt idx="239">
                  <c:v>2.7137396199059611</c:v>
                </c:pt>
                <c:pt idx="240">
                  <c:v>2.7342276371057972</c:v>
                </c:pt>
                <c:pt idx="241">
                  <c:v>2.754921176615992</c:v>
                </c:pt>
                <c:pt idx="242">
                  <c:v>2.7758230466992848</c:v>
                </c:pt>
                <c:pt idx="243">
                  <c:v>2.7969361057057802</c:v>
                </c:pt>
                <c:pt idx="244">
                  <c:v>2.8182632631749471</c:v>
                </c:pt>
                <c:pt idx="245">
                  <c:v>2.839807480966297</c:v>
                </c:pt>
                <c:pt idx="246">
                  <c:v>2.8615717744196041</c:v>
                </c:pt>
                <c:pt idx="247">
                  <c:v>2.8835592135455208</c:v>
                </c:pt>
                <c:pt idx="248">
                  <c:v>2.9057729242475001</c:v>
                </c:pt>
                <c:pt idx="249">
                  <c:v>2.9282160895759981</c:v>
                </c:pt>
                <c:pt idx="250">
                  <c:v>2.9508919510159748</c:v>
                </c:pt>
                <c:pt idx="251">
                  <c:v>2.9738038098085511</c:v>
                </c:pt>
                <c:pt idx="252">
                  <c:v>2.9969550283080788</c:v>
                </c:pt>
                <c:pt idx="253">
                  <c:v>3.020349031375515</c:v>
                </c:pt>
                <c:pt idx="254">
                  <c:v>3.0439893078093161</c:v>
                </c:pt>
                <c:pt idx="255">
                  <c:v>3.0678794118150772</c:v>
                </c:pt>
                <c:pt idx="256">
                  <c:v>3.0920229645148689</c:v>
                </c:pt>
                <c:pt idx="257">
                  <c:v>3.116423655497826</c:v>
                </c:pt>
                <c:pt idx="258">
                  <c:v>3.1410852444130142</c:v>
                </c:pt>
                <c:pt idx="259">
                  <c:v>3.166011562606065</c:v>
                </c:pt>
                <c:pt idx="260">
                  <c:v>3.1912065148008302</c:v>
                </c:pt>
                <c:pt idx="261">
                  <c:v>3.2166740808275689</c:v>
                </c:pt>
                <c:pt idx="262">
                  <c:v>3.242418317399141</c:v>
                </c:pt>
                <c:pt idx="263">
                  <c:v>3.2684433599365899</c:v>
                </c:pt>
                <c:pt idx="264">
                  <c:v>3.294753424445894</c:v>
                </c:pt>
                <c:pt idx="265">
                  <c:v>3.3213528094473981</c:v>
                </c:pt>
                <c:pt idx="266">
                  <c:v>3.3482458979596199</c:v>
                </c:pt>
                <c:pt idx="267">
                  <c:v>3.3754371595392341</c:v>
                </c:pt>
                <c:pt idx="268">
                  <c:v>3.402931152378998</c:v>
                </c:pt>
                <c:pt idx="269">
                  <c:v>3.4307325254655519</c:v>
                </c:pt>
                <c:pt idx="270">
                  <c:v>3.458846020799025</c:v>
                </c:pt>
                <c:pt idx="271">
                  <c:v>3.4872764756764312</c:v>
                </c:pt>
                <c:pt idx="272">
                  <c:v>3.5160288250410092</c:v>
                </c:pt>
                <c:pt idx="273">
                  <c:v>3.5451081038996528</c:v>
                </c:pt>
                <c:pt idx="274">
                  <c:v>3.5745194498106581</c:v>
                </c:pt>
                <c:pt idx="275">
                  <c:v>3.6042681054441901</c:v>
                </c:pt>
                <c:pt idx="276">
                  <c:v>3.6343594212178059</c:v>
                </c:pt>
                <c:pt idx="277">
                  <c:v>3.6647988580096169</c:v>
                </c:pt>
                <c:pt idx="278">
                  <c:v>3.6955919899516601</c:v>
                </c:pt>
                <c:pt idx="279">
                  <c:v>3.7267445073061811</c:v>
                </c:pt>
                <c:pt idx="280">
                  <c:v>3.758262219427666</c:v>
                </c:pt>
                <c:pt idx="281">
                  <c:v>3.7901510578134769</c:v>
                </c:pt>
                <c:pt idx="282">
                  <c:v>3.82241707924614</c:v>
                </c:pt>
                <c:pt idx="283">
                  <c:v>3.8550664690304961</c:v>
                </c:pt>
                <c:pt idx="284">
                  <c:v>3.8881055443287571</c:v>
                </c:pt>
                <c:pt idx="285">
                  <c:v>3.9215407575971519</c:v>
                </c:pt>
                <c:pt idx="286">
                  <c:v>3.9553787001273539</c:v>
                </c:pt>
                <c:pt idx="287">
                  <c:v>3.9896261056965878</c:v>
                </c:pt>
                <c:pt idx="288">
                  <c:v>4.0242898543300258</c:v>
                </c:pt>
                <c:pt idx="289">
                  <c:v>4.0593769761795144</c:v>
                </c:pt>
                <c:pt idx="290">
                  <c:v>4.0948946555226398</c:v>
                </c:pt>
                <c:pt idx="291">
                  <c:v>4.1308502348864344</c:v>
                </c:pt>
                <c:pt idx="292">
                  <c:v>4.1672512193001019</c:v>
                </c:pt>
                <c:pt idx="293">
                  <c:v>4.2041052806812953</c:v>
                </c:pt>
                <c:pt idx="294">
                  <c:v>4.2414202623608297</c:v>
                </c:pt>
                <c:pt idx="295">
                  <c:v>4.279204183750652</c:v>
                </c:pt>
                <c:pt idx="296">
                  <c:v>4.3174652451602986</c:v>
                </c:pt>
                <c:pt idx="297">
                  <c:v>4.3562118327671699</c:v>
                </c:pt>
                <c:pt idx="298">
                  <c:v>4.3954525237461164</c:v>
                </c:pt>
                <c:pt idx="299">
                  <c:v>4.4351960915642881</c:v>
                </c:pt>
                <c:pt idx="300">
                  <c:v>4.4754515114470621</c:v>
                </c:pt>
                <c:pt idx="301">
                  <c:v>4.5162279660214848</c:v>
                </c:pt>
                <c:pt idx="302">
                  <c:v>4.557534851143636</c:v>
                </c:pt>
                <c:pt idx="303">
                  <c:v>4.5993817819167582</c:v>
                </c:pt>
                <c:pt idx="304">
                  <c:v>4.6417785989071483</c:v>
                </c:pt>
                <c:pt idx="305">
                  <c:v>4.6847353745652258</c:v>
                </c:pt>
                <c:pt idx="306">
                  <c:v>4.7282624198593721</c:v>
                </c:pt>
                <c:pt idx="307">
                  <c:v>4.7723702911305068</c:v>
                </c:pt>
                <c:pt idx="308">
                  <c:v>4.8170697971757317</c:v>
                </c:pt>
                <c:pt idx="309">
                  <c:v>4.8623720065696183</c:v>
                </c:pt>
                <c:pt idx="310">
                  <c:v>4.9082882552321632</c:v>
                </c:pt>
                <c:pt idx="311">
                  <c:v>4.9548301542527753</c:v>
                </c:pt>
                <c:pt idx="312">
                  <c:v>5.0020095979800514</c:v>
                </c:pt>
                <c:pt idx="313">
                  <c:v>5.0498387723874796</c:v>
                </c:pt>
                <c:pt idx="314">
                  <c:v>5.0983301637257368</c:v>
                </c:pt>
                <c:pt idx="315">
                  <c:v>5.1474965674725182</c:v>
                </c:pt>
                <c:pt idx="316">
                  <c:v>5.1973510975915049</c:v>
                </c:pt>
                <c:pt idx="317">
                  <c:v>5.2479071961124202</c:v>
                </c:pt>
                <c:pt idx="318">
                  <c:v>5.2991786430446703</c:v>
                </c:pt>
                <c:pt idx="319">
                  <c:v>5.3511795666376889</c:v>
                </c:pt>
                <c:pt idx="320">
                  <c:v>5.4039244540014924</c:v>
                </c:pt>
                <c:pt idx="321">
                  <c:v>5.4574281621017056</c:v>
                </c:pt>
                <c:pt idx="322">
                  <c:v>5.5117059291438473</c:v>
                </c:pt>
                <c:pt idx="323">
                  <c:v>5.5667733863623097</c:v>
                </c:pt>
                <c:pt idx="324">
                  <c:v>5.6226465702301551</c:v>
                </c:pt>
                <c:pt idx="325">
                  <c:v>5.6793419351065406</c:v>
                </c:pt>
                <c:pt idx="326">
                  <c:v>5.7368763663393221</c:v>
                </c:pt>
                <c:pt idx="327">
                  <c:v>5.795267193841223</c:v>
                </c:pt>
                <c:pt idx="328">
                  <c:v>5.8545322061585638</c:v>
                </c:pt>
                <c:pt idx="329">
                  <c:v>5.914689665052685</c:v>
                </c:pt>
                <c:pt idx="330">
                  <c:v>5.975758320614811</c:v>
                </c:pt>
                <c:pt idx="331">
                  <c:v>6.0377574269361602</c:v>
                </c:pt>
                <c:pt idx="332">
                  <c:v>6.1007067583561296</c:v>
                </c:pt>
                <c:pt idx="333">
                  <c:v>6.164626626312212</c:v>
                </c:pt>
                <c:pt idx="334">
                  <c:v>6.2295378968165949</c:v>
                </c:pt>
                <c:pt idx="335">
                  <c:v>6.2954620085852966</c:v>
                </c:pt>
                <c:pt idx="336">
                  <c:v>6.3624209918470767</c:v>
                </c:pt>
                <c:pt idx="337">
                  <c:v>6.4304374878603658</c:v>
                </c:pt>
                <c:pt idx="338">
                  <c:v>6.4995347691679273</c:v>
                </c:pt>
                <c:pt idx="339">
                  <c:v>6.5697367606202466</c:v>
                </c:pt>
                <c:pt idx="340">
                  <c:v>6.6410680611999906</c:v>
                </c:pt>
                <c:pt idx="341">
                  <c:v>6.7135539666814736</c:v>
                </c:pt>
                <c:pt idx="342">
                  <c:v>6.7872204931606239</c:v>
                </c:pt>
                <c:pt idx="343">
                  <c:v>6.8620944014924383</c:v>
                </c:pt>
                <c:pt idx="344">
                  <c:v>6.9382032226748178</c:v>
                </c:pt>
                <c:pt idx="345">
                  <c:v>7.0155752842193184</c:v>
                </c:pt>
                <c:pt idx="346">
                  <c:v>7.0942397375513586</c:v>
                </c:pt>
                <c:pt idx="347">
                  <c:v>7.1742265864843464</c:v>
                </c:pt>
                <c:pt idx="348">
                  <c:v>7.2555667168142799</c:v>
                </c:pt>
                <c:pt idx="349">
                  <c:v>7.3382919270836</c:v>
                </c:pt>
                <c:pt idx="350">
                  <c:v>7.4224349605653366</c:v>
                </c:pt>
                <c:pt idx="351">
                  <c:v>7.5080295385210523</c:v>
                </c:pt>
                <c:pt idx="352">
                  <c:v>7.595110394788545</c:v>
                </c:pt>
                <c:pt idx="353">
                  <c:v>7.683713311758094</c:v>
                </c:pt>
                <c:pt idx="354">
                  <c:v>7.7738751577986953</c:v>
                </c:pt>
                <c:pt idx="355">
                  <c:v>7.8656339261987416</c:v>
                </c:pt>
                <c:pt idx="356">
                  <c:v>7.9590287756888261</c:v>
                </c:pt>
                <c:pt idx="357">
                  <c:v>8.0541000726173877</c:v>
                </c:pt>
                <c:pt idx="358">
                  <c:v>8.1508894348536494</c:v>
                </c:pt>
                <c:pt idx="359">
                  <c:v>8.2494397774956774</c:v>
                </c:pt>
                <c:pt idx="360">
                  <c:v>8.3497953604654871</c:v>
                </c:pt>
                <c:pt idx="361">
                  <c:v>8.4520018380768338</c:v>
                </c:pt>
                <c:pt idx="362">
                  <c:v>8.5561063106659585</c:v>
                </c:pt>
                <c:pt idx="363">
                  <c:v>8.6621573783797228</c:v>
                </c:pt>
                <c:pt idx="364">
                  <c:v>8.7702051972205677</c:v>
                </c:pt>
                <c:pt idx="365">
                  <c:v>8.8803015374525955</c:v>
                </c:pt>
                <c:pt idx="366">
                  <c:v>8.9924998444783366</c:v>
                </c:pt>
                <c:pt idx="367">
                  <c:v>9.1068553023016552</c:v>
                </c:pt>
                <c:pt idx="368">
                  <c:v>9.2234248996977701</c:v>
                </c:pt>
                <c:pt idx="369">
                  <c:v>9.3422674992179502</c:v>
                </c:pt>
                <c:pt idx="370">
                  <c:v>9.4634439091630043</c:v>
                </c:pt>
                <c:pt idx="371">
                  <c:v>9.5870169586667142</c:v>
                </c:pt>
                <c:pt idx="372">
                  <c:v>9.7130515760379428</c:v>
                </c:pt>
                <c:pt idx="373">
                  <c:v>9.8416148705180042</c:v>
                </c:pt>
                <c:pt idx="374">
                  <c:v>9.9727762176184562</c:v>
                </c:pt>
                <c:pt idx="375">
                  <c:v>10.10660734821345</c:v>
                </c:pt>
                <c:pt idx="376">
                  <c:v>10.24318244157041</c:v>
                </c:pt>
                <c:pt idx="377">
                  <c:v>10.382578222513031</c:v>
                </c:pt>
                <c:pt idx="378">
                  <c:v>10.52487406292167</c:v>
                </c:pt>
                <c:pt idx="379">
                  <c:v>10.670152087787789</c:v>
                </c:pt>
                <c:pt idx="380">
                  <c:v>10.81849728605186</c:v>
                </c:pt>
                <c:pt idx="381">
                  <c:v>10.96999762646751</c:v>
                </c:pt>
                <c:pt idx="382">
                  <c:v>11.124744178749321</c:v>
                </c:pt>
                <c:pt idx="383">
                  <c:v>11.282831240277259</c:v>
                </c:pt>
                <c:pt idx="384">
                  <c:v>11.444356468647641</c:v>
                </c:pt>
                <c:pt idx="385">
                  <c:v>11.609421020378729</c:v>
                </c:pt>
                <c:pt idx="386">
                  <c:v>11.77812969609908</c:v>
                </c:pt>
                <c:pt idx="387">
                  <c:v>11.95059109256767</c:v>
                </c:pt>
                <c:pt idx="388">
                  <c:v>12.126917761898889</c:v>
                </c:pt>
                <c:pt idx="389">
                  <c:v>12.307226378390411</c:v>
                </c:pt>
                <c:pt idx="390">
                  <c:v>12.49163791337995</c:v>
                </c:pt>
                <c:pt idx="391">
                  <c:v>12.680277818587641</c:v>
                </c:pt>
                <c:pt idx="392">
                  <c:v>12.87327621843388</c:v>
                </c:pt>
                <c:pt idx="393">
                  <c:v>13.070768111859589</c:v>
                </c:pt>
                <c:pt idx="394">
                  <c:v>13.27289358421687</c:v>
                </c:pt>
                <c:pt idx="395">
                  <c:v>13.47979802984241</c:v>
                </c:pt>
                <c:pt idx="396">
                  <c:v>13.691632385977</c:v>
                </c:pt>
                <c:pt idx="397">
                  <c:v>13.908553378749639</c:v>
                </c:pt>
                <c:pt idx="398">
                  <c:v>14.130723782007379</c:v>
                </c:pt>
                <c:pt idx="399">
                  <c:v>14.358312689841689</c:v>
                </c:pt>
                <c:pt idx="400">
                  <c:v>14.591495803740511</c:v>
                </c:pt>
                <c:pt idx="401">
                  <c:v>14.83045573538374</c:v>
                </c:pt>
                <c:pt idx="402">
                  <c:v>15.075382326199369</c:v>
                </c:pt>
                <c:pt idx="403">
                  <c:v>15.326472984910909</c:v>
                </c:pt>
                <c:pt idx="404">
                  <c:v>15.583933044435121</c:v>
                </c:pt>
                <c:pt idx="405">
                  <c:v>15.847976139636369</c:v>
                </c:pt>
                <c:pt idx="406">
                  <c:v>16.118824607610961</c:v>
                </c:pt>
                <c:pt idx="407">
                  <c:v>16.396709912368241</c:v>
                </c:pt>
                <c:pt idx="408">
                  <c:v>16.681873095996899</c:v>
                </c:pt>
                <c:pt idx="409">
                  <c:v>16.974565258660679</c:v>
                </c:pt>
                <c:pt idx="410">
                  <c:v>17.275048070065761</c:v>
                </c:pt>
                <c:pt idx="411">
                  <c:v>17.583594315386261</c:v>
                </c:pt>
                <c:pt idx="412">
                  <c:v>17.900488479038099</c:v>
                </c:pt>
                <c:pt idx="413">
                  <c:v>18.226027370163159</c:v>
                </c:pt>
                <c:pt idx="414">
                  <c:v>18.560520794240048</c:v>
                </c:pt>
                <c:pt idx="415">
                  <c:v>18.904292275891969</c:v>
                </c:pt>
                <c:pt idx="416">
                  <c:v>19.257679838737019</c:v>
                </c:pt>
                <c:pt idx="417">
                  <c:v>19.621036849046909</c:v>
                </c:pt>
                <c:pt idx="418">
                  <c:v>19.99473293107981</c:v>
                </c:pt>
                <c:pt idx="419">
                  <c:v>20.379154963271969</c:v>
                </c:pt>
                <c:pt idx="420">
                  <c:v>20.77470816606078</c:v>
                </c:pt>
                <c:pt idx="421">
                  <c:v>21.181817294036481</c:v>
                </c:pt>
                <c:pt idx="422">
                  <c:v>21.600927947459819</c:v>
                </c:pt>
                <c:pt idx="423">
                  <c:v>22.0325080210477</c:v>
                </c:pt>
                <c:pt idx="424">
                  <c:v>22.477049311455321</c:v>
                </c:pt>
                <c:pt idx="425">
                  <c:v>22.935069309249631</c:v>
                </c:pt>
                <c:pt idx="426">
                  <c:v>23.40711320661508</c:v>
                </c:pt>
                <c:pt idx="427">
                  <c:v>23.893756158871302</c:v>
                </c:pt>
                <c:pt idx="428">
                  <c:v>24.39560584653729</c:v>
                </c:pt>
                <c:pt idx="429">
                  <c:v>24.91330539572321</c:v>
                </c:pt>
                <c:pt idx="430">
                  <c:v>25.44753672885513</c:v>
                </c:pt>
                <c:pt idx="431">
                  <c:v>25.99902443623558</c:v>
                </c:pt>
                <c:pt idx="432">
                  <c:v>26.568540283254219</c:v>
                </c:pt>
                <c:pt idx="433">
                  <c:v>27.156908500387811</c:v>
                </c:pt>
                <c:pt idx="434">
                  <c:v>27.765012046655698</c:v>
                </c:pt>
                <c:pt idx="435">
                  <c:v>28.393800096633541</c:v>
                </c:pt>
                <c:pt idx="436">
                  <c:v>29.04429708353862</c:v>
                </c:pt>
                <c:pt idx="437">
                  <c:v>29.71761374712807</c:v>
                </c:pt>
                <c:pt idx="438">
                  <c:v>30.414960802193601</c:v>
                </c:pt>
                <c:pt idx="439">
                  <c:v>31.13766608863645</c:v>
                </c:pt>
                <c:pt idx="440">
                  <c:v>31.88719643268028</c:v>
                </c:pt>
                <c:pt idx="441">
                  <c:v>32.665186017901853</c:v>
                </c:pt>
                <c:pt idx="442">
                  <c:v>33.473473970917112</c:v>
                </c:pt>
                <c:pt idx="443">
                  <c:v>34.314155361119973</c:v>
                </c:pt>
                <c:pt idx="444">
                  <c:v>35.189652381807498</c:v>
                </c:pt>
                <c:pt idx="445">
                  <c:v>36.102817108483841</c:v>
                </c:pt>
                <c:pt idx="446">
                  <c:v>37.057086056385387</c:v>
                </c:pt>
                <c:pt idx="447">
                  <c:v>38.056724746444701</c:v>
                </c:pt>
                <c:pt idx="448">
                  <c:v>39.107240041767547</c:v>
                </c:pt>
                <c:pt idx="449">
                  <c:v>40.216131564649878</c:v>
                </c:pt>
                <c:pt idx="450">
                  <c:v>41.394364515384012</c:v>
                </c:pt>
                <c:pt idx="451">
                  <c:v>42.658559775764807</c:v>
                </c:pt>
                <c:pt idx="452">
                  <c:v>44.41114480839498</c:v>
                </c:pt>
                <c:pt idx="453">
                  <c:v>46.369875865577747</c:v>
                </c:pt>
                <c:pt idx="454">
                  <c:v>48.316885252562237</c:v>
                </c:pt>
                <c:pt idx="455">
                  <c:v>50.253405060243743</c:v>
                </c:pt>
                <c:pt idx="456">
                  <c:v>52.179917700565412</c:v>
                </c:pt>
                <c:pt idx="457">
                  <c:v>54.096593276577529</c:v>
                </c:pt>
                <c:pt idx="458">
                  <c:v>56.003541801970513</c:v>
                </c:pt>
                <c:pt idx="459">
                  <c:v>57.900848470050803</c:v>
                </c:pt>
                <c:pt idx="460">
                  <c:v>59.788585643354502</c:v>
                </c:pt>
                <c:pt idx="461">
                  <c:v>61.66681814310823</c:v>
                </c:pt>
                <c:pt idx="462">
                  <c:v>63.535605950178578</c:v>
                </c:pt>
                <c:pt idx="463">
                  <c:v>65.395006261345699</c:v>
                </c:pt>
                <c:pt idx="464">
                  <c:v>67.244987206298532</c:v>
                </c:pt>
                <c:pt idx="465">
                  <c:v>69.103997168046888</c:v>
                </c:pt>
                <c:pt idx="466">
                  <c:v>70.85937915562647</c:v>
                </c:pt>
                <c:pt idx="467">
                  <c:v>72.734867429099921</c:v>
                </c:pt>
                <c:pt idx="468">
                  <c:v>74.483479689810054</c:v>
                </c:pt>
                <c:pt idx="469">
                  <c:v>76.401720862468082</c:v>
                </c:pt>
                <c:pt idx="470">
                  <c:v>78.164578860491943</c:v>
                </c:pt>
                <c:pt idx="471">
                  <c:v>79.912345022144962</c:v>
                </c:pt>
                <c:pt idx="472">
                  <c:v>81.68477974983854</c:v>
                </c:pt>
                <c:pt idx="473">
                  <c:v>83.520567842481739</c:v>
                </c:pt>
                <c:pt idx="474">
                  <c:v>85.319329846647733</c:v>
                </c:pt>
                <c:pt idx="475">
                  <c:v>87.081991435434247</c:v>
                </c:pt>
                <c:pt idx="476">
                  <c:v>88.849473673656348</c:v>
                </c:pt>
                <c:pt idx="477">
                  <c:v>90.560190874986532</c:v>
                </c:pt>
                <c:pt idx="478">
                  <c:v>92.155368938983756</c:v>
                </c:pt>
                <c:pt idx="479">
                  <c:v>93.943423473310901</c:v>
                </c:pt>
                <c:pt idx="480">
                  <c:v>95.722238764777146</c:v>
                </c:pt>
                <c:pt idx="481">
                  <c:v>97.316031504932212</c:v>
                </c:pt>
                <c:pt idx="482">
                  <c:v>99.018559483939427</c:v>
                </c:pt>
                <c:pt idx="483">
                  <c:v>100.9282818973348</c:v>
                </c:pt>
                <c:pt idx="484">
                  <c:v>102.39762798899901</c:v>
                </c:pt>
                <c:pt idx="485">
                  <c:v>104.10332933288031</c:v>
                </c:pt>
                <c:pt idx="486">
                  <c:v>105.8472198862378</c:v>
                </c:pt>
                <c:pt idx="487">
                  <c:v>107.61071351836959</c:v>
                </c:pt>
                <c:pt idx="488">
                  <c:v>108.9787915870011</c:v>
                </c:pt>
                <c:pt idx="489">
                  <c:v>110.9376069989012</c:v>
                </c:pt>
                <c:pt idx="490">
                  <c:v>112.3598486684246</c:v>
                </c:pt>
                <c:pt idx="491">
                  <c:v>114.1569237186381</c:v>
                </c:pt>
                <c:pt idx="492">
                  <c:v>115.8474169038645</c:v>
                </c:pt>
                <c:pt idx="493">
                  <c:v>116.99760555161549</c:v>
                </c:pt>
                <c:pt idx="494">
                  <c:v>118.88389516938381</c:v>
                </c:pt>
                <c:pt idx="495">
                  <c:v>120.1684997415264</c:v>
                </c:pt>
                <c:pt idx="496">
                  <c:v>122.45182855644271</c:v>
                </c:pt>
                <c:pt idx="497">
                  <c:v>123.37336081187441</c:v>
                </c:pt>
                <c:pt idx="498">
                  <c:v>125.45821432355559</c:v>
                </c:pt>
                <c:pt idx="499">
                  <c:v>126.85993900341511</c:v>
                </c:pt>
                <c:pt idx="500">
                  <c:v>128.66783262041059</c:v>
                </c:pt>
                <c:pt idx="501">
                  <c:v>130.73660365837091</c:v>
                </c:pt>
                <c:pt idx="502">
                  <c:v>131.71397069727979</c:v>
                </c:pt>
                <c:pt idx="503">
                  <c:v>132.54948192069651</c:v>
                </c:pt>
                <c:pt idx="504">
                  <c:v>134.37370596764401</c:v>
                </c:pt>
                <c:pt idx="505">
                  <c:v>136.29804518127301</c:v>
                </c:pt>
                <c:pt idx="506">
                  <c:v>137.74605652244799</c:v>
                </c:pt>
                <c:pt idx="507">
                  <c:v>139.298478571776</c:v>
                </c:pt>
                <c:pt idx="508">
                  <c:v>141.3103182849222</c:v>
                </c:pt>
                <c:pt idx="509">
                  <c:v>143.52626421431111</c:v>
                </c:pt>
                <c:pt idx="510">
                  <c:v>143.03443547866121</c:v>
                </c:pt>
                <c:pt idx="511">
                  <c:v>146.65859897571511</c:v>
                </c:pt>
                <c:pt idx="512">
                  <c:v>146.0623382151114</c:v>
                </c:pt>
                <c:pt idx="513">
                  <c:v>148.31684237193869</c:v>
                </c:pt>
                <c:pt idx="514">
                  <c:v>150.05566743788719</c:v>
                </c:pt>
                <c:pt idx="515">
                  <c:v>150.85309738404641</c:v>
                </c:pt>
                <c:pt idx="516">
                  <c:v>153.57386671216699</c:v>
                </c:pt>
                <c:pt idx="517">
                  <c:v>154.58757086726669</c:v>
                </c:pt>
                <c:pt idx="518">
                  <c:v>156.28717902197911</c:v>
                </c:pt>
                <c:pt idx="519">
                  <c:v>157.29856554095659</c:v>
                </c:pt>
                <c:pt idx="520">
                  <c:v>157.45839104250581</c:v>
                </c:pt>
                <c:pt idx="521">
                  <c:v>159.1030418512691</c:v>
                </c:pt>
                <c:pt idx="522">
                  <c:v>161.68490745413749</c:v>
                </c:pt>
                <c:pt idx="523">
                  <c:v>161.9098231353781</c:v>
                </c:pt>
                <c:pt idx="524">
                  <c:v>166.42215458644819</c:v>
                </c:pt>
                <c:pt idx="525">
                  <c:v>165.20705692713099</c:v>
                </c:pt>
                <c:pt idx="526">
                  <c:v>169.7128388863116</c:v>
                </c:pt>
                <c:pt idx="527">
                  <c:v>168.31761977154201</c:v>
                </c:pt>
                <c:pt idx="528">
                  <c:v>168.59446515459771</c:v>
                </c:pt>
                <c:pt idx="529">
                  <c:v>171.2341383402414</c:v>
                </c:pt>
                <c:pt idx="530">
                  <c:v>171.96703313900579</c:v>
                </c:pt>
                <c:pt idx="531">
                  <c:v>173.02721597060361</c:v>
                </c:pt>
                <c:pt idx="532">
                  <c:v>173.38854154456141</c:v>
                </c:pt>
                <c:pt idx="533">
                  <c:v>178.72510966417511</c:v>
                </c:pt>
                <c:pt idx="534">
                  <c:v>177.31495709683961</c:v>
                </c:pt>
                <c:pt idx="535">
                  <c:v>180.55056135535099</c:v>
                </c:pt>
                <c:pt idx="536">
                  <c:v>179.33935502498429</c:v>
                </c:pt>
                <c:pt idx="537">
                  <c:v>183.40983158083051</c:v>
                </c:pt>
                <c:pt idx="538">
                  <c:v>182.09262126559241</c:v>
                </c:pt>
                <c:pt idx="539">
                  <c:v>185.60666825089919</c:v>
                </c:pt>
                <c:pt idx="540">
                  <c:v>187.06399987666609</c:v>
                </c:pt>
                <c:pt idx="541">
                  <c:v>185.7608232484076</c:v>
                </c:pt>
                <c:pt idx="542">
                  <c:v>190.0904793504987</c:v>
                </c:pt>
                <c:pt idx="543">
                  <c:v>188.61706676341481</c:v>
                </c:pt>
                <c:pt idx="544">
                  <c:v>188.6999222036406</c:v>
                </c:pt>
                <c:pt idx="545">
                  <c:v>191.3338317291323</c:v>
                </c:pt>
                <c:pt idx="546">
                  <c:v>195.82982721220361</c:v>
                </c:pt>
                <c:pt idx="547">
                  <c:v>198.0423149393672</c:v>
                </c:pt>
                <c:pt idx="548">
                  <c:v>196.06014050272611</c:v>
                </c:pt>
                <c:pt idx="549">
                  <c:v>194.97982932438239</c:v>
                </c:pt>
                <c:pt idx="550">
                  <c:v>202.62494830646321</c:v>
                </c:pt>
                <c:pt idx="551">
                  <c:v>200.39219011994189</c:v>
                </c:pt>
                <c:pt idx="552">
                  <c:v>199.041139807413</c:v>
                </c:pt>
                <c:pt idx="553">
                  <c:v>204.19094429820009</c:v>
                </c:pt>
                <c:pt idx="554">
                  <c:v>202.41875797349701</c:v>
                </c:pt>
                <c:pt idx="555">
                  <c:v>202.0018508134477</c:v>
                </c:pt>
                <c:pt idx="556">
                  <c:v>203.62198089476951</c:v>
                </c:pt>
                <c:pt idx="557">
                  <c:v>206.2629848392348</c:v>
                </c:pt>
                <c:pt idx="558">
                  <c:v>209.19309017129601</c:v>
                </c:pt>
                <c:pt idx="559">
                  <c:v>210.77071514294181</c:v>
                </c:pt>
                <c:pt idx="560">
                  <c:v>209.06212185475971</c:v>
                </c:pt>
                <c:pt idx="561">
                  <c:v>210.43226230507989</c:v>
                </c:pt>
                <c:pt idx="562">
                  <c:v>212.78923246012349</c:v>
                </c:pt>
                <c:pt idx="563">
                  <c:v>211.48353626907621</c:v>
                </c:pt>
                <c:pt idx="564">
                  <c:v>212.80796966506139</c:v>
                </c:pt>
                <c:pt idx="565">
                  <c:v>215.4872884063351</c:v>
                </c:pt>
                <c:pt idx="566">
                  <c:v>214.9501862977867</c:v>
                </c:pt>
                <c:pt idx="567">
                  <c:v>217.70770446985981</c:v>
                </c:pt>
                <c:pt idx="568">
                  <c:v>217.0716936746515</c:v>
                </c:pt>
                <c:pt idx="569">
                  <c:v>221.43689158341081</c:v>
                </c:pt>
                <c:pt idx="570">
                  <c:v>222.98257738313561</c:v>
                </c:pt>
                <c:pt idx="571">
                  <c:v>221.2244712046822</c:v>
                </c:pt>
                <c:pt idx="572">
                  <c:v>228.32941999483521</c:v>
                </c:pt>
                <c:pt idx="573">
                  <c:v>225.7906545167242</c:v>
                </c:pt>
                <c:pt idx="574">
                  <c:v>224.1371312663284</c:v>
                </c:pt>
                <c:pt idx="575">
                  <c:v>226.2600505478631</c:v>
                </c:pt>
                <c:pt idx="576">
                  <c:v>228.8372910720386</c:v>
                </c:pt>
                <c:pt idx="577">
                  <c:v>230.1733707220904</c:v>
                </c:pt>
                <c:pt idx="578">
                  <c:v>228.45899664646041</c:v>
                </c:pt>
                <c:pt idx="579">
                  <c:v>229.69003576861019</c:v>
                </c:pt>
                <c:pt idx="580">
                  <c:v>235.88235933874961</c:v>
                </c:pt>
                <c:pt idx="581">
                  <c:v>233.50729347245681</c:v>
                </c:pt>
                <c:pt idx="582">
                  <c:v>232.02225665524719</c:v>
                </c:pt>
                <c:pt idx="583">
                  <c:v>235.61832872461</c:v>
                </c:pt>
                <c:pt idx="584">
                  <c:v>234.1041705791711</c:v>
                </c:pt>
                <c:pt idx="585">
                  <c:v>243.14721197094019</c:v>
                </c:pt>
                <c:pt idx="586">
                  <c:v>240.2899210861242</c:v>
                </c:pt>
                <c:pt idx="587">
                  <c:v>238.30289972964599</c:v>
                </c:pt>
                <c:pt idx="588">
                  <c:v>240.92459691357169</c:v>
                </c:pt>
                <c:pt idx="589">
                  <c:v>242.2361473980736</c:v>
                </c:pt>
                <c:pt idx="590">
                  <c:v>240.51963241031061</c:v>
                </c:pt>
                <c:pt idx="591">
                  <c:v>250.18583471992511</c:v>
                </c:pt>
                <c:pt idx="592">
                  <c:v>247.09918454904241</c:v>
                </c:pt>
                <c:pt idx="593">
                  <c:v>244.87972403465631</c:v>
                </c:pt>
                <c:pt idx="594">
                  <c:v>243.5556262095173</c:v>
                </c:pt>
                <c:pt idx="595">
                  <c:v>249.77370113474251</c:v>
                </c:pt>
                <c:pt idx="596">
                  <c:v>252.2618365795152</c:v>
                </c:pt>
                <c:pt idx="597">
                  <c:v>249.73913907000821</c:v>
                </c:pt>
                <c:pt idx="598">
                  <c:v>248.070809688228</c:v>
                </c:pt>
                <c:pt idx="599">
                  <c:v>248.33805416288709</c:v>
                </c:pt>
                <c:pt idx="600">
                  <c:v>256.33719415679087</c:v>
                </c:pt>
                <c:pt idx="601">
                  <c:v>253.74642444436239</c:v>
                </c:pt>
                <c:pt idx="602">
                  <c:v>251.99810733664759</c:v>
                </c:pt>
                <c:pt idx="603">
                  <c:v>253.19394801711081</c:v>
                </c:pt>
                <c:pt idx="604">
                  <c:v>252.8252013920588</c:v>
                </c:pt>
                <c:pt idx="605">
                  <c:v>253.790307904934</c:v>
                </c:pt>
                <c:pt idx="606">
                  <c:v>254.79838087588399</c:v>
                </c:pt>
                <c:pt idx="607">
                  <c:v>262.25412364568371</c:v>
                </c:pt>
                <c:pt idx="608">
                  <c:v>259.77143746532198</c:v>
                </c:pt>
                <c:pt idx="609">
                  <c:v>258.1184097413867</c:v>
                </c:pt>
                <c:pt idx="610">
                  <c:v>259.98235913973002</c:v>
                </c:pt>
                <c:pt idx="611">
                  <c:v>259.1153283805167</c:v>
                </c:pt>
                <c:pt idx="612">
                  <c:v>267.17475138240019</c:v>
                </c:pt>
                <c:pt idx="613">
                  <c:v>264.5950548129382</c:v>
                </c:pt>
                <c:pt idx="614">
                  <c:v>262.82642127011519</c:v>
                </c:pt>
                <c:pt idx="615">
                  <c:v>262.83368748618892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0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0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0</c:v>
                </c:pt>
                <c:pt idx="831">
                  <c:v>0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0</c:v>
                </c:pt>
                <c:pt idx="841">
                  <c:v>0</c:v>
                </c:pt>
                <c:pt idx="842">
                  <c:v>0</c:v>
                </c:pt>
                <c:pt idx="843">
                  <c:v>0</c:v>
                </c:pt>
                <c:pt idx="844">
                  <c:v>0</c:v>
                </c:pt>
                <c:pt idx="845">
                  <c:v>0</c:v>
                </c:pt>
                <c:pt idx="846">
                  <c:v>0</c:v>
                </c:pt>
                <c:pt idx="847">
                  <c:v>0</c:v>
                </c:pt>
                <c:pt idx="848">
                  <c:v>0</c:v>
                </c:pt>
                <c:pt idx="849">
                  <c:v>0</c:v>
                </c:pt>
                <c:pt idx="850">
                  <c:v>0</c:v>
                </c:pt>
                <c:pt idx="851">
                  <c:v>0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0</c:v>
                </c:pt>
                <c:pt idx="859">
                  <c:v>0</c:v>
                </c:pt>
                <c:pt idx="860">
                  <c:v>0</c:v>
                </c:pt>
                <c:pt idx="861">
                  <c:v>0</c:v>
                </c:pt>
                <c:pt idx="862">
                  <c:v>0</c:v>
                </c:pt>
                <c:pt idx="863">
                  <c:v>0</c:v>
                </c:pt>
                <c:pt idx="864">
                  <c:v>0</c:v>
                </c:pt>
                <c:pt idx="865">
                  <c:v>0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0</c:v>
                </c:pt>
                <c:pt idx="889">
                  <c:v>0</c:v>
                </c:pt>
                <c:pt idx="890">
                  <c:v>0</c:v>
                </c:pt>
                <c:pt idx="891">
                  <c:v>0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E4D7-4F86-9B00-1E40A3F1C71C}"/>
            </c:ext>
          </c:extLst>
        </c:ser>
        <c:ser>
          <c:idx val="11"/>
          <c:order val="1"/>
          <c:tx>
            <c:v>No-slip-Total-ext</c:v>
          </c:tx>
          <c:spPr>
            <a:ln w="50800">
              <a:solidFill>
                <a:sysClr val="windowText" lastClr="000000"/>
              </a:solidFill>
              <a:prstDash val="solid"/>
            </a:ln>
          </c:spPr>
          <c:marker>
            <c:symbol val="none"/>
          </c:marker>
          <c:xVal>
            <c:numRef>
              <c:f>'[Chart in Microsoft PowerPoint]stick'!$AB$27:$AB$28000</c:f>
              <c:numCache>
                <c:formatCode>General</c:formatCode>
                <c:ptCount val="27974"/>
                <c:pt idx="0">
                  <c:v>3995.67493847984</c:v>
                </c:pt>
                <c:pt idx="1">
                  <c:v>3952.6701774308408</c:v>
                </c:pt>
                <c:pt idx="2">
                  <c:v>3910.0931634158078</c:v>
                </c:pt>
                <c:pt idx="3">
                  <c:v>3867.940081293335</c:v>
                </c:pt>
                <c:pt idx="4">
                  <c:v>3826.2068460978639</c:v>
                </c:pt>
                <c:pt idx="5">
                  <c:v>3784.889255817659</c:v>
                </c:pt>
                <c:pt idx="6">
                  <c:v>3743.9831693917399</c:v>
                </c:pt>
                <c:pt idx="7">
                  <c:v>3703.4844936376312</c:v>
                </c:pt>
                <c:pt idx="8">
                  <c:v>3663.3891753147382</c:v>
                </c:pt>
                <c:pt idx="9">
                  <c:v>3623.6932013022401</c:v>
                </c:pt>
                <c:pt idx="10">
                  <c:v>3584.392598493373</c:v>
                </c:pt>
                <c:pt idx="11">
                  <c:v>3545.4834333804979</c:v>
                </c:pt>
                <c:pt idx="12">
                  <c:v>3506.961811650925</c:v>
                </c:pt>
                <c:pt idx="13">
                  <c:v>3468.8238777976048</c:v>
                </c:pt>
                <c:pt idx="14">
                  <c:v>3431.0658147338522</c:v>
                </c:pt>
                <c:pt idx="15">
                  <c:v>3393.6838434115821</c:v>
                </c:pt>
                <c:pt idx="16">
                  <c:v>3356.674222443356</c:v>
                </c:pt>
                <c:pt idx="17">
                  <c:v>3320.0332477282</c:v>
                </c:pt>
                <c:pt idx="18">
                  <c:v>3283.75725208118</c:v>
                </c:pt>
                <c:pt idx="19">
                  <c:v>3247.8426048666652</c:v>
                </c:pt>
                <c:pt idx="20">
                  <c:v>3212.2857116352811</c:v>
                </c:pt>
                <c:pt idx="21">
                  <c:v>3177.083013764473</c:v>
                </c:pt>
                <c:pt idx="22">
                  <c:v>3142.230988102684</c:v>
                </c:pt>
                <c:pt idx="23">
                  <c:v>3107.726146617088</c:v>
                </c:pt>
                <c:pt idx="24">
                  <c:v>3073.5650360448421</c:v>
                </c:pt>
                <c:pt idx="25">
                  <c:v>3039.744237547844</c:v>
                </c:pt>
                <c:pt idx="26">
                  <c:v>3006.2603663709419</c:v>
                </c:pt>
                <c:pt idx="27">
                  <c:v>2973.1100715035668</c:v>
                </c:pt>
                <c:pt idx="28">
                  <c:v>2940.2900353447521</c:v>
                </c:pt>
                <c:pt idx="29">
                  <c:v>2907.7969733715199</c:v>
                </c:pt>
                <c:pt idx="30">
                  <c:v>2875.6276338105899</c:v>
                </c:pt>
                <c:pt idx="31">
                  <c:v>2843.7787973133682</c:v>
                </c:pt>
                <c:pt idx="32">
                  <c:v>2812.2472766342162</c:v>
                </c:pt>
                <c:pt idx="33">
                  <c:v>2781.0299163119312</c:v>
                </c:pt>
                <c:pt idx="34">
                  <c:v>2750.1235923544282</c:v>
                </c:pt>
                <c:pt idx="35">
                  <c:v>2719.525211926597</c:v>
                </c:pt>
                <c:pt idx="36">
                  <c:v>2689.2317130412812</c:v>
                </c:pt>
                <c:pt idx="37">
                  <c:v>2659.2400642533698</c:v>
                </c:pt>
                <c:pt idx="38">
                  <c:v>2629.547264356961</c:v>
                </c:pt>
                <c:pt idx="39">
                  <c:v>2600.1503420855702</c:v>
                </c:pt>
                <c:pt idx="40">
                  <c:v>2571.0463558153519</c:v>
                </c:pt>
                <c:pt idx="41">
                  <c:v>2542.2323932713198</c:v>
                </c:pt>
                <c:pt idx="42">
                  <c:v>2513.7055712365009</c:v>
                </c:pt>
                <c:pt idx="43">
                  <c:v>2485.4630352640452</c:v>
                </c:pt>
                <c:pt idx="44">
                  <c:v>2457.501959392217</c:v>
                </c:pt>
                <c:pt idx="45">
                  <c:v>2429.8195458622708</c:v>
                </c:pt>
                <c:pt idx="46">
                  <c:v>2402.4130248391598</c:v>
                </c:pt>
                <c:pt idx="47">
                  <c:v>2375.2796541350749</c:v>
                </c:pt>
                <c:pt idx="48">
                  <c:v>2348.41671893578</c:v>
                </c:pt>
                <c:pt idx="49">
                  <c:v>2321.8215315296852</c:v>
                </c:pt>
                <c:pt idx="50">
                  <c:v>2295.4914310396912</c:v>
                </c:pt>
                <c:pt idx="51">
                  <c:v>2269.4237831577261</c:v>
                </c:pt>
                <c:pt idx="52">
                  <c:v>2243.6159798819699</c:v>
                </c:pt>
                <c:pt idx="53">
                  <c:v>2218.0654392567508</c:v>
                </c:pt>
                <c:pt idx="54">
                  <c:v>2192.7696051150692</c:v>
                </c:pt>
                <c:pt idx="55">
                  <c:v>2167.7259468237371</c:v>
                </c:pt>
                <c:pt idx="56">
                  <c:v>2142.9319590310979</c:v>
                </c:pt>
                <c:pt idx="57">
                  <c:v>2118.3851614173182</c:v>
                </c:pt>
                <c:pt idx="58">
                  <c:v>2094.0830984472132</c:v>
                </c:pt>
                <c:pt idx="59">
                  <c:v>2070.023339125592</c:v>
                </c:pt>
                <c:pt idx="60">
                  <c:v>2046.203476755084</c:v>
                </c:pt>
                <c:pt idx="61">
                  <c:v>2022.6211286964499</c:v>
                </c:pt>
                <c:pt idx="62">
                  <c:v>1999.273936131324</c:v>
                </c:pt>
                <c:pt idx="63">
                  <c:v>1976.15956382739</c:v>
                </c:pt>
                <c:pt idx="64">
                  <c:v>1953.2756999059541</c:v>
                </c:pt>
                <c:pt idx="65">
                  <c:v>1930.620055611902</c:v>
                </c:pt>
                <c:pt idx="66">
                  <c:v>1908.190365086009</c:v>
                </c:pt>
                <c:pt idx="67">
                  <c:v>1885.984385139591</c:v>
                </c:pt>
                <c:pt idx="68">
                  <c:v>1863.9998950314671</c:v>
                </c:pt>
                <c:pt idx="69">
                  <c:v>1842.2346962472261</c:v>
                </c:pt>
                <c:pt idx="70">
                  <c:v>1820.6866122807569</c:v>
                </c:pt>
                <c:pt idx="71">
                  <c:v>1799.3534884180419</c:v>
                </c:pt>
                <c:pt idx="72">
                  <c:v>1778.2331915231839</c:v>
                </c:pt>
                <c:pt idx="73">
                  <c:v>1757.3236098266459</c:v>
                </c:pt>
                <c:pt idx="74">
                  <c:v>1736.6226527156909</c:v>
                </c:pt>
                <c:pt idx="75">
                  <c:v>1716.128250526996</c:v>
                </c:pt>
                <c:pt idx="76">
                  <c:v>1695.83835434143</c:v>
                </c:pt>
                <c:pt idx="77">
                  <c:v>1675.7509357809649</c:v>
                </c:pt>
                <c:pt idx="78">
                  <c:v>1655.8639868077159</c:v>
                </c:pt>
                <c:pt idx="79">
                  <c:v>1636.175519525088</c:v>
                </c:pt>
                <c:pt idx="80">
                  <c:v>1616.683565981001</c:v>
                </c:pt>
                <c:pt idx="81">
                  <c:v>1597.386177973194</c:v>
                </c:pt>
                <c:pt idx="82">
                  <c:v>1578.2814268565819</c:v>
                </c:pt>
                <c:pt idx="83">
                  <c:v>1559.3674033526479</c:v>
                </c:pt>
                <c:pt idx="84">
                  <c:v>1540.642217360856</c:v>
                </c:pt>
                <c:pt idx="85">
                  <c:v>1522.1039977720729</c:v>
                </c:pt>
                <c:pt idx="86">
                  <c:v>1503.75089228398</c:v>
                </c:pt>
                <c:pt idx="87">
                  <c:v>1485.5810672184521</c:v>
                </c:pt>
                <c:pt idx="88">
                  <c:v>1467.5927073409141</c:v>
                </c:pt>
                <c:pt idx="89">
                  <c:v>1449.784015681621</c:v>
                </c:pt>
                <c:pt idx="90">
                  <c:v>1432.1532133588901</c:v>
                </c:pt>
                <c:pt idx="91">
                  <c:v>1414.6985394042399</c:v>
                </c:pt>
                <c:pt idx="92">
                  <c:v>1397.418250589435</c:v>
                </c:pt>
                <c:pt idx="93">
                  <c:v>1380.3106212554251</c:v>
                </c:pt>
                <c:pt idx="94">
                  <c:v>1363.3739431431659</c:v>
                </c:pt>
                <c:pt idx="95">
                  <c:v>1346.6065252262999</c:v>
                </c:pt>
                <c:pt idx="96">
                  <c:v>1330.0066935456939</c:v>
                </c:pt>
                <c:pt idx="97">
                  <c:v>1313.5727910458311</c:v>
                </c:pt>
                <c:pt idx="98">
                  <c:v>1297.30317741302</c:v>
                </c:pt>
                <c:pt idx="99">
                  <c:v>1281.1962289154289</c:v>
                </c:pt>
                <c:pt idx="100">
                  <c:v>1265.250338244947</c:v>
                </c:pt>
                <c:pt idx="101">
                  <c:v>1249.463914360826</c:v>
                </c:pt>
                <c:pt idx="102">
                  <c:v>1233.8353823351281</c:v>
                </c:pt>
                <c:pt idx="103">
                  <c:v>1218.3631831999551</c:v>
                </c:pt>
                <c:pt idx="104">
                  <c:v>1203.0457737964521</c:v>
                </c:pt>
                <c:pt idx="105">
                  <c:v>1187.8816266255751</c:v>
                </c:pt>
                <c:pt idx="106">
                  <c:v>1172.869229700628</c:v>
                </c:pt>
                <c:pt idx="107">
                  <c:v>1158.007086401544</c:v>
                </c:pt>
                <c:pt idx="108">
                  <c:v>1143.2937153309181</c:v>
                </c:pt>
                <c:pt idx="109">
                  <c:v>1128.7276501717779</c:v>
                </c:pt>
                <c:pt idx="110">
                  <c:v>1114.3074395470919</c:v>
                </c:pt>
                <c:pt idx="111">
                  <c:v>1100.031646881014</c:v>
                </c:pt>
                <c:pt idx="112">
                  <c:v>1085.898850261842</c:v>
                </c:pt>
                <c:pt idx="113">
                  <c:v>1071.9076423067111</c:v>
                </c:pt>
                <c:pt idx="114">
                  <c:v>1058.056630028005</c:v>
                </c:pt>
                <c:pt idx="115">
                  <c:v>1044.344434701482</c:v>
                </c:pt>
                <c:pt idx="116">
                  <c:v>1030.7696917361241</c:v>
                </c:pt>
                <c:pt idx="117">
                  <c:v>1017.331050545693</c:v>
                </c:pt>
                <c:pt idx="118">
                  <c:v>1004.0271744220159</c:v>
                </c:pt>
                <c:pt idx="119">
                  <c:v>990.85674040997287</c:v>
                </c:pt>
                <c:pt idx="120">
                  <c:v>977.81843918421305</c:v>
                </c:pt>
                <c:pt idx="121">
                  <c:v>964.91097492758809</c:v>
                </c:pt>
                <c:pt idx="122">
                  <c:v>952.13306521130812</c:v>
                </c:pt>
                <c:pt idx="123">
                  <c:v>939.48344087682801</c:v>
                </c:pt>
                <c:pt idx="124">
                  <c:v>926.96084591946442</c:v>
                </c:pt>
                <c:pt idx="125">
                  <c:v>914.56403737375251</c:v>
                </c:pt>
                <c:pt idx="126">
                  <c:v>902.29178520054802</c:v>
                </c:pt>
                <c:pt idx="127">
                  <c:v>890.1428721758831</c:v>
                </c:pt>
                <c:pt idx="128">
                  <c:v>878.11609378158539</c:v>
                </c:pt>
                <c:pt idx="129">
                  <c:v>866.21025809766866</c:v>
                </c:pt>
                <c:pt idx="130">
                  <c:v>854.42418569650863</c:v>
                </c:pt>
                <c:pt idx="131">
                  <c:v>842.75670953881638</c:v>
                </c:pt>
                <c:pt idx="132">
                  <c:v>831.20667487141998</c:v>
                </c:pt>
                <c:pt idx="133">
                  <c:v>819.77293912687537</c:v>
                </c:pt>
                <c:pt idx="134">
                  <c:v>808.45437182491696</c:v>
                </c:pt>
                <c:pt idx="135">
                  <c:v>797.24985447577103</c:v>
                </c:pt>
                <c:pt idx="136">
                  <c:v>786.15828048534684</c:v>
                </c:pt>
                <c:pt idx="137">
                  <c:v>775.17855506233104</c:v>
                </c:pt>
                <c:pt idx="138">
                  <c:v>764.3095951272054</c:v>
                </c:pt>
                <c:pt idx="139">
                  <c:v>753.55032922321311</c:v>
                </c:pt>
                <c:pt idx="140">
                  <c:v>742.89969742930077</c:v>
                </c:pt>
                <c:pt idx="141">
                  <c:v>732.35665127506184</c:v>
                </c:pt>
                <c:pt idx="142">
                  <c:v>721.92015365771658</c:v>
                </c:pt>
                <c:pt idx="143">
                  <c:v>711.58917876115197</c:v>
                </c:pt>
                <c:pt idx="144">
                  <c:v>701.36271197706833</c:v>
                </c:pt>
                <c:pt idx="145">
                  <c:v>691.23974982825757</c:v>
                </c:pt>
                <c:pt idx="146">
                  <c:v>681.21929989405828</c:v>
                </c:pt>
                <c:pt idx="147">
                  <c:v>671.30038073802905</c:v>
                </c:pt>
                <c:pt idx="148">
                  <c:v>661.48202183787816</c:v>
                </c:pt>
                <c:pt idx="149">
                  <c:v>651.76326351770717</c:v>
                </c:pt>
                <c:pt idx="150">
                  <c:v>642.14315688260433</c:v>
                </c:pt>
                <c:pt idx="151">
                  <c:v>632.62076375565118</c:v>
                </c:pt>
                <c:pt idx="152">
                  <c:v>623.19515661739058</c:v>
                </c:pt>
                <c:pt idx="153">
                  <c:v>613.86541854781751</c:v>
                </c:pt>
                <c:pt idx="154">
                  <c:v>604.6306431709545</c:v>
                </c:pt>
                <c:pt idx="155">
                  <c:v>595.48993460207453</c:v>
                </c:pt>
                <c:pt idx="156">
                  <c:v>586.4424073976403</c:v>
                </c:pt>
                <c:pt idx="157">
                  <c:v>577.48718650803471</c:v>
                </c:pt>
                <c:pt idx="158">
                  <c:v>568.62340723315458</c:v>
                </c:pt>
                <c:pt idx="159">
                  <c:v>559.850215180948</c:v>
                </c:pt>
                <c:pt idx="160">
                  <c:v>551.16676622898581</c:v>
                </c:pt>
                <c:pt idx="161">
                  <c:v>542.57222648913967</c:v>
                </c:pt>
                <c:pt idx="162">
                  <c:v>534.06577227547882</c:v>
                </c:pt>
                <c:pt idx="163">
                  <c:v>525.6465900754672</c:v>
                </c:pt>
                <c:pt idx="164">
                  <c:v>517.31387652456874</c:v>
                </c:pt>
                <c:pt idx="165">
                  <c:v>509.0668383843668</c:v>
                </c:pt>
                <c:pt idx="166">
                  <c:v>500.90469252430711</c:v>
                </c:pt>
                <c:pt idx="167">
                  <c:v>492.82666590718162</c:v>
                </c:pt>
                <c:pt idx="168">
                  <c:v>484.83199557847382</c:v>
                </c:pt>
                <c:pt idx="169">
                  <c:v>476.91992865969178</c:v>
                </c:pt>
                <c:pt idx="170">
                  <c:v>469.08972234582029</c:v>
                </c:pt>
                <c:pt idx="171">
                  <c:v>461.34064390702969</c:v>
                </c:pt>
                <c:pt idx="172">
                  <c:v>453.67197069478237</c:v>
                </c:pt>
                <c:pt idx="173">
                  <c:v>446.08299015248622</c:v>
                </c:pt>
                <c:pt idx="174">
                  <c:v>438.57299983084602</c:v>
                </c:pt>
                <c:pt idx="175">
                  <c:v>431.14130740807121</c:v>
                </c:pt>
                <c:pt idx="176">
                  <c:v>423.78723071510609</c:v>
                </c:pt>
                <c:pt idx="177">
                  <c:v>416.5100977660465</c:v>
                </c:pt>
                <c:pt idx="178">
                  <c:v>409.30924679391899</c:v>
                </c:pt>
                <c:pt idx="179">
                  <c:v>402.18402629200068</c:v>
                </c:pt>
                <c:pt idx="180">
                  <c:v>395.13379506086011</c:v>
                </c:pt>
                <c:pt idx="181">
                  <c:v>388.15792226130498</c:v>
                </c:pt>
                <c:pt idx="182">
                  <c:v>381.25578747342809</c:v>
                </c:pt>
                <c:pt idx="183">
                  <c:v>374.4267807619409</c:v>
                </c:pt>
                <c:pt idx="184">
                  <c:v>367.67030274798958</c:v>
                </c:pt>
                <c:pt idx="185">
                  <c:v>360.98576468764912</c:v>
                </c:pt>
                <c:pt idx="186">
                  <c:v>354.37258855728828</c:v>
                </c:pt>
                <c:pt idx="187">
                  <c:v>347.83020714600201</c:v>
                </c:pt>
                <c:pt idx="188">
                  <c:v>341.35806415530038</c:v>
                </c:pt>
                <c:pt idx="189">
                  <c:v>334.9556143062419</c:v>
                </c:pt>
                <c:pt idx="190">
                  <c:v>328.62232345419352</c:v>
                </c:pt>
                <c:pt idx="191">
                  <c:v>322.35766871138901</c:v>
                </c:pt>
                <c:pt idx="192">
                  <c:v>316.16113857744801</c:v>
                </c:pt>
                <c:pt idx="193">
                  <c:v>310.03223307801062</c:v>
                </c:pt>
                <c:pt idx="194">
                  <c:v>303.97046391161211</c:v>
                </c:pt>
                <c:pt idx="195">
                  <c:v>297.97535460492088</c:v>
                </c:pt>
                <c:pt idx="196">
                  <c:v>292.04644067642602</c:v>
                </c:pt>
                <c:pt idx="197">
                  <c:v>286.18326980863628</c:v>
                </c:pt>
                <c:pt idx="198">
                  <c:v>280.38540202882558</c:v>
                </c:pt>
                <c:pt idx="199">
                  <c:v>274.6524098983121</c:v>
                </c:pt>
                <c:pt idx="200">
                  <c:v>268.98387871022533</c:v>
                </c:pt>
                <c:pt idx="201">
                  <c:v>263.37940669565597</c:v>
                </c:pt>
                <c:pt idx="202">
                  <c:v>257.83860523803042</c:v>
                </c:pt>
                <c:pt idx="203">
                  <c:v>252.36109909548699</c:v>
                </c:pt>
                <c:pt idx="204">
                  <c:v>246.9465266309515</c:v>
                </c:pt>
                <c:pt idx="205">
                  <c:v>241.5945400495338</c:v>
                </c:pt>
                <c:pt idx="206">
                  <c:v>236.30480564276431</c:v>
                </c:pt>
                <c:pt idx="207">
                  <c:v>231.07700403908959</c:v>
                </c:pt>
                <c:pt idx="208">
                  <c:v>225.91083045992619</c:v>
                </c:pt>
                <c:pt idx="209">
                  <c:v>220.805994980441</c:v>
                </c:pt>
                <c:pt idx="210">
                  <c:v>215.76222279408111</c:v>
                </c:pt>
                <c:pt idx="211">
                  <c:v>210.779254479716</c:v>
                </c:pt>
                <c:pt idx="212">
                  <c:v>205.85684627007851</c:v>
                </c:pt>
                <c:pt idx="213">
                  <c:v>200.99477031999771</c:v>
                </c:pt>
                <c:pt idx="214">
                  <c:v>196.19281497270589</c:v>
                </c:pt>
                <c:pt idx="215">
                  <c:v>191.45078502227071</c:v>
                </c:pt>
                <c:pt idx="216">
                  <c:v>186.76850196995699</c:v>
                </c:pt>
                <c:pt idx="217">
                  <c:v>182.14580427205189</c:v>
                </c:pt>
                <c:pt idx="218">
                  <c:v>177.58254757639801</c:v>
                </c:pt>
                <c:pt idx="219">
                  <c:v>173.07860494457299</c:v>
                </c:pt>
                <c:pt idx="220">
                  <c:v>168.63386705632431</c:v>
                </c:pt>
                <c:pt idx="221">
                  <c:v>164.2482423925164</c:v>
                </c:pt>
                <c:pt idx="222">
                  <c:v>159.92165739248901</c:v>
                </c:pt>
                <c:pt idx="223">
                  <c:v>155.65405658133639</c:v>
                </c:pt>
                <c:pt idx="224">
                  <c:v>151.44540266222651</c:v>
                </c:pt>
                <c:pt idx="225">
                  <c:v>147.2956765684653</c:v>
                </c:pt>
                <c:pt idx="226">
                  <c:v>143.20487746960291</c:v>
                </c:pt>
                <c:pt idx="227">
                  <c:v>139.17302272545419</c:v>
                </c:pt>
                <c:pt idx="228">
                  <c:v>135.20014778149351</c:v>
                </c:pt>
                <c:pt idx="229">
                  <c:v>131.2863059986754</c:v>
                </c:pt>
                <c:pt idx="230">
                  <c:v>127.4315684103441</c:v>
                </c:pt>
                <c:pt idx="231">
                  <c:v>123.6360233985273</c:v>
                </c:pt>
                <c:pt idx="232">
                  <c:v>119.8997762815862</c:v>
                </c:pt>
                <c:pt idx="233">
                  <c:v>116.2229488049087</c:v>
                </c:pt>
                <c:pt idx="234">
                  <c:v>112.6056785261155</c:v>
                </c:pt>
                <c:pt idx="235">
                  <c:v>109.04811808610199</c:v>
                </c:pt>
                <c:pt idx="236">
                  <c:v>105.5504343571865</c:v>
                </c:pt>
                <c:pt idx="237">
                  <c:v>102.1128074596849</c:v>
                </c:pt>
                <c:pt idx="238">
                  <c:v>98.735429638411276</c:v>
                </c:pt>
                <c:pt idx="239">
                  <c:v>95.418503990923213</c:v>
                </c:pt>
                <c:pt idx="240">
                  <c:v>92.16224303981366</c:v>
                </c:pt>
                <c:pt idx="241">
                  <c:v>88.966867142012106</c:v>
                </c:pt>
                <c:pt idx="242">
                  <c:v>85.832602728921486</c:v>
                </c:pt>
                <c:pt idx="243">
                  <c:v>82.759680372292223</c:v>
                </c:pt>
                <c:pt idx="244">
                  <c:v>79.748332672044697</c:v>
                </c:pt>
                <c:pt idx="245">
                  <c:v>76.798791963801776</c:v>
                </c:pt>
                <c:pt idx="246">
                  <c:v>73.911287845698297</c:v>
                </c:pt>
                <c:pt idx="247">
                  <c:v>71.086044526095549</c:v>
                </c:pt>
                <c:pt idx="248">
                  <c:v>68.323277996148008</c:v>
                </c:pt>
                <c:pt idx="249">
                  <c:v>65.623193033737081</c:v>
                </c:pt>
                <c:pt idx="250">
                  <c:v>62.98598004809066</c:v>
                </c:pt>
                <c:pt idx="251">
                  <c:v>60.411811777424433</c:v>
                </c:pt>
                <c:pt idx="252">
                  <c:v>57.900839855137257</c:v>
                </c:pt>
                <c:pt idx="253">
                  <c:v>55.453191263432728</c:v>
                </c:pt>
                <c:pt idx="254">
                  <c:v>53.06896469666539</c:v>
                </c:pt>
                <c:pt idx="255">
                  <c:v>50.748226860166838</c:v>
                </c:pt>
                <c:pt idx="256">
                  <c:v>48.491008733720761</c:v>
                </c:pt>
                <c:pt idx="257">
                  <c:v>46.297301832148818</c:v>
                </c:pt>
                <c:pt idx="258">
                  <c:v>44.167054498554577</c:v>
                </c:pt>
                <c:pt idx="259">
                  <c:v>42.100168268556772</c:v>
                </c:pt>
                <c:pt idx="260">
                  <c:v>40.096494346230173</c:v>
                </c:pt>
                <c:pt idx="261">
                  <c:v>38.155830234365851</c:v>
                </c:pt>
                <c:pt idx="262">
                  <c:v>36.27791656296516</c:v>
                </c:pt>
                <c:pt idx="263">
                  <c:v>34.462434160507001</c:v>
                </c:pt>
                <c:pt idx="264">
                  <c:v>32.70900141239354</c:v>
                </c:pt>
                <c:pt idx="265">
                  <c:v>31.01717195001973</c:v>
                </c:pt>
                <c:pt idx="266">
                  <c:v>29.38643271207722</c:v>
                </c:pt>
                <c:pt idx="267">
                  <c:v>27.816202416964892</c:v>
                </c:pt>
                <c:pt idx="268">
                  <c:v>26.30583048152894</c:v>
                </c:pt>
                <c:pt idx="269">
                  <c:v>24.85459641681982</c:v>
                </c:pt>
                <c:pt idx="270">
                  <c:v>23.461709726174369</c:v>
                </c:pt>
                <c:pt idx="271">
                  <c:v>22.126310324791131</c:v>
                </c:pt>
                <c:pt idx="272">
                  <c:v>20.847469493164279</c:v>
                </c:pt>
                <c:pt idx="273">
                  <c:v>19.624191369410209</c:v>
                </c:pt>
                <c:pt idx="274">
                  <c:v>18.455414977810101</c:v>
                </c:pt>
                <c:pt idx="275">
                  <c:v>17.340016782974612</c:v>
                </c:pt>
                <c:pt idx="276">
                  <c:v>16.276813751096579</c:v>
                </c:pt>
                <c:pt idx="277">
                  <c:v>15.264566891984799</c:v>
                </c:pt>
                <c:pt idx="278">
                  <c:v>14.301985248161371</c:v>
                </c:pt>
                <c:pt idx="279">
                  <c:v>13.38773029043834</c:v>
                </c:pt>
                <c:pt idx="280">
                  <c:v>12.52042067324507</c:v>
                </c:pt>
                <c:pt idx="281">
                  <c:v>11.69863729770276</c:v>
                </c:pt>
                <c:pt idx="282">
                  <c:v>10.920928626172349</c:v>
                </c:pt>
                <c:pt idx="283">
                  <c:v>10.185816188829071</c:v>
                </c:pt>
                <c:pt idx="284">
                  <c:v>9.4918002208120811</c:v>
                </c:pt>
                <c:pt idx="285">
                  <c:v>8.8373653676889727</c:v>
                </c:pt>
                <c:pt idx="286">
                  <c:v>8.2209863973563557</c:v>
                </c:pt>
                <c:pt idx="287">
                  <c:v>7.6411338580346913</c:v>
                </c:pt>
                <c:pt idx="288">
                  <c:v>7.0962796246307107</c:v>
                </c:pt>
                <c:pt idx="289">
                  <c:v>6.584902279337185</c:v>
                </c:pt>
                <c:pt idx="290">
                  <c:v>6.1054922767930142</c:v>
                </c:pt>
                <c:pt idx="291">
                  <c:v>5.6565568492934366</c:v>
                </c:pt>
                <c:pt idx="292">
                  <c:v>5.2366246132644534</c:v>
                </c:pt>
                <c:pt idx="293">
                  <c:v>4.8442498443375683</c:v>
                </c:pt>
                <c:pt idx="294">
                  <c:v>4.4780163947155964</c:v>
                </c:pt>
                <c:pt idx="295">
                  <c:v>4.1365412329490976</c:v>
                </c:pt>
                <c:pt idx="296">
                  <c:v>3.8184775926008849</c:v>
                </c:pt>
                <c:pt idx="297">
                  <c:v>3.5225177224227622</c:v>
                </c:pt>
                <c:pt idx="298">
                  <c:v>3.2473952364900929</c:v>
                </c:pt>
                <c:pt idx="299">
                  <c:v>2.9918870681348722</c:v>
                </c:pt>
                <c:pt idx="300">
                  <c:v>2.7548150364097661</c:v>
                </c:pt>
                <c:pt idx="301">
                  <c:v>2.5350470381445831</c:v>
                </c:pt>
                <c:pt idx="302">
                  <c:v>2.3314978823929522</c:v>
                </c:pt>
                <c:pt idx="303">
                  <c:v>2.1431297871875339</c:v>
                </c:pt>
                <c:pt idx="304">
                  <c:v>1.968952561045427</c:v>
                </c:pt>
                <c:pt idx="305">
                  <c:v>1.808023493611415</c:v>
                </c:pt>
                <c:pt idx="306">
                  <c:v>1.659446981260132</c:v>
                </c:pt>
                <c:pt idx="307">
                  <c:v>1.5223739144870481</c:v>
                </c:pt>
                <c:pt idx="308">
                  <c:v>1.39600085465358</c:v>
                </c:pt>
                <c:pt idx="309">
                  <c:v>1.2795690283538479</c:v>
                </c:pt>
                <c:pt idx="310">
                  <c:v>1.172363168752639</c:v>
                </c:pt>
                <c:pt idx="311">
                  <c:v>1.073710235434731</c:v>
                </c:pt>
                <c:pt idx="312">
                  <c:v>0.98297804891640805</c:v>
                </c:pt>
                <c:pt idx="313">
                  <c:v>0.89957388544593198</c:v>
                </c:pt>
                <c:pt idx="314">
                  <c:v>0.82294309661395504</c:v>
                </c:pt>
                <c:pt idx="315">
                  <c:v>0.75256785521097003</c:v>
                </c:pt>
                <c:pt idx="316">
                  <c:v>0.68796619995836705</c:v>
                </c:pt>
                <c:pt idx="317">
                  <c:v>0.62869168790663799</c:v>
                </c:pt>
                <c:pt idx="318">
                  <c:v>0.57433422179315097</c:v>
                </c:pt>
                <c:pt idx="319">
                  <c:v>0.52452310470494001</c:v>
                </c:pt>
                <c:pt idx="320">
                  <c:v>0.478934262123829</c:v>
                </c:pt>
                <c:pt idx="321">
                  <c:v>0.43730510318786697</c:v>
                </c:pt>
                <c:pt idx="322">
                  <c:v>0.39946275413112198</c:v>
                </c:pt>
                <c:pt idx="323">
                  <c:v>0.36537318062664798</c:v>
                </c:pt>
                <c:pt idx="324">
                  <c:v>0.335213486456865</c:v>
                </c:pt>
                <c:pt idx="325">
                  <c:v>0.309436787771176</c:v>
                </c:pt>
                <c:pt idx="326">
                  <c:v>0.28870956647429602</c:v>
                </c:pt>
                <c:pt idx="327">
                  <c:v>0.27353125807962902</c:v>
                </c:pt>
                <c:pt idx="328">
                  <c:v>0.26363732157321301</c:v>
                </c:pt>
                <c:pt idx="329">
                  <c:v>0.25785797460926602</c:v>
                </c:pt>
                <c:pt idx="330">
                  <c:v>0.25471298682393201</c:v>
                </c:pt>
                <c:pt idx="331">
                  <c:v>0.25302637448803</c:v>
                </c:pt>
                <c:pt idx="332">
                  <c:v>0.25207935112248903</c:v>
                </c:pt>
                <c:pt idx="333">
                  <c:v>0.25149131311721401</c:v>
                </c:pt>
                <c:pt idx="334">
                  <c:v>0.25107494327656399</c:v>
                </c:pt>
                <c:pt idx="335">
                  <c:v>0.25074122642837399</c:v>
                </c:pt>
                <c:pt idx="336">
                  <c:v>0.25044851308629701</c:v>
                </c:pt>
                <c:pt idx="337">
                  <c:v>0.25017741798168902</c:v>
                </c:pt>
                <c:pt idx="338">
                  <c:v>0.24991890633310701</c:v>
                </c:pt>
                <c:pt idx="339">
                  <c:v>0.24966873380679999</c:v>
                </c:pt>
                <c:pt idx="340">
                  <c:v>0.24942487077518599</c:v>
                </c:pt>
                <c:pt idx="341">
                  <c:v>0.24918631259598101</c:v>
                </c:pt>
                <c:pt idx="342">
                  <c:v>0.24895253052125099</c:v>
                </c:pt>
                <c:pt idx="343">
                  <c:v>0.24872321818210699</c:v>
                </c:pt>
                <c:pt idx="344">
                  <c:v>0.24849817440215799</c:v>
                </c:pt>
                <c:pt idx="345">
                  <c:v>0.24827724891855499</c:v>
                </c:pt>
                <c:pt idx="346">
                  <c:v>0.248060317158661</c:v>
                </c:pt>
                <c:pt idx="347">
                  <c:v>0.24784726845211899</c:v>
                </c:pt>
                <c:pt idx="348">
                  <c:v>0.247638000468413</c:v>
                </c:pt>
                <c:pt idx="349">
                  <c:v>0.24743241654394399</c:v>
                </c:pt>
                <c:pt idx="350">
                  <c:v>0.24723042435584799</c:v>
                </c:pt>
                <c:pt idx="351">
                  <c:v>0.247031935226488</c:v>
                </c:pt>
                <c:pt idx="352">
                  <c:v>0.24683686372543401</c:v>
                </c:pt>
                <c:pt idx="353">
                  <c:v>0.246645127415377</c:v>
                </c:pt>
                <c:pt idx="354">
                  <c:v>0.24645664666789499</c:v>
                </c:pt>
                <c:pt idx="355">
                  <c:v>0.24627134451623101</c:v>
                </c:pt>
                <c:pt idx="356">
                  <c:v>0.24608914652839101</c:v>
                </c:pt>
                <c:pt idx="357">
                  <c:v>0.24590998069297099</c:v>
                </c:pt>
                <c:pt idx="358">
                  <c:v>0.24573377731388699</c:v>
                </c:pt>
                <c:pt idx="359">
                  <c:v>0.24556046891157701</c:v>
                </c:pt>
                <c:pt idx="360">
                  <c:v>0.24538999013071799</c:v>
                </c:pt>
                <c:pt idx="361">
                  <c:v>0.24522227765194801</c:v>
                </c:pt>
                <c:pt idx="362">
                  <c:v>0.24505727010929901</c:v>
                </c:pt>
                <c:pt idx="363">
                  <c:v>0.244894908010934</c:v>
                </c:pt>
                <c:pt idx="364">
                  <c:v>0.24473513366470501</c:v>
                </c:pt>
                <c:pt idx="365">
                  <c:v>0.244577891106559</c:v>
                </c:pt>
                <c:pt idx="366">
                  <c:v>0.24442312603329699</c:v>
                </c:pt>
                <c:pt idx="367">
                  <c:v>0.244270785737911</c:v>
                </c:pt>
                <c:pt idx="368">
                  <c:v>0.24412081904841901</c:v>
                </c:pt>
                <c:pt idx="369">
                  <c:v>0.24397317626935</c:v>
                </c:pt>
                <c:pt idx="370">
                  <c:v>0.243827809126344</c:v>
                </c:pt>
                <c:pt idx="371">
                  <c:v>0.24368467071281</c:v>
                </c:pt>
                <c:pt idx="372">
                  <c:v>0.24354371543969899</c:v>
                </c:pt>
                <c:pt idx="373">
                  <c:v>0.24340489898691001</c:v>
                </c:pt>
                <c:pt idx="374">
                  <c:v>0.24326817825746599</c:v>
                </c:pt>
                <c:pt idx="375">
                  <c:v>0.243133511333298</c:v>
                </c:pt>
                <c:pt idx="376">
                  <c:v>0.24300085743334399</c:v>
                </c:pt>
                <c:pt idx="377">
                  <c:v>0.24287017687314</c:v>
                </c:pt>
                <c:pt idx="378">
                  <c:v>0.242741431026673</c:v>
                </c:pt>
                <c:pt idx="379">
                  <c:v>0.24261458228937699</c:v>
                </c:pt>
                <c:pt idx="380">
                  <c:v>0.24248959404312101</c:v>
                </c:pt>
                <c:pt idx="381">
                  <c:v>0.242366430622354</c:v>
                </c:pt>
                <c:pt idx="382">
                  <c:v>0.24224505728202</c:v>
                </c:pt>
                <c:pt idx="383">
                  <c:v>0.24212544016634799</c:v>
                </c:pt>
                <c:pt idx="384">
                  <c:v>0.24200754627958099</c:v>
                </c:pt>
                <c:pt idx="385">
                  <c:v>0.24189134345729699</c:v>
                </c:pt>
                <c:pt idx="386">
                  <c:v>0.241776800339323</c:v>
                </c:pt>
                <c:pt idx="387">
                  <c:v>0.24166388634358801</c:v>
                </c:pt>
                <c:pt idx="388">
                  <c:v>0.24155257164088101</c:v>
                </c:pt>
                <c:pt idx="389">
                  <c:v>0.241442827130953</c:v>
                </c:pt>
                <c:pt idx="390">
                  <c:v>0.241334624419238</c:v>
                </c:pt>
                <c:pt idx="391">
                  <c:v>0.24122793579476801</c:v>
                </c:pt>
                <c:pt idx="392">
                  <c:v>0.241122734208602</c:v>
                </c:pt>
                <c:pt idx="393">
                  <c:v>0.24101899325350501</c:v>
                </c:pt>
                <c:pt idx="394">
                  <c:v>0.240916687144136</c:v>
                </c:pt>
                <c:pt idx="395">
                  <c:v>0.24081579069798001</c:v>
                </c:pt>
                <c:pt idx="396">
                  <c:v>0.240716279317155</c:v>
                </c:pt>
                <c:pt idx="397">
                  <c:v>0.24061812897082299</c:v>
                </c:pt>
                <c:pt idx="398">
                  <c:v>0.240521316178189</c:v>
                </c:pt>
                <c:pt idx="399">
                  <c:v>0.24042581799219001</c:v>
                </c:pt>
                <c:pt idx="400">
                  <c:v>0.24033161198397601</c:v>
                </c:pt>
                <c:pt idx="401">
                  <c:v>0.240238676227534</c:v>
                </c:pt>
                <c:pt idx="402">
                  <c:v>0.24014698928502301</c:v>
                </c:pt>
                <c:pt idx="403">
                  <c:v>0.24005653019321499</c:v>
                </c:pt>
                <c:pt idx="404">
                  <c:v>0.23996727844931301</c:v>
                </c:pt>
                <c:pt idx="405">
                  <c:v>0.23987921399819401</c:v>
                </c:pt>
                <c:pt idx="406">
                  <c:v>0.23979231721972399</c:v>
                </c:pt>
                <c:pt idx="407">
                  <c:v>0.23970656891674499</c:v>
                </c:pt>
                <c:pt idx="408">
                  <c:v>0.239621950302876</c:v>
                </c:pt>
                <c:pt idx="409">
                  <c:v>0.23953844299160201</c:v>
                </c:pt>
                <c:pt idx="410">
                  <c:v>0.23945602898510299</c:v>
                </c:pt>
                <c:pt idx="411">
                  <c:v>0.23937469066362399</c:v>
                </c:pt>
                <c:pt idx="412">
                  <c:v>0.239294410775301</c:v>
                </c:pt>
                <c:pt idx="413">
                  <c:v>0.23921517242649801</c:v>
                </c:pt>
                <c:pt idx="414">
                  <c:v>0.23913695907157301</c:v>
                </c:pt>
                <c:pt idx="415">
                  <c:v>0.23905975450424</c:v>
                </c:pt>
                <c:pt idx="416">
                  <c:v>0.23898354284852999</c:v>
                </c:pt>
                <c:pt idx="417">
                  <c:v>0.23890830855037901</c:v>
                </c:pt>
                <c:pt idx="418">
                  <c:v>0.23883403636790501</c:v>
                </c:pt>
                <c:pt idx="419">
                  <c:v>0.23876071136538701</c:v>
                </c:pt>
                <c:pt idx="420">
                  <c:v>0.238688318903996</c:v>
                </c:pt>
                <c:pt idx="421">
                  <c:v>0.238616844634294</c:v>
                </c:pt>
                <c:pt idx="422">
                  <c:v>0.23854627448969301</c:v>
                </c:pt>
                <c:pt idx="423">
                  <c:v>0.238476594678218</c:v>
                </c:pt>
                <c:pt idx="424">
                  <c:v>0.23840779167647999</c:v>
                </c:pt>
                <c:pt idx="425">
                  <c:v>0.23833985222273699</c:v>
                </c:pt>
                <c:pt idx="426">
                  <c:v>0.23827276331024899</c:v>
                </c:pt>
                <c:pt idx="427">
                  <c:v>0.238206512181137</c:v>
                </c:pt>
                <c:pt idx="428">
                  <c:v>0.238141086320354</c:v>
                </c:pt>
                <c:pt idx="429">
                  <c:v>0.23807647344961</c:v>
                </c:pt>
                <c:pt idx="430">
                  <c:v>0.238012661521566</c:v>
                </c:pt>
                <c:pt idx="431">
                  <c:v>0.237949638714895</c:v>
                </c:pt>
                <c:pt idx="432">
                  <c:v>0.237887393428139</c:v>
                </c:pt>
                <c:pt idx="433">
                  <c:v>0.23782591427470801</c:v>
                </c:pt>
                <c:pt idx="434">
                  <c:v>0.23776519007793701</c:v>
                </c:pt>
                <c:pt idx="435">
                  <c:v>0.237705209866135</c:v>
                </c:pt>
                <c:pt idx="436">
                  <c:v>0.237645962867987</c:v>
                </c:pt>
                <c:pt idx="437">
                  <c:v>0.23758743850726199</c:v>
                </c:pt>
                <c:pt idx="438">
                  <c:v>0.23752962639883901</c:v>
                </c:pt>
                <c:pt idx="439">
                  <c:v>0.23747251634444</c:v>
                </c:pt>
                <c:pt idx="440">
                  <c:v>0.23741609832791299</c:v>
                </c:pt>
                <c:pt idx="441">
                  <c:v>0.237360362511254</c:v>
                </c:pt>
                <c:pt idx="442">
                  <c:v>0.23730529923074101</c:v>
                </c:pt>
                <c:pt idx="443">
                  <c:v>0.237250898992897</c:v>
                </c:pt>
                <c:pt idx="444">
                  <c:v>0.237197152470742</c:v>
                </c:pt>
                <c:pt idx="445">
                  <c:v>0.23714405050003501</c:v>
                </c:pt>
                <c:pt idx="446">
                  <c:v>0.23709158407552899</c:v>
                </c:pt>
                <c:pt idx="447">
                  <c:v>0.237039744347953</c:v>
                </c:pt>
                <c:pt idx="448">
                  <c:v>0.23698852261998099</c:v>
                </c:pt>
                <c:pt idx="449">
                  <c:v>0.236937910343613</c:v>
                </c:pt>
                <c:pt idx="450">
                  <c:v>0.23688789911636801</c:v>
                </c:pt>
                <c:pt idx="451">
                  <c:v>0.23683848067844299</c:v>
                </c:pt>
                <c:pt idx="452">
                  <c:v>0.23678964690924401</c:v>
                </c:pt>
                <c:pt idx="453">
                  <c:v>0.23674138982517001</c:v>
                </c:pt>
                <c:pt idx="454">
                  <c:v>0.23669370157608699</c:v>
                </c:pt>
                <c:pt idx="455">
                  <c:v>0.23664657444294299</c:v>
                </c:pt>
                <c:pt idx="456">
                  <c:v>0.23660000083452801</c:v>
                </c:pt>
                <c:pt idx="457">
                  <c:v>0.236553973285311</c:v>
                </c:pt>
                <c:pt idx="458">
                  <c:v>0.23650848445237199</c:v>
                </c:pt>
                <c:pt idx="459">
                  <c:v>0.236463527113244</c:v>
                </c:pt>
                <c:pt idx="460">
                  <c:v>0.23641909416335199</c:v>
                </c:pt>
                <c:pt idx="461">
                  <c:v>0.23637517861357099</c:v>
                </c:pt>
                <c:pt idx="462">
                  <c:v>0.23633177358749399</c:v>
                </c:pt>
                <c:pt idx="463">
                  <c:v>0.236288872319903</c:v>
                </c:pt>
                <c:pt idx="464">
                  <c:v>0.236246468154093</c:v>
                </c:pt>
                <c:pt idx="465">
                  <c:v>0.23620455453931299</c:v>
                </c:pt>
                <c:pt idx="466">
                  <c:v>0.23616312502952</c:v>
                </c:pt>
                <c:pt idx="467">
                  <c:v>0.23612217328076199</c:v>
                </c:pt>
                <c:pt idx="468">
                  <c:v>0.236081693049186</c:v>
                </c:pt>
                <c:pt idx="469">
                  <c:v>0.23604167818894001</c:v>
                </c:pt>
                <c:pt idx="470">
                  <c:v>0.23600212265097301</c:v>
                </c:pt>
                <c:pt idx="471">
                  <c:v>0.235963020479971</c:v>
                </c:pt>
                <c:pt idx="472">
                  <c:v>0.23592436581367299</c:v>
                </c:pt>
                <c:pt idx="473">
                  <c:v>0.235886152880255</c:v>
                </c:pt>
                <c:pt idx="474">
                  <c:v>0.23584837599730701</c:v>
                </c:pt>
                <c:pt idx="475">
                  <c:v>0.23581102956939001</c:v>
                </c:pt>
                <c:pt idx="476">
                  <c:v>0.23577410808672999</c:v>
                </c:pt>
                <c:pt idx="477">
                  <c:v>0.23573760612379099</c:v>
                </c:pt>
                <c:pt idx="478">
                  <c:v>0.235701518337464</c:v>
                </c:pt>
                <c:pt idx="479">
                  <c:v>0.23566583946552599</c:v>
                </c:pt>
                <c:pt idx="480">
                  <c:v>0.23563056432493601</c:v>
                </c:pt>
                <c:pt idx="481">
                  <c:v>0.235595687810701</c:v>
                </c:pt>
                <c:pt idx="482">
                  <c:v>0.235561204894566</c:v>
                </c:pt>
                <c:pt idx="483">
                  <c:v>0.23552711062291101</c:v>
                </c:pt>
                <c:pt idx="484">
                  <c:v>0.235493400116013</c:v>
                </c:pt>
                <c:pt idx="485">
                  <c:v>0.23546006856628299</c:v>
                </c:pt>
                <c:pt idx="486">
                  <c:v>0.235427111237243</c:v>
                </c:pt>
                <c:pt idx="487">
                  <c:v>0.235394523462162</c:v>
                </c:pt>
                <c:pt idx="488">
                  <c:v>0.235362300642976</c:v>
                </c:pt>
                <c:pt idx="489">
                  <c:v>0.23533043824824099</c:v>
                </c:pt>
                <c:pt idx="490">
                  <c:v>0.23529893181319</c:v>
                </c:pt>
                <c:pt idx="491">
                  <c:v>0.23526777693746201</c:v>
                </c:pt>
                <c:pt idx="492">
                  <c:v>0.235236969284699</c:v>
                </c:pt>
                <c:pt idx="493">
                  <c:v>0.235206504580901</c:v>
                </c:pt>
                <c:pt idx="494">
                  <c:v>0.23517637861357299</c:v>
                </c:pt>
                <c:pt idx="495">
                  <c:v>0.23514658723047399</c:v>
                </c:pt>
                <c:pt idx="496">
                  <c:v>0.235117126338935</c:v>
                </c:pt>
                <c:pt idx="497">
                  <c:v>0.23508799190443599</c:v>
                </c:pt>
                <c:pt idx="498">
                  <c:v>0.23505917994987199</c:v>
                </c:pt>
                <c:pt idx="499">
                  <c:v>0.23503068655429599</c:v>
                </c:pt>
                <c:pt idx="500">
                  <c:v>0.23500250785201601</c:v>
                </c:pt>
                <c:pt idx="501">
                  <c:v>0.23497464003190799</c:v>
                </c:pt>
                <c:pt idx="502">
                  <c:v>0.23494707933605199</c:v>
                </c:pt>
                <c:pt idx="503">
                  <c:v>0.234919822059283</c:v>
                </c:pt>
                <c:pt idx="504">
                  <c:v>0.23489286454810099</c:v>
                </c:pt>
                <c:pt idx="505">
                  <c:v>0.23486620319971499</c:v>
                </c:pt>
                <c:pt idx="506">
                  <c:v>0.23483983446135401</c:v>
                </c:pt>
                <c:pt idx="507">
                  <c:v>0.23481375482902</c:v>
                </c:pt>
                <c:pt idx="508">
                  <c:v>0.234787960847257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</c:numCache>
            </c:numRef>
          </c:xVal>
          <c:yVal>
            <c:numRef>
              <c:f>'[Chart in Microsoft PowerPoint]stick'!$AC$27:$AC$28000</c:f>
              <c:numCache>
                <c:formatCode>General</c:formatCode>
                <c:ptCount val="27974"/>
                <c:pt idx="0">
                  <c:v>0.61534275306645403</c:v>
                </c:pt>
                <c:pt idx="1">
                  <c:v>0.622067626048175</c:v>
                </c:pt>
                <c:pt idx="2">
                  <c:v>0.62886615981956995</c:v>
                </c:pt>
                <c:pt idx="3">
                  <c:v>0.63571453104356501</c:v>
                </c:pt>
                <c:pt idx="4">
                  <c:v>0.64264433374903795</c:v>
                </c:pt>
                <c:pt idx="5">
                  <c:v>0.64965695659731704</c:v>
                </c:pt>
                <c:pt idx="6">
                  <c:v>0.65675206298341304</c:v>
                </c:pt>
                <c:pt idx="7">
                  <c:v>0.66393074826547904</c:v>
                </c:pt>
                <c:pt idx="8">
                  <c:v>0.67119419112530398</c:v>
                </c:pt>
                <c:pt idx="9">
                  <c:v>0.678543530503948</c:v>
                </c:pt>
                <c:pt idx="10">
                  <c:v>0.685979920163448</c:v>
                </c:pt>
                <c:pt idx="11">
                  <c:v>0.69350453449934901</c:v>
                </c:pt>
                <c:pt idx="12">
                  <c:v>0.70111856707945097</c:v>
                </c:pt>
                <c:pt idx="13">
                  <c:v>0.70882323077045895</c:v>
                </c:pt>
                <c:pt idx="14">
                  <c:v>0.71661975816955203</c:v>
                </c:pt>
                <c:pt idx="15">
                  <c:v>0.72450940200713598</c:v>
                </c:pt>
                <c:pt idx="16">
                  <c:v>0.73249343554819701</c:v>
                </c:pt>
                <c:pt idx="17">
                  <c:v>0.74057315300371596</c:v>
                </c:pt>
                <c:pt idx="18">
                  <c:v>0.74874986995230997</c:v>
                </c:pt>
                <c:pt idx="19">
                  <c:v>0.75702492377207797</c:v>
                </c:pt>
                <c:pt idx="20">
                  <c:v>0.76539967408290699</c:v>
                </c:pt>
                <c:pt idx="21">
                  <c:v>0.77387550319954801</c:v>
                </c:pt>
                <c:pt idx="22">
                  <c:v>0.78245381659576396</c:v>
                </c:pt>
                <c:pt idx="23">
                  <c:v>0.79113604337986099</c:v>
                </c:pt>
                <c:pt idx="24">
                  <c:v>0.79992363678193901</c:v>
                </c:pt>
                <c:pt idx="25">
                  <c:v>0.80881807465318101</c:v>
                </c:pt>
                <c:pt idx="26">
                  <c:v>0.81782085997754195</c:v>
                </c:pt>
                <c:pt idx="27">
                  <c:v>0.82693352139618204</c:v>
                </c:pt>
                <c:pt idx="28">
                  <c:v>0.83615761374502395</c:v>
                </c:pt>
                <c:pt idx="29">
                  <c:v>0.84549471860580805</c:v>
                </c:pt>
                <c:pt idx="30">
                  <c:v>0.85494644487103799</c:v>
                </c:pt>
                <c:pt idx="31">
                  <c:v>0.86451442932323896</c:v>
                </c:pt>
                <c:pt idx="32">
                  <c:v>0.87420033722891699</c:v>
                </c:pt>
                <c:pt idx="33">
                  <c:v>0.88400586294769101</c:v>
                </c:pt>
                <c:pt idx="34">
                  <c:v>0.89393273055702205</c:v>
                </c:pt>
                <c:pt idx="35">
                  <c:v>0.90398269449300295</c:v>
                </c:pt>
                <c:pt idx="36">
                  <c:v>0.91415754020770001</c:v>
                </c:pt>
                <c:pt idx="37">
                  <c:v>0.92445908484354</c:v>
                </c:pt>
                <c:pt idx="38">
                  <c:v>0.93488917792523896</c:v>
                </c:pt>
                <c:pt idx="39">
                  <c:v>0.94544970206983003</c:v>
                </c:pt>
                <c:pt idx="40">
                  <c:v>0.95614257371529898</c:v>
                </c:pt>
                <c:pt idx="41">
                  <c:v>0.96696974386844203</c:v>
                </c:pt>
                <c:pt idx="42">
                  <c:v>0.97793319887249097</c:v>
                </c:pt>
                <c:pt idx="43">
                  <c:v>0.98903496119512901</c:v>
                </c:pt>
                <c:pt idx="44">
                  <c:v>1.0002770902375271</c:v>
                </c:pt>
                <c:pt idx="45">
                  <c:v>1.0116616831650369</c:v>
                </c:pt>
                <c:pt idx="46">
                  <c:v>1.0231908757602359</c:v>
                </c:pt>
                <c:pt idx="47">
                  <c:v>1.034866843298982</c:v>
                </c:pt>
                <c:pt idx="48">
                  <c:v>1.046691801450234</c:v>
                </c:pt>
                <c:pt idx="49">
                  <c:v>1.058668007200366</c:v>
                </c:pt>
                <c:pt idx="50">
                  <c:v>1.0707977598027409</c:v>
                </c:pt>
                <c:pt idx="51">
                  <c:v>1.083083401753357</c:v>
                </c:pt>
                <c:pt idx="52">
                  <c:v>1.095527319793383</c:v>
                </c:pt>
                <c:pt idx="53">
                  <c:v>1.108131945939443</c:v>
                </c:pt>
                <c:pt idx="54">
                  <c:v>1.120899758542534</c:v>
                </c:pt>
                <c:pt idx="55">
                  <c:v>1.1338332833765099</c:v>
                </c:pt>
                <c:pt idx="56">
                  <c:v>1.146935094757062</c:v>
                </c:pt>
                <c:pt idx="57">
                  <c:v>1.1602078166921981</c:v>
                </c:pt>
                <c:pt idx="58">
                  <c:v>1.1736541240652569</c:v>
                </c:pt>
                <c:pt idx="59">
                  <c:v>1.1872767438514751</c:v>
                </c:pt>
                <c:pt idx="60">
                  <c:v>1.201078456369262</c:v>
                </c:pt>
                <c:pt idx="61">
                  <c:v>1.2150620965672789</c:v>
                </c:pt>
                <c:pt idx="62">
                  <c:v>1.229230555348529</c:v>
                </c:pt>
                <c:pt idx="63">
                  <c:v>1.243586780932683</c:v>
                </c:pt>
                <c:pt idx="64">
                  <c:v>1.258133780257894</c:v>
                </c:pt>
                <c:pt idx="65">
                  <c:v>1.2728746204234509</c:v>
                </c:pt>
                <c:pt idx="66">
                  <c:v>1.2878124301746221</c:v>
                </c:pt>
                <c:pt idx="67">
                  <c:v>1.3029504014311131</c:v>
                </c:pt>
                <c:pt idx="68">
                  <c:v>1.318291790860614</c:v>
                </c:pt>
                <c:pt idx="69">
                  <c:v>1.3338399214989769</c:v>
                </c:pt>
                <c:pt idx="70">
                  <c:v>1.349598184418602</c:v>
                </c:pt>
                <c:pt idx="71">
                  <c:v>1.3655700404466931</c:v>
                </c:pt>
                <c:pt idx="72">
                  <c:v>1.3817590219350819</c:v>
                </c:pt>
                <c:pt idx="73">
                  <c:v>1.398168734583435</c:v>
                </c:pt>
                <c:pt idx="74">
                  <c:v>1.414802859317648</c:v>
                </c:pt>
                <c:pt idx="75">
                  <c:v>1.4316651542253931</c:v>
                </c:pt>
                <c:pt idx="76">
                  <c:v>1.4487594565507811</c:v>
                </c:pt>
                <c:pt idx="77">
                  <c:v>1.4660896847502449</c:v>
                </c:pt>
                <c:pt idx="78">
                  <c:v>1.483659840611776</c:v>
                </c:pt>
                <c:pt idx="79">
                  <c:v>1.5014740114397731</c:v>
                </c:pt>
                <c:pt idx="80">
                  <c:v>1.5195363723078299</c:v>
                </c:pt>
                <c:pt idx="81">
                  <c:v>1.5378511883818831</c:v>
                </c:pt>
                <c:pt idx="82">
                  <c:v>1.556422817316242</c:v>
                </c:pt>
                <c:pt idx="83">
                  <c:v>1.57525571172514</c:v>
                </c:pt>
                <c:pt idx="84">
                  <c:v>1.5943544217325021</c:v>
                </c:pt>
                <c:pt idx="85">
                  <c:v>1.613723597602799</c:v>
                </c:pt>
                <c:pt idx="86">
                  <c:v>1.633367992455933</c:v>
                </c:pt>
                <c:pt idx="87">
                  <c:v>1.65329246506921</c:v>
                </c:pt>
                <c:pt idx="88">
                  <c:v>1.6735019827696329</c:v>
                </c:pt>
                <c:pt idx="89">
                  <c:v>1.6940016244198199</c:v>
                </c:pt>
                <c:pt idx="90">
                  <c:v>1.7147965835010259</c:v>
                </c:pt>
                <c:pt idx="91">
                  <c:v>1.73589217129688</c:v>
                </c:pt>
                <c:pt idx="92">
                  <c:v>1.757293820181598</c:v>
                </c:pt>
                <c:pt idx="93">
                  <c:v>1.7790070870165959</c:v>
                </c:pt>
                <c:pt idx="94">
                  <c:v>1.801037656659578</c:v>
                </c:pt>
                <c:pt idx="95">
                  <c:v>1.8233913455903561</c:v>
                </c:pt>
                <c:pt idx="96">
                  <c:v>1.8460741056578369</c:v>
                </c:pt>
                <c:pt idx="97">
                  <c:v>1.8690920279527969</c:v>
                </c:pt>
                <c:pt idx="98">
                  <c:v>1.8924513468112569</c:v>
                </c:pt>
                <c:pt idx="99">
                  <c:v>1.916158443953488</c:v>
                </c:pt>
                <c:pt idx="100">
                  <c:v>1.940219852763875</c:v>
                </c:pt>
                <c:pt idx="101">
                  <c:v>1.9646422627170981</c:v>
                </c:pt>
                <c:pt idx="102">
                  <c:v>1.9894325239563491</c:v>
                </c:pt>
                <c:pt idx="103">
                  <c:v>2.0145976520294959</c:v>
                </c:pt>
                <c:pt idx="104">
                  <c:v>2.0401448327894132</c:v>
                </c:pt>
                <c:pt idx="105">
                  <c:v>2.0660814274649431</c:v>
                </c:pt>
                <c:pt idx="106">
                  <c:v>2.0924149779092489</c:v>
                </c:pt>
                <c:pt idx="107">
                  <c:v>2.1191532120325882</c:v>
                </c:pt>
                <c:pt idx="108">
                  <c:v>2.1463040494268779</c:v>
                </c:pt>
                <c:pt idx="109">
                  <c:v>2.1738756071897392</c:v>
                </c:pt>
                <c:pt idx="110">
                  <c:v>2.2018762059560291</c:v>
                </c:pt>
                <c:pt idx="111">
                  <c:v>2.2303143761452469</c:v>
                </c:pt>
                <c:pt idx="112">
                  <c:v>2.2591988644335528</c:v>
                </c:pt>
                <c:pt idx="113">
                  <c:v>2.2885386404595729</c:v>
                </c:pt>
                <c:pt idx="114">
                  <c:v>2.3183429037734982</c:v>
                </c:pt>
                <c:pt idx="115">
                  <c:v>2.3486210910394951</c:v>
                </c:pt>
                <c:pt idx="116">
                  <c:v>2.3793828835018429</c:v>
                </c:pt>
                <c:pt idx="117">
                  <c:v>2.4106382147257071</c:v>
                </c:pt>
                <c:pt idx="118">
                  <c:v>2.4423972786239232</c:v>
                </c:pt>
                <c:pt idx="119">
                  <c:v>2.4746705377817571</c:v>
                </c:pt>
                <c:pt idx="120">
                  <c:v>2.507468732092053</c:v>
                </c:pt>
                <c:pt idx="121">
                  <c:v>2.5408028877138191</c:v>
                </c:pt>
                <c:pt idx="122">
                  <c:v>2.5746843263678829</c:v>
                </c:pt>
                <c:pt idx="123">
                  <c:v>2.609124674983855</c:v>
                </c:pt>
                <c:pt idx="124">
                  <c:v>2.6441358757133382</c:v>
                </c:pt>
                <c:pt idx="125">
                  <c:v>2.6797301963249449</c:v>
                </c:pt>
                <c:pt idx="126">
                  <c:v>2.7159202409974972</c:v>
                </c:pt>
                <c:pt idx="127">
                  <c:v>2.7527189615284331</c:v>
                </c:pt>
                <c:pt idx="128">
                  <c:v>2.7901396689753559</c:v>
                </c:pt>
                <c:pt idx="129">
                  <c:v>2.8281960457493698</c:v>
                </c:pt>
                <c:pt idx="130">
                  <c:v>2.8669021581798679</c:v>
                </c:pt>
                <c:pt idx="131">
                  <c:v>2.906272469571197</c:v>
                </c:pt>
                <c:pt idx="132">
                  <c:v>2.9463218537727132</c:v>
                </c:pt>
                <c:pt idx="133">
                  <c:v>2.9870656092846661</c:v>
                </c:pt>
                <c:pt idx="134">
                  <c:v>3.0285194739234869</c:v>
                </c:pt>
                <c:pt idx="135">
                  <c:v>3.0706996400710631</c:v>
                </c:pt>
                <c:pt idx="136">
                  <c:v>3.113622770533834</c:v>
                </c:pt>
                <c:pt idx="137">
                  <c:v>3.157306015038726</c:v>
                </c:pt>
                <c:pt idx="138">
                  <c:v>3.2017670273942072</c:v>
                </c:pt>
                <c:pt idx="139">
                  <c:v>3.2470239833460952</c:v>
                </c:pt>
                <c:pt idx="140">
                  <c:v>3.293095599159173</c:v>
                </c:pt>
                <c:pt idx="141">
                  <c:v>3.3400011509571028</c:v>
                </c:pt>
                <c:pt idx="142">
                  <c:v>3.3877604948546751</c:v>
                </c:pt>
                <c:pt idx="143">
                  <c:v>3.4363940879180692</c:v>
                </c:pt>
                <c:pt idx="144">
                  <c:v>3.4859230099904601</c:v>
                </c:pt>
                <c:pt idx="145">
                  <c:v>3.536368986422044</c:v>
                </c:pt>
                <c:pt idx="146">
                  <c:v>3.5877544117455211</c:v>
                </c:pt>
                <c:pt idx="147">
                  <c:v>3.6401023743398229</c:v>
                </c:pt>
                <c:pt idx="148">
                  <c:v>3.6934366821270799</c:v>
                </c:pt>
                <c:pt idx="149">
                  <c:v>3.7477818893497941</c:v>
                </c:pt>
                <c:pt idx="150">
                  <c:v>3.803163324477473</c:v>
                </c:pt>
                <c:pt idx="151">
                  <c:v>3.8596071192942518</c:v>
                </c:pt>
                <c:pt idx="152">
                  <c:v>3.9171402392214318</c:v>
                </c:pt>
                <c:pt idx="153">
                  <c:v>3.9757905149313739</c:v>
                </c:pt>
                <c:pt idx="154">
                  <c:v>4.0355866753118468</c:v>
                </c:pt>
                <c:pt idx="155">
                  <c:v>4.0965583818425522</c:v>
                </c:pt>
                <c:pt idx="156">
                  <c:v>4.1587362644484758</c:v>
                </c:pt>
                <c:pt idx="157">
                  <c:v>4.2221519588976308</c:v>
                </c:pt>
                <c:pt idx="158">
                  <c:v>4.2868381458137952</c:v>
                </c:pt>
                <c:pt idx="159">
                  <c:v>4.3528285913780529</c:v>
                </c:pt>
                <c:pt idx="160">
                  <c:v>4.420158189796255</c:v>
                </c:pt>
                <c:pt idx="161">
                  <c:v>4.4888630076128599</c:v>
                </c:pt>
                <c:pt idx="162">
                  <c:v>4.5589803299552303</c:v>
                </c:pt>
                <c:pt idx="163">
                  <c:v>4.6305487087960477</c:v>
                </c:pt>
                <c:pt idx="164">
                  <c:v>4.7036080133252263</c:v>
                </c:pt>
                <c:pt idx="165">
                  <c:v>4.7781994825267082</c:v>
                </c:pt>
                <c:pt idx="166">
                  <c:v>4.8543657800592719</c:v>
                </c:pt>
                <c:pt idx="167">
                  <c:v>4.9321510515447828</c:v>
                </c:pt>
                <c:pt idx="168">
                  <c:v>5.0116009843712401</c:v>
                </c:pt>
                <c:pt idx="169">
                  <c:v>5.092762870122356</c:v>
                </c:pt>
                <c:pt idx="170">
                  <c:v>5.1756856697496758</c:v>
                </c:pt>
                <c:pt idx="171">
                  <c:v>5.260420081607454</c:v>
                </c:pt>
                <c:pt idx="172">
                  <c:v>5.3470186124750612</c:v>
                </c:pt>
                <c:pt idx="173">
                  <c:v>5.4355356516959441</c:v>
                </c:pt>
                <c:pt idx="174">
                  <c:v>5.5260275485665673</c:v>
                </c:pt>
                <c:pt idx="175">
                  <c:v>5.6185526931131031</c:v>
                </c:pt>
                <c:pt idx="176">
                  <c:v>5.7131716003978363</c:v>
                </c:pt>
                <c:pt idx="177">
                  <c:v>5.8099469985013803</c:v>
                </c:pt>
                <c:pt idx="178">
                  <c:v>5.9089439203307883</c:v>
                </c:pt>
                <c:pt idx="179">
                  <c:v>6.0102297994073037</c:v>
                </c:pt>
                <c:pt idx="180">
                  <c:v>6.1138745697910499</c:v>
                </c:pt>
                <c:pt idx="181">
                  <c:v>6.2199507703029546</c:v>
                </c:pt>
                <c:pt idx="182">
                  <c:v>6.3285336532069696</c:v>
                </c:pt>
                <c:pt idx="183">
                  <c:v>6.4397012975178001</c:v>
                </c:pt>
                <c:pt idx="184">
                  <c:v>6.5535347271008844</c:v>
                </c:pt>
                <c:pt idx="185">
                  <c:v>6.6701180337322672</c:v>
                </c:pt>
                <c:pt idx="186">
                  <c:v>6.7895385052858961</c:v>
                </c:pt>
                <c:pt idx="187">
                  <c:v>6.9118867592149922</c:v>
                </c:pt>
                <c:pt idx="188">
                  <c:v>7.0372568814919498</c:v>
                </c:pt>
                <c:pt idx="189">
                  <c:v>7.1657465711676753</c:v>
                </c:pt>
                <c:pt idx="190">
                  <c:v>7.2974572907064559</c:v>
                </c:pt>
                <c:pt idx="191">
                  <c:v>7.4324944222456137</c:v>
                </c:pt>
                <c:pt idx="192">
                  <c:v>7.570967429920568</c:v>
                </c:pt>
                <c:pt idx="193">
                  <c:v>7.7129900283850441</c:v>
                </c:pt>
                <c:pt idx="194">
                  <c:v>7.8586803576426671</c:v>
                </c:pt>
                <c:pt idx="195">
                  <c:v>8.0081611642899837</c:v>
                </c:pt>
                <c:pt idx="196">
                  <c:v>8.1615599892514279</c:v>
                </c:pt>
                <c:pt idx="197">
                  <c:v>8.3190093620637224</c:v>
                </c:pt>
                <c:pt idx="198">
                  <c:v>8.48064700174025</c:v>
                </c:pt>
                <c:pt idx="199">
                  <c:v>8.6466160242143157</c:v>
                </c:pt>
                <c:pt idx="200">
                  <c:v>8.8170651563240217</c:v>
                </c:pt>
                <c:pt idx="201">
                  <c:v>8.9921489562593973</c:v>
                </c:pt>
                <c:pt idx="202">
                  <c:v>9.1720280403448182</c:v>
                </c:pt>
                <c:pt idx="203">
                  <c:v>9.3568693159750964</c:v>
                </c:pt>
                <c:pt idx="204">
                  <c:v>9.5468462204618678</c:v>
                </c:pt>
                <c:pt idx="205">
                  <c:v>9.7421389654773929</c:v>
                </c:pt>
                <c:pt idx="206">
                  <c:v>9.9429347867043578</c:v>
                </c:pt>
                <c:pt idx="207">
                  <c:v>10.14942819821268</c:v>
                </c:pt>
                <c:pt idx="208">
                  <c:v>10.361821250986431</c:v>
                </c:pt>
                <c:pt idx="209">
                  <c:v>10.58032379491498</c:v>
                </c:pt>
                <c:pt idx="210">
                  <c:v>10.805153743442309</c:v>
                </c:pt>
                <c:pt idx="211">
                  <c:v>11.036537339934769</c:v>
                </c:pt>
                <c:pt idx="212">
                  <c:v>11.274709424681649</c:v>
                </c:pt>
                <c:pt idx="213">
                  <c:v>11.519913701281951</c:v>
                </c:pt>
                <c:pt idx="214">
                  <c:v>11.77240300099573</c:v>
                </c:pt>
                <c:pt idx="215">
                  <c:v>12.032439543447561</c:v>
                </c:pt>
                <c:pt idx="216">
                  <c:v>12.30029519186273</c:v>
                </c:pt>
                <c:pt idx="217">
                  <c:v>12.576251700793961</c:v>
                </c:pt>
                <c:pt idx="218">
                  <c:v>12.860600954056689</c:v>
                </c:pt>
                <c:pt idx="219">
                  <c:v>13.153645190334361</c:v>
                </c:pt>
                <c:pt idx="220">
                  <c:v>13.45569721364277</c:v>
                </c:pt>
                <c:pt idx="221">
                  <c:v>13.767080585553741</c:v>
                </c:pt>
                <c:pt idx="222">
                  <c:v>14.088129795774581</c:v>
                </c:pt>
                <c:pt idx="223">
                  <c:v>14.41919040736313</c:v>
                </c:pt>
                <c:pt idx="224">
                  <c:v>14.76061917252842</c:v>
                </c:pt>
                <c:pt idx="225">
                  <c:v>15.11278411462931</c:v>
                </c:pt>
                <c:pt idx="226">
                  <c:v>15.476064571638121</c:v>
                </c:pt>
                <c:pt idx="227">
                  <c:v>15.850851195989479</c:v>
                </c:pt>
                <c:pt idx="228">
                  <c:v>16.237545905388789</c:v>
                </c:pt>
                <c:pt idx="229">
                  <c:v>16.636561778817651</c:v>
                </c:pt>
                <c:pt idx="230">
                  <c:v>17.048322891649249</c:v>
                </c:pt>
                <c:pt idx="231">
                  <c:v>17.473264083484629</c:v>
                </c:pt>
                <c:pt idx="232">
                  <c:v>17.911830652048259</c:v>
                </c:pt>
                <c:pt idx="233">
                  <c:v>18.364477966248469</c:v>
                </c:pt>
                <c:pt idx="234">
                  <c:v>18.83167099132573</c:v>
                </c:pt>
                <c:pt idx="235">
                  <c:v>19.31388371889151</c:v>
                </c:pt>
                <c:pt idx="236">
                  <c:v>19.81159849461476</c:v>
                </c:pt>
                <c:pt idx="237">
                  <c:v>20.32530523635733</c:v>
                </c:pt>
                <c:pt idx="238">
                  <c:v>20.855500535706032</c:v>
                </c:pt>
                <c:pt idx="239">
                  <c:v>21.40268663611532</c:v>
                </c:pt>
                <c:pt idx="240">
                  <c:v>21.967370281274889</c:v>
                </c:pt>
                <c:pt idx="241">
                  <c:v>22.550061427866162</c:v>
                </c:pt>
                <c:pt idx="242">
                  <c:v>23.15127181758713</c:v>
                </c:pt>
                <c:pt idx="243">
                  <c:v>23.771513404218741</c:v>
                </c:pt>
                <c:pt idx="244">
                  <c:v>24.411296632591579</c:v>
                </c:pt>
                <c:pt idx="245">
                  <c:v>25.071128567600351</c:v>
                </c:pt>
                <c:pt idx="246">
                  <c:v>25.751510872910181</c:v>
                </c:pt>
                <c:pt idx="247">
                  <c:v>26.4529376407109</c:v>
                </c:pt>
                <c:pt idx="248">
                  <c:v>27.175893075799369</c:v>
                </c:pt>
                <c:pt idx="249">
                  <c:v>27.920849039401539</c:v>
                </c:pt>
                <c:pt idx="250">
                  <c:v>28.688262460473041</c:v>
                </c:pt>
                <c:pt idx="251">
                  <c:v>29.478572624720378</c:v>
                </c:pt>
                <c:pt idx="252">
                  <c:v>30.292198354239201</c:v>
                </c:pt>
                <c:pt idx="253">
                  <c:v>31.129535093436189</c:v>
                </c:pt>
                <c:pt idx="254">
                  <c:v>31.990951919745999</c:v>
                </c:pt>
                <c:pt idx="255">
                  <c:v>32.876788500522757</c:v>
                </c:pt>
                <c:pt idx="256">
                  <c:v>33.78735202031892</c:v>
                </c:pt>
                <c:pt idx="257">
                  <c:v>34.722914105497097</c:v>
                </c:pt>
                <c:pt idx="258">
                  <c:v>35.683707775680752</c:v>
                </c:pt>
                <c:pt idx="259">
                  <c:v>36.669924453859799</c:v>
                </c:pt>
                <c:pt idx="260">
                  <c:v>37.68171106894826</c:v>
                </c:pt>
                <c:pt idx="261">
                  <c:v>38.719167286162033</c:v>
                </c:pt>
                <c:pt idx="262">
                  <c:v>39.782342901665572</c:v>
                </c:pt>
                <c:pt idx="263">
                  <c:v>40.871235438455031</c:v>
                </c:pt>
                <c:pt idx="264">
                  <c:v>41.985787980333043</c:v>
                </c:pt>
                <c:pt idx="265">
                  <c:v>43.125887280033901</c:v>
                </c:pt>
                <c:pt idx="266">
                  <c:v>44.291362176034873</c:v>
                </c:pt>
                <c:pt idx="267">
                  <c:v>45.481982350315732</c:v>
                </c:pt>
                <c:pt idx="268">
                  <c:v>46.697457456300818</c:v>
                </c:pt>
                <c:pt idx="269">
                  <c:v>47.937436642452461</c:v>
                </c:pt>
                <c:pt idx="270">
                  <c:v>49.201508492521043</c:v>
                </c:pt>
                <c:pt idx="271">
                  <c:v>50.489201398360159</c:v>
                </c:pt>
                <c:pt idx="272">
                  <c:v>51.799984375571199</c:v>
                </c:pt>
                <c:pt idx="273">
                  <c:v>53.133268326154308</c:v>
                </c:pt>
                <c:pt idx="274">
                  <c:v>54.488407745947548</c:v>
                </c:pt>
                <c:pt idx="275">
                  <c:v>55.864702868061272</c:v>
                </c:pt>
                <c:pt idx="276">
                  <c:v>57.261402226928162</c:v>
                </c:pt>
                <c:pt idx="277">
                  <c:v>58.677705621138152</c:v>
                </c:pt>
                <c:pt idx="278">
                  <c:v>60.112767447075413</c:v>
                </c:pt>
                <c:pt idx="279">
                  <c:v>61.565700369679163</c:v>
                </c:pt>
                <c:pt idx="280">
                  <c:v>63.035579291548153</c:v>
                </c:pt>
                <c:pt idx="281">
                  <c:v>64.521445577232356</c:v>
                </c:pt>
                <c:pt idx="282">
                  <c:v>66.022311486011645</c:v>
                </c:pt>
                <c:pt idx="283">
                  <c:v>67.537164763827036</c:v>
                </c:pt>
                <c:pt idx="284">
                  <c:v>69.06497334336683</c:v>
                </c:pt>
                <c:pt idx="285">
                  <c:v>70.604690100640013</c:v>
                </c:pt>
                <c:pt idx="286">
                  <c:v>72.155257616681894</c:v>
                </c:pt>
                <c:pt idx="287">
                  <c:v>73.715612894318355</c:v>
                </c:pt>
                <c:pt idx="288">
                  <c:v>75.284691982078144</c:v>
                </c:pt>
                <c:pt idx="289">
                  <c:v>76.861434460334863</c:v>
                </c:pt>
                <c:pt idx="290">
                  <c:v>78.444787748447922</c:v>
                </c:pt>
                <c:pt idx="291">
                  <c:v>80.033711195967101</c:v>
                </c:pt>
                <c:pt idx="292">
                  <c:v>81.627179925710124</c:v>
                </c:pt>
                <c:pt idx="293">
                  <c:v>83.224188401606028</c:v>
                </c:pt>
                <c:pt idx="294">
                  <c:v>84.823753699470331</c:v>
                </c:pt>
                <c:pt idx="295">
                  <c:v>86.424918464212993</c:v>
                </c:pt>
                <c:pt idx="296">
                  <c:v>88.026753542257083</c:v>
                </c:pt>
                <c:pt idx="297">
                  <c:v>89.628360283046206</c:v>
                </c:pt>
                <c:pt idx="298">
                  <c:v>91.228872508352694</c:v>
                </c:pt>
                <c:pt idx="299">
                  <c:v>92.827458152570486</c:v>
                </c:pt>
                <c:pt idx="300">
                  <c:v>94.423320581246244</c:v>
                </c:pt>
                <c:pt idx="301">
                  <c:v>96.015699598681977</c:v>
                </c:pt>
                <c:pt idx="302">
                  <c:v>97.603872158559014</c:v>
                </c:pt>
                <c:pt idx="303">
                  <c:v>99.187152794107703</c:v>
                </c:pt>
                <c:pt idx="304">
                  <c:v>100.7648937864513</c:v>
                </c:pt>
                <c:pt idx="305">
                  <c:v>102.3364850913682</c:v>
                </c:pt>
                <c:pt idx="306">
                  <c:v>103.9013540459016</c:v>
                </c:pt>
                <c:pt idx="307">
                  <c:v>105.45896487708229</c:v>
                </c:pt>
                <c:pt idx="308">
                  <c:v>107.0088180356551</c:v>
                </c:pt>
                <c:pt idx="309">
                  <c:v>108.5504493782642</c:v>
                </c:pt>
                <c:pt idx="310">
                  <c:v>110.083429222468</c:v>
                </c:pt>
                <c:pt idx="311">
                  <c:v>111.6073613007763</c:v>
                </c:pt>
                <c:pt idx="312">
                  <c:v>113.1218816437309</c:v>
                </c:pt>
                <c:pt idx="313">
                  <c:v>114.6266574299375</c:v>
                </c:pt>
                <c:pt idx="314">
                  <c:v>116.12138585669349</c:v>
                </c:pt>
                <c:pt idx="315">
                  <c:v>117.6057931155153</c:v>
                </c:pt>
                <c:pt idx="316">
                  <c:v>119.07963361615241</c:v>
                </c:pt>
                <c:pt idx="317">
                  <c:v>120.54268971584131</c:v>
                </c:pt>
                <c:pt idx="318">
                  <c:v>121.9947724256248</c:v>
                </c:pt>
                <c:pt idx="319">
                  <c:v>123.4357239688353</c:v>
                </c:pt>
                <c:pt idx="320">
                  <c:v>124.8654238047461</c:v>
                </c:pt>
                <c:pt idx="321">
                  <c:v>126.2838010024649</c:v>
                </c:pt>
                <c:pt idx="322">
                  <c:v>127.690857723074</c:v>
                </c:pt>
                <c:pt idx="323">
                  <c:v>129.08671002466551</c:v>
                </c:pt>
                <c:pt idx="324">
                  <c:v>130.47164778057359</c:v>
                </c:pt>
                <c:pt idx="325">
                  <c:v>131.84618804991879</c:v>
                </c:pt>
                <c:pt idx="326">
                  <c:v>133.21102216651531</c:v>
                </c:pt>
                <c:pt idx="327">
                  <c:v>134.5667002176684</c:v>
                </c:pt>
                <c:pt idx="328">
                  <c:v>135.913138822934</c:v>
                </c:pt>
                <c:pt idx="329">
                  <c:v>137.24950544958901</c:v>
                </c:pt>
                <c:pt idx="330">
                  <c:v>138.57470849233991</c:v>
                </c:pt>
                <c:pt idx="331">
                  <c:v>139.88790534578251</c:v>
                </c:pt>
                <c:pt idx="332">
                  <c:v>141.18863044298439</c:v>
                </c:pt>
                <c:pt idx="333">
                  <c:v>142.47669755523441</c:v>
                </c:pt>
                <c:pt idx="334">
                  <c:v>143.75207981114161</c:v>
                </c:pt>
                <c:pt idx="335">
                  <c:v>145.01483082776289</c:v>
                </c:pt>
                <c:pt idx="336">
                  <c:v>146.2650423676574</c:v>
                </c:pt>
                <c:pt idx="337">
                  <c:v>147.50282346609831</c:v>
                </c:pt>
                <c:pt idx="338">
                  <c:v>148.72829052804849</c:v>
                </c:pt>
                <c:pt idx="339">
                  <c:v>149.94156271252189</c:v>
                </c:pt>
                <c:pt idx="340">
                  <c:v>151.14275980075121</c:v>
                </c:pt>
                <c:pt idx="341">
                  <c:v>152.33200121793831</c:v>
                </c:pt>
                <c:pt idx="342">
                  <c:v>153.50940558822589</c:v>
                </c:pt>
                <c:pt idx="343">
                  <c:v>154.6750905355546</c:v>
                </c:pt>
                <c:pt idx="344">
                  <c:v>155.82917259794041</c:v>
                </c:pt>
                <c:pt idx="345">
                  <c:v>156.97176719394611</c:v>
                </c:pt>
                <c:pt idx="346">
                  <c:v>158.102988613262</c:v>
                </c:pt>
                <c:pt idx="347">
                  <c:v>159.22295001834891</c:v>
                </c:pt>
                <c:pt idx="348">
                  <c:v>160.3317634511308</c:v>
                </c:pt>
                <c:pt idx="349">
                  <c:v>161.4295398420202</c:v>
                </c:pt>
                <c:pt idx="350">
                  <c:v>162.51638901989841</c:v>
                </c:pt>
                <c:pt idx="351">
                  <c:v>163.59241972254989</c:v>
                </c:pt>
                <c:pt idx="352">
                  <c:v>164.657739607233</c:v>
                </c:pt>
                <c:pt idx="353">
                  <c:v>165.71245526123599</c:v>
                </c:pt>
                <c:pt idx="354">
                  <c:v>166.75667221241011</c:v>
                </c:pt>
                <c:pt idx="355">
                  <c:v>167.7904949396235</c:v>
                </c:pt>
                <c:pt idx="356">
                  <c:v>168.81402688309939</c:v>
                </c:pt>
                <c:pt idx="357">
                  <c:v>169.82737045469941</c:v>
                </c:pt>
                <c:pt idx="358">
                  <c:v>170.83062704810379</c:v>
                </c:pt>
                <c:pt idx="359">
                  <c:v>171.82389704884869</c:v>
                </c:pt>
                <c:pt idx="360">
                  <c:v>172.80727984433631</c:v>
                </c:pt>
                <c:pt idx="361">
                  <c:v>173.7808738337086</c:v>
                </c:pt>
                <c:pt idx="362">
                  <c:v>174.74477643762171</c:v>
                </c:pt>
                <c:pt idx="363">
                  <c:v>175.69908410795969</c:v>
                </c:pt>
                <c:pt idx="364">
                  <c:v>176.6438923373986</c:v>
                </c:pt>
                <c:pt idx="365">
                  <c:v>177.57929566894231</c:v>
                </c:pt>
                <c:pt idx="366">
                  <c:v>178.50538770533481</c:v>
                </c:pt>
                <c:pt idx="367">
                  <c:v>179.4222611183491</c:v>
                </c:pt>
                <c:pt idx="368">
                  <c:v>180.3300076580509</c:v>
                </c:pt>
                <c:pt idx="369">
                  <c:v>181.22871816192361</c:v>
                </c:pt>
                <c:pt idx="370">
                  <c:v>182.11848256391451</c:v>
                </c:pt>
                <c:pt idx="371">
                  <c:v>182.99938990341761</c:v>
                </c:pt>
                <c:pt idx="372">
                  <c:v>183.87152833412429</c:v>
                </c:pt>
                <c:pt idx="373">
                  <c:v>184.73498513282419</c:v>
                </c:pt>
                <c:pt idx="374">
                  <c:v>185.5898467081081</c:v>
                </c:pt>
                <c:pt idx="375">
                  <c:v>186.43619860897161</c:v>
                </c:pt>
                <c:pt idx="376">
                  <c:v>187.2741255333774</c:v>
                </c:pt>
                <c:pt idx="377">
                  <c:v>188.103711336657</c:v>
                </c:pt>
                <c:pt idx="378">
                  <c:v>188.92503903992829</c:v>
                </c:pt>
                <c:pt idx="379">
                  <c:v>189.73819083832939</c:v>
                </c:pt>
                <c:pt idx="380">
                  <c:v>190.54324810925931</c:v>
                </c:pt>
                <c:pt idx="381">
                  <c:v>191.34029142048169</c:v>
                </c:pt>
                <c:pt idx="382">
                  <c:v>192.1294005381626</c:v>
                </c:pt>
                <c:pt idx="383">
                  <c:v>192.9106544348393</c:v>
                </c:pt>
                <c:pt idx="384">
                  <c:v>193.68413129730681</c:v>
                </c:pt>
                <c:pt idx="385">
                  <c:v>194.44990853440731</c:v>
                </c:pt>
                <c:pt idx="386">
                  <c:v>195.20806278478099</c:v>
                </c:pt>
                <c:pt idx="387">
                  <c:v>195.9586699245047</c:v>
                </c:pt>
                <c:pt idx="388">
                  <c:v>196.70180507467251</c:v>
                </c:pt>
                <c:pt idx="389">
                  <c:v>197.43754260888969</c:v>
                </c:pt>
                <c:pt idx="390">
                  <c:v>198.16595616072891</c:v>
                </c:pt>
                <c:pt idx="391">
                  <c:v>198.8871186310422</c:v>
                </c:pt>
                <c:pt idx="392">
                  <c:v>199.60110219527911</c:v>
                </c:pt>
                <c:pt idx="393">
                  <c:v>200.3079783106696</c:v>
                </c:pt>
                <c:pt idx="394">
                  <c:v>201.0078177233994</c:v>
                </c:pt>
                <c:pt idx="395">
                  <c:v>201.7006904756276</c:v>
                </c:pt>
                <c:pt idx="396">
                  <c:v>202.38666591253141</c:v>
                </c:pt>
                <c:pt idx="397">
                  <c:v>203.06581268921451</c:v>
                </c:pt>
                <c:pt idx="398">
                  <c:v>203.73819877755761</c:v>
                </c:pt>
                <c:pt idx="399">
                  <c:v>204.40389147302719</c:v>
                </c:pt>
                <c:pt idx="400">
                  <c:v>205.0629574014032</c:v>
                </c:pt>
                <c:pt idx="401">
                  <c:v>205.7154625254191</c:v>
                </c:pt>
                <c:pt idx="402">
                  <c:v>206.3614721513747</c:v>
                </c:pt>
                <c:pt idx="403">
                  <c:v>207.00105093565011</c:v>
                </c:pt>
                <c:pt idx="404">
                  <c:v>207.63426289117299</c:v>
                </c:pt>
                <c:pt idx="405">
                  <c:v>208.2611713938112</c:v>
                </c:pt>
                <c:pt idx="406">
                  <c:v>208.88183918872059</c:v>
                </c:pt>
                <c:pt idx="407">
                  <c:v>209.49632839661339</c:v>
                </c:pt>
                <c:pt idx="408">
                  <c:v>210.10470051995981</c:v>
                </c:pt>
                <c:pt idx="409">
                  <c:v>210.70701644913891</c:v>
                </c:pt>
                <c:pt idx="410">
                  <c:v>211.3033364685329</c:v>
                </c:pt>
                <c:pt idx="411">
                  <c:v>211.8937202625587</c:v>
                </c:pt>
                <c:pt idx="412">
                  <c:v>212.47822692160821</c:v>
                </c:pt>
                <c:pt idx="413">
                  <c:v>213.0569149479968</c:v>
                </c:pt>
                <c:pt idx="414">
                  <c:v>213.6298422617829</c:v>
                </c:pt>
                <c:pt idx="415">
                  <c:v>214.19706620655921</c:v>
                </c:pt>
                <c:pt idx="416">
                  <c:v>214.7586435552208</c:v>
                </c:pt>
                <c:pt idx="417">
                  <c:v>215.31463051558919</c:v>
                </c:pt>
                <c:pt idx="418">
                  <c:v>215.86508273608109</c:v>
                </c:pt>
                <c:pt idx="419">
                  <c:v>216.4100553112487</c:v>
                </c:pt>
                <c:pt idx="420">
                  <c:v>216.94960278728661</c:v>
                </c:pt>
                <c:pt idx="421">
                  <c:v>217.48377916750971</c:v>
                </c:pt>
                <c:pt idx="422">
                  <c:v>218.01263791772891</c:v>
                </c:pt>
                <c:pt idx="423">
                  <c:v>218.53623197160991</c:v>
                </c:pt>
                <c:pt idx="424">
                  <c:v>219.0546137359687</c:v>
                </c:pt>
                <c:pt idx="425">
                  <c:v>219.56783509600871</c:v>
                </c:pt>
                <c:pt idx="426">
                  <c:v>220.0759474205127</c:v>
                </c:pt>
                <c:pt idx="427">
                  <c:v>220.57900156698611</c:v>
                </c:pt>
                <c:pt idx="428">
                  <c:v>221.0770478867224</c:v>
                </c:pt>
                <c:pt idx="429">
                  <c:v>221.57013622987341</c:v>
                </c:pt>
                <c:pt idx="430">
                  <c:v>222.05831595040021</c:v>
                </c:pt>
                <c:pt idx="431">
                  <c:v>222.54163591103841</c:v>
                </c:pt>
                <c:pt idx="432">
                  <c:v>223.02014448817289</c:v>
                </c:pt>
                <c:pt idx="433">
                  <c:v>223.49388957667551</c:v>
                </c:pt>
                <c:pt idx="434">
                  <c:v>223.96291859469659</c:v>
                </c:pt>
                <c:pt idx="435">
                  <c:v>224.4272784884198</c:v>
                </c:pt>
                <c:pt idx="436">
                  <c:v>224.8870157367441</c:v>
                </c:pt>
                <c:pt idx="437">
                  <c:v>225.34217635592921</c:v>
                </c:pt>
                <c:pt idx="438">
                  <c:v>225.79280590422641</c:v>
                </c:pt>
                <c:pt idx="439">
                  <c:v>226.23894948641171</c:v>
                </c:pt>
                <c:pt idx="440">
                  <c:v>226.68065175829301</c:v>
                </c:pt>
                <c:pt idx="441">
                  <c:v>227.11795693120641</c:v>
                </c:pt>
                <c:pt idx="442">
                  <c:v>227.55090877641209</c:v>
                </c:pt>
                <c:pt idx="443">
                  <c:v>227.97955062948861</c:v>
                </c:pt>
                <c:pt idx="444">
                  <c:v>228.40392539465651</c:v>
                </c:pt>
                <c:pt idx="445">
                  <c:v>228.82407554908681</c:v>
                </c:pt>
                <c:pt idx="446">
                  <c:v>229.2400431471342</c:v>
                </c:pt>
                <c:pt idx="447">
                  <c:v>229.65186982455569</c:v>
                </c:pt>
                <c:pt idx="448">
                  <c:v>230.05959680266969</c:v>
                </c:pt>
                <c:pt idx="449">
                  <c:v>230.46326489249449</c:v>
                </c:pt>
                <c:pt idx="450">
                  <c:v>230.8629144987963</c:v>
                </c:pt>
                <c:pt idx="451">
                  <c:v>231.2585856241833</c:v>
                </c:pt>
                <c:pt idx="452">
                  <c:v>231.6503178730577</c:v>
                </c:pt>
                <c:pt idx="453">
                  <c:v>232.03815045562081</c:v>
                </c:pt>
                <c:pt idx="454">
                  <c:v>232.42212219176369</c:v>
                </c:pt>
                <c:pt idx="455">
                  <c:v>232.802271514963</c:v>
                </c:pt>
                <c:pt idx="456">
                  <c:v>233.17863647614121</c:v>
                </c:pt>
                <c:pt idx="457">
                  <c:v>233.55125474744739</c:v>
                </c:pt>
                <c:pt idx="458">
                  <c:v>233.9201636260492</c:v>
                </c:pt>
                <c:pt idx="459">
                  <c:v>234.28540003785051</c:v>
                </c:pt>
                <c:pt idx="460">
                  <c:v>234.64700054118711</c:v>
                </c:pt>
                <c:pt idx="461">
                  <c:v>235.0050013305063</c:v>
                </c:pt>
                <c:pt idx="462">
                  <c:v>235.35943823995149</c:v>
                </c:pt>
                <c:pt idx="463">
                  <c:v>235.71034674698171</c:v>
                </c:pt>
                <c:pt idx="464">
                  <c:v>236.05776197589859</c:v>
                </c:pt>
                <c:pt idx="465">
                  <c:v>236.40171870137991</c:v>
                </c:pt>
                <c:pt idx="466">
                  <c:v>236.74225135194129</c:v>
                </c:pt>
                <c:pt idx="467">
                  <c:v>237.07939401339121</c:v>
                </c:pt>
                <c:pt idx="468">
                  <c:v>237.41318043224791</c:v>
                </c:pt>
                <c:pt idx="469">
                  <c:v>237.74364401910171</c:v>
                </c:pt>
                <c:pt idx="470">
                  <c:v>238.07081785196581</c:v>
                </c:pt>
                <c:pt idx="471">
                  <c:v>238.39473467958391</c:v>
                </c:pt>
                <c:pt idx="472">
                  <c:v>238.7154269247288</c:v>
                </c:pt>
                <c:pt idx="473">
                  <c:v>239.03292668739499</c:v>
                </c:pt>
                <c:pt idx="474">
                  <c:v>239.34726574806919</c:v>
                </c:pt>
                <c:pt idx="475">
                  <c:v>239.6584755708767</c:v>
                </c:pt>
                <c:pt idx="476">
                  <c:v>239.96658730673721</c:v>
                </c:pt>
                <c:pt idx="477">
                  <c:v>240.27163179649179</c:v>
                </c:pt>
                <c:pt idx="478">
                  <c:v>240.57363957396481</c:v>
                </c:pt>
                <c:pt idx="479">
                  <c:v>240.87264086905071</c:v>
                </c:pt>
                <c:pt idx="480">
                  <c:v>241.168665610722</c:v>
                </c:pt>
                <c:pt idx="481">
                  <c:v>241.4617434300184</c:v>
                </c:pt>
                <c:pt idx="482">
                  <c:v>241.75190366302061</c:v>
                </c:pt>
                <c:pt idx="483">
                  <c:v>242.03917535380401</c:v>
                </c:pt>
                <c:pt idx="484">
                  <c:v>242.3235872573004</c:v>
                </c:pt>
                <c:pt idx="485">
                  <c:v>242.60516784222111</c:v>
                </c:pt>
                <c:pt idx="486">
                  <c:v>242.88394529388461</c:v>
                </c:pt>
                <c:pt idx="487">
                  <c:v>243.15994751703059</c:v>
                </c:pt>
                <c:pt idx="488">
                  <c:v>243.4332021386314</c:v>
                </c:pt>
                <c:pt idx="489">
                  <c:v>243.70373651064659</c:v>
                </c:pt>
                <c:pt idx="490">
                  <c:v>243.97157771275761</c:v>
                </c:pt>
                <c:pt idx="491">
                  <c:v>244.23675255507689</c:v>
                </c:pt>
                <c:pt idx="492">
                  <c:v>244.49928758084741</c:v>
                </c:pt>
                <c:pt idx="493">
                  <c:v>244.75920906907911</c:v>
                </c:pt>
                <c:pt idx="494">
                  <c:v>245.0165430371903</c:v>
                </c:pt>
                <c:pt idx="495">
                  <c:v>245.27131524360081</c:v>
                </c:pt>
                <c:pt idx="496">
                  <c:v>245.52355119033041</c:v>
                </c:pt>
                <c:pt idx="497">
                  <c:v>245.7732761255244</c:v>
                </c:pt>
                <c:pt idx="498">
                  <c:v>246.02051504600439</c:v>
                </c:pt>
                <c:pt idx="499">
                  <c:v>246.2652926997481</c:v>
                </c:pt>
                <c:pt idx="500">
                  <c:v>246.50763358839021</c:v>
                </c:pt>
                <c:pt idx="501">
                  <c:v>246.7475619696535</c:v>
                </c:pt>
                <c:pt idx="502">
                  <c:v>246.98510185979029</c:v>
                </c:pt>
                <c:pt idx="503">
                  <c:v>247.22027703597601</c:v>
                </c:pt>
                <c:pt idx="504">
                  <c:v>247.45311103869861</c:v>
                </c:pt>
                <c:pt idx="505">
                  <c:v>247.68362717410491</c:v>
                </c:pt>
                <c:pt idx="506">
                  <c:v>247.91184851633511</c:v>
                </c:pt>
                <c:pt idx="507">
                  <c:v>248.137797909846</c:v>
                </c:pt>
                <c:pt idx="508">
                  <c:v>248.36149797168051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E4D7-4F86-9B00-1E40A3F1C71C}"/>
            </c:ext>
          </c:extLst>
        </c:ser>
        <c:ser>
          <c:idx val="1"/>
          <c:order val="2"/>
          <c:tx>
            <c:v>Ex2</c:v>
          </c:tx>
          <c:spPr>
            <a:ln>
              <a:noFill/>
            </a:ln>
          </c:spPr>
          <c:marker>
            <c:symbol val="circle"/>
            <c:size val="12"/>
            <c:spPr>
              <a:noFill/>
              <a:ln w="25400">
                <a:solidFill>
                  <a:sysClr val="windowText" lastClr="000000"/>
                </a:solidFill>
              </a:ln>
            </c:spPr>
          </c:marker>
          <c:xVal>
            <c:numRef>
              <c:f>'[Chart in Microsoft PowerPoint]Data correction'!$Q$2:$Q$1077</c:f>
              <c:numCache>
                <c:formatCode>General</c:formatCode>
                <c:ptCount val="1076"/>
                <c:pt idx="0">
                  <c:v>7477.6672752725699</c:v>
                </c:pt>
                <c:pt idx="1">
                  <c:v>7477.196555829707</c:v>
                </c:pt>
                <c:pt idx="2">
                  <c:v>7477.0795036461213</c:v>
                </c:pt>
                <c:pt idx="3">
                  <c:v>7476.7993932095605</c:v>
                </c:pt>
                <c:pt idx="4">
                  <c:v>7476.4389456283188</c:v>
                </c:pt>
                <c:pt idx="5">
                  <c:v>7475.7791763969726</c:v>
                </c:pt>
                <c:pt idx="6">
                  <c:v>7474.9669016772305</c:v>
                </c:pt>
                <c:pt idx="7">
                  <c:v>7473.7339233278199</c:v>
                </c:pt>
                <c:pt idx="8">
                  <c:v>7472.354514288254</c:v>
                </c:pt>
                <c:pt idx="9">
                  <c:v>7471.0754633070837</c:v>
                </c:pt>
                <c:pt idx="10">
                  <c:v>7469.1612687195302</c:v>
                </c:pt>
                <c:pt idx="11">
                  <c:v>7466.8337220802769</c:v>
                </c:pt>
                <c:pt idx="12">
                  <c:v>7464.382261327476</c:v>
                </c:pt>
                <c:pt idx="13">
                  <c:v>7461.5697366005297</c:v>
                </c:pt>
                <c:pt idx="14">
                  <c:v>7458.4247467971018</c:v>
                </c:pt>
                <c:pt idx="15">
                  <c:v>7454.8876962555914</c:v>
                </c:pt>
                <c:pt idx="16">
                  <c:v>7451.2002492740403</c:v>
                </c:pt>
                <c:pt idx="17">
                  <c:v>7447.2961641365928</c:v>
                </c:pt>
                <c:pt idx="18">
                  <c:v>7443.1816863803142</c:v>
                </c:pt>
                <c:pt idx="19">
                  <c:v>7438.5383045670196</c:v>
                </c:pt>
                <c:pt idx="20">
                  <c:v>7433.5916793476472</c:v>
                </c:pt>
                <c:pt idx="21">
                  <c:v>7428.3089132628083</c:v>
                </c:pt>
                <c:pt idx="22">
                  <c:v>7422.9855179059095</c:v>
                </c:pt>
                <c:pt idx="23">
                  <c:v>7417.2479318488586</c:v>
                </c:pt>
                <c:pt idx="24">
                  <c:v>7411.3831488836431</c:v>
                </c:pt>
                <c:pt idx="25">
                  <c:v>7405.1655008365096</c:v>
                </c:pt>
                <c:pt idx="26">
                  <c:v>7398.8283124657173</c:v>
                </c:pt>
                <c:pt idx="27">
                  <c:v>7391.940780553924</c:v>
                </c:pt>
                <c:pt idx="28">
                  <c:v>7384.452644463935</c:v>
                </c:pt>
                <c:pt idx="29">
                  <c:v>7377.0026344602957</c:v>
                </c:pt>
                <c:pt idx="30">
                  <c:v>7369.5683456656698</c:v>
                </c:pt>
                <c:pt idx="31">
                  <c:v>7361.5960336653443</c:v>
                </c:pt>
                <c:pt idx="32">
                  <c:v>7353.3242356559231</c:v>
                </c:pt>
                <c:pt idx="33">
                  <c:v>7344.1562917836327</c:v>
                </c:pt>
                <c:pt idx="34">
                  <c:v>7335.1403776543821</c:v>
                </c:pt>
                <c:pt idx="35">
                  <c:v>7326.0948627630096</c:v>
                </c:pt>
                <c:pt idx="36">
                  <c:v>7316.8759301613454</c:v>
                </c:pt>
                <c:pt idx="37">
                  <c:v>7306.9696914776641</c:v>
                </c:pt>
                <c:pt idx="38">
                  <c:v>7296.6208790718802</c:v>
                </c:pt>
                <c:pt idx="39">
                  <c:v>7286.2373264078233</c:v>
                </c:pt>
                <c:pt idx="40">
                  <c:v>7275.3798166431916</c:v>
                </c:pt>
                <c:pt idx="41">
                  <c:v>7264.6174889697104</c:v>
                </c:pt>
                <c:pt idx="42">
                  <c:v>7253.4754874558103</c:v>
                </c:pt>
                <c:pt idx="43">
                  <c:v>7241.9032464577549</c:v>
                </c:pt>
                <c:pt idx="44">
                  <c:v>7229.8212761451277</c:v>
                </c:pt>
                <c:pt idx="45">
                  <c:v>7217.5183454034504</c:v>
                </c:pt>
                <c:pt idx="46">
                  <c:v>7205.2833573859707</c:v>
                </c:pt>
                <c:pt idx="47">
                  <c:v>7192.8948909639203</c:v>
                </c:pt>
                <c:pt idx="48">
                  <c:v>7179.5091925284278</c:v>
                </c:pt>
                <c:pt idx="49">
                  <c:v>7166.2612362428608</c:v>
                </c:pt>
                <c:pt idx="50">
                  <c:v>7153.1305769648816</c:v>
                </c:pt>
                <c:pt idx="51">
                  <c:v>7139.1727088898697</c:v>
                </c:pt>
                <c:pt idx="52">
                  <c:v>7124.7870229084083</c:v>
                </c:pt>
                <c:pt idx="53">
                  <c:v>7110.2201885469722</c:v>
                </c:pt>
                <c:pt idx="54">
                  <c:v>7095.1595092959751</c:v>
                </c:pt>
                <c:pt idx="55">
                  <c:v>7079.9815995997569</c:v>
                </c:pt>
                <c:pt idx="56">
                  <c:v>7064.89084384128</c:v>
                </c:pt>
                <c:pt idx="57">
                  <c:v>7049.4171100223039</c:v>
                </c:pt>
                <c:pt idx="58">
                  <c:v>7033.5336258554325</c:v>
                </c:pt>
                <c:pt idx="59">
                  <c:v>7017.2693317159637</c:v>
                </c:pt>
                <c:pt idx="60">
                  <c:v>7001.0387748273233</c:v>
                </c:pt>
                <c:pt idx="61">
                  <c:v>6985.003520787046</c:v>
                </c:pt>
                <c:pt idx="62">
                  <c:v>6969.034256115795</c:v>
                </c:pt>
                <c:pt idx="63">
                  <c:v>6953.0092949704604</c:v>
                </c:pt>
                <c:pt idx="64">
                  <c:v>6937.2583243265499</c:v>
                </c:pt>
                <c:pt idx="65">
                  <c:v>6921.0890415394124</c:v>
                </c:pt>
                <c:pt idx="66">
                  <c:v>6904.7372218932996</c:v>
                </c:pt>
                <c:pt idx="67">
                  <c:v>6888.4627239897036</c:v>
                </c:pt>
                <c:pt idx="68">
                  <c:v>6872.1435129850597</c:v>
                </c:pt>
                <c:pt idx="69">
                  <c:v>6856.4578562777206</c:v>
                </c:pt>
                <c:pt idx="70">
                  <c:v>6840.621914829605</c:v>
                </c:pt>
                <c:pt idx="71">
                  <c:v>6824.2603295506369</c:v>
                </c:pt>
                <c:pt idx="72">
                  <c:v>6808.3060140023072</c:v>
                </c:pt>
                <c:pt idx="73">
                  <c:v>6792.4907399520825</c:v>
                </c:pt>
                <c:pt idx="74">
                  <c:v>6776.0873151836904</c:v>
                </c:pt>
                <c:pt idx="75">
                  <c:v>6759.9727935685432</c:v>
                </c:pt>
                <c:pt idx="76">
                  <c:v>6744.6650506537253</c:v>
                </c:pt>
                <c:pt idx="77">
                  <c:v>6728.5921676979142</c:v>
                </c:pt>
                <c:pt idx="78">
                  <c:v>6712.3389460622966</c:v>
                </c:pt>
                <c:pt idx="79">
                  <c:v>6696.047308379425</c:v>
                </c:pt>
                <c:pt idx="80">
                  <c:v>6679.4941336551628</c:v>
                </c:pt>
                <c:pt idx="81">
                  <c:v>6663.5053828550999</c:v>
                </c:pt>
                <c:pt idx="82">
                  <c:v>6648.1708236589629</c:v>
                </c:pt>
                <c:pt idx="83">
                  <c:v>6631.9198077253332</c:v>
                </c:pt>
                <c:pt idx="84">
                  <c:v>6615.3865873524246</c:v>
                </c:pt>
                <c:pt idx="85">
                  <c:v>6599.8519058639522</c:v>
                </c:pt>
                <c:pt idx="86">
                  <c:v>6583.9396971974938</c:v>
                </c:pt>
                <c:pt idx="87">
                  <c:v>6567.8450332800658</c:v>
                </c:pt>
                <c:pt idx="88">
                  <c:v>6551.7557976767021</c:v>
                </c:pt>
                <c:pt idx="89">
                  <c:v>6535.7919989336006</c:v>
                </c:pt>
                <c:pt idx="90">
                  <c:v>6520.0712830588054</c:v>
                </c:pt>
                <c:pt idx="91">
                  <c:v>6503.9740569161186</c:v>
                </c:pt>
                <c:pt idx="92">
                  <c:v>6487.5521854974577</c:v>
                </c:pt>
                <c:pt idx="93">
                  <c:v>6471.6558763016501</c:v>
                </c:pt>
                <c:pt idx="94">
                  <c:v>6455.5725522805224</c:v>
                </c:pt>
                <c:pt idx="95">
                  <c:v>6439.6104759712398</c:v>
                </c:pt>
                <c:pt idx="96">
                  <c:v>6423.4112358987077</c:v>
                </c:pt>
                <c:pt idx="97">
                  <c:v>6407.5351258782539</c:v>
                </c:pt>
                <c:pt idx="98">
                  <c:v>6391.3241893861468</c:v>
                </c:pt>
                <c:pt idx="99">
                  <c:v>6375.3509664878256</c:v>
                </c:pt>
                <c:pt idx="100">
                  <c:v>6359.1928378125413</c:v>
                </c:pt>
                <c:pt idx="101">
                  <c:v>6343.3570821488775</c:v>
                </c:pt>
                <c:pt idx="102">
                  <c:v>6327.61159247875</c:v>
                </c:pt>
                <c:pt idx="103">
                  <c:v>6311.617464881353</c:v>
                </c:pt>
                <c:pt idx="104">
                  <c:v>6295.4424562964286</c:v>
                </c:pt>
                <c:pt idx="105">
                  <c:v>6279.5317402854198</c:v>
                </c:pt>
                <c:pt idx="106">
                  <c:v>6263.2569749893719</c:v>
                </c:pt>
                <c:pt idx="107">
                  <c:v>6247.1863943891822</c:v>
                </c:pt>
                <c:pt idx="108">
                  <c:v>6231.1848851225486</c:v>
                </c:pt>
                <c:pt idx="109">
                  <c:v>6215.1986664564747</c:v>
                </c:pt>
                <c:pt idx="110">
                  <c:v>6199.3402385230183</c:v>
                </c:pt>
                <c:pt idx="111">
                  <c:v>6183.4065678041297</c:v>
                </c:pt>
                <c:pt idx="112">
                  <c:v>6167.1156506906154</c:v>
                </c:pt>
                <c:pt idx="113">
                  <c:v>6151.1310062879902</c:v>
                </c:pt>
                <c:pt idx="114">
                  <c:v>6135.15525125568</c:v>
                </c:pt>
                <c:pt idx="115">
                  <c:v>6119.429507584</c:v>
                </c:pt>
                <c:pt idx="116">
                  <c:v>6103.1777120414627</c:v>
                </c:pt>
                <c:pt idx="117">
                  <c:v>6087.4041733042104</c:v>
                </c:pt>
                <c:pt idx="118">
                  <c:v>6071.4916972453002</c:v>
                </c:pt>
                <c:pt idx="119">
                  <c:v>6055.4051795603809</c:v>
                </c:pt>
                <c:pt idx="120">
                  <c:v>6039.1213026384648</c:v>
                </c:pt>
                <c:pt idx="121">
                  <c:v>6022.9760806001168</c:v>
                </c:pt>
                <c:pt idx="122">
                  <c:v>6006.9243031734677</c:v>
                </c:pt>
                <c:pt idx="123">
                  <c:v>5990.8340280915618</c:v>
                </c:pt>
                <c:pt idx="124">
                  <c:v>5974.6762408939139</c:v>
                </c:pt>
                <c:pt idx="125">
                  <c:v>5958.7499668898954</c:v>
                </c:pt>
                <c:pt idx="126">
                  <c:v>5943.5062159950176</c:v>
                </c:pt>
                <c:pt idx="127">
                  <c:v>5927.8714739318666</c:v>
                </c:pt>
                <c:pt idx="128">
                  <c:v>5911.8474480886243</c:v>
                </c:pt>
                <c:pt idx="129">
                  <c:v>5895.4099220233184</c:v>
                </c:pt>
                <c:pt idx="130">
                  <c:v>5879.0574859842982</c:v>
                </c:pt>
                <c:pt idx="131">
                  <c:v>5863.0275861729042</c:v>
                </c:pt>
                <c:pt idx="132">
                  <c:v>5847.4467064507517</c:v>
                </c:pt>
                <c:pt idx="133">
                  <c:v>5831.8028967556502</c:v>
                </c:pt>
                <c:pt idx="134">
                  <c:v>5815.1597008618537</c:v>
                </c:pt>
                <c:pt idx="135">
                  <c:v>5798.6656761451077</c:v>
                </c:pt>
                <c:pt idx="136">
                  <c:v>5782.8916176685816</c:v>
                </c:pt>
                <c:pt idx="137">
                  <c:v>5767.0761728795396</c:v>
                </c:pt>
                <c:pt idx="138">
                  <c:v>5751.2048307863297</c:v>
                </c:pt>
                <c:pt idx="139">
                  <c:v>5735.5866711490999</c:v>
                </c:pt>
                <c:pt idx="140">
                  <c:v>5719.5402479513332</c:v>
                </c:pt>
                <c:pt idx="141">
                  <c:v>5703.2964354253054</c:v>
                </c:pt>
                <c:pt idx="142">
                  <c:v>5687.1876095166781</c:v>
                </c:pt>
                <c:pt idx="143">
                  <c:v>5671.2085867353844</c:v>
                </c:pt>
                <c:pt idx="144">
                  <c:v>5655.0832524860216</c:v>
                </c:pt>
                <c:pt idx="145">
                  <c:v>5639.3004979464486</c:v>
                </c:pt>
                <c:pt idx="146">
                  <c:v>5623.1552834309196</c:v>
                </c:pt>
                <c:pt idx="147">
                  <c:v>5607.0361796729803</c:v>
                </c:pt>
                <c:pt idx="148">
                  <c:v>5591.0778167667613</c:v>
                </c:pt>
                <c:pt idx="149">
                  <c:v>5575.2366993513997</c:v>
                </c:pt>
                <c:pt idx="150">
                  <c:v>5559.3248321625797</c:v>
                </c:pt>
                <c:pt idx="151">
                  <c:v>5543.3110992142829</c:v>
                </c:pt>
                <c:pt idx="152">
                  <c:v>5527.0849537296181</c:v>
                </c:pt>
                <c:pt idx="153">
                  <c:v>5511.3498310396208</c:v>
                </c:pt>
                <c:pt idx="154">
                  <c:v>5495.6162826130721</c:v>
                </c:pt>
                <c:pt idx="155">
                  <c:v>5479.4334617504574</c:v>
                </c:pt>
                <c:pt idx="156">
                  <c:v>5463.3728840843114</c:v>
                </c:pt>
                <c:pt idx="157">
                  <c:v>5447.3501952033312</c:v>
                </c:pt>
                <c:pt idx="158">
                  <c:v>5431.2800452115962</c:v>
                </c:pt>
                <c:pt idx="159">
                  <c:v>5415.2200914611722</c:v>
                </c:pt>
                <c:pt idx="160">
                  <c:v>5399.1749826572177</c:v>
                </c:pt>
                <c:pt idx="161">
                  <c:v>5383.1194327879521</c:v>
                </c:pt>
                <c:pt idx="162">
                  <c:v>5367.4713899505095</c:v>
                </c:pt>
                <c:pt idx="163">
                  <c:v>5351.4377101736782</c:v>
                </c:pt>
                <c:pt idx="164">
                  <c:v>5335.4475332805332</c:v>
                </c:pt>
                <c:pt idx="165">
                  <c:v>5319.3984737723267</c:v>
                </c:pt>
                <c:pt idx="166">
                  <c:v>5302.9107021154532</c:v>
                </c:pt>
                <c:pt idx="167">
                  <c:v>5287.1026239500152</c:v>
                </c:pt>
                <c:pt idx="168">
                  <c:v>5271.188900059662</c:v>
                </c:pt>
                <c:pt idx="169">
                  <c:v>5255.186967707391</c:v>
                </c:pt>
                <c:pt idx="170">
                  <c:v>5239.4954370318974</c:v>
                </c:pt>
                <c:pt idx="171">
                  <c:v>5223.5737000337685</c:v>
                </c:pt>
                <c:pt idx="172">
                  <c:v>5207.3081065461229</c:v>
                </c:pt>
                <c:pt idx="173">
                  <c:v>5191.2555194193001</c:v>
                </c:pt>
                <c:pt idx="174">
                  <c:v>5175.2770314229138</c:v>
                </c:pt>
                <c:pt idx="175">
                  <c:v>5159.4077983780544</c:v>
                </c:pt>
                <c:pt idx="176">
                  <c:v>5143.5372584622037</c:v>
                </c:pt>
                <c:pt idx="177">
                  <c:v>5127.6639554910098</c:v>
                </c:pt>
                <c:pt idx="178">
                  <c:v>5111.6879255434296</c:v>
                </c:pt>
                <c:pt idx="179">
                  <c:v>5095.5195114960152</c:v>
                </c:pt>
                <c:pt idx="180">
                  <c:v>5079.530307519045</c:v>
                </c:pt>
                <c:pt idx="181">
                  <c:v>5063.5385563624523</c:v>
                </c:pt>
                <c:pt idx="182">
                  <c:v>5047.6841607412507</c:v>
                </c:pt>
                <c:pt idx="183">
                  <c:v>5031.8083406817004</c:v>
                </c:pt>
                <c:pt idx="184">
                  <c:v>5015.9336341858743</c:v>
                </c:pt>
                <c:pt idx="185">
                  <c:v>4999.3803778536121</c:v>
                </c:pt>
                <c:pt idx="186">
                  <c:v>4983.3966247591597</c:v>
                </c:pt>
                <c:pt idx="187">
                  <c:v>4967.516125903182</c:v>
                </c:pt>
                <c:pt idx="188">
                  <c:v>4951.3071201977928</c:v>
                </c:pt>
                <c:pt idx="189">
                  <c:v>4935.6552157869164</c:v>
                </c:pt>
                <c:pt idx="190">
                  <c:v>4919.8257872683116</c:v>
                </c:pt>
                <c:pt idx="191">
                  <c:v>4904.1554362071638</c:v>
                </c:pt>
                <c:pt idx="192">
                  <c:v>4888.2340707779404</c:v>
                </c:pt>
                <c:pt idx="193">
                  <c:v>4871.8502588832644</c:v>
                </c:pt>
                <c:pt idx="194">
                  <c:v>4855.4381380518271</c:v>
                </c:pt>
                <c:pt idx="195">
                  <c:v>4839.2829130794353</c:v>
                </c:pt>
                <c:pt idx="196">
                  <c:v>4823.3267408295724</c:v>
                </c:pt>
                <c:pt idx="197">
                  <c:v>4807.8063405543817</c:v>
                </c:pt>
                <c:pt idx="198">
                  <c:v>4792.1451236875519</c:v>
                </c:pt>
                <c:pt idx="199">
                  <c:v>4775.8526988729554</c:v>
                </c:pt>
                <c:pt idx="200">
                  <c:v>4759.3969119418298</c:v>
                </c:pt>
                <c:pt idx="201">
                  <c:v>4743.4899533278067</c:v>
                </c:pt>
                <c:pt idx="202">
                  <c:v>4727.6824249929041</c:v>
                </c:pt>
                <c:pt idx="203">
                  <c:v>4712.0401820384332</c:v>
                </c:pt>
                <c:pt idx="204">
                  <c:v>4696.0155623707369</c:v>
                </c:pt>
                <c:pt idx="205">
                  <c:v>4679.7673459635507</c:v>
                </c:pt>
                <c:pt idx="206">
                  <c:v>4663.5952561271533</c:v>
                </c:pt>
                <c:pt idx="207">
                  <c:v>4647.862591485964</c:v>
                </c:pt>
                <c:pt idx="208">
                  <c:v>4631.842553961058</c:v>
                </c:pt>
                <c:pt idx="209">
                  <c:v>4616.1006434262799</c:v>
                </c:pt>
                <c:pt idx="210">
                  <c:v>4600.0041303301323</c:v>
                </c:pt>
                <c:pt idx="211">
                  <c:v>4583.5776842914956</c:v>
                </c:pt>
                <c:pt idx="212">
                  <c:v>4567.4188576153038</c:v>
                </c:pt>
                <c:pt idx="213">
                  <c:v>4551.6106978418629</c:v>
                </c:pt>
                <c:pt idx="214">
                  <c:v>4535.653218721005</c:v>
                </c:pt>
                <c:pt idx="215">
                  <c:v>4519.8215028924124</c:v>
                </c:pt>
                <c:pt idx="216">
                  <c:v>4503.8337099628898</c:v>
                </c:pt>
                <c:pt idx="217">
                  <c:v>4487.8313018652652</c:v>
                </c:pt>
                <c:pt idx="218">
                  <c:v>4471.7785590452577</c:v>
                </c:pt>
                <c:pt idx="219">
                  <c:v>4455.6413576374998</c:v>
                </c:pt>
                <c:pt idx="220">
                  <c:v>4439.764371354504</c:v>
                </c:pt>
                <c:pt idx="221">
                  <c:v>4423.7825565695903</c:v>
                </c:pt>
                <c:pt idx="222">
                  <c:v>4407.9420555471297</c:v>
                </c:pt>
                <c:pt idx="223">
                  <c:v>4392.1419754438302</c:v>
                </c:pt>
                <c:pt idx="224">
                  <c:v>4376.1358915572218</c:v>
                </c:pt>
                <c:pt idx="225">
                  <c:v>4360.05360701464</c:v>
                </c:pt>
                <c:pt idx="226">
                  <c:v>4343.6755058721174</c:v>
                </c:pt>
                <c:pt idx="227">
                  <c:v>4327.5514784937504</c:v>
                </c:pt>
                <c:pt idx="228">
                  <c:v>4311.493470575675</c:v>
                </c:pt>
                <c:pt idx="229">
                  <c:v>4295.872414758368</c:v>
                </c:pt>
                <c:pt idx="230">
                  <c:v>4279.8549244130882</c:v>
                </c:pt>
                <c:pt idx="231">
                  <c:v>4263.8500582666566</c:v>
                </c:pt>
                <c:pt idx="232">
                  <c:v>4247.8480142151184</c:v>
                </c:pt>
                <c:pt idx="233">
                  <c:v>4231.97218663275</c:v>
                </c:pt>
                <c:pt idx="234">
                  <c:v>4216.2125500170578</c:v>
                </c:pt>
                <c:pt idx="235">
                  <c:v>4200.4543910111797</c:v>
                </c:pt>
                <c:pt idx="236">
                  <c:v>4184.2971461212546</c:v>
                </c:pt>
                <c:pt idx="237">
                  <c:v>4167.8243826268535</c:v>
                </c:pt>
                <c:pt idx="238">
                  <c:v>4151.7958122549026</c:v>
                </c:pt>
                <c:pt idx="239">
                  <c:v>4136.2153556183875</c:v>
                </c:pt>
                <c:pt idx="240">
                  <c:v>4120.1005666107903</c:v>
                </c:pt>
                <c:pt idx="241">
                  <c:v>4104.2031288056214</c:v>
                </c:pt>
                <c:pt idx="242">
                  <c:v>4088.4999757957362</c:v>
                </c:pt>
                <c:pt idx="243">
                  <c:v>4072.2652083332082</c:v>
                </c:pt>
                <c:pt idx="244">
                  <c:v>4056.1423321326502</c:v>
                </c:pt>
                <c:pt idx="245">
                  <c:v>4040.253397083261</c:v>
                </c:pt>
                <c:pt idx="246">
                  <c:v>4024.2645646751948</c:v>
                </c:pt>
                <c:pt idx="247">
                  <c:v>4008.2004744360652</c:v>
                </c:pt>
                <c:pt idx="248">
                  <c:v>3992.0320603886521</c:v>
                </c:pt>
                <c:pt idx="249">
                  <c:v>3976.29236307868</c:v>
                </c:pt>
                <c:pt idx="250">
                  <c:v>3960.5734072517812</c:v>
                </c:pt>
                <c:pt idx="251">
                  <c:v>3944.2308109308042</c:v>
                </c:pt>
                <c:pt idx="252">
                  <c:v>3928.357961136513</c:v>
                </c:pt>
                <c:pt idx="253">
                  <c:v>3912.709933344705</c:v>
                </c:pt>
                <c:pt idx="254">
                  <c:v>3896.9570469597102</c:v>
                </c:pt>
                <c:pt idx="255">
                  <c:v>3880.637242130611</c:v>
                </c:pt>
                <c:pt idx="256">
                  <c:v>3864.5195193288509</c:v>
                </c:pt>
                <c:pt idx="257">
                  <c:v>3848.323880960118</c:v>
                </c:pt>
                <c:pt idx="258">
                  <c:v>3832.6122917568218</c:v>
                </c:pt>
                <c:pt idx="259">
                  <c:v>3816.634078675705</c:v>
                </c:pt>
                <c:pt idx="260">
                  <c:v>3800.6050626496672</c:v>
                </c:pt>
                <c:pt idx="261">
                  <c:v>3784.4813026637512</c:v>
                </c:pt>
                <c:pt idx="262">
                  <c:v>3768.643876083006</c:v>
                </c:pt>
                <c:pt idx="263">
                  <c:v>3752.884313552498</c:v>
                </c:pt>
                <c:pt idx="264">
                  <c:v>3736.7372573810658</c:v>
                </c:pt>
                <c:pt idx="265">
                  <c:v>3720.502430878988</c:v>
                </c:pt>
                <c:pt idx="266">
                  <c:v>3704.6925035348308</c:v>
                </c:pt>
                <c:pt idx="267">
                  <c:v>3688.7222809930358</c:v>
                </c:pt>
                <c:pt idx="268">
                  <c:v>3672.772614149867</c:v>
                </c:pt>
                <c:pt idx="269">
                  <c:v>3656.6386654454568</c:v>
                </c:pt>
                <c:pt idx="270">
                  <c:v>3640.7841806934362</c:v>
                </c:pt>
                <c:pt idx="271">
                  <c:v>3624.730480002886</c:v>
                </c:pt>
                <c:pt idx="272">
                  <c:v>3608.9465742855041</c:v>
                </c:pt>
                <c:pt idx="273">
                  <c:v>3592.9183378683729</c:v>
                </c:pt>
                <c:pt idx="274">
                  <c:v>3576.6936699935218</c:v>
                </c:pt>
                <c:pt idx="275">
                  <c:v>3561.080530630355</c:v>
                </c:pt>
                <c:pt idx="276">
                  <c:v>3545.4821696512909</c:v>
                </c:pt>
                <c:pt idx="277">
                  <c:v>3529.2475879732151</c:v>
                </c:pt>
                <c:pt idx="278">
                  <c:v>3513.1052771605769</c:v>
                </c:pt>
                <c:pt idx="279">
                  <c:v>3497.2290855321212</c:v>
                </c:pt>
                <c:pt idx="280">
                  <c:v>3481.166673732891</c:v>
                </c:pt>
                <c:pt idx="281">
                  <c:v>3465.1910078313981</c:v>
                </c:pt>
                <c:pt idx="282">
                  <c:v>3449.4694973020601</c:v>
                </c:pt>
                <c:pt idx="283">
                  <c:v>3433.4321266906109</c:v>
                </c:pt>
                <c:pt idx="284">
                  <c:v>3417.2695200489852</c:v>
                </c:pt>
                <c:pt idx="285">
                  <c:v>3401.2382317585921</c:v>
                </c:pt>
                <c:pt idx="286">
                  <c:v>3385.4126572906061</c:v>
                </c:pt>
                <c:pt idx="287">
                  <c:v>3369.1743998235461</c:v>
                </c:pt>
                <c:pt idx="288">
                  <c:v>3353.307253258592</c:v>
                </c:pt>
                <c:pt idx="289">
                  <c:v>3337.535214699602</c:v>
                </c:pt>
                <c:pt idx="290">
                  <c:v>3321.4267453142438</c:v>
                </c:pt>
                <c:pt idx="291">
                  <c:v>3305.627734780755</c:v>
                </c:pt>
                <c:pt idx="292">
                  <c:v>3289.729843798681</c:v>
                </c:pt>
                <c:pt idx="293">
                  <c:v>3273.6583643674999</c:v>
                </c:pt>
                <c:pt idx="294">
                  <c:v>3257.5838996254238</c:v>
                </c:pt>
                <c:pt idx="295">
                  <c:v>3241.695231968487</c:v>
                </c:pt>
                <c:pt idx="296">
                  <c:v>3225.8928055156489</c:v>
                </c:pt>
                <c:pt idx="297">
                  <c:v>3209.8142118076848</c:v>
                </c:pt>
                <c:pt idx="298">
                  <c:v>3193.7930155821532</c:v>
                </c:pt>
                <c:pt idx="299">
                  <c:v>3177.823134517997</c:v>
                </c:pt>
                <c:pt idx="300">
                  <c:v>3161.6526264678641</c:v>
                </c:pt>
                <c:pt idx="301">
                  <c:v>3145.834270453111</c:v>
                </c:pt>
                <c:pt idx="302">
                  <c:v>3129.8499825737549</c:v>
                </c:pt>
                <c:pt idx="303">
                  <c:v>3113.6263767458968</c:v>
                </c:pt>
                <c:pt idx="304">
                  <c:v>3097.9214937793799</c:v>
                </c:pt>
                <c:pt idx="305">
                  <c:v>3082.3889862162719</c:v>
                </c:pt>
                <c:pt idx="306">
                  <c:v>3066.165729388867</c:v>
                </c:pt>
                <c:pt idx="307">
                  <c:v>3049.9823902915468</c:v>
                </c:pt>
                <c:pt idx="308">
                  <c:v>3034.3228458463632</c:v>
                </c:pt>
                <c:pt idx="309">
                  <c:v>3018.1943993604132</c:v>
                </c:pt>
                <c:pt idx="310">
                  <c:v>3002.008005561494</c:v>
                </c:pt>
                <c:pt idx="311">
                  <c:v>2986.0581739977602</c:v>
                </c:pt>
                <c:pt idx="312">
                  <c:v>2970.1695759123158</c:v>
                </c:pt>
                <c:pt idx="313">
                  <c:v>2954.0363417590088</c:v>
                </c:pt>
                <c:pt idx="314">
                  <c:v>2938.0709129028269</c:v>
                </c:pt>
                <c:pt idx="315">
                  <c:v>2922.2784380480871</c:v>
                </c:pt>
                <c:pt idx="316">
                  <c:v>2906.2077517668831</c:v>
                </c:pt>
                <c:pt idx="317">
                  <c:v>2890.3236965247961</c:v>
                </c:pt>
                <c:pt idx="318">
                  <c:v>2874.4149368780818</c:v>
                </c:pt>
                <c:pt idx="319">
                  <c:v>2858.6397197009301</c:v>
                </c:pt>
                <c:pt idx="320">
                  <c:v>2842.5232462351778</c:v>
                </c:pt>
                <c:pt idx="321">
                  <c:v>2826.6007884869041</c:v>
                </c:pt>
                <c:pt idx="322">
                  <c:v>2810.6085961899139</c:v>
                </c:pt>
                <c:pt idx="323">
                  <c:v>2794.4545163770808</c:v>
                </c:pt>
                <c:pt idx="324">
                  <c:v>2778.5459925269902</c:v>
                </c:pt>
                <c:pt idx="325">
                  <c:v>2762.7618602211542</c:v>
                </c:pt>
                <c:pt idx="326">
                  <c:v>2746.6807601375672</c:v>
                </c:pt>
                <c:pt idx="327">
                  <c:v>2730.6251634460459</c:v>
                </c:pt>
                <c:pt idx="328">
                  <c:v>2714.8006207529961</c:v>
                </c:pt>
                <c:pt idx="329">
                  <c:v>2699.144061618706</c:v>
                </c:pt>
                <c:pt idx="330">
                  <c:v>2682.8278737198311</c:v>
                </c:pt>
                <c:pt idx="331">
                  <c:v>2666.7611063662598</c:v>
                </c:pt>
                <c:pt idx="332">
                  <c:v>2650.88948484409</c:v>
                </c:pt>
                <c:pt idx="333">
                  <c:v>2635.0280262820488</c:v>
                </c:pt>
                <c:pt idx="334">
                  <c:v>2619.23745194197</c:v>
                </c:pt>
                <c:pt idx="335">
                  <c:v>2603.1724869448622</c:v>
                </c:pt>
                <c:pt idx="336">
                  <c:v>2587.2096913899941</c:v>
                </c:pt>
                <c:pt idx="337">
                  <c:v>2571.3848104092249</c:v>
                </c:pt>
                <c:pt idx="338">
                  <c:v>2555.3283419688519</c:v>
                </c:pt>
                <c:pt idx="339">
                  <c:v>2539.4613751700972</c:v>
                </c:pt>
                <c:pt idx="340">
                  <c:v>2522.9373403274481</c:v>
                </c:pt>
                <c:pt idx="341">
                  <c:v>2506.9694458996428</c:v>
                </c:pt>
                <c:pt idx="342">
                  <c:v>2491.4496847665969</c:v>
                </c:pt>
                <c:pt idx="343">
                  <c:v>2475.623382025648</c:v>
                </c:pt>
                <c:pt idx="344">
                  <c:v>2459.437518497944</c:v>
                </c:pt>
                <c:pt idx="345">
                  <c:v>2443.5442278942141</c:v>
                </c:pt>
                <c:pt idx="346">
                  <c:v>2427.5541521683931</c:v>
                </c:pt>
                <c:pt idx="347">
                  <c:v>2411.2119561838131</c:v>
                </c:pt>
                <c:pt idx="348">
                  <c:v>2395.213347610947</c:v>
                </c:pt>
                <c:pt idx="349">
                  <c:v>2379.6406714755012</c:v>
                </c:pt>
                <c:pt idx="350">
                  <c:v>2363.8179341480418</c:v>
                </c:pt>
                <c:pt idx="351">
                  <c:v>2347.8478445501928</c:v>
                </c:pt>
                <c:pt idx="352">
                  <c:v>2331.9226009973372</c:v>
                </c:pt>
                <c:pt idx="353">
                  <c:v>2316.0509053899832</c:v>
                </c:pt>
                <c:pt idx="354">
                  <c:v>2299.9500760389342</c:v>
                </c:pt>
                <c:pt idx="355">
                  <c:v>2283.9547684962308</c:v>
                </c:pt>
                <c:pt idx="356">
                  <c:v>2268.2749675214959</c:v>
                </c:pt>
                <c:pt idx="357">
                  <c:v>2252.4310883745638</c:v>
                </c:pt>
                <c:pt idx="358">
                  <c:v>2236.1812841628589</c:v>
                </c:pt>
                <c:pt idx="359">
                  <c:v>2219.8897038341852</c:v>
                </c:pt>
                <c:pt idx="360">
                  <c:v>2204.198256271256</c:v>
                </c:pt>
                <c:pt idx="361">
                  <c:v>2188.3562988836611</c:v>
                </c:pt>
                <c:pt idx="362">
                  <c:v>2172.1379831657782</c:v>
                </c:pt>
                <c:pt idx="363">
                  <c:v>2156.1820879014149</c:v>
                </c:pt>
                <c:pt idx="364">
                  <c:v>2140.2070132846989</c:v>
                </c:pt>
                <c:pt idx="365">
                  <c:v>2124.0677113865208</c:v>
                </c:pt>
                <c:pt idx="366">
                  <c:v>2108.2348171171861</c:v>
                </c:pt>
                <c:pt idx="367">
                  <c:v>2092.4597244222659</c:v>
                </c:pt>
                <c:pt idx="368">
                  <c:v>2076.673871464187</c:v>
                </c:pt>
                <c:pt idx="369">
                  <c:v>2060.5281894842242</c:v>
                </c:pt>
                <c:pt idx="370">
                  <c:v>2044.1245203612791</c:v>
                </c:pt>
                <c:pt idx="371">
                  <c:v>2028.2820830032981</c:v>
                </c:pt>
                <c:pt idx="372">
                  <c:v>2012.599254974773</c:v>
                </c:pt>
                <c:pt idx="373">
                  <c:v>1996.6605949157649</c:v>
                </c:pt>
                <c:pt idx="374">
                  <c:v>1980.8375138480001</c:v>
                </c:pt>
                <c:pt idx="375">
                  <c:v>1964.9249168816541</c:v>
                </c:pt>
                <c:pt idx="376">
                  <c:v>1948.948453316493</c:v>
                </c:pt>
                <c:pt idx="377">
                  <c:v>1932.8540825498831</c:v>
                </c:pt>
                <c:pt idx="378">
                  <c:v>1916.9975854031441</c:v>
                </c:pt>
                <c:pt idx="379">
                  <c:v>1901.4181530187491</c:v>
                </c:pt>
                <c:pt idx="380">
                  <c:v>1885.5854687876699</c:v>
                </c:pt>
                <c:pt idx="381">
                  <c:v>1869.2061726542099</c:v>
                </c:pt>
                <c:pt idx="382">
                  <c:v>1853.2817523425981</c:v>
                </c:pt>
                <c:pt idx="383">
                  <c:v>1837.187375557734</c:v>
                </c:pt>
                <c:pt idx="384">
                  <c:v>1820.937276690647</c:v>
                </c:pt>
                <c:pt idx="385">
                  <c:v>1805.079986393931</c:v>
                </c:pt>
                <c:pt idx="386">
                  <c:v>1789.407301200541</c:v>
                </c:pt>
                <c:pt idx="387">
                  <c:v>1773.621991958528</c:v>
                </c:pt>
                <c:pt idx="388">
                  <c:v>1757.261560866496</c:v>
                </c:pt>
                <c:pt idx="389">
                  <c:v>1741.157211419647</c:v>
                </c:pt>
                <c:pt idx="390">
                  <c:v>1725.2199993602831</c:v>
                </c:pt>
                <c:pt idx="391">
                  <c:v>1709.349787380997</c:v>
                </c:pt>
                <c:pt idx="392">
                  <c:v>1693.534549621083</c:v>
                </c:pt>
                <c:pt idx="393">
                  <c:v>1678.0350963535329</c:v>
                </c:pt>
                <c:pt idx="394">
                  <c:v>1662.4820588501691</c:v>
                </c:pt>
                <c:pt idx="395">
                  <c:v>1646.337638989178</c:v>
                </c:pt>
                <c:pt idx="396">
                  <c:v>1629.90636748831</c:v>
                </c:pt>
                <c:pt idx="397">
                  <c:v>1613.8234740756391</c:v>
                </c:pt>
                <c:pt idx="398">
                  <c:v>1597.749806997231</c:v>
                </c:pt>
                <c:pt idx="399">
                  <c:v>1581.952851167023</c:v>
                </c:pt>
                <c:pt idx="400">
                  <c:v>1566.2402738211281</c:v>
                </c:pt>
                <c:pt idx="401">
                  <c:v>1550.24785644025</c:v>
                </c:pt>
                <c:pt idx="402">
                  <c:v>1534.1455677149349</c:v>
                </c:pt>
                <c:pt idx="403">
                  <c:v>1517.9304116215601</c:v>
                </c:pt>
                <c:pt idx="404">
                  <c:v>1501.9739507345671</c:v>
                </c:pt>
                <c:pt idx="405">
                  <c:v>1486.3055697595751</c:v>
                </c:pt>
                <c:pt idx="406">
                  <c:v>1470.4264093704221</c:v>
                </c:pt>
                <c:pt idx="407">
                  <c:v>1454.4526108831949</c:v>
                </c:pt>
                <c:pt idx="408">
                  <c:v>1438.3193979745649</c:v>
                </c:pt>
                <c:pt idx="409">
                  <c:v>1422.5366026309921</c:v>
                </c:pt>
                <c:pt idx="410">
                  <c:v>1406.684394657015</c:v>
                </c:pt>
                <c:pt idx="411">
                  <c:v>1390.2638496686729</c:v>
                </c:pt>
                <c:pt idx="412">
                  <c:v>1374.5915890654851</c:v>
                </c:pt>
                <c:pt idx="413">
                  <c:v>1358.864382829626</c:v>
                </c:pt>
                <c:pt idx="414">
                  <c:v>1343.035880404944</c:v>
                </c:pt>
                <c:pt idx="415">
                  <c:v>1327.1091064017669</c:v>
                </c:pt>
                <c:pt idx="416">
                  <c:v>1311.275153094567</c:v>
                </c:pt>
                <c:pt idx="417">
                  <c:v>1295.192385103024</c:v>
                </c:pt>
                <c:pt idx="418">
                  <c:v>1279.05693170666</c:v>
                </c:pt>
                <c:pt idx="419">
                  <c:v>1263.221703305084</c:v>
                </c:pt>
                <c:pt idx="420">
                  <c:v>1247.3280727282811</c:v>
                </c:pt>
                <c:pt idx="421">
                  <c:v>1230.987756194475</c:v>
                </c:pt>
                <c:pt idx="422">
                  <c:v>1214.9475181704429</c:v>
                </c:pt>
                <c:pt idx="423">
                  <c:v>1199.192012025203</c:v>
                </c:pt>
                <c:pt idx="424">
                  <c:v>1183.7333331909531</c:v>
                </c:pt>
                <c:pt idx="425">
                  <c:v>1168.084293183533</c:v>
                </c:pt>
                <c:pt idx="426">
                  <c:v>1151.9066044750409</c:v>
                </c:pt>
                <c:pt idx="427">
                  <c:v>1135.550932463663</c:v>
                </c:pt>
                <c:pt idx="428">
                  <c:v>1119.423016248928</c:v>
                </c:pt>
                <c:pt idx="429">
                  <c:v>1103.572578854795</c:v>
                </c:pt>
                <c:pt idx="430">
                  <c:v>1087.8728205195821</c:v>
                </c:pt>
                <c:pt idx="431">
                  <c:v>1072.0919151587259</c:v>
                </c:pt>
                <c:pt idx="432">
                  <c:v>1056.366884533589</c:v>
                </c:pt>
                <c:pt idx="433">
                  <c:v>1040.0808835176861</c:v>
                </c:pt>
                <c:pt idx="434">
                  <c:v>1024.019689458634</c:v>
                </c:pt>
                <c:pt idx="435">
                  <c:v>1008.128317719413</c:v>
                </c:pt>
                <c:pt idx="436">
                  <c:v>992.10364028813171</c:v>
                </c:pt>
                <c:pt idx="437">
                  <c:v>976.37172637405524</c:v>
                </c:pt>
                <c:pt idx="438">
                  <c:v>960.63279987420549</c:v>
                </c:pt>
                <c:pt idx="439">
                  <c:v>944.89168399396863</c:v>
                </c:pt>
                <c:pt idx="440">
                  <c:v>929.01904510451334</c:v>
                </c:pt>
                <c:pt idx="441">
                  <c:v>912.91609061210715</c:v>
                </c:pt>
                <c:pt idx="442">
                  <c:v>896.78216454263884</c:v>
                </c:pt>
                <c:pt idx="443">
                  <c:v>880.58384969744861</c:v>
                </c:pt>
                <c:pt idx="444">
                  <c:v>864.99985160615961</c:v>
                </c:pt>
                <c:pt idx="445">
                  <c:v>849.40121698779319</c:v>
                </c:pt>
                <c:pt idx="446">
                  <c:v>833.22267574687805</c:v>
                </c:pt>
                <c:pt idx="447">
                  <c:v>817.14282413271872</c:v>
                </c:pt>
                <c:pt idx="448">
                  <c:v>801.29978849082954</c:v>
                </c:pt>
                <c:pt idx="449">
                  <c:v>785.55143407435105</c:v>
                </c:pt>
                <c:pt idx="450">
                  <c:v>769.68792306587159</c:v>
                </c:pt>
                <c:pt idx="451">
                  <c:v>754.08333918469202</c:v>
                </c:pt>
                <c:pt idx="452">
                  <c:v>737.84398830340444</c:v>
                </c:pt>
                <c:pt idx="453">
                  <c:v>721.77569125179446</c:v>
                </c:pt>
                <c:pt idx="454">
                  <c:v>705.87587579634555</c:v>
                </c:pt>
                <c:pt idx="455">
                  <c:v>689.97182464662399</c:v>
                </c:pt>
                <c:pt idx="456">
                  <c:v>674.1519659016742</c:v>
                </c:pt>
                <c:pt idx="457">
                  <c:v>658.52411471677044</c:v>
                </c:pt>
                <c:pt idx="458">
                  <c:v>642.5317961320726</c:v>
                </c:pt>
                <c:pt idx="459">
                  <c:v>626.74507208120508</c:v>
                </c:pt>
                <c:pt idx="460">
                  <c:v>610.93566071491023</c:v>
                </c:pt>
                <c:pt idx="461">
                  <c:v>594.69719865635682</c:v>
                </c:pt>
                <c:pt idx="462">
                  <c:v>578.79566956587553</c:v>
                </c:pt>
                <c:pt idx="463">
                  <c:v>563.40221143307679</c:v>
                </c:pt>
                <c:pt idx="464">
                  <c:v>547.74919601040654</c:v>
                </c:pt>
                <c:pt idx="465">
                  <c:v>531.50269572369473</c:v>
                </c:pt>
                <c:pt idx="466">
                  <c:v>515.25443035170883</c:v>
                </c:pt>
                <c:pt idx="467">
                  <c:v>499.60464378796871</c:v>
                </c:pt>
                <c:pt idx="468">
                  <c:v>483.67194726122301</c:v>
                </c:pt>
                <c:pt idx="469">
                  <c:v>467.92880266466773</c:v>
                </c:pt>
                <c:pt idx="470">
                  <c:v>452.29007355914632</c:v>
                </c:pt>
                <c:pt idx="471">
                  <c:v>436.27550202888392</c:v>
                </c:pt>
                <c:pt idx="472">
                  <c:v>420.6088229953121</c:v>
                </c:pt>
                <c:pt idx="473">
                  <c:v>404.92006424043552</c:v>
                </c:pt>
                <c:pt idx="474">
                  <c:v>389.27112633341159</c:v>
                </c:pt>
                <c:pt idx="475">
                  <c:v>373.50791313430318</c:v>
                </c:pt>
                <c:pt idx="476">
                  <c:v>358.09401483004882</c:v>
                </c:pt>
                <c:pt idx="477">
                  <c:v>342.58932327016981</c:v>
                </c:pt>
                <c:pt idx="478">
                  <c:v>327.00674005422729</c:v>
                </c:pt>
                <c:pt idx="479">
                  <c:v>311.04945679257088</c:v>
                </c:pt>
                <c:pt idx="480">
                  <c:v>295.3856652067841</c:v>
                </c:pt>
                <c:pt idx="481">
                  <c:v>279.46531037431151</c:v>
                </c:pt>
                <c:pt idx="482">
                  <c:v>263.86218274397021</c:v>
                </c:pt>
                <c:pt idx="483">
                  <c:v>248.36759453317629</c:v>
                </c:pt>
                <c:pt idx="484">
                  <c:v>232.9591496633725</c:v>
                </c:pt>
                <c:pt idx="485">
                  <c:v>217.3690969233439</c:v>
                </c:pt>
                <c:pt idx="486">
                  <c:v>202.36798330917301</c:v>
                </c:pt>
                <c:pt idx="487">
                  <c:v>187.6201927320412</c:v>
                </c:pt>
                <c:pt idx="488">
                  <c:v>172.36504182481619</c:v>
                </c:pt>
                <c:pt idx="489">
                  <c:v>157.02756770805351</c:v>
                </c:pt>
                <c:pt idx="490">
                  <c:v>142.0476011315202</c:v>
                </c:pt>
                <c:pt idx="491">
                  <c:v>127.0339462689583</c:v>
                </c:pt>
                <c:pt idx="492">
                  <c:v>112.4451365621414</c:v>
                </c:pt>
                <c:pt idx="493">
                  <c:v>98.209930170659604</c:v>
                </c:pt>
                <c:pt idx="494">
                  <c:v>84.304847609987306</c:v>
                </c:pt>
                <c:pt idx="495">
                  <c:v>70.876001937061318</c:v>
                </c:pt>
                <c:pt idx="496">
                  <c:v>57.927664041288139</c:v>
                </c:pt>
                <c:pt idx="497">
                  <c:v>45.416996396687402</c:v>
                </c:pt>
                <c:pt idx="498">
                  <c:v>33.125727544369973</c:v>
                </c:pt>
                <c:pt idx="499">
                  <c:v>22.14298382342804</c:v>
                </c:pt>
                <c:pt idx="500">
                  <c:v>12.63080159450965</c:v>
                </c:pt>
                <c:pt idx="501">
                  <c:v>4.3742664455685381</c:v>
                </c:pt>
                <c:pt idx="502">
                  <c:v>-2.55263167435487</c:v>
                </c:pt>
                <c:pt idx="503">
                  <c:v>-8.9731699196945556</c:v>
                </c:pt>
                <c:pt idx="504">
                  <c:v>-13.437986417935919</c:v>
                </c:pt>
                <c:pt idx="505">
                  <c:v>-16.666124733892509</c:v>
                </c:pt>
                <c:pt idx="506">
                  <c:v>-19.643064106795471</c:v>
                </c:pt>
                <c:pt idx="507">
                  <c:v>-21.796211744998342</c:v>
                </c:pt>
                <c:pt idx="508">
                  <c:v>-22.588932921794822</c:v>
                </c:pt>
                <c:pt idx="509">
                  <c:v>-23.203669291141061</c:v>
                </c:pt>
                <c:pt idx="510">
                  <c:v>-24.12648993600942</c:v>
                </c:pt>
                <c:pt idx="511">
                  <c:v>-24.994170317167111</c:v>
                </c:pt>
                <c:pt idx="512">
                  <c:v>-25.988972378318969</c:v>
                </c:pt>
                <c:pt idx="513">
                  <c:v>-26.862718891915389</c:v>
                </c:pt>
                <c:pt idx="514">
                  <c:v>-27.681569965804101</c:v>
                </c:pt>
                <c:pt idx="515">
                  <c:v>-28.446676777793979</c:v>
                </c:pt>
                <c:pt idx="516">
                  <c:v>-29.26557184559897</c:v>
                </c:pt>
                <c:pt idx="517">
                  <c:v>-30.709636534031219</c:v>
                </c:pt>
                <c:pt idx="518">
                  <c:v>-31.855893653269959</c:v>
                </c:pt>
                <c:pt idx="519">
                  <c:v>-33.111353064321072</c:v>
                </c:pt>
                <c:pt idx="520">
                  <c:v>-34.25216568087626</c:v>
                </c:pt>
                <c:pt idx="521">
                  <c:v>-35.303892429988998</c:v>
                </c:pt>
                <c:pt idx="522">
                  <c:v>-36.626097107541668</c:v>
                </c:pt>
                <c:pt idx="523">
                  <c:v>-37.999958424105898</c:v>
                </c:pt>
                <c:pt idx="524">
                  <c:v>-39.318032992787273</c:v>
                </c:pt>
                <c:pt idx="525">
                  <c:v>-40.425781505002753</c:v>
                </c:pt>
                <c:pt idx="526">
                  <c:v>-41.783199900215102</c:v>
                </c:pt>
                <c:pt idx="527">
                  <c:v>-42.962863266347078</c:v>
                </c:pt>
                <c:pt idx="528">
                  <c:v>-44.224229687702064</c:v>
                </c:pt>
                <c:pt idx="529">
                  <c:v>-45.671979495834407</c:v>
                </c:pt>
                <c:pt idx="530">
                  <c:v>-47.075802191660379</c:v>
                </c:pt>
                <c:pt idx="531">
                  <c:v>-48.204326372085241</c:v>
                </c:pt>
                <c:pt idx="532">
                  <c:v>-49.683138363539001</c:v>
                </c:pt>
                <c:pt idx="533">
                  <c:v>-51.268093250726452</c:v>
                </c:pt>
                <c:pt idx="534">
                  <c:v>-52.344677211069197</c:v>
                </c:pt>
                <c:pt idx="535">
                  <c:v>-53.198874649285251</c:v>
                </c:pt>
                <c:pt idx="536">
                  <c:v>-54.210262752157632</c:v>
                </c:pt>
                <c:pt idx="537">
                  <c:v>-55.052970980716502</c:v>
                </c:pt>
                <c:pt idx="538">
                  <c:v>-56.293621438330781</c:v>
                </c:pt>
                <c:pt idx="539">
                  <c:v>-57.482659250849331</c:v>
                </c:pt>
                <c:pt idx="540">
                  <c:v>-58.26026075275513</c:v>
                </c:pt>
                <c:pt idx="541">
                  <c:v>-59.242937115711356</c:v>
                </c:pt>
                <c:pt idx="542">
                  <c:v>-60.476582709843562</c:v>
                </c:pt>
                <c:pt idx="543">
                  <c:v>-61.435865090666518</c:v>
                </c:pt>
                <c:pt idx="544">
                  <c:v>-62.33584177078955</c:v>
                </c:pt>
                <c:pt idx="545">
                  <c:v>-63.315137542514101</c:v>
                </c:pt>
                <c:pt idx="546">
                  <c:v>-64.011753129602766</c:v>
                </c:pt>
                <c:pt idx="547">
                  <c:v>-64.502431495749988</c:v>
                </c:pt>
                <c:pt idx="548">
                  <c:v>-64.926838054782792</c:v>
                </c:pt>
                <c:pt idx="549">
                  <c:v>-65.558250261584348</c:v>
                </c:pt>
                <c:pt idx="550">
                  <c:v>-66.036399939531748</c:v>
                </c:pt>
                <c:pt idx="551">
                  <c:v>-66.558512057903485</c:v>
                </c:pt>
                <c:pt idx="552">
                  <c:v>-67.117130862280177</c:v>
                </c:pt>
                <c:pt idx="553">
                  <c:v>-67.396263145816661</c:v>
                </c:pt>
                <c:pt idx="554">
                  <c:v>-67.590899227520353</c:v>
                </c:pt>
                <c:pt idx="555">
                  <c:v>-67.992051308987811</c:v>
                </c:pt>
                <c:pt idx="556">
                  <c:v>-68.09946574759941</c:v>
                </c:pt>
              </c:numCache>
            </c:numRef>
          </c:xVal>
          <c:yVal>
            <c:numRef>
              <c:f>'[Chart in Microsoft PowerPoint]Data correction'!$R$2:$R$1077</c:f>
              <c:numCache>
                <c:formatCode>General</c:formatCode>
                <c:ptCount val="1076"/>
                <c:pt idx="0">
                  <c:v>-2.8538811588133211</c:v>
                </c:pt>
                <c:pt idx="1">
                  <c:v>-2.9125782963888289</c:v>
                </c:pt>
                <c:pt idx="2">
                  <c:v>-3.0097316087641461</c:v>
                </c:pt>
                <c:pt idx="3">
                  <c:v>-2.9351232711109319</c:v>
                </c:pt>
                <c:pt idx="4">
                  <c:v>-2.810994763540291</c:v>
                </c:pt>
                <c:pt idx="5">
                  <c:v>-2.8523032255585439</c:v>
                </c:pt>
                <c:pt idx="6">
                  <c:v>-2.762891242945956</c:v>
                </c:pt>
                <c:pt idx="7">
                  <c:v>-2.7819632729555162</c:v>
                </c:pt>
                <c:pt idx="8">
                  <c:v>-2.7399727757953571</c:v>
                </c:pt>
                <c:pt idx="9">
                  <c:v>-2.6312850901659668</c:v>
                </c:pt>
                <c:pt idx="10">
                  <c:v>-2.6762665978367242</c:v>
                </c:pt>
                <c:pt idx="11">
                  <c:v>-2.6244303084161298</c:v>
                </c:pt>
                <c:pt idx="12">
                  <c:v>-2.6256427332405781</c:v>
                </c:pt>
                <c:pt idx="13">
                  <c:v>-2.4949382566061562</c:v>
                </c:pt>
                <c:pt idx="14">
                  <c:v>-2.4658797934508829</c:v>
                </c:pt>
                <c:pt idx="15">
                  <c:v>-2.4883317429046281</c:v>
                </c:pt>
                <c:pt idx="16">
                  <c:v>-2.3783127375946078</c:v>
                </c:pt>
                <c:pt idx="17">
                  <c:v>-2.3070034016740388</c:v>
                </c:pt>
                <c:pt idx="18">
                  <c:v>-2.310719939384859</c:v>
                </c:pt>
                <c:pt idx="19">
                  <c:v>-2.3550268444205602</c:v>
                </c:pt>
                <c:pt idx="20">
                  <c:v>-2.202825776499981</c:v>
                </c:pt>
                <c:pt idx="21">
                  <c:v>-2.2549216269153058</c:v>
                </c:pt>
                <c:pt idx="22">
                  <c:v>-2.1415397731402872</c:v>
                </c:pt>
                <c:pt idx="23">
                  <c:v>-2.197636200493867</c:v>
                </c:pt>
                <c:pt idx="24">
                  <c:v>-2.1020060616219149</c:v>
                </c:pt>
                <c:pt idx="25">
                  <c:v>-2.041953940743519</c:v>
                </c:pt>
                <c:pt idx="26">
                  <c:v>-1.898520288501057</c:v>
                </c:pt>
                <c:pt idx="27">
                  <c:v>-1.830071775288536</c:v>
                </c:pt>
                <c:pt idx="28">
                  <c:v>-1.9115247299811871</c:v>
                </c:pt>
                <c:pt idx="29">
                  <c:v>-1.878333033000624</c:v>
                </c:pt>
                <c:pt idx="30">
                  <c:v>-1.7739927325397951</c:v>
                </c:pt>
                <c:pt idx="31">
                  <c:v>-1.8506116928119709</c:v>
                </c:pt>
                <c:pt idx="32">
                  <c:v>-1.5865040406304649</c:v>
                </c:pt>
                <c:pt idx="33">
                  <c:v>-1.6428974546319779</c:v>
                </c:pt>
                <c:pt idx="34">
                  <c:v>-1.5897061819084859</c:v>
                </c:pt>
                <c:pt idx="35">
                  <c:v>-1.652383541748166</c:v>
                </c:pt>
                <c:pt idx="36">
                  <c:v>-1.6182976011288359</c:v>
                </c:pt>
                <c:pt idx="37">
                  <c:v>-1.440875708585404</c:v>
                </c:pt>
                <c:pt idx="38">
                  <c:v>-1.4647900053860019</c:v>
                </c:pt>
                <c:pt idx="39">
                  <c:v>-1.3266387165522979</c:v>
                </c:pt>
                <c:pt idx="40">
                  <c:v>-1.3411718211962009</c:v>
                </c:pt>
                <c:pt idx="41">
                  <c:v>-1.3514037901866489</c:v>
                </c:pt>
                <c:pt idx="42">
                  <c:v>-1.37796504672437</c:v>
                </c:pt>
                <c:pt idx="43">
                  <c:v>-1.222125075109574</c:v>
                </c:pt>
                <c:pt idx="44">
                  <c:v>-1.2071604345908471</c:v>
                </c:pt>
                <c:pt idx="45">
                  <c:v>-1.126592950181627</c:v>
                </c:pt>
                <c:pt idx="46">
                  <c:v>-1.0809330046894969</c:v>
                </c:pt>
                <c:pt idx="47">
                  <c:v>-0.86386013499233305</c:v>
                </c:pt>
                <c:pt idx="48">
                  <c:v>-0.86858983645135002</c:v>
                </c:pt>
                <c:pt idx="49">
                  <c:v>-1.016293553471417</c:v>
                </c:pt>
                <c:pt idx="50">
                  <c:v>-0.94214075419429999</c:v>
                </c:pt>
                <c:pt idx="51">
                  <c:v>-0.82417125645396305</c:v>
                </c:pt>
                <c:pt idx="52">
                  <c:v>-0.84549062106533801</c:v>
                </c:pt>
                <c:pt idx="53">
                  <c:v>-0.79306314105898001</c:v>
                </c:pt>
                <c:pt idx="54">
                  <c:v>-0.72722691938720696</c:v>
                </c:pt>
                <c:pt idx="55">
                  <c:v>-0.74209196724774895</c:v>
                </c:pt>
                <c:pt idx="56">
                  <c:v>-0.55181924678329897</c:v>
                </c:pt>
                <c:pt idx="57">
                  <c:v>-0.61301831653301397</c:v>
                </c:pt>
                <c:pt idx="58">
                  <c:v>-0.56611017503727901</c:v>
                </c:pt>
                <c:pt idx="59">
                  <c:v>-0.57797431079588302</c:v>
                </c:pt>
                <c:pt idx="60">
                  <c:v>-0.51203652836616198</c:v>
                </c:pt>
                <c:pt idx="61">
                  <c:v>-0.54959738179776496</c:v>
                </c:pt>
                <c:pt idx="62">
                  <c:v>-0.49088705893599299</c:v>
                </c:pt>
                <c:pt idx="63">
                  <c:v>-0.59460480956294903</c:v>
                </c:pt>
                <c:pt idx="64">
                  <c:v>-0.404510444009338</c:v>
                </c:pt>
                <c:pt idx="65">
                  <c:v>-0.445415157333651</c:v>
                </c:pt>
                <c:pt idx="66">
                  <c:v>-0.529925463607129</c:v>
                </c:pt>
                <c:pt idx="67">
                  <c:v>-0.48385872359186699</c:v>
                </c:pt>
                <c:pt idx="68">
                  <c:v>-0.58280385744618401</c:v>
                </c:pt>
                <c:pt idx="69">
                  <c:v>-0.479598924537882</c:v>
                </c:pt>
                <c:pt idx="70">
                  <c:v>-0.40153032647368098</c:v>
                </c:pt>
                <c:pt idx="71">
                  <c:v>-0.41944610801856602</c:v>
                </c:pt>
                <c:pt idx="72">
                  <c:v>-0.41472801313165603</c:v>
                </c:pt>
                <c:pt idx="73">
                  <c:v>-0.42740547481746699</c:v>
                </c:pt>
                <c:pt idx="74">
                  <c:v>-0.41364803258185201</c:v>
                </c:pt>
                <c:pt idx="75">
                  <c:v>-0.50040097315381904</c:v>
                </c:pt>
                <c:pt idx="76">
                  <c:v>-0.36572759245496</c:v>
                </c:pt>
                <c:pt idx="77">
                  <c:v>-0.31832044577817398</c:v>
                </c:pt>
                <c:pt idx="78">
                  <c:v>-0.32099440333910301</c:v>
                </c:pt>
                <c:pt idx="79">
                  <c:v>-0.26425368012252898</c:v>
                </c:pt>
                <c:pt idx="80">
                  <c:v>-0.32498870125985502</c:v>
                </c:pt>
                <c:pt idx="81">
                  <c:v>-0.43185186531363201</c:v>
                </c:pt>
                <c:pt idx="82">
                  <c:v>-0.228135998106376</c:v>
                </c:pt>
                <c:pt idx="83">
                  <c:v>-0.28707922301801903</c:v>
                </c:pt>
                <c:pt idx="84">
                  <c:v>-0.37275213253353801</c:v>
                </c:pt>
                <c:pt idx="85">
                  <c:v>-0.160837767966692</c:v>
                </c:pt>
                <c:pt idx="86">
                  <c:v>-0.21247096112474301</c:v>
                </c:pt>
                <c:pt idx="87">
                  <c:v>-0.26614201259129999</c:v>
                </c:pt>
                <c:pt idx="88">
                  <c:v>-0.18250756338228699</c:v>
                </c:pt>
                <c:pt idx="89">
                  <c:v>-0.235460520155471</c:v>
                </c:pt>
                <c:pt idx="90">
                  <c:v>-0.18625469623747701</c:v>
                </c:pt>
                <c:pt idx="91">
                  <c:v>-0.15075239466741999</c:v>
                </c:pt>
                <c:pt idx="92">
                  <c:v>-0.20210567215669401</c:v>
                </c:pt>
                <c:pt idx="93">
                  <c:v>-0.199042304677434</c:v>
                </c:pt>
                <c:pt idx="94">
                  <c:v>-0.268201242210791</c:v>
                </c:pt>
                <c:pt idx="95">
                  <c:v>-8.7324578916714399E-2</c:v>
                </c:pt>
                <c:pt idx="96">
                  <c:v>-0.21119383911829701</c:v>
                </c:pt>
                <c:pt idx="97">
                  <c:v>-0.10836515609535</c:v>
                </c:pt>
                <c:pt idx="98">
                  <c:v>-0.183842444544219</c:v>
                </c:pt>
                <c:pt idx="99">
                  <c:v>-0.103517450150556</c:v>
                </c:pt>
                <c:pt idx="100">
                  <c:v>-9.3664250636585997E-2</c:v>
                </c:pt>
                <c:pt idx="101">
                  <c:v>-8.1841451477442803E-2</c:v>
                </c:pt>
                <c:pt idx="102">
                  <c:v>-0.102997877683018</c:v>
                </c:pt>
                <c:pt idx="103">
                  <c:v>-0.10642378352328399</c:v>
                </c:pt>
                <c:pt idx="104">
                  <c:v>-6.0780909010312099E-2</c:v>
                </c:pt>
                <c:pt idx="105">
                  <c:v>-0.10287519814723101</c:v>
                </c:pt>
                <c:pt idx="106">
                  <c:v>-3.2130393867536099E-2</c:v>
                </c:pt>
                <c:pt idx="107">
                  <c:v>-9.9012292025016199E-2</c:v>
                </c:pt>
                <c:pt idx="108">
                  <c:v>-0.10856498333043101</c:v>
                </c:pt>
                <c:pt idx="109">
                  <c:v>-0.105426476172387</c:v>
                </c:pt>
                <c:pt idx="110">
                  <c:v>-0.112421660941775</c:v>
                </c:pt>
                <c:pt idx="111">
                  <c:v>-4.9068357618562701E-2</c:v>
                </c:pt>
                <c:pt idx="112">
                  <c:v>-0.10792956183593</c:v>
                </c:pt>
                <c:pt idx="113">
                  <c:v>-5.3684416016111597E-2</c:v>
                </c:pt>
                <c:pt idx="114">
                  <c:v>-8.3361092834261602E-2</c:v>
                </c:pt>
                <c:pt idx="115">
                  <c:v>8.6171659673374604E-2</c:v>
                </c:pt>
                <c:pt idx="116">
                  <c:v>-4.8118640631257897E-2</c:v>
                </c:pt>
                <c:pt idx="117">
                  <c:v>1.5344207448098401E-2</c:v>
                </c:pt>
                <c:pt idx="118">
                  <c:v>-1.16109214454964E-2</c:v>
                </c:pt>
                <c:pt idx="119">
                  <c:v>0.115779400070257</c:v>
                </c:pt>
                <c:pt idx="120">
                  <c:v>-3.6384451202915499E-3</c:v>
                </c:pt>
                <c:pt idx="121">
                  <c:v>9.1627263050783295E-2</c:v>
                </c:pt>
                <c:pt idx="122">
                  <c:v>5.6951998932248997E-2</c:v>
                </c:pt>
                <c:pt idx="123">
                  <c:v>4.01236809506011E-2</c:v>
                </c:pt>
                <c:pt idx="124">
                  <c:v>0.116660306902873</c:v>
                </c:pt>
                <c:pt idx="125">
                  <c:v>8.6552883566969302E-2</c:v>
                </c:pt>
                <c:pt idx="126">
                  <c:v>0.15813964081849699</c:v>
                </c:pt>
                <c:pt idx="127">
                  <c:v>7.9503728403239493E-2</c:v>
                </c:pt>
                <c:pt idx="128">
                  <c:v>0.18406227851266699</c:v>
                </c:pt>
                <c:pt idx="129">
                  <c:v>0.202715644307989</c:v>
                </c:pt>
                <c:pt idx="130">
                  <c:v>0.12599373192278299</c:v>
                </c:pt>
                <c:pt idx="131">
                  <c:v>0.13437688846402099</c:v>
                </c:pt>
                <c:pt idx="132">
                  <c:v>0.14194671907804199</c:v>
                </c:pt>
                <c:pt idx="133">
                  <c:v>0.16368467214371099</c:v>
                </c:pt>
                <c:pt idx="134">
                  <c:v>0.26063208029297602</c:v>
                </c:pt>
                <c:pt idx="135">
                  <c:v>0.190891565392905</c:v>
                </c:pt>
                <c:pt idx="136">
                  <c:v>0.20412302987692801</c:v>
                </c:pt>
                <c:pt idx="137">
                  <c:v>0.15810385497198701</c:v>
                </c:pt>
                <c:pt idx="138">
                  <c:v>0.115489917607592</c:v>
                </c:pt>
                <c:pt idx="139">
                  <c:v>0.224917418706191</c:v>
                </c:pt>
                <c:pt idx="140">
                  <c:v>0.23618616456052299</c:v>
                </c:pt>
                <c:pt idx="141">
                  <c:v>0.199821767956954</c:v>
                </c:pt>
                <c:pt idx="142">
                  <c:v>0.22569626379612501</c:v>
                </c:pt>
                <c:pt idx="143">
                  <c:v>0.301207355324348</c:v>
                </c:pt>
                <c:pt idx="144">
                  <c:v>0.23037992835239601</c:v>
                </c:pt>
                <c:pt idx="145">
                  <c:v>0.21149366050719701</c:v>
                </c:pt>
                <c:pt idx="146">
                  <c:v>0.25696561261616402</c:v>
                </c:pt>
                <c:pt idx="147">
                  <c:v>0.24940949352646299</c:v>
                </c:pt>
                <c:pt idx="148">
                  <c:v>0.283968281366756</c:v>
                </c:pt>
                <c:pt idx="149">
                  <c:v>0.299640826615161</c:v>
                </c:pt>
                <c:pt idx="150">
                  <c:v>0.31469105989540802</c:v>
                </c:pt>
                <c:pt idx="151">
                  <c:v>0.35309271280948601</c:v>
                </c:pt>
                <c:pt idx="152">
                  <c:v>0.30649196053781202</c:v>
                </c:pt>
                <c:pt idx="153">
                  <c:v>0.31054012783964702</c:v>
                </c:pt>
                <c:pt idx="154">
                  <c:v>0.36569493380325901</c:v>
                </c:pt>
                <c:pt idx="155">
                  <c:v>0.34675361783430603</c:v>
                </c:pt>
                <c:pt idx="156">
                  <c:v>0.38777415493224299</c:v>
                </c:pt>
                <c:pt idx="157">
                  <c:v>0.36894238371944299</c:v>
                </c:pt>
                <c:pt idx="158">
                  <c:v>0.36051789057877298</c:v>
                </c:pt>
                <c:pt idx="159">
                  <c:v>0.34395627772634502</c:v>
                </c:pt>
                <c:pt idx="160">
                  <c:v>0.38121597044476901</c:v>
                </c:pt>
                <c:pt idx="161">
                  <c:v>0.30190957895305398</c:v>
                </c:pt>
                <c:pt idx="162">
                  <c:v>0.41973402387715403</c:v>
                </c:pt>
                <c:pt idx="163">
                  <c:v>0.433279809107319</c:v>
                </c:pt>
                <c:pt idx="164">
                  <c:v>0.45803298779724599</c:v>
                </c:pt>
                <c:pt idx="165">
                  <c:v>0.46711359598544699</c:v>
                </c:pt>
                <c:pt idx="166">
                  <c:v>0.31126312078132201</c:v>
                </c:pt>
                <c:pt idx="167">
                  <c:v>0.37095824346568301</c:v>
                </c:pt>
                <c:pt idx="168">
                  <c:v>0.459167414472818</c:v>
                </c:pt>
                <c:pt idx="169">
                  <c:v>0.341363562088495</c:v>
                </c:pt>
                <c:pt idx="170">
                  <c:v>0.34839310142860902</c:v>
                </c:pt>
                <c:pt idx="171">
                  <c:v>0.53785139298311102</c:v>
                </c:pt>
                <c:pt idx="172">
                  <c:v>0.40040879823618503</c:v>
                </c:pt>
                <c:pt idx="173">
                  <c:v>0.48956148297308799</c:v>
                </c:pt>
                <c:pt idx="174">
                  <c:v>0.51571644597243205</c:v>
                </c:pt>
                <c:pt idx="175">
                  <c:v>0.47485301874092201</c:v>
                </c:pt>
                <c:pt idx="176">
                  <c:v>0.35820488858320798</c:v>
                </c:pt>
                <c:pt idx="177">
                  <c:v>0.49656342249139002</c:v>
                </c:pt>
                <c:pt idx="178">
                  <c:v>0.54135856599979904</c:v>
                </c:pt>
                <c:pt idx="179">
                  <c:v>0.56757490664699495</c:v>
                </c:pt>
                <c:pt idx="180">
                  <c:v>0.55163560576273496</c:v>
                </c:pt>
                <c:pt idx="181">
                  <c:v>0.52528214579088806</c:v>
                </c:pt>
                <c:pt idx="182">
                  <c:v>0.58803378019234698</c:v>
                </c:pt>
                <c:pt idx="183">
                  <c:v>0.51680313076451501</c:v>
                </c:pt>
                <c:pt idx="184">
                  <c:v>0.637396739230083</c:v>
                </c:pt>
                <c:pt idx="185">
                  <c:v>0.53509398345210701</c:v>
                </c:pt>
                <c:pt idx="186">
                  <c:v>0.50707891505710401</c:v>
                </c:pt>
                <c:pt idx="187">
                  <c:v>0.57306486459511796</c:v>
                </c:pt>
                <c:pt idx="188">
                  <c:v>0.51579012912210898</c:v>
                </c:pt>
                <c:pt idx="189">
                  <c:v>0.59720946809451503</c:v>
                </c:pt>
                <c:pt idx="190">
                  <c:v>0.61428379765232799</c:v>
                </c:pt>
                <c:pt idx="191">
                  <c:v>0.63059241689985102</c:v>
                </c:pt>
                <c:pt idx="192">
                  <c:v>0.68755911064421005</c:v>
                </c:pt>
                <c:pt idx="193">
                  <c:v>0.60969523806334802</c:v>
                </c:pt>
                <c:pt idx="194">
                  <c:v>0.59133494796974095</c:v>
                </c:pt>
                <c:pt idx="195">
                  <c:v>0.57869822088538403</c:v>
                </c:pt>
                <c:pt idx="196">
                  <c:v>0.656575253499184</c:v>
                </c:pt>
                <c:pt idx="197">
                  <c:v>0.58154302509038402</c:v>
                </c:pt>
                <c:pt idx="198">
                  <c:v>0.638633025621825</c:v>
                </c:pt>
                <c:pt idx="199">
                  <c:v>0.66982042950753695</c:v>
                </c:pt>
                <c:pt idx="200">
                  <c:v>0.557117276672912</c:v>
                </c:pt>
                <c:pt idx="201">
                  <c:v>0.65924162703341105</c:v>
                </c:pt>
                <c:pt idx="202">
                  <c:v>0.56999310906467004</c:v>
                </c:pt>
                <c:pt idx="203">
                  <c:v>0.69263145685422001</c:v>
                </c:pt>
                <c:pt idx="204">
                  <c:v>0.65559713266557196</c:v>
                </c:pt>
                <c:pt idx="205">
                  <c:v>0.68197751470129198</c:v>
                </c:pt>
                <c:pt idx="206">
                  <c:v>0.60554295049172202</c:v>
                </c:pt>
                <c:pt idx="207">
                  <c:v>0.62823129830262603</c:v>
                </c:pt>
                <c:pt idx="208">
                  <c:v>0.51200015263171295</c:v>
                </c:pt>
                <c:pt idx="209">
                  <c:v>0.65151440876651201</c:v>
                </c:pt>
                <c:pt idx="210">
                  <c:v>0.62120853896472605</c:v>
                </c:pt>
                <c:pt idx="211">
                  <c:v>0.59925832689560599</c:v>
                </c:pt>
                <c:pt idx="212">
                  <c:v>0.57533218565720801</c:v>
                </c:pt>
                <c:pt idx="213">
                  <c:v>0.59345957370095104</c:v>
                </c:pt>
                <c:pt idx="214">
                  <c:v>0.59555190338853903</c:v>
                </c:pt>
                <c:pt idx="215">
                  <c:v>0.627327765656429</c:v>
                </c:pt>
                <c:pt idx="216">
                  <c:v>0.57935963415269398</c:v>
                </c:pt>
                <c:pt idx="217">
                  <c:v>0.70186091312420995</c:v>
                </c:pt>
                <c:pt idx="218">
                  <c:v>0.65808437251775398</c:v>
                </c:pt>
                <c:pt idx="219">
                  <c:v>0.60230720407934801</c:v>
                </c:pt>
                <c:pt idx="220">
                  <c:v>0.68780858919288101</c:v>
                </c:pt>
                <c:pt idx="221">
                  <c:v>0.62820231771162904</c:v>
                </c:pt>
                <c:pt idx="222">
                  <c:v>0.63608646907177702</c:v>
                </c:pt>
                <c:pt idx="223">
                  <c:v>0.69411998333299396</c:v>
                </c:pt>
                <c:pt idx="224">
                  <c:v>0.71397035744774895</c:v>
                </c:pt>
                <c:pt idx="225">
                  <c:v>0.74527418710506999</c:v>
                </c:pt>
                <c:pt idx="226">
                  <c:v>0.68045023881112798</c:v>
                </c:pt>
                <c:pt idx="227">
                  <c:v>0.68540751476538597</c:v>
                </c:pt>
                <c:pt idx="228">
                  <c:v>0.58746094276459804</c:v>
                </c:pt>
                <c:pt idx="229">
                  <c:v>0.66958461439943795</c:v>
                </c:pt>
                <c:pt idx="230">
                  <c:v>0.563767627816122</c:v>
                </c:pt>
                <c:pt idx="231">
                  <c:v>0.66762872627856396</c:v>
                </c:pt>
                <c:pt idx="232">
                  <c:v>0.70743216350205096</c:v>
                </c:pt>
                <c:pt idx="233">
                  <c:v>0.68599527013633199</c:v>
                </c:pt>
                <c:pt idx="234">
                  <c:v>0.64479687911227901</c:v>
                </c:pt>
                <c:pt idx="235">
                  <c:v>0.71272490423360102</c:v>
                </c:pt>
                <c:pt idx="236">
                  <c:v>0.69011164559486704</c:v>
                </c:pt>
                <c:pt idx="237">
                  <c:v>0.67121794524283196</c:v>
                </c:pt>
                <c:pt idx="238">
                  <c:v>0.60600453652396402</c:v>
                </c:pt>
                <c:pt idx="239">
                  <c:v>0.72182552821689805</c:v>
                </c:pt>
                <c:pt idx="240">
                  <c:v>0.65975065190938398</c:v>
                </c:pt>
                <c:pt idx="241">
                  <c:v>0.57057727361945398</c:v>
                </c:pt>
                <c:pt idx="242">
                  <c:v>0.71736027541500302</c:v>
                </c:pt>
                <c:pt idx="243">
                  <c:v>0.73000328151685001</c:v>
                </c:pt>
                <c:pt idx="244">
                  <c:v>0.67781603505395405</c:v>
                </c:pt>
                <c:pt idx="245">
                  <c:v>0.73679994406041704</c:v>
                </c:pt>
                <c:pt idx="246">
                  <c:v>0.58836904536601797</c:v>
                </c:pt>
                <c:pt idx="247">
                  <c:v>0.60987414688844599</c:v>
                </c:pt>
                <c:pt idx="248">
                  <c:v>0.63609048753564801</c:v>
                </c:pt>
                <c:pt idx="249">
                  <c:v>0.66954172025763103</c:v>
                </c:pt>
                <c:pt idx="250">
                  <c:v>0.70360838393230396</c:v>
                </c:pt>
                <c:pt idx="251">
                  <c:v>0.65165343752128702</c:v>
                </c:pt>
                <c:pt idx="252">
                  <c:v>0.69908810825996304</c:v>
                </c:pt>
                <c:pt idx="253">
                  <c:v>0.71732504105984995</c:v>
                </c:pt>
                <c:pt idx="254">
                  <c:v>0.78962934151338504</c:v>
                </c:pt>
                <c:pt idx="255">
                  <c:v>0.54909133336099603</c:v>
                </c:pt>
                <c:pt idx="256">
                  <c:v>0.70868140790024803</c:v>
                </c:pt>
                <c:pt idx="257">
                  <c:v>0.59610156185271701</c:v>
                </c:pt>
                <c:pt idx="258">
                  <c:v>0.73588252311671698</c:v>
                </c:pt>
                <c:pt idx="259">
                  <c:v>0.68756566578950096</c:v>
                </c:pt>
                <c:pt idx="260">
                  <c:v>0.66348236417803796</c:v>
                </c:pt>
                <c:pt idx="261">
                  <c:v>0.64376157586784399</c:v>
                </c:pt>
                <c:pt idx="262">
                  <c:v>0.66249751384882205</c:v>
                </c:pt>
                <c:pt idx="263">
                  <c:v>0.71266061352750798</c:v>
                </c:pt>
                <c:pt idx="264">
                  <c:v>0.73170399123913799</c:v>
                </c:pt>
                <c:pt idx="265">
                  <c:v>0.55339799451403104</c:v>
                </c:pt>
                <c:pt idx="266">
                  <c:v>0.63645829886316596</c:v>
                </c:pt>
                <c:pt idx="267">
                  <c:v>0.63627358917491506</c:v>
                </c:pt>
                <c:pt idx="268">
                  <c:v>0.70295010934442304</c:v>
                </c:pt>
                <c:pt idx="269">
                  <c:v>0.64157268468387296</c:v>
                </c:pt>
                <c:pt idx="270">
                  <c:v>0.712550340506796</c:v>
                </c:pt>
                <c:pt idx="271">
                  <c:v>0.609878767350305</c:v>
                </c:pt>
                <c:pt idx="272">
                  <c:v>0.64813702192225897</c:v>
                </c:pt>
                <c:pt idx="273">
                  <c:v>0.69940079570378799</c:v>
                </c:pt>
                <c:pt idx="274">
                  <c:v>0.76192645957748295</c:v>
                </c:pt>
                <c:pt idx="275">
                  <c:v>0.80082078814853697</c:v>
                </c:pt>
                <c:pt idx="276">
                  <c:v>0.75238117552560502</c:v>
                </c:pt>
                <c:pt idx="277">
                  <c:v>0.69877838272237103</c:v>
                </c:pt>
                <c:pt idx="278">
                  <c:v>0.72176040823300702</c:v>
                </c:pt>
                <c:pt idx="279">
                  <c:v>0.78302135661531402</c:v>
                </c:pt>
                <c:pt idx="280">
                  <c:v>0.74781956325382004</c:v>
                </c:pt>
                <c:pt idx="281">
                  <c:v>0.70991686501419404</c:v>
                </c:pt>
                <c:pt idx="282">
                  <c:v>0.78336312566338295</c:v>
                </c:pt>
                <c:pt idx="283">
                  <c:v>0.79384551816099602</c:v>
                </c:pt>
                <c:pt idx="284">
                  <c:v>0.77508200561152196</c:v>
                </c:pt>
                <c:pt idx="285">
                  <c:v>0.66611272458590998</c:v>
                </c:pt>
                <c:pt idx="286">
                  <c:v>0.76938591615754004</c:v>
                </c:pt>
                <c:pt idx="287">
                  <c:v>0.61313221849753496</c:v>
                </c:pt>
                <c:pt idx="288">
                  <c:v>0.72340056958524801</c:v>
                </c:pt>
                <c:pt idx="289">
                  <c:v>0.74660856562364897</c:v>
                </c:pt>
                <c:pt idx="290">
                  <c:v>0.73957897577690301</c:v>
                </c:pt>
                <c:pt idx="291">
                  <c:v>0.69890023298034698</c:v>
                </c:pt>
                <c:pt idx="292">
                  <c:v>0.70065071785991595</c:v>
                </c:pt>
                <c:pt idx="293">
                  <c:v>0.76582278997935205</c:v>
                </c:pt>
                <c:pt idx="294">
                  <c:v>0.81191705405648096</c:v>
                </c:pt>
                <c:pt idx="295">
                  <c:v>0.84622289879849399</c:v>
                </c:pt>
                <c:pt idx="296">
                  <c:v>0.72800894294283103</c:v>
                </c:pt>
                <c:pt idx="297">
                  <c:v>0.76237616533270602</c:v>
                </c:pt>
                <c:pt idx="298">
                  <c:v>0.75308329814105801</c:v>
                </c:pt>
                <c:pt idx="299">
                  <c:v>0.81958201489109295</c:v>
                </c:pt>
                <c:pt idx="300">
                  <c:v>0.744460333281177</c:v>
                </c:pt>
                <c:pt idx="301">
                  <c:v>0.77072484103665495</c:v>
                </c:pt>
                <c:pt idx="302">
                  <c:v>0.79206590117054998</c:v>
                </c:pt>
                <c:pt idx="303">
                  <c:v>0.80567306404856598</c:v>
                </c:pt>
                <c:pt idx="304">
                  <c:v>0.76842020183899495</c:v>
                </c:pt>
                <c:pt idx="305">
                  <c:v>0.84352892446029604</c:v>
                </c:pt>
                <c:pt idx="306">
                  <c:v>0.87402575771449897</c:v>
                </c:pt>
                <c:pt idx="307">
                  <c:v>0.79489430693779795</c:v>
                </c:pt>
                <c:pt idx="308">
                  <c:v>0.83511241743500897</c:v>
                </c:pt>
                <c:pt idx="309">
                  <c:v>0.71273183409707697</c:v>
                </c:pt>
                <c:pt idx="310">
                  <c:v>0.78295498099378003</c:v>
                </c:pt>
                <c:pt idx="311">
                  <c:v>0.77645478309445803</c:v>
                </c:pt>
                <c:pt idx="312">
                  <c:v>0.93199837217646997</c:v>
                </c:pt>
                <c:pt idx="313">
                  <c:v>0.79485402493164803</c:v>
                </c:pt>
                <c:pt idx="314">
                  <c:v>0.76959807430059701</c:v>
                </c:pt>
                <c:pt idx="315">
                  <c:v>0.80821394486701004</c:v>
                </c:pt>
                <c:pt idx="316">
                  <c:v>0.85910433146763698</c:v>
                </c:pt>
                <c:pt idx="317">
                  <c:v>0.90470848053465702</c:v>
                </c:pt>
                <c:pt idx="318">
                  <c:v>0.71151797376244497</c:v>
                </c:pt>
                <c:pt idx="319">
                  <c:v>0.83168771672572195</c:v>
                </c:pt>
                <c:pt idx="320">
                  <c:v>0.86615474015181504</c:v>
                </c:pt>
                <c:pt idx="321">
                  <c:v>0.881544809084568</c:v>
                </c:pt>
                <c:pt idx="322">
                  <c:v>0.86644520258286695</c:v>
                </c:pt>
                <c:pt idx="323">
                  <c:v>0.83649895793103901</c:v>
                </c:pt>
                <c:pt idx="324">
                  <c:v>0.82776416235523698</c:v>
                </c:pt>
                <c:pt idx="325">
                  <c:v>0.91148434851194404</c:v>
                </c:pt>
                <c:pt idx="326">
                  <c:v>0.95622127913454202</c:v>
                </c:pt>
                <c:pt idx="327">
                  <c:v>0.89596602517220003</c:v>
                </c:pt>
                <c:pt idx="328">
                  <c:v>0.85982558994089797</c:v>
                </c:pt>
                <c:pt idx="329">
                  <c:v>0.91912150848040397</c:v>
                </c:pt>
                <c:pt idx="330">
                  <c:v>0.87995555241353496</c:v>
                </c:pt>
                <c:pt idx="331">
                  <c:v>0.87848864894953205</c:v>
                </c:pt>
                <c:pt idx="332">
                  <c:v>0.94022278554895999</c:v>
                </c:pt>
                <c:pt idx="333">
                  <c:v>0.92324217905422501</c:v>
                </c:pt>
                <c:pt idx="334">
                  <c:v>0.88956547678921905</c:v>
                </c:pt>
                <c:pt idx="335">
                  <c:v>0.88378452918982298</c:v>
                </c:pt>
                <c:pt idx="336">
                  <c:v>0.88063421864971703</c:v>
                </c:pt>
                <c:pt idx="337">
                  <c:v>1.0475630046109841</c:v>
                </c:pt>
                <c:pt idx="338">
                  <c:v>0.94010419910195897</c:v>
                </c:pt>
                <c:pt idx="339">
                  <c:v>1.0239617561342891</c:v>
                </c:pt>
                <c:pt idx="340">
                  <c:v>0.93014283673604103</c:v>
                </c:pt>
                <c:pt idx="341">
                  <c:v>0.93604046165802002</c:v>
                </c:pt>
                <c:pt idx="342">
                  <c:v>0.99350872123033196</c:v>
                </c:pt>
                <c:pt idx="343">
                  <c:v>0.97250744624233099</c:v>
                </c:pt>
                <c:pt idx="344">
                  <c:v>1.023250718247408</c:v>
                </c:pt>
                <c:pt idx="345">
                  <c:v>1.115969517151371</c:v>
                </c:pt>
                <c:pt idx="346">
                  <c:v>1.052826664720443</c:v>
                </c:pt>
                <c:pt idx="347">
                  <c:v>0.96883399751896504</c:v>
                </c:pt>
                <c:pt idx="348">
                  <c:v>0.95670888204008098</c:v>
                </c:pt>
                <c:pt idx="349">
                  <c:v>1.056577689620094</c:v>
                </c:pt>
                <c:pt idx="350">
                  <c:v>0.99620570782854001</c:v>
                </c:pt>
                <c:pt idx="351">
                  <c:v>0.98866134161427599</c:v>
                </c:pt>
                <c:pt idx="352">
                  <c:v>1.1187691927435719</c:v>
                </c:pt>
                <c:pt idx="353">
                  <c:v>1.08914183864026</c:v>
                </c:pt>
                <c:pt idx="354">
                  <c:v>1.1233134772687099</c:v>
                </c:pt>
                <c:pt idx="355">
                  <c:v>1.0765782168258771</c:v>
                </c:pt>
                <c:pt idx="356">
                  <c:v>1.105793407795715</c:v>
                </c:pt>
                <c:pt idx="357">
                  <c:v>1.076843715841922</c:v>
                </c:pt>
                <c:pt idx="358">
                  <c:v>1.141746220127668</c:v>
                </c:pt>
                <c:pt idx="359">
                  <c:v>1.109724547327932</c:v>
                </c:pt>
                <c:pt idx="360">
                  <c:v>1.1483630700962619</c:v>
                </c:pt>
                <c:pt idx="361">
                  <c:v>1.197368438392852</c:v>
                </c:pt>
                <c:pt idx="362">
                  <c:v>1.157764392550134</c:v>
                </c:pt>
                <c:pt idx="363">
                  <c:v>1.089293323128868</c:v>
                </c:pt>
                <c:pt idx="364">
                  <c:v>1.238880391253993</c:v>
                </c:pt>
                <c:pt idx="365">
                  <c:v>1.0956208157663281</c:v>
                </c:pt>
                <c:pt idx="366">
                  <c:v>1.07412857221925</c:v>
                </c:pt>
                <c:pt idx="367">
                  <c:v>1.1847736354349521</c:v>
                </c:pt>
                <c:pt idx="368">
                  <c:v>1.2264786802297429</c:v>
                </c:pt>
                <c:pt idx="369">
                  <c:v>1.2247506368604211</c:v>
                </c:pt>
                <c:pt idx="370">
                  <c:v>1.139784264815995</c:v>
                </c:pt>
                <c:pt idx="371">
                  <c:v>1.195280257691836</c:v>
                </c:pt>
                <c:pt idx="372">
                  <c:v>1.132674994015374</c:v>
                </c:pt>
                <c:pt idx="373">
                  <c:v>1.207242145039346</c:v>
                </c:pt>
                <c:pt idx="374">
                  <c:v>1.3278568587939381</c:v>
                </c:pt>
                <c:pt idx="375">
                  <c:v>1.2285913767269681</c:v>
                </c:pt>
                <c:pt idx="376">
                  <c:v>1.234846617643407</c:v>
                </c:pt>
                <c:pt idx="377">
                  <c:v>1.276868881356934</c:v>
                </c:pt>
                <c:pt idx="378">
                  <c:v>1.2880762495633851</c:v>
                </c:pt>
                <c:pt idx="379">
                  <c:v>1.3142773705155071</c:v>
                </c:pt>
                <c:pt idx="380">
                  <c:v>1.3568694587203169</c:v>
                </c:pt>
                <c:pt idx="381">
                  <c:v>1.3483236679480559</c:v>
                </c:pt>
                <c:pt idx="382">
                  <c:v>1.264974809310113</c:v>
                </c:pt>
                <c:pt idx="383">
                  <c:v>1.34683207787333</c:v>
                </c:pt>
                <c:pt idx="384">
                  <c:v>1.3260000181914151</c:v>
                </c:pt>
                <c:pt idx="385">
                  <c:v>1.351489071916673</c:v>
                </c:pt>
                <c:pt idx="386">
                  <c:v>1.4015503614036331</c:v>
                </c:pt>
                <c:pt idx="387">
                  <c:v>1.422043690532965</c:v>
                </c:pt>
                <c:pt idx="388">
                  <c:v>1.327065884146071</c:v>
                </c:pt>
                <c:pt idx="389">
                  <c:v>1.3915158432611081</c:v>
                </c:pt>
                <c:pt idx="390">
                  <c:v>1.334899833989114</c:v>
                </c:pt>
                <c:pt idx="391">
                  <c:v>1.374563891181483</c:v>
                </c:pt>
                <c:pt idx="392">
                  <c:v>1.4125465504532451</c:v>
                </c:pt>
                <c:pt idx="393">
                  <c:v>1.43209033838629</c:v>
                </c:pt>
                <c:pt idx="394">
                  <c:v>1.5607092105943541</c:v>
                </c:pt>
                <c:pt idx="395">
                  <c:v>1.5819407259720999</c:v>
                </c:pt>
                <c:pt idx="396">
                  <c:v>1.504525380250934</c:v>
                </c:pt>
                <c:pt idx="397">
                  <c:v>1.493823847734405</c:v>
                </c:pt>
                <c:pt idx="398">
                  <c:v>1.495760172655481</c:v>
                </c:pt>
                <c:pt idx="399">
                  <c:v>1.5256768335832871</c:v>
                </c:pt>
                <c:pt idx="400">
                  <c:v>1.5160676364900001</c:v>
                </c:pt>
                <c:pt idx="401">
                  <c:v>1.5364712103606271</c:v>
                </c:pt>
                <c:pt idx="402">
                  <c:v>1.631681568350356</c:v>
                </c:pt>
                <c:pt idx="403">
                  <c:v>1.5626620108481351</c:v>
                </c:pt>
                <c:pt idx="404">
                  <c:v>1.5149694746445841</c:v>
                </c:pt>
                <c:pt idx="405">
                  <c:v>1.580223265400694</c:v>
                </c:pt>
                <c:pt idx="406">
                  <c:v>1.512860142404074</c:v>
                </c:pt>
                <c:pt idx="407">
                  <c:v>1.6217573980063069</c:v>
                </c:pt>
                <c:pt idx="408">
                  <c:v>1.6348606838432791</c:v>
                </c:pt>
                <c:pt idx="409">
                  <c:v>1.5951905486777811</c:v>
                </c:pt>
                <c:pt idx="410">
                  <c:v>1.7211779302775889</c:v>
                </c:pt>
                <c:pt idx="411">
                  <c:v>1.6161455899530599</c:v>
                </c:pt>
                <c:pt idx="412">
                  <c:v>1.7644992893065281</c:v>
                </c:pt>
                <c:pt idx="413">
                  <c:v>1.7253181135445801</c:v>
                </c:pt>
                <c:pt idx="414">
                  <c:v>1.7207511010575971</c:v>
                </c:pt>
                <c:pt idx="415">
                  <c:v>1.800618678420584</c:v>
                </c:pt>
                <c:pt idx="416">
                  <c:v>1.8081274334443349</c:v>
                </c:pt>
                <c:pt idx="417">
                  <c:v>1.8398600004639041</c:v>
                </c:pt>
                <c:pt idx="418">
                  <c:v>1.8486136814815759</c:v>
                </c:pt>
                <c:pt idx="419">
                  <c:v>1.8608741081739519</c:v>
                </c:pt>
                <c:pt idx="420">
                  <c:v>1.876950729427201</c:v>
                </c:pt>
                <c:pt idx="421">
                  <c:v>1.8600880063682059</c:v>
                </c:pt>
                <c:pt idx="422">
                  <c:v>1.9437204464217279</c:v>
                </c:pt>
                <c:pt idx="423">
                  <c:v>1.904290345872512</c:v>
                </c:pt>
                <c:pt idx="424">
                  <c:v>1.9609969134455381</c:v>
                </c:pt>
                <c:pt idx="425">
                  <c:v>1.989183707286873</c:v>
                </c:pt>
                <c:pt idx="426">
                  <c:v>2.0317720792382619</c:v>
                </c:pt>
                <c:pt idx="427">
                  <c:v>2.1407743097942742</c:v>
                </c:pt>
                <c:pt idx="428">
                  <c:v>1.9989138515647209</c:v>
                </c:pt>
                <c:pt idx="429">
                  <c:v>2.0400508144342839</c:v>
                </c:pt>
                <c:pt idx="430">
                  <c:v>2.114121396207151</c:v>
                </c:pt>
                <c:pt idx="431">
                  <c:v>2.0718699466971779</c:v>
                </c:pt>
                <c:pt idx="432">
                  <c:v>2.17559452783297</c:v>
                </c:pt>
                <c:pt idx="433">
                  <c:v>2.1540136846337572</c:v>
                </c:pt>
                <c:pt idx="434">
                  <c:v>2.2028226156199531</c:v>
                </c:pt>
                <c:pt idx="435">
                  <c:v>2.3344840720667559</c:v>
                </c:pt>
                <c:pt idx="436">
                  <c:v>2.2144018041034972</c:v>
                </c:pt>
                <c:pt idx="437">
                  <c:v>2.2709132554200941</c:v>
                </c:pt>
                <c:pt idx="438">
                  <c:v>2.321604260544833</c:v>
                </c:pt>
                <c:pt idx="439">
                  <c:v>2.436878079948408</c:v>
                </c:pt>
                <c:pt idx="440">
                  <c:v>2.484487801700376</c:v>
                </c:pt>
                <c:pt idx="441">
                  <c:v>2.390735573003044</c:v>
                </c:pt>
                <c:pt idx="442">
                  <c:v>2.5285769353442551</c:v>
                </c:pt>
                <c:pt idx="443">
                  <c:v>2.4469756138364658</c:v>
                </c:pt>
                <c:pt idx="444">
                  <c:v>2.5017571980665831</c:v>
                </c:pt>
                <c:pt idx="445">
                  <c:v>2.6356904648225439</c:v>
                </c:pt>
                <c:pt idx="446">
                  <c:v>2.6784012348629238</c:v>
                </c:pt>
                <c:pt idx="447">
                  <c:v>2.6619243951109599</c:v>
                </c:pt>
                <c:pt idx="448">
                  <c:v>2.6926048123427031</c:v>
                </c:pt>
                <c:pt idx="449">
                  <c:v>2.901470646665349</c:v>
                </c:pt>
                <c:pt idx="450">
                  <c:v>2.7989565096276041</c:v>
                </c:pt>
                <c:pt idx="451">
                  <c:v>2.9860518882483889</c:v>
                </c:pt>
                <c:pt idx="452">
                  <c:v>2.9699906567801428</c:v>
                </c:pt>
                <c:pt idx="453">
                  <c:v>2.913304103943628</c:v>
                </c:pt>
                <c:pt idx="454">
                  <c:v>3.0877572759209859</c:v>
                </c:pt>
                <c:pt idx="455">
                  <c:v>3.142494821652098</c:v>
                </c:pt>
                <c:pt idx="456">
                  <c:v>2.9932120633438521</c:v>
                </c:pt>
                <c:pt idx="457">
                  <c:v>3.2605955798737649</c:v>
                </c:pt>
                <c:pt idx="458">
                  <c:v>3.2669711545745508</c:v>
                </c:pt>
                <c:pt idx="459">
                  <c:v>3.3443901923544122</c:v>
                </c:pt>
                <c:pt idx="460">
                  <c:v>3.5025787583299408</c:v>
                </c:pt>
                <c:pt idx="461">
                  <c:v>3.537055249730281</c:v>
                </c:pt>
                <c:pt idx="462">
                  <c:v>3.535786104630628</c:v>
                </c:pt>
                <c:pt idx="463">
                  <c:v>3.7155158544080238</c:v>
                </c:pt>
                <c:pt idx="464">
                  <c:v>3.8209130535917128</c:v>
                </c:pt>
                <c:pt idx="465">
                  <c:v>3.8902178156210581</c:v>
                </c:pt>
                <c:pt idx="466">
                  <c:v>3.891657556872417</c:v>
                </c:pt>
                <c:pt idx="467">
                  <c:v>4.0329347089679386</c:v>
                </c:pt>
                <c:pt idx="468">
                  <c:v>4.1634965917693094</c:v>
                </c:pt>
                <c:pt idx="469">
                  <c:v>4.2106865766282757</c:v>
                </c:pt>
                <c:pt idx="470">
                  <c:v>4.4607414190456822</c:v>
                </c:pt>
                <c:pt idx="471">
                  <c:v>4.5814470489278989</c:v>
                </c:pt>
                <c:pt idx="472">
                  <c:v>4.7253034510632501</c:v>
                </c:pt>
                <c:pt idx="473">
                  <c:v>4.884033684515769</c:v>
                </c:pt>
                <c:pt idx="474">
                  <c:v>5.1090152216857403</c:v>
                </c:pt>
                <c:pt idx="475">
                  <c:v>5.1229482664260138</c:v>
                </c:pt>
                <c:pt idx="476">
                  <c:v>5.4019126738948637</c:v>
                </c:pt>
                <c:pt idx="477">
                  <c:v>5.7134186791952164</c:v>
                </c:pt>
                <c:pt idx="478">
                  <c:v>6.0598746099628862</c:v>
                </c:pt>
                <c:pt idx="479">
                  <c:v>6.1617295027879804</c:v>
                </c:pt>
                <c:pt idx="480">
                  <c:v>6.6233824865849513</c:v>
                </c:pt>
                <c:pt idx="481">
                  <c:v>6.7392879756326654</c:v>
                </c:pt>
                <c:pt idx="482">
                  <c:v>6.944192042449397</c:v>
                </c:pt>
                <c:pt idx="483">
                  <c:v>7.2806838274905408</c:v>
                </c:pt>
                <c:pt idx="484">
                  <c:v>7.7633745855533371</c:v>
                </c:pt>
                <c:pt idx="485">
                  <c:v>8.2198308113297163</c:v>
                </c:pt>
                <c:pt idx="486">
                  <c:v>8.7833065115679005</c:v>
                </c:pt>
                <c:pt idx="487">
                  <c:v>9.3827403325485861</c:v>
                </c:pt>
                <c:pt idx="488">
                  <c:v>10.21676507955185</c:v>
                </c:pt>
                <c:pt idx="489">
                  <c:v>10.86626156263868</c:v>
                </c:pt>
                <c:pt idx="490">
                  <c:v>11.770989304116091</c:v>
                </c:pt>
                <c:pt idx="491">
                  <c:v>12.622855768189559</c:v>
                </c:pt>
                <c:pt idx="492">
                  <c:v>13.628143711531621</c:v>
                </c:pt>
                <c:pt idx="493">
                  <c:v>15.01822240660182</c:v>
                </c:pt>
                <c:pt idx="494">
                  <c:v>16.765303881243661</c:v>
                </c:pt>
                <c:pt idx="495">
                  <c:v>18.700161972715112</c:v>
                </c:pt>
                <c:pt idx="496">
                  <c:v>21.174941519223381</c:v>
                </c:pt>
                <c:pt idx="497">
                  <c:v>24.195587374204781</c:v>
                </c:pt>
                <c:pt idx="498">
                  <c:v>27.481334226781179</c:v>
                </c:pt>
                <c:pt idx="499">
                  <c:v>31.728656938399549</c:v>
                </c:pt>
                <c:pt idx="500">
                  <c:v>36.748345688397301</c:v>
                </c:pt>
                <c:pt idx="501">
                  <c:v>42.943021514776198</c:v>
                </c:pt>
                <c:pt idx="502">
                  <c:v>50.523496075239599</c:v>
                </c:pt>
                <c:pt idx="503">
                  <c:v>58.325049331607708</c:v>
                </c:pt>
                <c:pt idx="504">
                  <c:v>67.509151638067394</c:v>
                </c:pt>
                <c:pt idx="505">
                  <c:v>77.819296835823693</c:v>
                </c:pt>
                <c:pt idx="506">
                  <c:v>88.263237156313849</c:v>
                </c:pt>
                <c:pt idx="507">
                  <c:v>99.175124616605459</c:v>
                </c:pt>
                <c:pt idx="508">
                  <c:v>110.6185660398647</c:v>
                </c:pt>
                <c:pt idx="509">
                  <c:v>121.985634853307</c:v>
                </c:pt>
                <c:pt idx="510">
                  <c:v>133.0139937180663</c:v>
                </c:pt>
                <c:pt idx="511">
                  <c:v>143.81421900170571</c:v>
                </c:pt>
                <c:pt idx="512">
                  <c:v>154.2682332909495</c:v>
                </c:pt>
                <c:pt idx="513">
                  <c:v>164.49902368466411</c:v>
                </c:pt>
                <c:pt idx="514">
                  <c:v>174.37697729333689</c:v>
                </c:pt>
                <c:pt idx="515">
                  <c:v>183.95923863938509</c:v>
                </c:pt>
                <c:pt idx="516">
                  <c:v>193.54665573310669</c:v>
                </c:pt>
                <c:pt idx="517">
                  <c:v>202.69818204170821</c:v>
                </c:pt>
                <c:pt idx="518">
                  <c:v>211.56568863274001</c:v>
                </c:pt>
                <c:pt idx="519">
                  <c:v>220.1516573215678</c:v>
                </c:pt>
                <c:pt idx="520">
                  <c:v>228.46758284982721</c:v>
                </c:pt>
                <c:pt idx="521">
                  <c:v>236.4175496480635</c:v>
                </c:pt>
                <c:pt idx="522">
                  <c:v>244.09321976569481</c:v>
                </c:pt>
                <c:pt idx="523">
                  <c:v>251.62641487294599</c:v>
                </c:pt>
                <c:pt idx="524">
                  <c:v>258.72451298094069</c:v>
                </c:pt>
                <c:pt idx="525">
                  <c:v>265.75648171580212</c:v>
                </c:pt>
                <c:pt idx="526">
                  <c:v>272.65592444777582</c:v>
                </c:pt>
                <c:pt idx="527">
                  <c:v>279.2547038538865</c:v>
                </c:pt>
                <c:pt idx="528">
                  <c:v>285.63626972416148</c:v>
                </c:pt>
                <c:pt idx="529">
                  <c:v>291.8382373834113</c:v>
                </c:pt>
                <c:pt idx="530">
                  <c:v>297.57036454587598</c:v>
                </c:pt>
                <c:pt idx="531">
                  <c:v>303.08278947612371</c:v>
                </c:pt>
                <c:pt idx="532">
                  <c:v>308.37087552321702</c:v>
                </c:pt>
                <c:pt idx="533">
                  <c:v>313.48786296685131</c:v>
                </c:pt>
                <c:pt idx="534">
                  <c:v>318.42919827976641</c:v>
                </c:pt>
                <c:pt idx="535">
                  <c:v>323.17331440604733</c:v>
                </c:pt>
                <c:pt idx="536">
                  <c:v>327.64586228066332</c:v>
                </c:pt>
                <c:pt idx="537">
                  <c:v>331.96791445095909</c:v>
                </c:pt>
                <c:pt idx="538">
                  <c:v>336.19207457113993</c:v>
                </c:pt>
                <c:pt idx="539">
                  <c:v>340.26817318674949</c:v>
                </c:pt>
                <c:pt idx="540">
                  <c:v>344.12966394016757</c:v>
                </c:pt>
                <c:pt idx="541">
                  <c:v>347.62174255891381</c:v>
                </c:pt>
                <c:pt idx="542">
                  <c:v>350.85571671578418</c:v>
                </c:pt>
                <c:pt idx="543">
                  <c:v>353.66171233970141</c:v>
                </c:pt>
                <c:pt idx="544">
                  <c:v>356.591631695199</c:v>
                </c:pt>
                <c:pt idx="545">
                  <c:v>359.23161620466732</c:v>
                </c:pt>
                <c:pt idx="546">
                  <c:v>361.65802526738372</c:v>
                </c:pt>
                <c:pt idx="547">
                  <c:v>363.98146222348169</c:v>
                </c:pt>
                <c:pt idx="548">
                  <c:v>366.27690477948431</c:v>
                </c:pt>
                <c:pt idx="549">
                  <c:v>368.18473264783933</c:v>
                </c:pt>
                <c:pt idx="550">
                  <c:v>370.1865684151428</c:v>
                </c:pt>
                <c:pt idx="551">
                  <c:v>371.7286153568943</c:v>
                </c:pt>
                <c:pt idx="552">
                  <c:v>372.90836174926159</c:v>
                </c:pt>
                <c:pt idx="553">
                  <c:v>374.0710819539263</c:v>
                </c:pt>
                <c:pt idx="554">
                  <c:v>374.99683400611218</c:v>
                </c:pt>
                <c:pt idx="555">
                  <c:v>375.78437777849422</c:v>
                </c:pt>
                <c:pt idx="556">
                  <c:v>376.46712379444631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E4D7-4F86-9B00-1E40A3F1C7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487302064"/>
        <c:axId val="-401723392"/>
      </c:scatterChart>
      <c:valAx>
        <c:axId val="-487302064"/>
        <c:scaling>
          <c:orientation val="minMax"/>
          <c:max val="400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/>
              </a:defRPr>
            </a:pPr>
            <a:endParaRPr lang="en-US"/>
          </a:p>
        </c:txPr>
        <c:crossAx val="-401723392"/>
        <c:crosses val="autoZero"/>
        <c:crossBetween val="midCat"/>
      </c:valAx>
      <c:valAx>
        <c:axId val="-401723392"/>
        <c:scaling>
          <c:orientation val="minMax"/>
          <c:max val="7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/>
              </a:defRPr>
            </a:pPr>
            <a:endParaRPr lang="en-US"/>
          </a:p>
        </c:txPr>
        <c:crossAx val="-487302064"/>
        <c:crosses val="autoZero"/>
        <c:crossBetween val="midCat"/>
      </c:valAx>
      <c:spPr>
        <a:noFill/>
        <a:ln w="3175">
          <a:noFill/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207799971161401"/>
          <c:y val="4.4938793217269901E-2"/>
          <c:w val="0.89769388924654603"/>
          <c:h val="0.87105905511810999"/>
        </c:manualLayout>
      </c:layout>
      <c:scatterChart>
        <c:scatterStyle val="lineMarker"/>
        <c:varyColors val="0"/>
        <c:ser>
          <c:idx val="9"/>
          <c:order val="0"/>
          <c:tx>
            <c:v>slip-Total-ext</c:v>
          </c:tx>
          <c:spPr>
            <a:ln w="57150">
              <a:solidFill>
                <a:schemeClr val="bg1">
                  <a:lumMod val="50000"/>
                </a:schemeClr>
              </a:solidFill>
              <a:prstDash val="sysDash"/>
            </a:ln>
          </c:spPr>
          <c:marker>
            <c:symbol val="none"/>
          </c:marker>
          <c:xVal>
            <c:numRef>
              <c:f>'[Chart in Microsoft PowerPoint]slip'!$AC$27:$AC$29000</c:f>
              <c:numCache>
                <c:formatCode>General</c:formatCode>
                <c:ptCount val="28974"/>
                <c:pt idx="0">
                  <c:v>8795.2059695980952</c:v>
                </c:pt>
                <c:pt idx="1">
                  <c:v>8747.473036696987</c:v>
                </c:pt>
                <c:pt idx="2">
                  <c:v>8699.9777343540427</c:v>
                </c:pt>
                <c:pt idx="3">
                  <c:v>8652.7182950345868</c:v>
                </c:pt>
                <c:pt idx="4">
                  <c:v>8605.6946932385108</c:v>
                </c:pt>
                <c:pt idx="5">
                  <c:v>8558.9057804118402</c:v>
                </c:pt>
                <c:pt idx="6">
                  <c:v>8512.3503389988473</c:v>
                </c:pt>
                <c:pt idx="7">
                  <c:v>8466.0272028336658</c:v>
                </c:pt>
                <c:pt idx="8">
                  <c:v>8419.9352151266667</c:v>
                </c:pt>
                <c:pt idx="9">
                  <c:v>8374.0732231786915</c:v>
                </c:pt>
                <c:pt idx="10">
                  <c:v>8328.4400798701772</c:v>
                </c:pt>
                <c:pt idx="11">
                  <c:v>8283.0346438630531</c:v>
                </c:pt>
                <c:pt idx="12">
                  <c:v>8237.8557795236902</c:v>
                </c:pt>
                <c:pt idx="13">
                  <c:v>8192.9023568848243</c:v>
                </c:pt>
                <c:pt idx="14">
                  <c:v>8148.1732516185284</c:v>
                </c:pt>
                <c:pt idx="15">
                  <c:v>8103.6673450085318</c:v>
                </c:pt>
                <c:pt idx="16">
                  <c:v>8059.3835239222026</c:v>
                </c:pt>
                <c:pt idx="17">
                  <c:v>8015.32068078271</c:v>
                </c:pt>
                <c:pt idx="18">
                  <c:v>7971.4777135413069</c:v>
                </c:pt>
                <c:pt idx="19">
                  <c:v>7927.8535256498299</c:v>
                </c:pt>
                <c:pt idx="20">
                  <c:v>7884.4470260332282</c:v>
                </c:pt>
                <c:pt idx="21">
                  <c:v>7841.2571290623146</c:v>
                </c:pt>
                <c:pt idx="22">
                  <c:v>7798.28275452662</c:v>
                </c:pt>
                <c:pt idx="23">
                  <c:v>7755.522827607364</c:v>
                </c:pt>
                <c:pt idx="24">
                  <c:v>7712.9762788506268</c:v>
                </c:pt>
                <c:pt idx="25">
                  <c:v>7670.6420441405617</c:v>
                </c:pt>
                <c:pt idx="26">
                  <c:v>7628.5190646728297</c:v>
                </c:pt>
                <c:pt idx="27">
                  <c:v>7586.6062869280977</c:v>
                </c:pt>
                <c:pt idx="28">
                  <c:v>7544.9026626457326</c:v>
                </c:pt>
                <c:pt idx="29">
                  <c:v>7503.4071487975662</c:v>
                </c:pt>
                <c:pt idx="30">
                  <c:v>7462.1187075618309</c:v>
                </c:pt>
                <c:pt idx="31">
                  <c:v>7421.0363062972183</c:v>
                </c:pt>
                <c:pt idx="32">
                  <c:v>7380.1589175170557</c:v>
                </c:pt>
                <c:pt idx="33">
                  <c:v>7339.4855188636211</c:v>
                </c:pt>
                <c:pt idx="34">
                  <c:v>7299.0150930825857</c:v>
                </c:pt>
                <c:pt idx="35">
                  <c:v>7258.7466279975897</c:v>
                </c:pt>
                <c:pt idx="36">
                  <c:v>7218.6791164849265</c:v>
                </c:pt>
                <c:pt idx="37">
                  <c:v>7178.8115564483742</c:v>
                </c:pt>
                <c:pt idx="38">
                  <c:v>7139.1429507941539</c:v>
                </c:pt>
                <c:pt idx="39">
                  <c:v>7099.6723074059864</c:v>
                </c:pt>
                <c:pt idx="40">
                  <c:v>7060.398639120297</c:v>
                </c:pt>
                <c:pt idx="41">
                  <c:v>7021.3209637015498</c:v>
                </c:pt>
                <c:pt idx="42">
                  <c:v>6982.4383038176793</c:v>
                </c:pt>
                <c:pt idx="43">
                  <c:v>6943.7496870156774</c:v>
                </c:pt>
                <c:pt idx="44">
                  <c:v>6905.2541456972704</c:v>
                </c:pt>
                <c:pt idx="45">
                  <c:v>6866.950717094729</c:v>
                </c:pt>
                <c:pt idx="46">
                  <c:v>6828.838443246832</c:v>
                </c:pt>
                <c:pt idx="47">
                  <c:v>6790.9163709748937</c:v>
                </c:pt>
                <c:pt idx="48">
                  <c:v>6753.1835518589378</c:v>
                </c:pt>
                <c:pt idx="49">
                  <c:v>6715.639042214013</c:v>
                </c:pt>
                <c:pt idx="50">
                  <c:v>6678.2819030665942</c:v>
                </c:pt>
                <c:pt idx="51">
                  <c:v>6641.1112001311103</c:v>
                </c:pt>
                <c:pt idx="52">
                  <c:v>6604.126003786595</c:v>
                </c:pt>
                <c:pt idx="53">
                  <c:v>6567.3253890534597</c:v>
                </c:pt>
                <c:pt idx="54">
                  <c:v>6530.7084355703619</c:v>
                </c:pt>
                <c:pt idx="55">
                  <c:v>6494.2742275712208</c:v>
                </c:pt>
                <c:pt idx="56">
                  <c:v>6458.0218538623103</c:v>
                </c:pt>
                <c:pt idx="57">
                  <c:v>6421.9504077995016</c:v>
                </c:pt>
                <c:pt idx="58">
                  <c:v>6386.0589872655983</c:v>
                </c:pt>
                <c:pt idx="59">
                  <c:v>6350.3466946477984</c:v>
                </c:pt>
                <c:pt idx="60">
                  <c:v>6314.8126368152443</c:v>
                </c:pt>
                <c:pt idx="61">
                  <c:v>6279.4559250967268</c:v>
                </c:pt>
                <c:pt idx="62">
                  <c:v>6244.2756752584637</c:v>
                </c:pt>
                <c:pt idx="63">
                  <c:v>6209.2710074820043</c:v>
                </c:pt>
                <c:pt idx="64">
                  <c:v>6174.4410463422491</c:v>
                </c:pt>
                <c:pt idx="65">
                  <c:v>6139.7849207855652</c:v>
                </c:pt>
                <c:pt idx="66">
                  <c:v>6105.3017641080278</c:v>
                </c:pt>
                <c:pt idx="67">
                  <c:v>6070.9907139337638</c:v>
                </c:pt>
                <c:pt idx="68">
                  <c:v>6036.850912193403</c:v>
                </c:pt>
                <c:pt idx="69">
                  <c:v>6002.8815051026313</c:v>
                </c:pt>
                <c:pt idx="70">
                  <c:v>5969.0816431408639</c:v>
                </c:pt>
                <c:pt idx="71">
                  <c:v>5935.4504810300223</c:v>
                </c:pt>
                <c:pt idx="72">
                  <c:v>5901.9871777134094</c:v>
                </c:pt>
                <c:pt idx="73">
                  <c:v>5868.6908963347032</c:v>
                </c:pt>
                <c:pt idx="74">
                  <c:v>5835.5608042170397</c:v>
                </c:pt>
                <c:pt idx="75">
                  <c:v>5802.5960728422124</c:v>
                </c:pt>
                <c:pt idx="76">
                  <c:v>5769.7958778299844</c:v>
                </c:pt>
                <c:pt idx="77">
                  <c:v>5737.1593989174808</c:v>
                </c:pt>
                <c:pt idx="78">
                  <c:v>5704.6858199386988</c:v>
                </c:pt>
                <c:pt idx="79">
                  <c:v>5672.3743288041278</c:v>
                </c:pt>
                <c:pt idx="80">
                  <c:v>5640.2241174804603</c:v>
                </c:pt>
                <c:pt idx="81">
                  <c:v>5608.234381970391</c:v>
                </c:pt>
                <c:pt idx="82">
                  <c:v>5576.4043222925693</c:v>
                </c:pt>
                <c:pt idx="83">
                  <c:v>5544.7331424615813</c:v>
                </c:pt>
                <c:pt idx="84">
                  <c:v>5513.2200504680841</c:v>
                </c:pt>
                <c:pt idx="85">
                  <c:v>5481.8642582590246</c:v>
                </c:pt>
                <c:pt idx="86">
                  <c:v>5450.6649817179623</c:v>
                </c:pt>
                <c:pt idx="87">
                  <c:v>5419.6214406454701</c:v>
                </c:pt>
                <c:pt idx="88">
                  <c:v>5388.732858739656</c:v>
                </c:pt>
                <c:pt idx="89">
                  <c:v>5357.9984635767869</c:v>
                </c:pt>
                <c:pt idx="90">
                  <c:v>5327.4174865919858</c:v>
                </c:pt>
                <c:pt idx="91">
                  <c:v>5296.9891630600396</c:v>
                </c:pt>
                <c:pt idx="92">
                  <c:v>5266.7127320763084</c:v>
                </c:pt>
                <c:pt idx="93">
                  <c:v>5236.587436537724</c:v>
                </c:pt>
                <c:pt idx="94">
                  <c:v>5206.6125231238857</c:v>
                </c:pt>
                <c:pt idx="95">
                  <c:v>5176.7872422782466</c:v>
                </c:pt>
                <c:pt idx="96">
                  <c:v>5147.1108481894034</c:v>
                </c:pt>
                <c:pt idx="97">
                  <c:v>5117.5825987724702</c:v>
                </c:pt>
                <c:pt idx="98">
                  <c:v>5088.2017556505634</c:v>
                </c:pt>
                <c:pt idx="99">
                  <c:v>5058.9675841363514</c:v>
                </c:pt>
                <c:pt idx="100">
                  <c:v>5029.8793532137306</c:v>
                </c:pt>
                <c:pt idx="101">
                  <c:v>5000.9363355195619</c:v>
                </c:pt>
                <c:pt idx="102">
                  <c:v>4972.1378073255246</c:v>
                </c:pt>
                <c:pt idx="103">
                  <c:v>4943.4830485200464</c:v>
                </c:pt>
                <c:pt idx="104">
                  <c:v>4914.9713425903292</c:v>
                </c:pt>
                <c:pt idx="105">
                  <c:v>4886.6019766044728</c:v>
                </c:pt>
                <c:pt idx="106">
                  <c:v>4858.3742411936701</c:v>
                </c:pt>
                <c:pt idx="107">
                  <c:v>4830.2874305345113</c:v>
                </c:pt>
                <c:pt idx="108">
                  <c:v>4802.3408423313722</c:v>
                </c:pt>
                <c:pt idx="109">
                  <c:v>4774.5337777988834</c:v>
                </c:pt>
                <c:pt idx="110">
                  <c:v>4746.8655416444926</c:v>
                </c:pt>
                <c:pt idx="111">
                  <c:v>4719.335442051115</c:v>
                </c:pt>
                <c:pt idx="112">
                  <c:v>4691.9427906598803</c:v>
                </c:pt>
                <c:pt idx="113">
                  <c:v>4664.6869025529504</c:v>
                </c:pt>
                <c:pt idx="114">
                  <c:v>4637.5670962364329</c:v>
                </c:pt>
                <c:pt idx="115">
                  <c:v>4610.5826936233952</c:v>
                </c:pt>
                <c:pt idx="116">
                  <c:v>4583.7330200169199</c:v>
                </c:pt>
                <c:pt idx="117">
                  <c:v>4557.0174040932998</c:v>
                </c:pt>
                <c:pt idx="118">
                  <c:v>4530.4351778852833</c:v>
                </c:pt>
                <c:pt idx="119">
                  <c:v>4503.9856767654182</c:v>
                </c:pt>
                <c:pt idx="120">
                  <c:v>4477.6682394294767</c:v>
                </c:pt>
                <c:pt idx="121">
                  <c:v>4451.482207879958</c:v>
                </c:pt>
                <c:pt idx="122">
                  <c:v>4425.426927409685</c:v>
                </c:pt>
                <c:pt idx="123">
                  <c:v>4399.501746585478</c:v>
                </c:pt>
                <c:pt idx="124">
                  <c:v>4373.7060172319216</c:v>
                </c:pt>
                <c:pt idx="125">
                  <c:v>4348.039094415185</c:v>
                </c:pt>
                <c:pt idx="126">
                  <c:v>4322.5003364269633</c:v>
                </c:pt>
                <c:pt idx="127">
                  <c:v>4297.0891047684709</c:v>
                </c:pt>
                <c:pt idx="128">
                  <c:v>4271.8047641345274</c:v>
                </c:pt>
                <c:pt idx="129">
                  <c:v>4246.6466823977244</c:v>
                </c:pt>
                <c:pt idx="130">
                  <c:v>4221.6142305926751</c:v>
                </c:pt>
                <c:pt idx="131">
                  <c:v>4196.7067829003317</c:v>
                </c:pt>
                <c:pt idx="132">
                  <c:v>4171.9237166324028</c:v>
                </c:pt>
                <c:pt idx="133">
                  <c:v>4147.2644122158244</c:v>
                </c:pt>
                <c:pt idx="134">
                  <c:v>4122.7282531773353</c:v>
                </c:pt>
                <c:pt idx="135">
                  <c:v>4098.3146261281108</c:v>
                </c:pt>
                <c:pt idx="136">
                  <c:v>4074.0229207484922</c:v>
                </c:pt>
                <c:pt idx="137">
                  <c:v>4049.8525297727801</c:v>
                </c:pt>
                <c:pt idx="138">
                  <c:v>4025.8028489741032</c:v>
                </c:pt>
                <c:pt idx="139">
                  <c:v>4001.8732771493869</c:v>
                </c:pt>
                <c:pt idx="140">
                  <c:v>3978.06321610437</c:v>
                </c:pt>
                <c:pt idx="141">
                  <c:v>3954.3720706387162</c:v>
                </c:pt>
                <c:pt idx="142">
                  <c:v>3930.799248531192</c:v>
                </c:pt>
                <c:pt idx="143">
                  <c:v>3907.3441605249309</c:v>
                </c:pt>
                <c:pt idx="144">
                  <c:v>3884.00622031276</c:v>
                </c:pt>
                <c:pt idx="145">
                  <c:v>3860.7848445226132</c:v>
                </c:pt>
                <c:pt idx="146">
                  <c:v>3837.6794527030102</c:v>
                </c:pt>
                <c:pt idx="147">
                  <c:v>3814.689467308609</c:v>
                </c:pt>
                <c:pt idx="148">
                  <c:v>3791.8143136858539</c:v>
                </c:pt>
                <c:pt idx="149">
                  <c:v>3769.0534200586571</c:v>
                </c:pt>
                <c:pt idx="150">
                  <c:v>3746.4062175141971</c:v>
                </c:pt>
                <c:pt idx="151">
                  <c:v>3723.8721399887509</c:v>
                </c:pt>
                <c:pt idx="152">
                  <c:v>3701.450624253634</c:v>
                </c:pt>
                <c:pt idx="153">
                  <c:v>3679.1411099011848</c:v>
                </c:pt>
                <c:pt idx="154">
                  <c:v>3656.9430393308412</c:v>
                </c:pt>
                <c:pt idx="155">
                  <c:v>3634.8558577352678</c:v>
                </c:pt>
                <c:pt idx="156">
                  <c:v>3612.8790130865809</c:v>
                </c:pt>
                <c:pt idx="157">
                  <c:v>3591.0119561226202</c:v>
                </c:pt>
                <c:pt idx="158">
                  <c:v>3569.2541403333062</c:v>
                </c:pt>
                <c:pt idx="159">
                  <c:v>3547.605021947059</c:v>
                </c:pt>
                <c:pt idx="160">
                  <c:v>3526.0640599172962</c:v>
                </c:pt>
                <c:pt idx="161">
                  <c:v>3504.6307159089952</c:v>
                </c:pt>
                <c:pt idx="162">
                  <c:v>3483.3044542853181</c:v>
                </c:pt>
                <c:pt idx="163">
                  <c:v>3462.0847420943242</c:v>
                </c:pt>
                <c:pt idx="164">
                  <c:v>3440.9710490557309</c:v>
                </c:pt>
                <c:pt idx="165">
                  <c:v>3419.9628475477612</c:v>
                </c:pt>
                <c:pt idx="166">
                  <c:v>3399.0596125940428</c:v>
                </c:pt>
                <c:pt idx="167">
                  <c:v>3378.260821850587</c:v>
                </c:pt>
                <c:pt idx="168">
                  <c:v>3357.565955592836</c:v>
                </c:pt>
                <c:pt idx="169">
                  <c:v>3336.9744967027668</c:v>
                </c:pt>
                <c:pt idx="170">
                  <c:v>3316.4859306560711</c:v>
                </c:pt>
                <c:pt idx="171">
                  <c:v>3296.099745509398</c:v>
                </c:pt>
                <c:pt idx="172">
                  <c:v>3275.81543188767</c:v>
                </c:pt>
                <c:pt idx="173">
                  <c:v>3255.6324829714549</c:v>
                </c:pt>
                <c:pt idx="174">
                  <c:v>3235.5503944844149</c:v>
                </c:pt>
                <c:pt idx="175">
                  <c:v>3215.5686646808099</c:v>
                </c:pt>
                <c:pt idx="176">
                  <c:v>3195.686794333074</c:v>
                </c:pt>
                <c:pt idx="177">
                  <c:v>3175.9042867194571</c:v>
                </c:pt>
                <c:pt idx="178">
                  <c:v>3156.220647611729</c:v>
                </c:pt>
                <c:pt idx="179">
                  <c:v>3136.63538526295</c:v>
                </c:pt>
                <c:pt idx="180">
                  <c:v>3117.1480103952981</c:v>
                </c:pt>
                <c:pt idx="181">
                  <c:v>3097.7580361879759</c:v>
                </c:pt>
                <c:pt idx="182">
                  <c:v>3078.4649782651732</c:v>
                </c:pt>
                <c:pt idx="183">
                  <c:v>3059.2683546840822</c:v>
                </c:pt>
                <c:pt idx="184">
                  <c:v>3040.167685922997</c:v>
                </c:pt>
                <c:pt idx="185">
                  <c:v>3021.1624948694639</c:v>
                </c:pt>
                <c:pt idx="186">
                  <c:v>3002.2523068084938</c:v>
                </c:pt>
                <c:pt idx="187">
                  <c:v>2983.4366494108381</c:v>
                </c:pt>
                <c:pt idx="188">
                  <c:v>2964.7150527213398</c:v>
                </c:pt>
                <c:pt idx="189">
                  <c:v>2946.0870491473261</c:v>
                </c:pt>
                <c:pt idx="190">
                  <c:v>2927.5521734470772</c:v>
                </c:pt>
                <c:pt idx="191">
                  <c:v>2909.1099627183521</c:v>
                </c:pt>
                <c:pt idx="192">
                  <c:v>2890.7599563869771</c:v>
                </c:pt>
                <c:pt idx="193">
                  <c:v>2872.5016961954939</c:v>
                </c:pt>
                <c:pt idx="194">
                  <c:v>2854.3347261918771</c:v>
                </c:pt>
                <c:pt idx="195">
                  <c:v>2836.258592718294</c:v>
                </c:pt>
                <c:pt idx="196">
                  <c:v>2818.272844399949</c:v>
                </c:pt>
                <c:pt idx="197">
                  <c:v>2800.3770321339662</c:v>
                </c:pt>
                <c:pt idx="198">
                  <c:v>2782.5707090783471</c:v>
                </c:pt>
                <c:pt idx="199">
                  <c:v>2764.8534306409861</c:v>
                </c:pt>
                <c:pt idx="200">
                  <c:v>2747.224754468737</c:v>
                </c:pt>
                <c:pt idx="201">
                  <c:v>2729.6842404365561</c:v>
                </c:pt>
                <c:pt idx="202">
                  <c:v>2712.2314506366802</c:v>
                </c:pt>
                <c:pt idx="203">
                  <c:v>2694.8659493678902</c:v>
                </c:pt>
                <c:pt idx="204">
                  <c:v>2677.5873031248138</c:v>
                </c:pt>
                <c:pt idx="205">
                  <c:v>2660.3950805873042</c:v>
                </c:pt>
                <c:pt idx="206">
                  <c:v>2643.288852609855</c:v>
                </c:pt>
                <c:pt idx="207">
                  <c:v>2626.2681922111001</c:v>
                </c:pt>
                <c:pt idx="208">
                  <c:v>2609.3326745633499</c:v>
                </c:pt>
                <c:pt idx="209">
                  <c:v>2592.4818769822009</c:v>
                </c:pt>
                <c:pt idx="210">
                  <c:v>2575.715378916193</c:v>
                </c:pt>
                <c:pt idx="211">
                  <c:v>2559.032761936533</c:v>
                </c:pt>
                <c:pt idx="212">
                  <c:v>2542.4336097268651</c:v>
                </c:pt>
                <c:pt idx="213">
                  <c:v>2525.9175080731129</c:v>
                </c:pt>
                <c:pt idx="214">
                  <c:v>2509.4840448533701</c:v>
                </c:pt>
                <c:pt idx="215">
                  <c:v>2493.132810027847</c:v>
                </c:pt>
                <c:pt idx="216">
                  <c:v>2476.8633956288818</c:v>
                </c:pt>
                <c:pt idx="217">
                  <c:v>2460.675395751</c:v>
                </c:pt>
                <c:pt idx="218">
                  <c:v>2444.568406541036</c:v>
                </c:pt>
                <c:pt idx="219">
                  <c:v>2428.542026188316</c:v>
                </c:pt>
                <c:pt idx="220">
                  <c:v>2412.5958549148831</c:v>
                </c:pt>
                <c:pt idx="221">
                  <c:v>2396.7294949657971</c:v>
                </c:pt>
                <c:pt idx="222">
                  <c:v>2380.9425505994782</c:v>
                </c:pt>
                <c:pt idx="223">
                  <c:v>2365.2346280781021</c:v>
                </c:pt>
                <c:pt idx="224">
                  <c:v>2349.605335658076</c:v>
                </c:pt>
                <c:pt idx="225">
                  <c:v>2334.0542835805441</c:v>
                </c:pt>
                <c:pt idx="226">
                  <c:v>2318.581084061957</c:v>
                </c:pt>
                <c:pt idx="227">
                  <c:v>2303.1853512847078</c:v>
                </c:pt>
                <c:pt idx="228">
                  <c:v>2287.8667013878112</c:v>
                </c:pt>
                <c:pt idx="229">
                  <c:v>2272.6247524576402</c:v>
                </c:pt>
                <c:pt idx="230">
                  <c:v>2257.4591245187271</c:v>
                </c:pt>
                <c:pt idx="231">
                  <c:v>2242.3694395246112</c:v>
                </c:pt>
                <c:pt idx="232">
                  <c:v>2227.355321348743</c:v>
                </c:pt>
                <c:pt idx="233">
                  <c:v>2212.4163957754522</c:v>
                </c:pt>
                <c:pt idx="234">
                  <c:v>2197.5522904909531</c:v>
                </c:pt>
                <c:pt idx="235">
                  <c:v>2182.762635074434</c:v>
                </c:pt>
                <c:pt idx="236">
                  <c:v>2168.047060989169</c:v>
                </c:pt>
                <c:pt idx="237">
                  <c:v>2153.405201573712</c:v>
                </c:pt>
                <c:pt idx="238">
                  <c:v>2138.8366920331318</c:v>
                </c:pt>
                <c:pt idx="239">
                  <c:v>2124.3411694303031</c:v>
                </c:pt>
                <c:pt idx="240">
                  <c:v>2109.918272677261</c:v>
                </c:pt>
                <c:pt idx="241">
                  <c:v>2095.567642526602</c:v>
                </c:pt>
                <c:pt idx="242">
                  <c:v>2081.2889215629448</c:v>
                </c:pt>
                <c:pt idx="243">
                  <c:v>2067.081754194448</c:v>
                </c:pt>
                <c:pt idx="244">
                  <c:v>2052.9457866443699</c:v>
                </c:pt>
                <c:pt idx="245">
                  <c:v>2038.8806669427081</c:v>
                </c:pt>
                <c:pt idx="246">
                  <c:v>2024.8860449178731</c:v>
                </c:pt>
                <c:pt idx="247">
                  <c:v>2010.9615721884279</c:v>
                </c:pt>
                <c:pt idx="248">
                  <c:v>1997.1069021548731</c:v>
                </c:pt>
                <c:pt idx="249">
                  <c:v>1983.3216899915001</c:v>
                </c:pt>
                <c:pt idx="250">
                  <c:v>1969.6055926382951</c:v>
                </c:pt>
                <c:pt idx="251">
                  <c:v>1955.958268792891</c:v>
                </c:pt>
                <c:pt idx="252">
                  <c:v>1942.379378902589</c:v>
                </c:pt>
                <c:pt idx="253">
                  <c:v>1928.868585156423</c:v>
                </c:pt>
                <c:pt idx="254">
                  <c:v>1915.4255514772881</c:v>
                </c:pt>
                <c:pt idx="255">
                  <c:v>1902.049943514121</c:v>
                </c:pt>
                <c:pt idx="256">
                  <c:v>1888.74142863414</c:v>
                </c:pt>
                <c:pt idx="257">
                  <c:v>1875.499675915137</c:v>
                </c:pt>
                <c:pt idx="258">
                  <c:v>1862.324356137829</c:v>
                </c:pt>
                <c:pt idx="259">
                  <c:v>1849.215141778265</c:v>
                </c:pt>
                <c:pt idx="260">
                  <c:v>1836.171707000289</c:v>
                </c:pt>
                <c:pt idx="261">
                  <c:v>1823.193727648063</c:v>
                </c:pt>
                <c:pt idx="262">
                  <c:v>1810.280881238642</c:v>
                </c:pt>
                <c:pt idx="263">
                  <c:v>1797.4328469546101</c:v>
                </c:pt>
                <c:pt idx="264">
                  <c:v>1784.649305636774</c:v>
                </c:pt>
                <c:pt idx="265">
                  <c:v>1771.92993977691</c:v>
                </c:pt>
                <c:pt idx="266">
                  <c:v>1759.274433510576</c:v>
                </c:pt>
                <c:pt idx="267">
                  <c:v>1746.682472609973</c:v>
                </c:pt>
                <c:pt idx="268">
                  <c:v>1734.153744476874</c:v>
                </c:pt>
                <c:pt idx="269">
                  <c:v>1721.6879381356041</c:v>
                </c:pt>
                <c:pt idx="270">
                  <c:v>1709.284744226082</c:v>
                </c:pt>
                <c:pt idx="271">
                  <c:v>1696.9438549969259</c:v>
                </c:pt>
                <c:pt idx="272">
                  <c:v>1684.664964298611</c:v>
                </c:pt>
                <c:pt idx="273">
                  <c:v>1672.4477675766909</c:v>
                </c:pt>
                <c:pt idx="274">
                  <c:v>1660.2919618650769</c:v>
                </c:pt>
                <c:pt idx="275">
                  <c:v>1648.197245779384</c:v>
                </c:pt>
                <c:pt idx="276">
                  <c:v>1636.163319510332</c:v>
                </c:pt>
                <c:pt idx="277">
                  <c:v>1624.189884817207</c:v>
                </c:pt>
                <c:pt idx="278">
                  <c:v>1612.2766450213919</c:v>
                </c:pt>
                <c:pt idx="279">
                  <c:v>1600.4233049999509</c:v>
                </c:pt>
                <c:pt idx="280">
                  <c:v>1588.629571179285</c:v>
                </c:pt>
                <c:pt idx="281">
                  <c:v>1576.89515152884</c:v>
                </c:pt>
                <c:pt idx="282">
                  <c:v>1565.219755554891</c:v>
                </c:pt>
                <c:pt idx="283">
                  <c:v>1553.603094294381</c:v>
                </c:pt>
                <c:pt idx="284">
                  <c:v>1542.0448803088279</c:v>
                </c:pt>
                <c:pt idx="285">
                  <c:v>1530.5448276783011</c:v>
                </c:pt>
                <c:pt idx="286">
                  <c:v>1519.1026519954501</c:v>
                </c:pt>
                <c:pt idx="287">
                  <c:v>1507.7180703596209</c:v>
                </c:pt>
                <c:pt idx="288">
                  <c:v>1496.390801371022</c:v>
                </c:pt>
                <c:pt idx="289">
                  <c:v>1485.1205651249611</c:v>
                </c:pt>
                <c:pt idx="290">
                  <c:v>1473.90708320616</c:v>
                </c:pt>
                <c:pt idx="291">
                  <c:v>1462.750078683129</c:v>
                </c:pt>
                <c:pt idx="292">
                  <c:v>1451.6492761026129</c:v>
                </c:pt>
                <c:pt idx="293">
                  <c:v>1440.604401484112</c:v>
                </c:pt>
                <c:pt idx="294">
                  <c:v>1429.6151823144701</c:v>
                </c:pt>
                <c:pt idx="295">
                  <c:v>1418.6813475425349</c:v>
                </c:pt>
                <c:pt idx="296">
                  <c:v>1407.802627573898</c:v>
                </c:pt>
                <c:pt idx="297">
                  <c:v>1396.9787542656991</c:v>
                </c:pt>
                <c:pt idx="298">
                  <c:v>1386.2094609215119</c:v>
                </c:pt>
                <c:pt idx="299">
                  <c:v>1375.494482286309</c:v>
                </c:pt>
                <c:pt idx="300">
                  <c:v>1364.8335545414909</c:v>
                </c:pt>
                <c:pt idx="301">
                  <c:v>1354.2264153000081</c:v>
                </c:pt>
                <c:pt idx="302">
                  <c:v>1343.672803601552</c:v>
                </c:pt>
                <c:pt idx="303">
                  <c:v>1333.172459907832</c:v>
                </c:pt>
                <c:pt idx="304">
                  <c:v>1322.7251260979281</c:v>
                </c:pt>
                <c:pt idx="305">
                  <c:v>1312.3305454637341</c:v>
                </c:pt>
                <c:pt idx="306">
                  <c:v>1301.988462705473</c:v>
                </c:pt>
                <c:pt idx="307">
                  <c:v>1291.698623927314</c:v>
                </c:pt>
                <c:pt idx="308">
                  <c:v>1281.4607766330571</c:v>
                </c:pt>
                <c:pt idx="309">
                  <c:v>1271.2746697219179</c:v>
                </c:pt>
                <c:pt idx="310">
                  <c:v>1261.1400534844011</c:v>
                </c:pt>
                <c:pt idx="311">
                  <c:v>1251.0566795982591</c:v>
                </c:pt>
                <c:pt idx="312">
                  <c:v>1241.0243011245429</c:v>
                </c:pt>
                <c:pt idx="313">
                  <c:v>1231.0426725037571</c:v>
                </c:pt>
                <c:pt idx="314">
                  <c:v>1221.1115495520951</c:v>
                </c:pt>
                <c:pt idx="315">
                  <c:v>1211.230689457783</c:v>
                </c:pt>
                <c:pt idx="316">
                  <c:v>1201.399850777517</c:v>
                </c:pt>
                <c:pt idx="317">
                  <c:v>1191.6187934330039</c:v>
                </c:pt>
                <c:pt idx="318">
                  <c:v>1181.887278707602</c:v>
                </c:pt>
                <c:pt idx="319">
                  <c:v>1172.2050692430689</c:v>
                </c:pt>
                <c:pt idx="320">
                  <c:v>1162.5719290364129</c:v>
                </c:pt>
                <c:pt idx="321">
                  <c:v>1152.9876234368601</c:v>
                </c:pt>
                <c:pt idx="322">
                  <c:v>1143.4519191429181</c:v>
                </c:pt>
                <c:pt idx="323">
                  <c:v>1133.9645841995709</c:v>
                </c:pt>
                <c:pt idx="324">
                  <c:v>1124.525387995574</c:v>
                </c:pt>
                <c:pt idx="325">
                  <c:v>1115.1341012608759</c:v>
                </c:pt>
                <c:pt idx="326">
                  <c:v>1105.7904960641599</c:v>
                </c:pt>
                <c:pt idx="327">
                  <c:v>1096.494345810501</c:v>
                </c:pt>
                <c:pt idx="328">
                  <c:v>1087.2454252391581</c:v>
                </c:pt>
                <c:pt idx="329">
                  <c:v>1078.0435104214871</c:v>
                </c:pt>
                <c:pt idx="330">
                  <c:v>1068.8883787589921</c:v>
                </c:pt>
                <c:pt idx="331">
                  <c:v>1059.7798089815039</c:v>
                </c:pt>
                <c:pt idx="332">
                  <c:v>1050.7175811454999</c:v>
                </c:pt>
                <c:pt idx="333">
                  <c:v>1041.701476632561</c:v>
                </c:pt>
                <c:pt idx="334">
                  <c:v>1032.7312781479809</c:v>
                </c:pt>
                <c:pt idx="335">
                  <c:v>1023.806769719508</c:v>
                </c:pt>
                <c:pt idx="336">
                  <c:v>1014.927736696254</c:v>
                </c:pt>
                <c:pt idx="337">
                  <c:v>1006.093965747742</c:v>
                </c:pt>
                <c:pt idx="338">
                  <c:v>997.30524486312288</c:v>
                </c:pt>
                <c:pt idx="339">
                  <c:v>988.56136335055203</c:v>
                </c:pt>
                <c:pt idx="340">
                  <c:v>979.86211183672731</c:v>
                </c:pt>
                <c:pt idx="341">
                  <c:v>971.20728226660265</c:v>
                </c:pt>
                <c:pt idx="342">
                  <c:v>962.59666790327242</c:v>
                </c:pt>
                <c:pt idx="343">
                  <c:v>954.03006332803795</c:v>
                </c:pt>
                <c:pt idx="344">
                  <c:v>945.50726444065504</c:v>
                </c:pt>
                <c:pt idx="345">
                  <c:v>937.02806845977341</c:v>
                </c:pt>
                <c:pt idx="346">
                  <c:v>928.59227392356502</c:v>
                </c:pt>
                <c:pt idx="347">
                  <c:v>920.19968069055653</c:v>
                </c:pt>
                <c:pt idx="348">
                  <c:v>911.85008994066027</c:v>
                </c:pt>
                <c:pt idx="349">
                  <c:v>903.54330417642154</c:v>
                </c:pt>
                <c:pt idx="350">
                  <c:v>895.27912722447331</c:v>
                </c:pt>
                <c:pt idx="351">
                  <c:v>887.0573642372201</c:v>
                </c:pt>
                <c:pt idx="352">
                  <c:v>878.87782169474292</c:v>
                </c:pt>
                <c:pt idx="353">
                  <c:v>870.74030740694388</c:v>
                </c:pt>
                <c:pt idx="354">
                  <c:v>862.6446305159244</c:v>
                </c:pt>
                <c:pt idx="355">
                  <c:v>854.59060149861921</c:v>
                </c:pt>
                <c:pt idx="356">
                  <c:v>846.57803216967682</c:v>
                </c:pt>
                <c:pt idx="357">
                  <c:v>838.60673568460572</c:v>
                </c:pt>
                <c:pt idx="358">
                  <c:v>830.67652654319181</c:v>
                </c:pt>
                <c:pt idx="359">
                  <c:v>822.78722059318716</c:v>
                </c:pt>
                <c:pt idx="360">
                  <c:v>814.93863503429043</c:v>
                </c:pt>
                <c:pt idx="361">
                  <c:v>807.13058842241708</c:v>
                </c:pt>
                <c:pt idx="362">
                  <c:v>799.36290067427296</c:v>
                </c:pt>
                <c:pt idx="363">
                  <c:v>791.6353930722405</c:v>
                </c:pt>
                <c:pt idx="364">
                  <c:v>783.94788826958552</c:v>
                </c:pt>
                <c:pt idx="365">
                  <c:v>776.30021029599334</c:v>
                </c:pt>
                <c:pt idx="366">
                  <c:v>768.69218456344959</c:v>
                </c:pt>
                <c:pt idx="367">
                  <c:v>761.12363787246488</c:v>
                </c:pt>
                <c:pt idx="368">
                  <c:v>753.59439841867095</c:v>
                </c:pt>
                <c:pt idx="369">
                  <c:v>746.10429579978143</c:v>
                </c:pt>
                <c:pt idx="370">
                  <c:v>738.65316102294219</c:v>
                </c:pt>
                <c:pt idx="371">
                  <c:v>731.24082651247727</c:v>
                </c:pt>
                <c:pt idx="372">
                  <c:v>723.86712611804319</c:v>
                </c:pt>
                <c:pt idx="373">
                  <c:v>716.5318951232058</c:v>
                </c:pt>
                <c:pt idx="374">
                  <c:v>709.23497025445261</c:v>
                </c:pt>
                <c:pt idx="375">
                  <c:v>701.97618969065172</c:v>
                </c:pt>
                <c:pt idx="376">
                  <c:v>694.75539307298038</c:v>
                </c:pt>
                <c:pt idx="377">
                  <c:v>687.57242151532284</c:v>
                </c:pt>
                <c:pt idx="378">
                  <c:v>680.4271176151683</c:v>
                </c:pt>
                <c:pt idx="379">
                  <c:v>673.31932546501639</c:v>
                </c:pt>
                <c:pt idx="380">
                  <c:v>666.24889066430455</c:v>
                </c:pt>
                <c:pt idx="381">
                  <c:v>659.2156603318839</c:v>
                </c:pt>
                <c:pt idx="382">
                  <c:v>652.21948311905101</c:v>
                </c:pt>
                <c:pt idx="383">
                  <c:v>645.26020922315831</c:v>
                </c:pt>
                <c:pt idx="384">
                  <c:v>638.3376904018246</c:v>
                </c:pt>
                <c:pt idx="385">
                  <c:v>631.4517799877575</c:v>
                </c:pt>
                <c:pt idx="386">
                  <c:v>624.60233290421513</c:v>
                </c:pt>
                <c:pt idx="387">
                  <c:v>617.7892056811263</c:v>
                </c:pt>
                <c:pt idx="388">
                  <c:v>611.01225647188687</c:v>
                </c:pt>
                <c:pt idx="389">
                  <c:v>604.27134507085998</c:v>
                </c:pt>
                <c:pt idx="390">
                  <c:v>597.56633293159814</c:v>
                </c:pt>
                <c:pt idx="391">
                  <c:v>590.89708318581665</c:v>
                </c:pt>
                <c:pt idx="392">
                  <c:v>584.26346066313681</c:v>
                </c:pt>
                <c:pt idx="393">
                  <c:v>577.66533191162841</c:v>
                </c:pt>
                <c:pt idx="394">
                  <c:v>571.10256521917859</c:v>
                </c:pt>
                <c:pt idx="395">
                  <c:v>564.5750306357096</c:v>
                </c:pt>
                <c:pt idx="396">
                  <c:v>558.08259999627887</c:v>
                </c:pt>
                <c:pt idx="397">
                  <c:v>551.62514694508604</c:v>
                </c:pt>
                <c:pt idx="398">
                  <c:v>545.20254696042105</c:v>
                </c:pt>
                <c:pt idx="399">
                  <c:v>538.81467738058086</c:v>
                </c:pt>
                <c:pt idx="400">
                  <c:v>532.46141743078738</c:v>
                </c:pt>
                <c:pt idx="401">
                  <c:v>526.14264825114196</c:v>
                </c:pt>
                <c:pt idx="402">
                  <c:v>519.85825292564721</c:v>
                </c:pt>
                <c:pt idx="403">
                  <c:v>513.60811651233371</c:v>
                </c:pt>
                <c:pt idx="404">
                  <c:v>507.39212607452629</c:v>
                </c:pt>
                <c:pt idx="405">
                  <c:v>501.21017071328703</c:v>
                </c:pt>
                <c:pt idx="406">
                  <c:v>495.06214160107578</c:v>
                </c:pt>
                <c:pt idx="407">
                  <c:v>488.94793201666369</c:v>
                </c:pt>
                <c:pt idx="408">
                  <c:v>482.86743738134447</c:v>
                </c:pt>
                <c:pt idx="409">
                  <c:v>476.82055529648261</c:v>
                </c:pt>
                <c:pt idx="410">
                  <c:v>470.80718558244291</c:v>
                </c:pt>
                <c:pt idx="411">
                  <c:v>464.82723031894409</c:v>
                </c:pt>
                <c:pt idx="412">
                  <c:v>458.88059388688521</c:v>
                </c:pt>
                <c:pt idx="413">
                  <c:v>452.96718301168738</c:v>
                </c:pt>
                <c:pt idx="414">
                  <c:v>447.086906808202</c:v>
                </c:pt>
                <c:pt idx="415">
                  <c:v>441.23967682723259</c:v>
                </c:pt>
                <c:pt idx="416">
                  <c:v>435.42540710372151</c:v>
                </c:pt>
                <c:pt idx="417">
                  <c:v>429.64401420665467</c:v>
                </c:pt>
                <c:pt idx="418">
                  <c:v>423.89541729073329</c:v>
                </c:pt>
                <c:pt idx="419">
                  <c:v>418.17953814986942</c:v>
                </c:pt>
                <c:pt idx="420">
                  <c:v>412.49630127256057</c:v>
                </c:pt>
                <c:pt idx="421">
                  <c:v>406.84563389919941</c:v>
                </c:pt>
                <c:pt idx="422">
                  <c:v>401.22746608137169</c:v>
                </c:pt>
                <c:pt idx="423">
                  <c:v>395.64173074321019</c:v>
                </c:pt>
                <c:pt idx="424">
                  <c:v>390.08836374485412</c:v>
                </c:pt>
                <c:pt idx="425">
                  <c:v>384.56730394808062</c:v>
                </c:pt>
                <c:pt idx="426">
                  <c:v>379.07849328416751</c:v>
                </c:pt>
                <c:pt idx="427">
                  <c:v>373.62187682404868</c:v>
                </c:pt>
                <c:pt idx="428">
                  <c:v>368.1974028508277</c:v>
                </c:pt>
                <c:pt idx="429">
                  <c:v>362.80502293471</c:v>
                </c:pt>
                <c:pt idx="430">
                  <c:v>357.44469201041801</c:v>
                </c:pt>
                <c:pt idx="431">
                  <c:v>352.116368457156</c:v>
                </c:pt>
                <c:pt idx="432">
                  <c:v>346.82001418118642</c:v>
                </c:pt>
                <c:pt idx="433">
                  <c:v>341.5555947010829</c:v>
                </c:pt>
                <c:pt idx="434">
                  <c:v>336.3230792357254</c:v>
                </c:pt>
                <c:pt idx="435">
                  <c:v>331.122440795101</c:v>
                </c:pt>
                <c:pt idx="436">
                  <c:v>325.95365627397422</c:v>
                </c:pt>
                <c:pt idx="437">
                  <c:v>320.81670654848892</c:v>
                </c:pt>
                <c:pt idx="438">
                  <c:v>315.7115765757656</c:v>
                </c:pt>
                <c:pt idx="439">
                  <c:v>310.63825549655252</c:v>
                </c:pt>
                <c:pt idx="440">
                  <c:v>305.59673674099167</c:v>
                </c:pt>
                <c:pt idx="441">
                  <c:v>300.58701813755698</c:v>
                </c:pt>
                <c:pt idx="442">
                  <c:v>295.60910202521609</c:v>
                </c:pt>
                <c:pt idx="443">
                  <c:v>290.66299536887402</c:v>
                </c:pt>
                <c:pt idx="444">
                  <c:v>285.74870987814398</c:v>
                </c:pt>
                <c:pt idx="445">
                  <c:v>280.86626212949199</c:v>
                </c:pt>
                <c:pt idx="446">
                  <c:v>276.01567369179719</c:v>
                </c:pt>
                <c:pt idx="447">
                  <c:v>271.19697125536902</c:v>
                </c:pt>
                <c:pt idx="448">
                  <c:v>266.4101867644473</c:v>
                </c:pt>
                <c:pt idx="449">
                  <c:v>261.65535755322048</c:v>
                </c:pt>
                <c:pt idx="450">
                  <c:v>256.9325264853764</c:v>
                </c:pt>
                <c:pt idx="451">
                  <c:v>252.24174209720519</c:v>
                </c:pt>
                <c:pt idx="452">
                  <c:v>247.58305874426009</c:v>
                </c:pt>
                <c:pt idx="453">
                  <c:v>242.95653675157581</c:v>
                </c:pt>
                <c:pt idx="454">
                  <c:v>238.36224256743611</c:v>
                </c:pt>
                <c:pt idx="455">
                  <c:v>233.8002489206724</c:v>
                </c:pt>
                <c:pt idx="456">
                  <c:v>229.27063498146541</c:v>
                </c:pt>
                <c:pt idx="457">
                  <c:v>224.77348652561261</c:v>
                </c:pt>
                <c:pt idx="458">
                  <c:v>220.30889610220939</c:v>
                </c:pt>
                <c:pt idx="459">
                  <c:v>215.87696320468461</c:v>
                </c:pt>
                <c:pt idx="460">
                  <c:v>211.4777944451163</c:v>
                </c:pt>
                <c:pt idx="461">
                  <c:v>207.1115037317376</c:v>
                </c:pt>
                <c:pt idx="462">
                  <c:v>202.7782124495354</c:v>
                </c:pt>
                <c:pt idx="463">
                  <c:v>198.47804964382311</c:v>
                </c:pt>
                <c:pt idx="464">
                  <c:v>194.21115220665939</c:v>
                </c:pt>
                <c:pt idx="465">
                  <c:v>189.9776650659673</c:v>
                </c:pt>
                <c:pt idx="466">
                  <c:v>185.77774137719311</c:v>
                </c:pt>
                <c:pt idx="467">
                  <c:v>181.61154271732909</c:v>
                </c:pt>
                <c:pt idx="468">
                  <c:v>177.47923928111291</c:v>
                </c:pt>
                <c:pt idx="469">
                  <c:v>173.3810100791934</c:v>
                </c:pt>
                <c:pt idx="470">
                  <c:v>169.31704313805011</c:v>
                </c:pt>
                <c:pt idx="471">
                  <c:v>165.28753570143201</c:v>
                </c:pt>
                <c:pt idx="472">
                  <c:v>161.29269443307371</c:v>
                </c:pt>
                <c:pt idx="473">
                  <c:v>157.33273562043999</c:v>
                </c:pt>
                <c:pt idx="474">
                  <c:v>153.407885379238</c:v>
                </c:pt>
                <c:pt idx="475">
                  <c:v>149.51837985844111</c:v>
                </c:pt>
                <c:pt idx="476">
                  <c:v>145.66446544555919</c:v>
                </c:pt>
                <c:pt idx="477">
                  <c:v>141.84639897190701</c:v>
                </c:pt>
                <c:pt idx="478">
                  <c:v>138.06444791762431</c:v>
                </c:pt>
                <c:pt idx="479">
                  <c:v>134.31889061622971</c:v>
                </c:pt>
                <c:pt idx="480">
                  <c:v>130.61001645850911</c:v>
                </c:pt>
                <c:pt idx="481">
                  <c:v>126.93812609558501</c:v>
                </c:pt>
                <c:pt idx="482">
                  <c:v>123.3035316410608</c:v>
                </c:pt>
                <c:pt idx="483">
                  <c:v>119.7065568721965</c:v>
                </c:pt>
                <c:pt idx="484">
                  <c:v>116.14753743015891</c:v>
                </c:pt>
                <c:pt idx="485">
                  <c:v>112.62682101948729</c:v>
                </c:pt>
                <c:pt idx="486">
                  <c:v>109.144767607042</c:v>
                </c:pt>
                <c:pt idx="487">
                  <c:v>105.70174962085611</c:v>
                </c:pt>
                <c:pt idx="488">
                  <c:v>102.2981521494948</c:v>
                </c:pt>
                <c:pt idx="489">
                  <c:v>98.934373142748001</c:v>
                </c:pt>
                <c:pt idx="490">
                  <c:v>95.610823614750373</c:v>
                </c:pt>
                <c:pt idx="491">
                  <c:v>92.327927850937513</c:v>
                </c:pt>
                <c:pt idx="492">
                  <c:v>89.0861236206282</c:v>
                </c:pt>
                <c:pt idx="493">
                  <c:v>85.885862397470333</c:v>
                </c:pt>
                <c:pt idx="494">
                  <c:v>82.727609590523855</c:v>
                </c:pt>
                <c:pt idx="495">
                  <c:v>79.611844789385302</c:v>
                </c:pt>
                <c:pt idx="496">
                  <c:v>76.539062027513452</c:v>
                </c:pt>
                <c:pt idx="497">
                  <c:v>73.509770068805992</c:v>
                </c:pt>
                <c:pt idx="498">
                  <c:v>70.524492723540618</c:v>
                </c:pt>
                <c:pt idx="499">
                  <c:v>67.583769201059198</c:v>
                </c:pt>
                <c:pt idx="500">
                  <c:v>64.688154508084835</c:v>
                </c:pt>
                <c:pt idx="501">
                  <c:v>61.838219903372448</c:v>
                </c:pt>
                <c:pt idx="502">
                  <c:v>59.034553421570713</c:v>
                </c:pt>
                <c:pt idx="503">
                  <c:v>56.27776048180332</c:v>
                </c:pt>
                <c:pt idx="504">
                  <c:v>53.568464599666939</c:v>
                </c:pt>
                <c:pt idx="505">
                  <c:v>50.90730822523637</c:v>
                </c:pt>
                <c:pt idx="506">
                  <c:v>48.294953734445521</c:v>
                </c:pt>
                <c:pt idx="507">
                  <c:v>45.732084607116711</c:v>
                </c:pt>
                <c:pt idx="508">
                  <c:v>43.219406832262138</c:v>
                </c:pt>
                <c:pt idx="509">
                  <c:v>40.757650590502827</c:v>
                </c:pt>
                <c:pt idx="510">
                  <c:v>38.347572275127781</c:v>
                </c:pt>
                <c:pt idx="511">
                  <c:v>35.989956928233028</c:v>
                </c:pt>
                <c:pt idx="512">
                  <c:v>33.685621187640088</c:v>
                </c:pt>
                <c:pt idx="513">
                  <c:v>31.4354168654285</c:v>
                </c:pt>
                <c:pt idx="514">
                  <c:v>29.240235312118351</c:v>
                </c:pt>
                <c:pt idx="515">
                  <c:v>27.101012764961581</c:v>
                </c:pt>
                <c:pt idx="516">
                  <c:v>25.018736939078011</c:v>
                </c:pt>
                <c:pt idx="517">
                  <c:v>22.994455203228281</c:v>
                </c:pt>
                <c:pt idx="518">
                  <c:v>21.02928479838738</c:v>
                </c:pt>
                <c:pt idx="519">
                  <c:v>19.124425723384949</c:v>
                </c:pt>
                <c:pt idx="520">
                  <c:v>17.281177153858241</c:v>
                </c:pt>
                <c:pt idx="521">
                  <c:v>15.50095862143541</c:v>
                </c:pt>
                <c:pt idx="522">
                  <c:v>13.78533773160618</c:v>
                </c:pt>
                <c:pt idx="523">
                  <c:v>12.136067066983269</c:v>
                </c:pt>
                <c:pt idx="524">
                  <c:v>10.55513433544016</c:v>
                </c:pt>
                <c:pt idx="525">
                  <c:v>9.0448322104523271</c:v>
                </c:pt>
                <c:pt idx="526">
                  <c:v>7.6078585280900892</c:v>
                </c:pt>
                <c:pt idx="527">
                  <c:v>6.247465342162883</c:v>
                </c:pt>
                <c:pt idx="528">
                  <c:v>4.9676907826174812</c:v>
                </c:pt>
                <c:pt idx="529">
                  <c:v>3.7737401195053479</c:v>
                </c:pt>
                <c:pt idx="530">
                  <c:v>2.6726545176451708</c:v>
                </c:pt>
                <c:pt idx="531">
                  <c:v>1.6745563742571079</c:v>
                </c:pt>
                <c:pt idx="532">
                  <c:v>0.79457552235744799</c:v>
                </c:pt>
                <c:pt idx="533">
                  <c:v>0.30126758834440198</c:v>
                </c:pt>
                <c:pt idx="534">
                  <c:v>0.30272554411192198</c:v>
                </c:pt>
                <c:pt idx="535">
                  <c:v>0.30764645061312001</c:v>
                </c:pt>
                <c:pt idx="536">
                  <c:v>0.31199118047396701</c:v>
                </c:pt>
                <c:pt idx="537">
                  <c:v>0.31497952725615602</c:v>
                </c:pt>
                <c:pt idx="538">
                  <c:v>0.31751688577571702</c:v>
                </c:pt>
                <c:pt idx="539">
                  <c:v>0.31979694918621199</c:v>
                </c:pt>
                <c:pt idx="540">
                  <c:v>0.32189274938386397</c:v>
                </c:pt>
                <c:pt idx="541">
                  <c:v>0.32384532169024299</c:v>
                </c:pt>
                <c:pt idx="542">
                  <c:v>0.32568102612532401</c:v>
                </c:pt>
                <c:pt idx="543">
                  <c:v>0.327418174426299</c:v>
                </c:pt>
                <c:pt idx="544">
                  <c:v>0.329070178479697</c:v>
                </c:pt>
                <c:pt idx="545">
                  <c:v>0.33064724804805201</c:v>
                </c:pt>
                <c:pt idx="546">
                  <c:v>0.33215738896129199</c:v>
                </c:pt>
                <c:pt idx="547">
                  <c:v>0.333607028582037</c:v>
                </c:pt>
                <c:pt idx="548">
                  <c:v>0.335001427573417</c:v>
                </c:pt>
                <c:pt idx="549">
                  <c:v>0.33634496035171002</c:v>
                </c:pt>
                <c:pt idx="550">
                  <c:v>0.33764134397190998</c:v>
                </c:pt>
                <c:pt idx="551">
                  <c:v>0.33889281629046802</c:v>
                </c:pt>
                <c:pt idx="552">
                  <c:v>0.34014429851075101</c:v>
                </c:pt>
                <c:pt idx="553">
                  <c:v>0.33876297657474203</c:v>
                </c:pt>
                <c:pt idx="554">
                  <c:v>0.27592603017990303</c:v>
                </c:pt>
                <c:pt idx="555">
                  <c:v>0.253995853362454</c:v>
                </c:pt>
                <c:pt idx="556">
                  <c:v>0.30605306526263099</c:v>
                </c:pt>
                <c:pt idx="557">
                  <c:v>0.28686342397463699</c:v>
                </c:pt>
                <c:pt idx="558">
                  <c:v>0.28059809699917099</c:v>
                </c:pt>
                <c:pt idx="559">
                  <c:v>0.244559708643976</c:v>
                </c:pt>
                <c:pt idx="560">
                  <c:v>0.43246210543117097</c:v>
                </c:pt>
                <c:pt idx="561">
                  <c:v>0.31582591610768401</c:v>
                </c:pt>
                <c:pt idx="562">
                  <c:v>0.24297631098537001</c:v>
                </c:pt>
                <c:pt idx="563">
                  <c:v>0.45697029512180598</c:v>
                </c:pt>
                <c:pt idx="564">
                  <c:v>0.24711459635452099</c:v>
                </c:pt>
                <c:pt idx="565">
                  <c:v>0.33605526992315099</c:v>
                </c:pt>
                <c:pt idx="566">
                  <c:v>0.28357103732162198</c:v>
                </c:pt>
                <c:pt idx="567">
                  <c:v>0.23399432229723499</c:v>
                </c:pt>
                <c:pt idx="568">
                  <c:v>0.243743812456756</c:v>
                </c:pt>
                <c:pt idx="569">
                  <c:v>0.36077382028349803</c:v>
                </c:pt>
                <c:pt idx="570">
                  <c:v>0.27071351996522702</c:v>
                </c:pt>
                <c:pt idx="571">
                  <c:v>0.24186166970096701</c:v>
                </c:pt>
                <c:pt idx="572">
                  <c:v>0.33254878466013299</c:v>
                </c:pt>
                <c:pt idx="573">
                  <c:v>0.41372384399176099</c:v>
                </c:pt>
                <c:pt idx="574">
                  <c:v>0.277571242581587</c:v>
                </c:pt>
                <c:pt idx="575">
                  <c:v>0.23318165914685099</c:v>
                </c:pt>
                <c:pt idx="576">
                  <c:v>0.443611251340712</c:v>
                </c:pt>
                <c:pt idx="577">
                  <c:v>0.22488870548610901</c:v>
                </c:pt>
                <c:pt idx="578">
                  <c:v>0.45375647789933299</c:v>
                </c:pt>
                <c:pt idx="579">
                  <c:v>0.23390837411568599</c:v>
                </c:pt>
                <c:pt idx="580">
                  <c:v>0.48445502722898898</c:v>
                </c:pt>
                <c:pt idx="581">
                  <c:v>0.51342982678283999</c:v>
                </c:pt>
                <c:pt idx="582">
                  <c:v>0.36771161557265902</c:v>
                </c:pt>
                <c:pt idx="583">
                  <c:v>0.495858183019664</c:v>
                </c:pt>
                <c:pt idx="584">
                  <c:v>0.22228503756923601</c:v>
                </c:pt>
                <c:pt idx="585">
                  <c:v>0.45511393031432601</c:v>
                </c:pt>
                <c:pt idx="586">
                  <c:v>0.50093540597703201</c:v>
                </c:pt>
                <c:pt idx="587">
                  <c:v>0.271269802406437</c:v>
                </c:pt>
                <c:pt idx="588">
                  <c:v>0.41303163582926999</c:v>
                </c:pt>
                <c:pt idx="589">
                  <c:v>0.228566483712768</c:v>
                </c:pt>
                <c:pt idx="590">
                  <c:v>0.36631711095833402</c:v>
                </c:pt>
                <c:pt idx="591">
                  <c:v>0.29532845483521403</c:v>
                </c:pt>
                <c:pt idx="592">
                  <c:v>0.47957445534097998</c:v>
                </c:pt>
                <c:pt idx="593">
                  <c:v>0.23925207037172</c:v>
                </c:pt>
                <c:pt idx="594">
                  <c:v>0.322627340049849</c:v>
                </c:pt>
                <c:pt idx="595">
                  <c:v>0.30136268563899199</c:v>
                </c:pt>
                <c:pt idx="596">
                  <c:v>0.211596147692831</c:v>
                </c:pt>
                <c:pt idx="597">
                  <c:v>0.31271906388383303</c:v>
                </c:pt>
                <c:pt idx="598">
                  <c:v>0.39489841409090298</c:v>
                </c:pt>
                <c:pt idx="599">
                  <c:v>0.54076992687123504</c:v>
                </c:pt>
                <c:pt idx="600">
                  <c:v>0.39009370645385399</c:v>
                </c:pt>
                <c:pt idx="601">
                  <c:v>0.21179053402846601</c:v>
                </c:pt>
                <c:pt idx="602">
                  <c:v>0.237060186436793</c:v>
                </c:pt>
                <c:pt idx="603">
                  <c:v>0.883326390063644</c:v>
                </c:pt>
                <c:pt idx="604">
                  <c:v>0.38350453151264202</c:v>
                </c:pt>
                <c:pt idx="605">
                  <c:v>0.74496396895045802</c:v>
                </c:pt>
                <c:pt idx="606">
                  <c:v>0.34054644161386699</c:v>
                </c:pt>
                <c:pt idx="607">
                  <c:v>0.27887093811313002</c:v>
                </c:pt>
                <c:pt idx="608">
                  <c:v>0.29394265474314801</c:v>
                </c:pt>
                <c:pt idx="609">
                  <c:v>0.31993498889937699</c:v>
                </c:pt>
                <c:pt idx="610">
                  <c:v>0.88301056589870097</c:v>
                </c:pt>
                <c:pt idx="611">
                  <c:v>0.36134362687118898</c:v>
                </c:pt>
                <c:pt idx="612">
                  <c:v>0.20670656895418901</c:v>
                </c:pt>
                <c:pt idx="613">
                  <c:v>0.57233354422044203</c:v>
                </c:pt>
                <c:pt idx="614">
                  <c:v>0.64197629067302897</c:v>
                </c:pt>
                <c:pt idx="615">
                  <c:v>0.87756938050108602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0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0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0</c:v>
                </c:pt>
                <c:pt idx="831">
                  <c:v>0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0</c:v>
                </c:pt>
                <c:pt idx="841">
                  <c:v>0</c:v>
                </c:pt>
                <c:pt idx="842">
                  <c:v>0</c:v>
                </c:pt>
                <c:pt idx="843">
                  <c:v>0</c:v>
                </c:pt>
                <c:pt idx="844">
                  <c:v>0</c:v>
                </c:pt>
                <c:pt idx="845">
                  <c:v>0</c:v>
                </c:pt>
                <c:pt idx="846">
                  <c:v>0</c:v>
                </c:pt>
                <c:pt idx="847">
                  <c:v>0</c:v>
                </c:pt>
                <c:pt idx="848">
                  <c:v>0</c:v>
                </c:pt>
                <c:pt idx="849">
                  <c:v>0</c:v>
                </c:pt>
                <c:pt idx="850">
                  <c:v>0</c:v>
                </c:pt>
                <c:pt idx="851">
                  <c:v>0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0</c:v>
                </c:pt>
                <c:pt idx="859">
                  <c:v>0</c:v>
                </c:pt>
                <c:pt idx="860">
                  <c:v>0</c:v>
                </c:pt>
                <c:pt idx="861">
                  <c:v>0</c:v>
                </c:pt>
                <c:pt idx="862">
                  <c:v>0</c:v>
                </c:pt>
                <c:pt idx="863">
                  <c:v>0</c:v>
                </c:pt>
                <c:pt idx="864">
                  <c:v>0</c:v>
                </c:pt>
                <c:pt idx="865">
                  <c:v>0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0</c:v>
                </c:pt>
                <c:pt idx="889">
                  <c:v>0</c:v>
                </c:pt>
                <c:pt idx="890">
                  <c:v>0</c:v>
                </c:pt>
                <c:pt idx="891">
                  <c:v>0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</c:numCache>
            </c:numRef>
          </c:xVal>
          <c:yVal>
            <c:numRef>
              <c:f>'[Chart in Microsoft PowerPoint]slip'!$AD$27:$AD$29000</c:f>
              <c:numCache>
                <c:formatCode>General</c:formatCode>
                <c:ptCount val="28974"/>
                <c:pt idx="0">
                  <c:v>0.30134576976679001</c:v>
                </c:pt>
                <c:pt idx="1">
                  <c:v>0.30279514601565299</c:v>
                </c:pt>
                <c:pt idx="2">
                  <c:v>0.30451624745407502</c:v>
                </c:pt>
                <c:pt idx="3">
                  <c:v>0.30617844106900099</c:v>
                </c:pt>
                <c:pt idx="4">
                  <c:v>0.307838706266021</c:v>
                </c:pt>
                <c:pt idx="5">
                  <c:v>0.30951148540179901</c:v>
                </c:pt>
                <c:pt idx="6">
                  <c:v>0.31119458096286501</c:v>
                </c:pt>
                <c:pt idx="7">
                  <c:v>0.31288744152368497</c:v>
                </c:pt>
                <c:pt idx="8">
                  <c:v>0.31459021006346299</c:v>
                </c:pt>
                <c:pt idx="9">
                  <c:v>0.31630297828644799</c:v>
                </c:pt>
                <c:pt idx="10">
                  <c:v>0.31802581069885999</c:v>
                </c:pt>
                <c:pt idx="11">
                  <c:v>0.31975877344887799</c:v>
                </c:pt>
                <c:pt idx="12">
                  <c:v>0.32150193425705897</c:v>
                </c:pt>
                <c:pt idx="13">
                  <c:v>0.32325536138710098</c:v>
                </c:pt>
                <c:pt idx="14">
                  <c:v>0.32501912361364899</c:v>
                </c:pt>
                <c:pt idx="15">
                  <c:v>0.32679329026121501</c:v>
                </c:pt>
                <c:pt idx="16">
                  <c:v>0.32857793121194701</c:v>
                </c:pt>
                <c:pt idx="17">
                  <c:v>0.33037311691124999</c:v>
                </c:pt>
                <c:pt idx="18">
                  <c:v>0.332178918371415</c:v>
                </c:pt>
                <c:pt idx="19">
                  <c:v>0.33399540717918103</c:v>
                </c:pt>
                <c:pt idx="20">
                  <c:v>0.33582265550006102</c:v>
                </c:pt>
                <c:pt idx="21">
                  <c:v>0.33766073608516201</c:v>
                </c:pt>
                <c:pt idx="22">
                  <c:v>0.33950972227561699</c:v>
                </c:pt>
                <c:pt idx="23">
                  <c:v>0.34136968800982798</c:v>
                </c:pt>
                <c:pt idx="24">
                  <c:v>0.34324070782859201</c:v>
                </c:pt>
                <c:pt idx="25">
                  <c:v>0.345122856881178</c:v>
                </c:pt>
                <c:pt idx="26">
                  <c:v>0.347016210932171</c:v>
                </c:pt>
                <c:pt idx="27">
                  <c:v>0.34892084636625997</c:v>
                </c:pt>
                <c:pt idx="28">
                  <c:v>0.35083684019579098</c:v>
                </c:pt>
                <c:pt idx="29">
                  <c:v>0.35276427006682698</c:v>
                </c:pt>
                <c:pt idx="30">
                  <c:v>0.35470321426452001</c:v>
                </c:pt>
                <c:pt idx="31">
                  <c:v>0.356653751721277</c:v>
                </c:pt>
                <c:pt idx="32">
                  <c:v>0.35861596202106799</c:v>
                </c:pt>
                <c:pt idx="33">
                  <c:v>0.36058992540906099</c:v>
                </c:pt>
                <c:pt idx="34">
                  <c:v>0.362575722795421</c:v>
                </c:pt>
                <c:pt idx="35">
                  <c:v>0.36457343576322898</c:v>
                </c:pt>
                <c:pt idx="36">
                  <c:v>0.36658314657642599</c:v>
                </c:pt>
                <c:pt idx="37">
                  <c:v>0.368604938185223</c:v>
                </c:pt>
                <c:pt idx="38">
                  <c:v>0.37063889423336199</c:v>
                </c:pt>
                <c:pt idx="39">
                  <c:v>0.37268509906675801</c:v>
                </c:pt>
                <c:pt idx="40">
                  <c:v>0.37474363773784902</c:v>
                </c:pt>
                <c:pt idx="41">
                  <c:v>0.37681459601654999</c:v>
                </c:pt>
                <c:pt idx="42">
                  <c:v>0.378898060393903</c:v>
                </c:pt>
                <c:pt idx="43">
                  <c:v>0.38099411809274902</c:v>
                </c:pt>
                <c:pt idx="44">
                  <c:v>0.383102857073369</c:v>
                </c:pt>
                <c:pt idx="45">
                  <c:v>0.38522436604209398</c:v>
                </c:pt>
                <c:pt idx="46">
                  <c:v>0.38735873445830299</c:v>
                </c:pt>
                <c:pt idx="47">
                  <c:v>0.38950605254322401</c:v>
                </c:pt>
                <c:pt idx="48">
                  <c:v>0.39166641128694502</c:v>
                </c:pt>
                <c:pt idx="49">
                  <c:v>0.39383990245738898</c:v>
                </c:pt>
                <c:pt idx="50">
                  <c:v>0.396026618608118</c:v>
                </c:pt>
                <c:pt idx="51">
                  <c:v>0.39822665308614102</c:v>
                </c:pt>
                <c:pt idx="52">
                  <c:v>0.400440100041286</c:v>
                </c:pt>
                <c:pt idx="53">
                  <c:v>0.40266705443365097</c:v>
                </c:pt>
                <c:pt idx="54">
                  <c:v>0.40490761204321302</c:v>
                </c:pt>
                <c:pt idx="55">
                  <c:v>0.40716186947737398</c:v>
                </c:pt>
                <c:pt idx="56">
                  <c:v>0.409429924181125</c:v>
                </c:pt>
                <c:pt idx="57">
                  <c:v>0.41171187444482898</c:v>
                </c:pt>
                <c:pt idx="58">
                  <c:v>0.41400781941375497</c:v>
                </c:pt>
                <c:pt idx="59">
                  <c:v>0.41631785909795899</c:v>
                </c:pt>
                <c:pt idx="60">
                  <c:v>0.418642094379649</c:v>
                </c:pt>
                <c:pt idx="61">
                  <c:v>0.420980627024784</c:v>
                </c:pt>
                <c:pt idx="62">
                  <c:v>0.423333559690936</c:v>
                </c:pt>
                <c:pt idx="63">
                  <c:v>0.42570099593801702</c:v>
                </c:pt>
                <c:pt idx="64">
                  <c:v>0.42808304023757499</c:v>
                </c:pt>
                <c:pt idx="65">
                  <c:v>0.43047979798240499</c:v>
                </c:pt>
                <c:pt idx="66">
                  <c:v>0.43289137549770301</c:v>
                </c:pt>
                <c:pt idx="67">
                  <c:v>0.43531788004956501</c:v>
                </c:pt>
                <c:pt idx="68">
                  <c:v>0.43775941985664901</c:v>
                </c:pt>
                <c:pt idx="69">
                  <c:v>0.44021610410048501</c:v>
                </c:pt>
                <c:pt idx="70">
                  <c:v>0.44268804293504199</c:v>
                </c:pt>
                <c:pt idx="71">
                  <c:v>0.44517534749846199</c:v>
                </c:pt>
                <c:pt idx="72">
                  <c:v>0.44767812992354</c:v>
                </c:pt>
                <c:pt idx="73">
                  <c:v>0.450196503348889</c:v>
                </c:pt>
                <c:pt idx="74">
                  <c:v>0.45273058192950599</c:v>
                </c:pt>
                <c:pt idx="75">
                  <c:v>0.45528048084894202</c:v>
                </c:pt>
                <c:pt idx="76">
                  <c:v>0.45784631632994999</c:v>
                </c:pt>
                <c:pt idx="77">
                  <c:v>0.46042820564661802</c:v>
                </c:pt>
                <c:pt idx="78">
                  <c:v>0.46302626713586598</c:v>
                </c:pt>
                <c:pt idx="79">
                  <c:v>0.465640620209548</c:v>
                </c:pt>
                <c:pt idx="80">
                  <c:v>0.46827138536606799</c:v>
                </c:pt>
                <c:pt idx="81">
                  <c:v>0.47091868420344002</c:v>
                </c:pt>
                <c:pt idx="82">
                  <c:v>0.47358263943058598</c:v>
                </c:pt>
                <c:pt idx="83">
                  <c:v>0.47626337488072501</c:v>
                </c:pt>
                <c:pt idx="84">
                  <c:v>0.47896101552394099</c:v>
                </c:pt>
                <c:pt idx="85">
                  <c:v>0.48167568748011003</c:v>
                </c:pt>
                <c:pt idx="86">
                  <c:v>0.48440751803183202</c:v>
                </c:pt>
                <c:pt idx="87">
                  <c:v>0.48715663563739903</c:v>
                </c:pt>
                <c:pt idx="88">
                  <c:v>0.48992316994516499</c:v>
                </c:pt>
                <c:pt idx="89">
                  <c:v>0.492707251806137</c:v>
                </c:pt>
                <c:pt idx="90">
                  <c:v>0.49550901328874802</c:v>
                </c:pt>
                <c:pt idx="91">
                  <c:v>0.49832858769208599</c:v>
                </c:pt>
                <c:pt idx="92">
                  <c:v>0.50116610956020502</c:v>
                </c:pt>
                <c:pt idx="93">
                  <c:v>0.50402171469719503</c:v>
                </c:pt>
                <c:pt idx="94">
                  <c:v>0.50689554018086302</c:v>
                </c:pt>
                <c:pt idx="95">
                  <c:v>0.50978772437841902</c:v>
                </c:pt>
                <c:pt idx="96">
                  <c:v>0.51269840696068603</c:v>
                </c:pt>
                <c:pt idx="97">
                  <c:v>0.51562772891784103</c:v>
                </c:pt>
                <c:pt idx="98">
                  <c:v>0.51857583257464102</c:v>
                </c:pt>
                <c:pt idx="99">
                  <c:v>0.52154286160604102</c:v>
                </c:pt>
                <c:pt idx="100">
                  <c:v>0.52452896105329505</c:v>
                </c:pt>
                <c:pt idx="101">
                  <c:v>0.52753427733967395</c:v>
                </c:pt>
                <c:pt idx="102">
                  <c:v>0.53055895828723598</c:v>
                </c:pt>
                <c:pt idx="103">
                  <c:v>0.53360315313325701</c:v>
                </c:pt>
                <c:pt idx="104">
                  <c:v>0.536667012546299</c:v>
                </c:pt>
                <c:pt idx="105">
                  <c:v>0.53975068864454601</c:v>
                </c:pt>
                <c:pt idx="106">
                  <c:v>0.54285433501203095</c:v>
                </c:pt>
                <c:pt idx="107">
                  <c:v>0.54597810671649505</c:v>
                </c:pt>
                <c:pt idx="108">
                  <c:v>0.54912216032709804</c:v>
                </c:pt>
                <c:pt idx="109">
                  <c:v>0.55228665393278598</c:v>
                </c:pt>
                <c:pt idx="110">
                  <c:v>0.55547174715993397</c:v>
                </c:pt>
                <c:pt idx="111">
                  <c:v>0.55867760119167897</c:v>
                </c:pt>
                <c:pt idx="112">
                  <c:v>0.56190437878579202</c:v>
                </c:pt>
                <c:pt idx="113">
                  <c:v>0.56515224429455702</c:v>
                </c:pt>
                <c:pt idx="114">
                  <c:v>0.56842136368384499</c:v>
                </c:pt>
                <c:pt idx="115">
                  <c:v>0.57171190455277898</c:v>
                </c:pt>
                <c:pt idx="116">
                  <c:v>0.57502403615361997</c:v>
                </c:pt>
                <c:pt idx="117">
                  <c:v>0.57835792941193098</c:v>
                </c:pt>
                <c:pt idx="118">
                  <c:v>0.58171375694751404</c:v>
                </c:pt>
                <c:pt idx="119">
                  <c:v>0.58509169309442699</c:v>
                </c:pt>
                <c:pt idx="120">
                  <c:v>0.58849191392309896</c:v>
                </c:pt>
                <c:pt idx="121">
                  <c:v>0.591914597261324</c:v>
                </c:pt>
                <c:pt idx="122">
                  <c:v>0.59535992271522098</c:v>
                </c:pt>
                <c:pt idx="123">
                  <c:v>0.59882807169295205</c:v>
                </c:pt>
                <c:pt idx="124">
                  <c:v>0.60231922742592903</c:v>
                </c:pt>
                <c:pt idx="125">
                  <c:v>0.60583357499179102</c:v>
                </c:pt>
                <c:pt idx="126">
                  <c:v>0.60937130133785</c:v>
                </c:pt>
                <c:pt idx="127">
                  <c:v>0.61293259530390098</c:v>
                </c:pt>
                <c:pt idx="128">
                  <c:v>0.61651764764695804</c:v>
                </c:pt>
                <c:pt idx="129">
                  <c:v>0.62012665106428799</c:v>
                </c:pt>
                <c:pt idx="130">
                  <c:v>0.62375980021866595</c:v>
                </c:pt>
                <c:pt idx="131">
                  <c:v>0.62741729176317396</c:v>
                </c:pt>
                <c:pt idx="132">
                  <c:v>0.63109932436599703</c:v>
                </c:pt>
                <c:pt idx="133">
                  <c:v>0.63480609873678095</c:v>
                </c:pt>
                <c:pt idx="134">
                  <c:v>0.63853781765197504</c:v>
                </c:pt>
                <c:pt idx="135">
                  <c:v>0.642294685981881</c:v>
                </c:pt>
                <c:pt idx="136">
                  <c:v>0.646076910716611</c:v>
                </c:pt>
                <c:pt idx="137">
                  <c:v>0.64988470099474105</c:v>
                </c:pt>
                <c:pt idx="138">
                  <c:v>0.65371826812924605</c:v>
                </c:pt>
                <c:pt idx="139">
                  <c:v>0.65757782563704703</c:v>
                </c:pt>
                <c:pt idx="140">
                  <c:v>0.66146358926700999</c:v>
                </c:pt>
                <c:pt idx="141">
                  <c:v>0.66537577702847595</c:v>
                </c:pt>
                <c:pt idx="142">
                  <c:v>0.66931460922130404</c:v>
                </c:pt>
                <c:pt idx="143">
                  <c:v>0.67328030846554099</c:v>
                </c:pt>
                <c:pt idx="144">
                  <c:v>0.67727309973185001</c:v>
                </c:pt>
                <c:pt idx="145">
                  <c:v>0.68129321037200696</c:v>
                </c:pt>
                <c:pt idx="146">
                  <c:v>0.68534087015049905</c:v>
                </c:pt>
                <c:pt idx="147">
                  <c:v>0.68941631127626801</c:v>
                </c:pt>
                <c:pt idx="148">
                  <c:v>0.69351976843518504</c:v>
                </c:pt>
                <c:pt idx="149">
                  <c:v>0.69765147882233902</c:v>
                </c:pt>
                <c:pt idx="150">
                  <c:v>0.70181168217596901</c:v>
                </c:pt>
                <c:pt idx="151">
                  <c:v>0.70600062081070203</c:v>
                </c:pt>
                <c:pt idx="152">
                  <c:v>0.71021853965283499</c:v>
                </c:pt>
                <c:pt idx="153">
                  <c:v>0.71446568627405505</c:v>
                </c:pt>
                <c:pt idx="154">
                  <c:v>0.718742310928288</c:v>
                </c:pt>
                <c:pt idx="155">
                  <c:v>0.72304866658671496</c:v>
                </c:pt>
                <c:pt idx="156">
                  <c:v>0.727385008974886</c:v>
                </c:pt>
                <c:pt idx="157">
                  <c:v>0.73175159661005496</c:v>
                </c:pt>
                <c:pt idx="158">
                  <c:v>0.73614869083885204</c:v>
                </c:pt>
                <c:pt idx="159">
                  <c:v>0.74057655587557802</c:v>
                </c:pt>
                <c:pt idx="160">
                  <c:v>0.74503545884179501</c:v>
                </c:pt>
                <c:pt idx="161">
                  <c:v>0.74952566980558399</c:v>
                </c:pt>
                <c:pt idx="162">
                  <c:v>0.75404746182219196</c:v>
                </c:pt>
                <c:pt idx="163">
                  <c:v>0.75860111097489502</c:v>
                </c:pt>
                <c:pt idx="164">
                  <c:v>0.76318689641669901</c:v>
                </c:pt>
                <c:pt idx="165">
                  <c:v>0.76780510041314598</c:v>
                </c:pt>
                <c:pt idx="166">
                  <c:v>0.77245600838476702</c:v>
                </c:pt>
                <c:pt idx="167">
                  <c:v>0.77713990895140395</c:v>
                </c:pt>
                <c:pt idx="168">
                  <c:v>0.78185709397645098</c:v>
                </c:pt>
                <c:pt idx="169">
                  <c:v>0.78660785861232496</c:v>
                </c:pt>
                <c:pt idx="170">
                  <c:v>0.79139250134646499</c:v>
                </c:pt>
                <c:pt idx="171">
                  <c:v>0.79621132404796602</c:v>
                </c:pt>
                <c:pt idx="172">
                  <c:v>0.80106463201532097</c:v>
                </c:pt>
                <c:pt idx="173">
                  <c:v>0.80595273402480405</c:v>
                </c:pt>
                <c:pt idx="174">
                  <c:v>0.81087594237969995</c:v>
                </c:pt>
                <c:pt idx="175">
                  <c:v>0.81583457296017303</c:v>
                </c:pt>
                <c:pt idx="176">
                  <c:v>0.82082894527442996</c:v>
                </c:pt>
                <c:pt idx="177">
                  <c:v>0.82585938251020297</c:v>
                </c:pt>
                <c:pt idx="178">
                  <c:v>0.83092621158746105</c:v>
                </c:pt>
                <c:pt idx="179">
                  <c:v>0.83602976321214295</c:v>
                </c:pt>
                <c:pt idx="180">
                  <c:v>0.84117037193010702</c:v>
                </c:pt>
                <c:pt idx="181">
                  <c:v>0.84634837618289405</c:v>
                </c:pt>
                <c:pt idx="182">
                  <c:v>0.851564118364315</c:v>
                </c:pt>
                <c:pt idx="183">
                  <c:v>0.85681794487714003</c:v>
                </c:pt>
                <c:pt idx="184">
                  <c:v>0.86211020619166501</c:v>
                </c:pt>
                <c:pt idx="185">
                  <c:v>0.86744125690507501</c:v>
                </c:pt>
                <c:pt idx="186">
                  <c:v>0.87281145580186603</c:v>
                </c:pt>
                <c:pt idx="187">
                  <c:v>0.87822116591483701</c:v>
                </c:pt>
                <c:pt idx="188">
                  <c:v>0.88367075458819899</c:v>
                </c:pt>
                <c:pt idx="189">
                  <c:v>0.88916059354043497</c:v>
                </c:pt>
                <c:pt idx="190">
                  <c:v>0.89469105892952505</c:v>
                </c:pt>
                <c:pt idx="191">
                  <c:v>0.90026253141852997</c:v>
                </c:pt>
                <c:pt idx="192">
                  <c:v>0.90587539624241298</c:v>
                </c:pt>
                <c:pt idx="193">
                  <c:v>0.91153004327657094</c:v>
                </c:pt>
                <c:pt idx="194">
                  <c:v>0.91722686710613099</c:v>
                </c:pt>
                <c:pt idx="195">
                  <c:v>0.92296626709627505</c:v>
                </c:pt>
                <c:pt idx="196">
                  <c:v>0.92874864746439101</c:v>
                </c:pt>
                <c:pt idx="197">
                  <c:v>0.93457441735331004</c:v>
                </c:pt>
                <c:pt idx="198">
                  <c:v>0.94044399090536102</c:v>
                </c:pt>
                <c:pt idx="199">
                  <c:v>0.94635778733896603</c:v>
                </c:pt>
                <c:pt idx="200">
                  <c:v>0.95231623102483698</c:v>
                </c:pt>
                <c:pt idx="201">
                  <c:v>0.95831975156563498</c:v>
                </c:pt>
                <c:pt idx="202">
                  <c:v>0.96436878387506897</c:v>
                </c:pt>
                <c:pt idx="203">
                  <c:v>0.970463768260033</c:v>
                </c:pt>
                <c:pt idx="204">
                  <c:v>0.97660515050320496</c:v>
                </c:pt>
                <c:pt idx="205">
                  <c:v>0.98279338194778398</c:v>
                </c:pt>
                <c:pt idx="206">
                  <c:v>0.98902891958324901</c:v>
                </c:pt>
                <c:pt idx="207">
                  <c:v>0.99531222613330905</c:v>
                </c:pt>
                <c:pt idx="208">
                  <c:v>1.0016437701450971</c:v>
                </c:pt>
                <c:pt idx="209">
                  <c:v>1.0080240260797551</c:v>
                </c:pt>
                <c:pt idx="210">
                  <c:v>1.0144534744054561</c:v>
                </c:pt>
                <c:pt idx="211">
                  <c:v>1.0209326016915059</c:v>
                </c:pt>
                <c:pt idx="212">
                  <c:v>1.0274619007044881</c:v>
                </c:pt>
                <c:pt idx="213">
                  <c:v>1.034041870505936</c:v>
                </c:pt>
                <c:pt idx="214">
                  <c:v>1.04067301655253</c:v>
                </c:pt>
                <c:pt idx="215">
                  <c:v>1.0473558507972121</c:v>
                </c:pt>
                <c:pt idx="216">
                  <c:v>1.0540908917931711</c:v>
                </c:pt>
                <c:pt idx="217">
                  <c:v>1.060878664798742</c:v>
                </c:pt>
                <c:pt idx="218">
                  <c:v>1.067719701885566</c:v>
                </c:pt>
                <c:pt idx="219">
                  <c:v>1.074614542047631</c:v>
                </c:pt>
                <c:pt idx="220">
                  <c:v>1.0815637313131661</c:v>
                </c:pt>
                <c:pt idx="221">
                  <c:v>1.0885678228583671</c:v>
                </c:pt>
                <c:pt idx="222">
                  <c:v>1.0956273771233049</c:v>
                </c:pt>
                <c:pt idx="223">
                  <c:v>1.1027429619301921</c:v>
                </c:pt>
                <c:pt idx="224">
                  <c:v>1.109915152603949</c:v>
                </c:pt>
                <c:pt idx="225">
                  <c:v>1.117144532094823</c:v>
                </c:pt>
                <c:pt idx="226">
                  <c:v>1.124431691103821</c:v>
                </c:pt>
                <c:pt idx="227">
                  <c:v>1.1317772282103089</c:v>
                </c:pt>
                <c:pt idx="228">
                  <c:v>1.1391817500020489</c:v>
                </c:pt>
                <c:pt idx="229">
                  <c:v>1.14664587120811</c:v>
                </c:pt>
                <c:pt idx="230">
                  <c:v>1.1541702148341331</c:v>
                </c:pt>
                <c:pt idx="231">
                  <c:v>1.1617554123003251</c:v>
                </c:pt>
                <c:pt idx="232">
                  <c:v>1.1694021035820901</c:v>
                </c:pt>
                <c:pt idx="233">
                  <c:v>1.1771109373537301</c:v>
                </c:pt>
                <c:pt idx="234">
                  <c:v>1.1848825711348141</c:v>
                </c:pt>
                <c:pt idx="235">
                  <c:v>1.1927176714393399</c:v>
                </c:pt>
                <c:pt idx="236">
                  <c:v>1.2006169139282159</c:v>
                </c:pt>
                <c:pt idx="237">
                  <c:v>1.208580983564548</c:v>
                </c:pt>
                <c:pt idx="238">
                  <c:v>1.216610574772182</c:v>
                </c:pt>
                <c:pt idx="239">
                  <c:v>1.224706391597369</c:v>
                </c:pt>
                <c:pt idx="240">
                  <c:v>1.2328691478737379</c:v>
                </c:pt>
                <c:pt idx="241">
                  <c:v>1.2410995673907581</c:v>
                </c:pt>
                <c:pt idx="242">
                  <c:v>1.2493983840652549</c:v>
                </c:pt>
                <c:pt idx="243">
                  <c:v>1.2577663421171159</c:v>
                </c:pt>
                <c:pt idx="244">
                  <c:v>1.266204196247765</c:v>
                </c:pt>
                <c:pt idx="245">
                  <c:v>1.274712711823037</c:v>
                </c:pt>
                <c:pt idx="246">
                  <c:v>1.2832926650592289</c:v>
                </c:pt>
                <c:pt idx="247">
                  <c:v>1.2919448432136631</c:v>
                </c:pt>
                <c:pt idx="248">
                  <c:v>1.300670044778522</c:v>
                </c:pt>
                <c:pt idx="249">
                  <c:v>1.30946907967931</c:v>
                </c:pt>
                <c:pt idx="250">
                  <c:v>1.318342769476947</c:v>
                </c:pt>
                <c:pt idx="251">
                  <c:v>1.327291947574557</c:v>
                </c:pt>
                <c:pt idx="252">
                  <c:v>1.3363174594282701</c:v>
                </c:pt>
                <c:pt idx="253">
                  <c:v>1.3454201627628291</c:v>
                </c:pt>
                <c:pt idx="254">
                  <c:v>1.3546009277911739</c:v>
                </c:pt>
                <c:pt idx="255">
                  <c:v>1.363860637439354</c:v>
                </c:pt>
                <c:pt idx="256">
                  <c:v>1.3732001875758171</c:v>
                </c:pt>
                <c:pt idx="257">
                  <c:v>1.3826204872456911</c:v>
                </c:pt>
                <c:pt idx="258">
                  <c:v>1.3921224589101351</c:v>
                </c:pt>
                <c:pt idx="259">
                  <c:v>1.401707038690748</c:v>
                </c:pt>
                <c:pt idx="260">
                  <c:v>1.4113751766193481</c:v>
                </c:pt>
                <c:pt idx="261">
                  <c:v>1.421127836893074</c:v>
                </c:pt>
                <c:pt idx="262">
                  <c:v>1.4309659981351259</c:v>
                </c:pt>
                <c:pt idx="263">
                  <c:v>1.440890653660903</c:v>
                </c:pt>
                <c:pt idx="264">
                  <c:v>1.4509028117504319</c:v>
                </c:pt>
                <c:pt idx="265">
                  <c:v>1.461003495926239</c:v>
                </c:pt>
                <c:pt idx="266">
                  <c:v>1.471193745237745</c:v>
                </c:pt>
                <c:pt idx="267">
                  <c:v>1.481474614551632</c:v>
                </c:pt>
                <c:pt idx="268">
                  <c:v>1.49184717484883</c:v>
                </c:pt>
                <c:pt idx="269">
                  <c:v>1.5023125135279789</c:v>
                </c:pt>
                <c:pt idx="270">
                  <c:v>1.5128717347156431</c:v>
                </c:pt>
                <c:pt idx="271">
                  <c:v>1.523525959583599</c:v>
                </c:pt>
                <c:pt idx="272">
                  <c:v>1.534276326672968</c:v>
                </c:pt>
                <c:pt idx="273">
                  <c:v>1.545123992225879</c:v>
                </c:pt>
                <c:pt idx="274">
                  <c:v>1.5560701305244</c:v>
                </c:pt>
                <c:pt idx="275">
                  <c:v>1.5671159342373071</c:v>
                </c:pt>
                <c:pt idx="276">
                  <c:v>1.578262614774623</c:v>
                </c:pt>
                <c:pt idx="277">
                  <c:v>1.589511402650245</c:v>
                </c:pt>
                <c:pt idx="278">
                  <c:v>1.600863547852843</c:v>
                </c:pt>
                <c:pt idx="279">
                  <c:v>1.6123203202251839</c:v>
                </c:pt>
                <c:pt idx="280">
                  <c:v>1.623883009852322</c:v>
                </c:pt>
                <c:pt idx="281">
                  <c:v>1.6355529274586349</c:v>
                </c:pt>
                <c:pt idx="282">
                  <c:v>1.647331404814049</c:v>
                </c:pt>
                <c:pt idx="283">
                  <c:v>1.659219795149641</c:v>
                </c:pt>
                <c:pt idx="284">
                  <c:v>1.671219473583053</c:v>
                </c:pt>
                <c:pt idx="285">
                  <c:v>1.6833318375536941</c:v>
                </c:pt>
                <c:pt idx="286">
                  <c:v>1.695558307268199</c:v>
                </c:pt>
                <c:pt idx="287">
                  <c:v>1.707900326156325</c:v>
                </c:pt>
                <c:pt idx="288">
                  <c:v>1.720359361337731</c:v>
                </c:pt>
                <c:pt idx="289">
                  <c:v>1.7329369040994631</c:v>
                </c:pt>
                <c:pt idx="290">
                  <c:v>1.7456344703852349</c:v>
                </c:pt>
                <c:pt idx="291">
                  <c:v>1.7584536012959759</c:v>
                </c:pt>
                <c:pt idx="292">
                  <c:v>1.771395863602512</c:v>
                </c:pt>
                <c:pt idx="293">
                  <c:v>1.7844628502704201</c:v>
                </c:pt>
                <c:pt idx="294">
                  <c:v>1.797656180997711</c:v>
                </c:pt>
                <c:pt idx="295">
                  <c:v>1.8109775027652559</c:v>
                </c:pt>
                <c:pt idx="296">
                  <c:v>1.824428490400648</c:v>
                </c:pt>
                <c:pt idx="297">
                  <c:v>1.8380108471556631</c:v>
                </c:pt>
                <c:pt idx="298">
                  <c:v>1.85172630529802</c:v>
                </c:pt>
                <c:pt idx="299">
                  <c:v>1.865576626717224</c:v>
                </c:pt>
                <c:pt idx="300">
                  <c:v>1.879563603545652</c:v>
                </c:pt>
                <c:pt idx="301">
                  <c:v>1.8936890587947119</c:v>
                </c:pt>
                <c:pt idx="302">
                  <c:v>1.9079548470066681</c:v>
                </c:pt>
                <c:pt idx="303">
                  <c:v>1.922362854922798</c:v>
                </c:pt>
                <c:pt idx="304">
                  <c:v>1.9369150021679169</c:v>
                </c:pt>
                <c:pt idx="305">
                  <c:v>1.951613241952191</c:v>
                </c:pt>
                <c:pt idx="306">
                  <c:v>1.9664595617903871</c:v>
                </c:pt>
                <c:pt idx="307">
                  <c:v>1.9814559842391271</c:v>
                </c:pt>
                <c:pt idx="308">
                  <c:v>1.9966045676528741</c:v>
                </c:pt>
                <c:pt idx="309">
                  <c:v>2.011907406958819</c:v>
                </c:pt>
                <c:pt idx="310">
                  <c:v>2.0273666344515471</c:v>
                </c:pt>
                <c:pt idx="311">
                  <c:v>2.0429844206079601</c:v>
                </c:pt>
                <c:pt idx="312">
                  <c:v>2.058762974922693</c:v>
                </c:pt>
                <c:pt idx="313">
                  <c:v>2.0747045467654122</c:v>
                </c:pt>
                <c:pt idx="314">
                  <c:v>2.0908114262596391</c:v>
                </c:pt>
                <c:pt idx="315">
                  <c:v>2.1070859451845578</c:v>
                </c:pt>
                <c:pt idx="316">
                  <c:v>2.1235304778999731</c:v>
                </c:pt>
                <c:pt idx="317">
                  <c:v>2.1401474422954152</c:v>
                </c:pt>
                <c:pt idx="318">
                  <c:v>2.1569393007637272</c:v>
                </c:pt>
                <c:pt idx="319">
                  <c:v>2.1739085612003919</c:v>
                </c:pt>
                <c:pt idx="320">
                  <c:v>2.1910577780287288</c:v>
                </c:pt>
                <c:pt idx="321">
                  <c:v>2.2083895532522231</c:v>
                </c:pt>
                <c:pt idx="322">
                  <c:v>2.2259065375346951</c:v>
                </c:pt>
                <c:pt idx="323">
                  <c:v>2.2436114313088198</c:v>
                </c:pt>
                <c:pt idx="324">
                  <c:v>2.2615069859143402</c:v>
                </c:pt>
                <c:pt idx="325">
                  <c:v>2.2795960047663968</c:v>
                </c:pt>
                <c:pt idx="326">
                  <c:v>2.2978813445552611</c:v>
                </c:pt>
                <c:pt idx="327">
                  <c:v>2.3163659164781469</c:v>
                </c:pt>
                <c:pt idx="328">
                  <c:v>2.3350526875042208</c:v>
                </c:pt>
                <c:pt idx="329">
                  <c:v>2.353944681673755</c:v>
                </c:pt>
                <c:pt idx="330">
                  <c:v>2.3730449814325079</c:v>
                </c:pt>
                <c:pt idx="331">
                  <c:v>2.3923567290023149</c:v>
                </c:pt>
                <c:pt idx="332">
                  <c:v>2.4118831277891362</c:v>
                </c:pt>
                <c:pt idx="333">
                  <c:v>2.431627443829572</c:v>
                </c:pt>
                <c:pt idx="334">
                  <c:v>2.4515930072771042</c:v>
                </c:pt>
                <c:pt idx="335">
                  <c:v>2.4717832139293079</c:v>
                </c:pt>
                <c:pt idx="336">
                  <c:v>2.4922015267972322</c:v>
                </c:pt>
                <c:pt idx="337">
                  <c:v>2.5128514777182849</c:v>
                </c:pt>
                <c:pt idx="338">
                  <c:v>2.5337366690140488</c:v>
                </c:pt>
                <c:pt idx="339">
                  <c:v>2.5548607751942591</c:v>
                </c:pt>
                <c:pt idx="340">
                  <c:v>2.576227544708618</c:v>
                </c:pt>
                <c:pt idx="341">
                  <c:v>2.5978408017476822</c:v>
                </c:pt>
                <c:pt idx="342">
                  <c:v>2.6197044480945859</c:v>
                </c:pt>
                <c:pt idx="343">
                  <c:v>2.6418224650291511</c:v>
                </c:pt>
                <c:pt idx="344">
                  <c:v>2.6641989152859158</c:v>
                </c:pt>
                <c:pt idx="345">
                  <c:v>2.6868379450679432</c:v>
                </c:pt>
                <c:pt idx="346">
                  <c:v>2.7097437861181009</c:v>
                </c:pt>
                <c:pt idx="347">
                  <c:v>2.7329207578496728</c:v>
                </c:pt>
                <c:pt idx="348">
                  <c:v>2.756373269538178</c:v>
                </c:pt>
                <c:pt idx="349">
                  <c:v>2.7801058225763642</c:v>
                </c:pt>
                <c:pt idx="350">
                  <c:v>2.804123012794427</c:v>
                </c:pt>
                <c:pt idx="351">
                  <c:v>2.82842953284751</c:v>
                </c:pt>
                <c:pt idx="352">
                  <c:v>2.8530301746726439</c:v>
                </c:pt>
                <c:pt idx="353">
                  <c:v>2.8779298320174829</c:v>
                </c:pt>
                <c:pt idx="354">
                  <c:v>2.9031335030430161</c:v>
                </c:pt>
                <c:pt idx="355">
                  <c:v>2.928646293002763</c:v>
                </c:pt>
                <c:pt idx="356">
                  <c:v>2.954473417000846</c:v>
                </c:pt>
                <c:pt idx="357">
                  <c:v>2.980620202831656</c:v>
                </c:pt>
                <c:pt idx="358">
                  <c:v>3.0070920939036321</c:v>
                </c:pt>
                <c:pt idx="359">
                  <c:v>3.0338946522500079</c:v>
                </c:pt>
                <c:pt idx="360">
                  <c:v>3.0610335616293241</c:v>
                </c:pt>
                <c:pt idx="361">
                  <c:v>3.088514630718687</c:v>
                </c:pt>
                <c:pt idx="362">
                  <c:v>3.1163437964028748</c:v>
                </c:pt>
                <c:pt idx="363">
                  <c:v>3.1445271271623438</c:v>
                </c:pt>
                <c:pt idx="364">
                  <c:v>3.1730708265635532</c:v>
                </c:pt>
                <c:pt idx="365">
                  <c:v>3.2019812368548828</c:v>
                </c:pt>
                <c:pt idx="366">
                  <c:v>3.231264842671727</c:v>
                </c:pt>
                <c:pt idx="367">
                  <c:v>3.2609282748543671</c:v>
                </c:pt>
                <c:pt idx="368">
                  <c:v>3.2909783143823979</c:v>
                </c:pt>
                <c:pt idx="369">
                  <c:v>3.3214218964296238</c:v>
                </c:pt>
                <c:pt idx="370">
                  <c:v>3.352266114543399</c:v>
                </c:pt>
                <c:pt idx="371">
                  <c:v>3.3835182249526401</c:v>
                </c:pt>
                <c:pt idx="372">
                  <c:v>3.415185651008831</c:v>
                </c:pt>
                <c:pt idx="373">
                  <c:v>3.447275987764443</c:v>
                </c:pt>
                <c:pt idx="374">
                  <c:v>3.479797006693476</c:v>
                </c:pt>
                <c:pt idx="375">
                  <c:v>3.5127566605588298</c:v>
                </c:pt>
                <c:pt idx="376">
                  <c:v>3.54616308843155</c:v>
                </c:pt>
                <c:pt idx="377">
                  <c:v>3.5800246208670119</c:v>
                </c:pt>
                <c:pt idx="378">
                  <c:v>3.6143497852433981</c:v>
                </c:pt>
                <c:pt idx="379">
                  <c:v>3.6491473112679769</c:v>
                </c:pt>
                <c:pt idx="380">
                  <c:v>3.6844261366568261</c:v>
                </c:pt>
                <c:pt idx="381">
                  <c:v>3.7201954129939292</c:v>
                </c:pt>
                <c:pt idx="382">
                  <c:v>3.756464511775754</c:v>
                </c:pt>
                <c:pt idx="383">
                  <c:v>3.7932430306476039</c:v>
                </c:pt>
                <c:pt idx="384">
                  <c:v>3.830540799838241</c:v>
                </c:pt>
                <c:pt idx="385">
                  <c:v>3.8683678887995501</c:v>
                </c:pt>
                <c:pt idx="386">
                  <c:v>3.906734613058259</c:v>
                </c:pt>
                <c:pt idx="387">
                  <c:v>3.94565154128694</c:v>
                </c:pt>
                <c:pt idx="388">
                  <c:v>3.9851295026016338</c:v>
                </c:pt>
                <c:pt idx="389">
                  <c:v>4.0251795940940722</c:v>
                </c:pt>
                <c:pt idx="390">
                  <c:v>4.0658131886062074</c:v>
                </c:pt>
                <c:pt idx="391">
                  <c:v>4.1070419427555489</c:v>
                </c:pt>
                <c:pt idx="392">
                  <c:v>4.1488778052196684</c:v>
                </c:pt>
                <c:pt idx="393">
                  <c:v>4.1913330252888077</c:v>
                </c:pt>
                <c:pt idx="394">
                  <c:v>4.2344201616956578</c:v>
                </c:pt>
                <c:pt idx="395">
                  <c:v>4.278152091731763</c:v>
                </c:pt>
                <c:pt idx="396">
                  <c:v>4.3225420206602294</c:v>
                </c:pt>
                <c:pt idx="397">
                  <c:v>4.367603491434866</c:v>
                </c:pt>
                <c:pt idx="398">
                  <c:v>4.4133503947360584</c:v>
                </c:pt>
                <c:pt idx="399">
                  <c:v>4.4597969793341656</c:v>
                </c:pt>
                <c:pt idx="400">
                  <c:v>4.5069578627914151</c:v>
                </c:pt>
                <c:pt idx="401">
                  <c:v>4.5548480425138074</c:v>
                </c:pt>
                <c:pt idx="402">
                  <c:v>4.6034829071646897</c:v>
                </c:pt>
                <c:pt idx="403">
                  <c:v>4.6528782484522351</c:v>
                </c:pt>
                <c:pt idx="404">
                  <c:v>4.7030502733032247</c:v>
                </c:pt>
                <c:pt idx="405">
                  <c:v>4.7540156164361749</c:v>
                </c:pt>
                <c:pt idx="406">
                  <c:v>4.8057913533469376</c:v>
                </c:pt>
                <c:pt idx="407">
                  <c:v>4.8583950137205418</c:v>
                </c:pt>
                <c:pt idx="408">
                  <c:v>4.9118445952833198</c:v>
                </c:pt>
                <c:pt idx="409">
                  <c:v>4.9661585781098188</c:v>
                </c:pt>
                <c:pt idx="410">
                  <c:v>5.0213559393993563</c:v>
                </c:pt>
                <c:pt idx="411">
                  <c:v>5.0774561687375748</c:v>
                </c:pt>
                <c:pt idx="412">
                  <c:v>5.1344792838586599</c:v>
                </c:pt>
                <c:pt idx="413">
                  <c:v>5.1924458469244339</c:v>
                </c:pt>
                <c:pt idx="414">
                  <c:v>5.2513769813368549</c:v>
                </c:pt>
                <c:pt idx="415">
                  <c:v>5.3112943891009046</c:v>
                </c:pt>
                <c:pt idx="416">
                  <c:v>5.3722203687553156</c:v>
                </c:pt>
                <c:pt idx="417">
                  <c:v>5.4341778338889286</c:v>
                </c:pt>
                <c:pt idx="418">
                  <c:v>5.4971903322609386</c:v>
                </c:pt>
                <c:pt idx="419">
                  <c:v>5.5612820655437023</c:v>
                </c:pt>
                <c:pt idx="420">
                  <c:v>5.6264779097071296</c:v>
                </c:pt>
                <c:pt idx="421">
                  <c:v>5.6928034360641329</c:v>
                </c:pt>
                <c:pt idx="422">
                  <c:v>5.7602849329969326</c:v>
                </c:pt>
                <c:pt idx="423">
                  <c:v>5.828949428384461</c:v>
                </c:pt>
                <c:pt idx="424">
                  <c:v>5.898824712751324</c:v>
                </c:pt>
                <c:pt idx="425">
                  <c:v>5.9699393631592761</c:v>
                </c:pt>
                <c:pt idx="426">
                  <c:v>6.0423227678623066</c:v>
                </c:pt>
                <c:pt idx="427">
                  <c:v>6.1160051517468146</c:v>
                </c:pt>
                <c:pt idx="428">
                  <c:v>6.1910176025785972</c:v>
                </c:pt>
                <c:pt idx="429">
                  <c:v>6.2673920980784521</c:v>
                </c:pt>
                <c:pt idx="430">
                  <c:v>6.34516153384864</c:v>
                </c:pt>
                <c:pt idx="431">
                  <c:v>6.4243597521722338</c:v>
                </c:pt>
                <c:pt idx="432">
                  <c:v>6.5050215717077702</c:v>
                </c:pt>
                <c:pt idx="433">
                  <c:v>6.5871828181014402</c:v>
                </c:pt>
                <c:pt idx="434">
                  <c:v>6.6708803555391514</c:v>
                </c:pt>
                <c:pt idx="435">
                  <c:v>6.7561521192605634</c:v>
                </c:pt>
                <c:pt idx="436">
                  <c:v>6.8430371490571567</c:v>
                </c:pt>
                <c:pt idx="437">
                  <c:v>6.9315756237760979</c:v>
                </c:pt>
                <c:pt idx="438">
                  <c:v>7.0218088968511969</c:v>
                </c:pt>
                <c:pt idx="439">
                  <c:v>7.1137795328820372</c:v>
                </c:pt>
                <c:pt idx="440">
                  <c:v>7.2075313452816978</c:v>
                </c:pt>
                <c:pt idx="441">
                  <c:v>7.3031094350127548</c:v>
                </c:pt>
                <c:pt idx="442">
                  <c:v>7.4005602304306963</c:v>
                </c:pt>
                <c:pt idx="443">
                  <c:v>7.4999315282527617</c:v>
                </c:pt>
                <c:pt idx="444">
                  <c:v>7.6012725356693602</c:v>
                </c:pt>
                <c:pt idx="445">
                  <c:v>7.7046339136139084</c:v>
                </c:pt>
                <c:pt idx="446">
                  <c:v>7.8100678212056476</c:v>
                </c:pt>
                <c:pt idx="447">
                  <c:v>7.9176279613785079</c:v>
                </c:pt>
                <c:pt idx="448">
                  <c:v>8.0273696277073299</c:v>
                </c:pt>
                <c:pt idx="449">
                  <c:v>8.1393497524409657</c:v>
                </c:pt>
                <c:pt idx="450">
                  <c:v>8.2536269557496382</c:v>
                </c:pt>
                <c:pt idx="451">
                  <c:v>8.3702615961917104</c:v>
                </c:pt>
                <c:pt idx="452">
                  <c:v>8.4893158224025473</c:v>
                </c:pt>
                <c:pt idx="453">
                  <c:v>8.6108536260052997</c:v>
                </c:pt>
                <c:pt idx="454">
                  <c:v>8.7349408957407277</c:v>
                </c:pt>
                <c:pt idx="455">
                  <c:v>8.8616454728098901</c:v>
                </c:pt>
                <c:pt idx="456">
                  <c:v>8.9910372074199696</c:v>
                </c:pt>
                <c:pt idx="457">
                  <c:v>9.1231880165202206</c:v>
                </c:pt>
                <c:pt idx="458">
                  <c:v>9.2581719427107654</c:v>
                </c:pt>
                <c:pt idx="459">
                  <c:v>9.3960652143031247</c:v>
                </c:pt>
                <c:pt idx="460">
                  <c:v>9.5369463065068061</c:v>
                </c:pt>
                <c:pt idx="461">
                  <c:v>9.6808960037119274</c:v>
                </c:pt>
                <c:pt idx="462">
                  <c:v>9.8279974628329754</c:v>
                </c:pt>
                <c:pt idx="463">
                  <c:v>9.9783362776738667</c:v>
                </c:pt>
                <c:pt idx="464">
                  <c:v>10.132000544269459</c:v>
                </c:pt>
                <c:pt idx="465">
                  <c:v>10.289080927153581</c:v>
                </c:pt>
                <c:pt idx="466">
                  <c:v>10.449670726498089</c:v>
                </c:pt>
                <c:pt idx="467">
                  <c:v>10.6138659460628</c:v>
                </c:pt>
                <c:pt idx="468">
                  <c:v>10.78176536189036</c:v>
                </c:pt>
                <c:pt idx="469">
                  <c:v>10.95347059167559</c:v>
                </c:pt>
                <c:pt idx="470">
                  <c:v>11.129086164734041</c:v>
                </c:pt>
                <c:pt idx="471">
                  <c:v>11.30871959248987</c:v>
                </c:pt>
                <c:pt idx="472">
                  <c:v>11.4924814393998</c:v>
                </c:pt>
                <c:pt idx="473">
                  <c:v>11.68048539422637</c:v>
                </c:pt>
                <c:pt idx="474">
                  <c:v>11.8728483415718</c:v>
                </c:pt>
                <c:pt idx="475">
                  <c:v>12.069690433582609</c:v>
                </c:pt>
                <c:pt idx="476">
                  <c:v>12.271135161735421</c:v>
                </c:pt>
                <c:pt idx="477">
                  <c:v>12.47730942861641</c:v>
                </c:pt>
                <c:pt idx="478">
                  <c:v>12.6883436196111</c:v>
                </c:pt>
                <c:pt idx="479">
                  <c:v>12.9043716744278</c:v>
                </c:pt>
                <c:pt idx="480">
                  <c:v>13.12553115838737</c:v>
                </c:pt>
                <c:pt idx="481">
                  <c:v>13.35196333342563</c:v>
                </c:pt>
                <c:pt idx="482">
                  <c:v>13.583813228771669</c:v>
                </c:pt>
                <c:pt idx="483">
                  <c:v>13.82122971128803</c:v>
                </c:pt>
                <c:pt idx="484">
                  <c:v>14.064365555486649</c:v>
                </c:pt>
                <c:pt idx="485">
                  <c:v>14.31337751326987</c:v>
                </c:pt>
                <c:pt idx="486">
                  <c:v>14.56842638348879</c:v>
                </c:pt>
                <c:pt idx="487">
                  <c:v>14.829677081463821</c:v>
                </c:pt>
                <c:pt idx="488">
                  <c:v>15.09729870867616</c:v>
                </c:pt>
                <c:pt idx="489">
                  <c:v>15.37146462291537</c:v>
                </c:pt>
                <c:pt idx="490">
                  <c:v>15.65235250926013</c:v>
                </c:pt>
                <c:pt idx="491">
                  <c:v>15.940144452378959</c:v>
                </c:pt>
                <c:pt idx="492">
                  <c:v>16.23502701076799</c:v>
                </c:pt>
                <c:pt idx="493">
                  <c:v>16.537191293698399</c:v>
                </c:pt>
                <c:pt idx="494">
                  <c:v>16.846833041830049</c:v>
                </c:pt>
                <c:pt idx="495">
                  <c:v>17.164152712666692</c:v>
                </c:pt>
                <c:pt idx="496">
                  <c:v>17.489355572287479</c:v>
                </c:pt>
                <c:pt idx="497">
                  <c:v>17.822651795097709</c:v>
                </c:pt>
                <c:pt idx="498">
                  <c:v>18.164256573708229</c:v>
                </c:pt>
                <c:pt idx="499">
                  <c:v>18.514390241489451</c:v>
                </c:pt>
                <c:pt idx="500">
                  <c:v>18.873278410867641</c:v>
                </c:pt>
                <c:pt idx="501">
                  <c:v>19.241152131055848</c:v>
                </c:pt>
                <c:pt idx="502">
                  <c:v>19.61824806966316</c:v>
                </c:pt>
                <c:pt idx="503">
                  <c:v>20.004808723533522</c:v>
                </c:pt>
                <c:pt idx="504">
                  <c:v>20.40108266526579</c:v>
                </c:pt>
                <c:pt idx="505">
                  <c:v>20.80732483321086</c:v>
                </c:pt>
                <c:pt idx="506">
                  <c:v>21.22379687438929</c:v>
                </c:pt>
                <c:pt idx="507">
                  <c:v>21.650767551811679</c:v>
                </c:pt>
                <c:pt idx="508">
                  <c:v>22.088513230219782</c:v>
                </c:pt>
                <c:pt idx="509">
                  <c:v>22.53731845744981</c:v>
                </c:pt>
                <c:pt idx="510">
                  <c:v>22.99747666264847</c:v>
                </c:pt>
                <c:pt idx="511">
                  <c:v>23.46929099772133</c:v>
                </c:pt>
                <c:pt idx="512">
                  <c:v>23.953075355040099</c:v>
                </c:pt>
                <c:pt idx="513">
                  <c:v>24.449155603110551</c:v>
                </c:pt>
                <c:pt idx="514">
                  <c:v>24.957871093363451</c:v>
                </c:pt>
                <c:pt idx="515">
                  <c:v>25.479576506563689</c:v>
                </c:pt>
                <c:pt idx="516">
                  <c:v>26.014644128141679</c:v>
                </c:pt>
                <c:pt idx="517">
                  <c:v>26.563466670421999</c:v>
                </c:pt>
                <c:pt idx="518">
                  <c:v>27.12646079990229</c:v>
                </c:pt>
                <c:pt idx="519">
                  <c:v>27.704071585083959</c:v>
                </c:pt>
                <c:pt idx="520">
                  <c:v>28.296778163913292</c:v>
                </c:pt>
                <c:pt idx="521">
                  <c:v>28.9051010544453</c:v>
                </c:pt>
                <c:pt idx="522">
                  <c:v>29.529611722836751</c:v>
                </c:pt>
                <c:pt idx="523">
                  <c:v>30.170945322703279</c:v>
                </c:pt>
                <c:pt idx="524">
                  <c:v>30.829818008005489</c:v>
                </c:pt>
                <c:pt idx="525">
                  <c:v>31.507051046853871</c:v>
                </c:pt>
                <c:pt idx="526">
                  <c:v>32.203605421481463</c:v>
                </c:pt>
                <c:pt idx="527">
                  <c:v>32.920633309929947</c:v>
                </c:pt>
                <c:pt idx="528">
                  <c:v>33.659558188316943</c:v>
                </c:pt>
                <c:pt idx="529">
                  <c:v>34.422206527508628</c:v>
                </c:pt>
                <c:pt idx="530">
                  <c:v>35.211039006249671</c:v>
                </c:pt>
                <c:pt idx="531">
                  <c:v>36.029580889588871</c:v>
                </c:pt>
                <c:pt idx="532">
                  <c:v>36.883075691647107</c:v>
                </c:pt>
                <c:pt idx="533">
                  <c:v>37.858651434074709</c:v>
                </c:pt>
                <c:pt idx="534">
                  <c:v>39.003348003544751</c:v>
                </c:pt>
                <c:pt idx="535">
                  <c:v>40.141857081090023</c:v>
                </c:pt>
                <c:pt idx="536">
                  <c:v>41.275003798636121</c:v>
                </c:pt>
                <c:pt idx="537">
                  <c:v>42.402768827571897</c:v>
                </c:pt>
                <c:pt idx="538">
                  <c:v>43.525014479672677</c:v>
                </c:pt>
                <c:pt idx="539">
                  <c:v>44.641728699687832</c:v>
                </c:pt>
                <c:pt idx="540">
                  <c:v>45.752921007261307</c:v>
                </c:pt>
                <c:pt idx="541">
                  <c:v>46.858608046158743</c:v>
                </c:pt>
                <c:pt idx="542">
                  <c:v>47.958809969497587</c:v>
                </c:pt>
                <c:pt idx="543">
                  <c:v>49.05354891342008</c:v>
                </c:pt>
                <c:pt idx="544">
                  <c:v>50.142848223656422</c:v>
                </c:pt>
                <c:pt idx="545">
                  <c:v>51.226732018259753</c:v>
                </c:pt>
                <c:pt idx="546">
                  <c:v>52.305224921020049</c:v>
                </c:pt>
                <c:pt idx="547">
                  <c:v>53.378351889604943</c:v>
                </c:pt>
                <c:pt idx="548">
                  <c:v>54.446138099876038</c:v>
                </c:pt>
                <c:pt idx="549">
                  <c:v>55.508608865234542</c:v>
                </c:pt>
                <c:pt idx="550">
                  <c:v>56.565789579953943</c:v>
                </c:pt>
                <c:pt idx="551">
                  <c:v>57.617705636227711</c:v>
                </c:pt>
                <c:pt idx="552">
                  <c:v>58.664384424457843</c:v>
                </c:pt>
                <c:pt idx="553">
                  <c:v>59.705727572002473</c:v>
                </c:pt>
                <c:pt idx="554">
                  <c:v>60.749905494596277</c:v>
                </c:pt>
                <c:pt idx="555">
                  <c:v>61.804675368466732</c:v>
                </c:pt>
                <c:pt idx="556">
                  <c:v>62.799323038738272</c:v>
                </c:pt>
                <c:pt idx="557">
                  <c:v>63.843699154522</c:v>
                </c:pt>
                <c:pt idx="558">
                  <c:v>64.859866321884439</c:v>
                </c:pt>
                <c:pt idx="559">
                  <c:v>65.881976225268033</c:v>
                </c:pt>
                <c:pt idx="560">
                  <c:v>66.861816570357362</c:v>
                </c:pt>
                <c:pt idx="561">
                  <c:v>67.880692399491608</c:v>
                </c:pt>
                <c:pt idx="562">
                  <c:v>68.890387089971256</c:v>
                </c:pt>
                <c:pt idx="563">
                  <c:v>69.852166847190588</c:v>
                </c:pt>
                <c:pt idx="564">
                  <c:v>70.863347976288566</c:v>
                </c:pt>
                <c:pt idx="565">
                  <c:v>71.804826643099105</c:v>
                </c:pt>
                <c:pt idx="566">
                  <c:v>72.784788141702847</c:v>
                </c:pt>
                <c:pt idx="567">
                  <c:v>73.804929024708073</c:v>
                </c:pt>
                <c:pt idx="568">
                  <c:v>74.761106117381303</c:v>
                </c:pt>
                <c:pt idx="569">
                  <c:v>75.681103801376324</c:v>
                </c:pt>
                <c:pt idx="570">
                  <c:v>76.644492046078739</c:v>
                </c:pt>
                <c:pt idx="571">
                  <c:v>77.622861405172841</c:v>
                </c:pt>
                <c:pt idx="572">
                  <c:v>78.534599721808206</c:v>
                </c:pt>
                <c:pt idx="573">
                  <c:v>79.537424952485651</c:v>
                </c:pt>
                <c:pt idx="574">
                  <c:v>80.442832579911482</c:v>
                </c:pt>
                <c:pt idx="575">
                  <c:v>81.39749532175334</c:v>
                </c:pt>
                <c:pt idx="576">
                  <c:v>82.347040664963274</c:v>
                </c:pt>
                <c:pt idx="577">
                  <c:v>83.272877828869994</c:v>
                </c:pt>
                <c:pt idx="578">
                  <c:v>84.193658086229718</c:v>
                </c:pt>
                <c:pt idx="579">
                  <c:v>85.089913806867713</c:v>
                </c:pt>
                <c:pt idx="580">
                  <c:v>85.961422991675704</c:v>
                </c:pt>
                <c:pt idx="581">
                  <c:v>86.871157359980558</c:v>
                </c:pt>
                <c:pt idx="582">
                  <c:v>87.796703496215144</c:v>
                </c:pt>
                <c:pt idx="583">
                  <c:v>88.665857141793197</c:v>
                </c:pt>
                <c:pt idx="584">
                  <c:v>89.612210878285211</c:v>
                </c:pt>
                <c:pt idx="585">
                  <c:v>90.501951767892336</c:v>
                </c:pt>
                <c:pt idx="586">
                  <c:v>91.400840127419258</c:v>
                </c:pt>
                <c:pt idx="587">
                  <c:v>92.217578930266072</c:v>
                </c:pt>
                <c:pt idx="588">
                  <c:v>93.124252652831686</c:v>
                </c:pt>
                <c:pt idx="589">
                  <c:v>93.996619313447667</c:v>
                </c:pt>
                <c:pt idx="590">
                  <c:v>94.844880402157813</c:v>
                </c:pt>
                <c:pt idx="591">
                  <c:v>95.68885980876837</c:v>
                </c:pt>
                <c:pt idx="592">
                  <c:v>96.601113245821665</c:v>
                </c:pt>
                <c:pt idx="593">
                  <c:v>97.416527123309933</c:v>
                </c:pt>
                <c:pt idx="594">
                  <c:v>98.215584606942798</c:v>
                </c:pt>
                <c:pt idx="595">
                  <c:v>99.092442563902651</c:v>
                </c:pt>
                <c:pt idx="596">
                  <c:v>100.00906223312241</c:v>
                </c:pt>
                <c:pt idx="597">
                  <c:v>100.7355054163081</c:v>
                </c:pt>
                <c:pt idx="598">
                  <c:v>101.5738185311569</c:v>
                </c:pt>
                <c:pt idx="599">
                  <c:v>102.4222709297317</c:v>
                </c:pt>
                <c:pt idx="600">
                  <c:v>103.27574701933079</c:v>
                </c:pt>
                <c:pt idx="601">
                  <c:v>104.14163640091181</c:v>
                </c:pt>
                <c:pt idx="602">
                  <c:v>104.90390136244091</c:v>
                </c:pt>
                <c:pt idx="603">
                  <c:v>105.7448912117906</c:v>
                </c:pt>
                <c:pt idx="604">
                  <c:v>106.5266834817885</c:v>
                </c:pt>
                <c:pt idx="605">
                  <c:v>107.33308185818819</c:v>
                </c:pt>
                <c:pt idx="606">
                  <c:v>108.0737293014457</c:v>
                </c:pt>
                <c:pt idx="607">
                  <c:v>108.8712551941411</c:v>
                </c:pt>
                <c:pt idx="608">
                  <c:v>109.6917735939866</c:v>
                </c:pt>
                <c:pt idx="609">
                  <c:v>110.4459644321819</c:v>
                </c:pt>
                <c:pt idx="610">
                  <c:v>111.31060375627661</c:v>
                </c:pt>
                <c:pt idx="611">
                  <c:v>112.0114713938743</c:v>
                </c:pt>
                <c:pt idx="612">
                  <c:v>112.9108563905058</c:v>
                </c:pt>
                <c:pt idx="613">
                  <c:v>113.6767230498953</c:v>
                </c:pt>
                <c:pt idx="614">
                  <c:v>114.4685137058316</c:v>
                </c:pt>
                <c:pt idx="615">
                  <c:v>115.1677186546716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0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0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0</c:v>
                </c:pt>
                <c:pt idx="831">
                  <c:v>0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0</c:v>
                </c:pt>
                <c:pt idx="841">
                  <c:v>0</c:v>
                </c:pt>
                <c:pt idx="842">
                  <c:v>0</c:v>
                </c:pt>
                <c:pt idx="843">
                  <c:v>0</c:v>
                </c:pt>
                <c:pt idx="844">
                  <c:v>0</c:v>
                </c:pt>
                <c:pt idx="845">
                  <c:v>0</c:v>
                </c:pt>
                <c:pt idx="846">
                  <c:v>0</c:v>
                </c:pt>
                <c:pt idx="847">
                  <c:v>0</c:v>
                </c:pt>
                <c:pt idx="848">
                  <c:v>0</c:v>
                </c:pt>
                <c:pt idx="849">
                  <c:v>0</c:v>
                </c:pt>
                <c:pt idx="850">
                  <c:v>0</c:v>
                </c:pt>
                <c:pt idx="851">
                  <c:v>0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0</c:v>
                </c:pt>
                <c:pt idx="859">
                  <c:v>0</c:v>
                </c:pt>
                <c:pt idx="860">
                  <c:v>0</c:v>
                </c:pt>
                <c:pt idx="861">
                  <c:v>0</c:v>
                </c:pt>
                <c:pt idx="862">
                  <c:v>0</c:v>
                </c:pt>
                <c:pt idx="863">
                  <c:v>0</c:v>
                </c:pt>
                <c:pt idx="864">
                  <c:v>0</c:v>
                </c:pt>
                <c:pt idx="865">
                  <c:v>0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0</c:v>
                </c:pt>
                <c:pt idx="889">
                  <c:v>0</c:v>
                </c:pt>
                <c:pt idx="890">
                  <c:v>0</c:v>
                </c:pt>
                <c:pt idx="891">
                  <c:v>0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A4D-4DBE-934A-D5F66F74E567}"/>
            </c:ext>
          </c:extLst>
        </c:ser>
        <c:ser>
          <c:idx val="11"/>
          <c:order val="1"/>
          <c:tx>
            <c:v>No-slip-Total-ext</c:v>
          </c:tx>
          <c:spPr>
            <a:ln w="57150">
              <a:solidFill>
                <a:schemeClr val="tx1"/>
              </a:solidFill>
              <a:prstDash val="solid"/>
            </a:ln>
          </c:spPr>
          <c:marker>
            <c:symbol val="none"/>
          </c:marker>
          <c:xVal>
            <c:numRef>
              <c:f>'[Chart in Microsoft PowerPoint]stick'!$AB$27:$AB$28000</c:f>
              <c:numCache>
                <c:formatCode>General</c:formatCode>
                <c:ptCount val="27974"/>
                <c:pt idx="0">
                  <c:v>8790.8469628294279</c:v>
                </c:pt>
                <c:pt idx="1">
                  <c:v>8699.8286762782245</c:v>
                </c:pt>
                <c:pt idx="2">
                  <c:v>8609.7155943450834</c:v>
                </c:pt>
                <c:pt idx="3">
                  <c:v>8520.4997882159842</c:v>
                </c:pt>
                <c:pt idx="4">
                  <c:v>8432.1725103180397</c:v>
                </c:pt>
                <c:pt idx="5">
                  <c:v>8344.7246544477748</c:v>
                </c:pt>
                <c:pt idx="6">
                  <c:v>8258.1475640573826</c:v>
                </c:pt>
                <c:pt idx="7">
                  <c:v>8172.4325686284674</c:v>
                </c:pt>
                <c:pt idx="8">
                  <c:v>8087.5710761715372</c:v>
                </c:pt>
                <c:pt idx="9">
                  <c:v>8003.554597881659</c:v>
                </c:pt>
                <c:pt idx="10">
                  <c:v>7920.3747232765954</c:v>
                </c:pt>
                <c:pt idx="11">
                  <c:v>7838.0231257570704</c:v>
                </c:pt>
                <c:pt idx="12">
                  <c:v>7756.4915623897896</c:v>
                </c:pt>
                <c:pt idx="13">
                  <c:v>7675.7718720485964</c:v>
                </c:pt>
                <c:pt idx="14">
                  <c:v>7595.8559748918851</c:v>
                </c:pt>
                <c:pt idx="15">
                  <c:v>7516.7358715743221</c:v>
                </c:pt>
                <c:pt idx="16">
                  <c:v>7438.4036424068427</c:v>
                </c:pt>
                <c:pt idx="17">
                  <c:v>7360.8514465738253</c:v>
                </c:pt>
                <c:pt idx="18">
                  <c:v>7284.0715213496114</c:v>
                </c:pt>
                <c:pt idx="19">
                  <c:v>7208.0561813203203</c:v>
                </c:pt>
                <c:pt idx="20">
                  <c:v>7132.7978176148772</c:v>
                </c:pt>
                <c:pt idx="21">
                  <c:v>7058.2888971436087</c:v>
                </c:pt>
                <c:pt idx="22">
                  <c:v>6984.5219618442952</c:v>
                </c:pt>
                <c:pt idx="23">
                  <c:v>6911.4896279357836</c:v>
                </c:pt>
                <c:pt idx="24">
                  <c:v>6839.1845851790504</c:v>
                </c:pt>
                <c:pt idx="25">
                  <c:v>6767.5995961456038</c:v>
                </c:pt>
                <c:pt idx="26">
                  <c:v>6696.7274954932054</c:v>
                </c:pt>
                <c:pt idx="27">
                  <c:v>6626.5611892487932</c:v>
                </c:pt>
                <c:pt idx="28">
                  <c:v>6557.0936540985576</c:v>
                </c:pt>
                <c:pt idx="29">
                  <c:v>6488.31793668511</c:v>
                </c:pt>
                <c:pt idx="30">
                  <c:v>6420.2271529116233</c:v>
                </c:pt>
                <c:pt idx="31">
                  <c:v>6352.814487252962</c:v>
                </c:pt>
                <c:pt idx="32">
                  <c:v>6286.0731920736271</c:v>
                </c:pt>
                <c:pt idx="33">
                  <c:v>6219.9965869525404</c:v>
                </c:pt>
                <c:pt idx="34">
                  <c:v>6154.5780580145401</c:v>
                </c:pt>
                <c:pt idx="35">
                  <c:v>6089.81105726857</c:v>
                </c:pt>
                <c:pt idx="36">
                  <c:v>6025.6891019524246</c:v>
                </c:pt>
                <c:pt idx="37">
                  <c:v>5962.2057738840786</c:v>
                </c:pt>
                <c:pt idx="38">
                  <c:v>5899.3547188194561</c:v>
                </c:pt>
                <c:pt idx="39">
                  <c:v>5837.1296458166034</c:v>
                </c:pt>
                <c:pt idx="40">
                  <c:v>5775.5243266062344</c:v>
                </c:pt>
                <c:pt idx="41">
                  <c:v>5714.5325949685212</c:v>
                </c:pt>
                <c:pt idx="42">
                  <c:v>5654.1483461161242</c:v>
                </c:pt>
                <c:pt idx="43">
                  <c:v>5594.3655360833727</c:v>
                </c:pt>
                <c:pt idx="44">
                  <c:v>5535.178181121526</c:v>
                </c:pt>
                <c:pt idx="45">
                  <c:v>5476.5803571001024</c:v>
                </c:pt>
                <c:pt idx="46">
                  <c:v>5418.5661989141527</c:v>
                </c:pt>
                <c:pt idx="47">
                  <c:v>5361.1298998974544</c:v>
                </c:pt>
                <c:pt idx="48">
                  <c:v>5304.2657112415773</c:v>
                </c:pt>
                <c:pt idx="49">
                  <c:v>5247.9679414207367</c:v>
                </c:pt>
                <c:pt idx="50">
                  <c:v>5192.2309556223918</c:v>
                </c:pt>
                <c:pt idx="51">
                  <c:v>5137.0491751835298</c:v>
                </c:pt>
                <c:pt idx="52">
                  <c:v>5082.41707703257</c:v>
                </c:pt>
                <c:pt idx="53">
                  <c:v>5028.3291931368667</c:v>
                </c:pt>
                <c:pt idx="54">
                  <c:v>4974.7801099556937</c:v>
                </c:pt>
                <c:pt idx="55">
                  <c:v>4921.7644678987208</c:v>
                </c:pt>
                <c:pt idx="56">
                  <c:v>4869.2769607898899</c:v>
                </c:pt>
                <c:pt idx="57">
                  <c:v>4817.3123353366454</c:v>
                </c:pt>
                <c:pt idx="58">
                  <c:v>4765.8653906044719</c:v>
                </c:pt>
                <c:pt idx="59">
                  <c:v>4714.9309774966841</c:v>
                </c:pt>
                <c:pt idx="60">
                  <c:v>4664.5039982394164</c:v>
                </c:pt>
                <c:pt idx="61">
                  <c:v>4614.5794058717402</c:v>
                </c:pt>
                <c:pt idx="62">
                  <c:v>4565.1522037409177</c:v>
                </c:pt>
                <c:pt idx="63">
                  <c:v>4516.2174450026623</c:v>
                </c:pt>
                <c:pt idx="64">
                  <c:v>4467.7702321264314</c:v>
                </c:pt>
                <c:pt idx="65">
                  <c:v>4419.8057164056409</c:v>
                </c:pt>
                <c:pt idx="66">
                  <c:v>4372.3190974727813</c:v>
                </c:pt>
                <c:pt idx="67">
                  <c:v>4325.30562281941</c:v>
                </c:pt>
                <c:pt idx="68">
                  <c:v>4278.7605873209131</c:v>
                </c:pt>
                <c:pt idx="69">
                  <c:v>4232.6793327660507</c:v>
                </c:pt>
                <c:pt idx="70">
                  <c:v>4187.0572473911916</c:v>
                </c:pt>
                <c:pt idx="71">
                  <c:v>4141.8897654192233</c:v>
                </c:pt>
                <c:pt idx="72">
                  <c:v>4097.1723666030821</c:v>
                </c:pt>
                <c:pt idx="73">
                  <c:v>4052.9005757738332</c:v>
                </c:pt>
                <c:pt idx="74">
                  <c:v>4009.0699623933142</c:v>
                </c:pt>
                <c:pt idx="75">
                  <c:v>3965.6761401112249</c:v>
                </c:pt>
                <c:pt idx="76">
                  <c:v>3922.7147663266819</c:v>
                </c:pt>
                <c:pt idx="77">
                  <c:v>3880.1815417541561</c:v>
                </c:pt>
                <c:pt idx="78">
                  <c:v>3838.072209993762</c:v>
                </c:pt>
                <c:pt idx="79">
                  <c:v>3796.382557105871</c:v>
                </c:pt>
                <c:pt idx="80">
                  <c:v>3755.10841118997</c:v>
                </c:pt>
                <c:pt idx="81">
                  <c:v>3714.2456419677719</c:v>
                </c:pt>
                <c:pt idx="82">
                  <c:v>3673.7901603704881</c:v>
                </c:pt>
                <c:pt idx="83">
                  <c:v>3633.7379181302572</c:v>
                </c:pt>
                <c:pt idx="84">
                  <c:v>3594.0849073756749</c:v>
                </c:pt>
                <c:pt idx="85">
                  <c:v>3554.8271602313948</c:v>
                </c:pt>
                <c:pt idx="86">
                  <c:v>3515.9607484217372</c:v>
                </c:pt>
                <c:pt idx="87">
                  <c:v>3477.4817828782998</c:v>
                </c:pt>
                <c:pt idx="88">
                  <c:v>3439.3864133515058</c:v>
                </c:pt>
                <c:pt idx="89">
                  <c:v>3401.6708280260609</c:v>
                </c:pt>
                <c:pt idx="90">
                  <c:v>3364.3312531402921</c:v>
                </c:pt>
                <c:pt idx="91">
                  <c:v>3327.363952609297</c:v>
                </c:pt>
                <c:pt idx="92">
                  <c:v>3290.7652276519102</c:v>
                </c:pt>
                <c:pt idx="93">
                  <c:v>3254.5314164214228</c:v>
                </c:pt>
                <c:pt idx="94">
                  <c:v>3218.658893640019</c:v>
                </c:pt>
                <c:pt idx="95">
                  <c:v>3183.1440702369082</c:v>
                </c:pt>
                <c:pt idx="96">
                  <c:v>3147.9833929901051</c:v>
                </c:pt>
                <c:pt idx="97">
                  <c:v>3113.1733441718252</c:v>
                </c:pt>
                <c:pt idx="98">
                  <c:v>3078.7104411974651</c:v>
                </c:pt>
                <c:pt idx="99">
                  <c:v>3044.5912362781341</c:v>
                </c:pt>
                <c:pt idx="100">
                  <c:v>3010.8123160766868</c:v>
                </c:pt>
                <c:pt idx="101">
                  <c:v>2977.3703013672562</c:v>
                </c:pt>
                <c:pt idx="102">
                  <c:v>2944.261846698214</c:v>
                </c:pt>
                <c:pt idx="103">
                  <c:v>2911.48364005856</c:v>
                </c:pt>
                <c:pt idx="104">
                  <c:v>2879.0324025476862</c:v>
                </c:pt>
                <c:pt idx="105">
                  <c:v>2846.904888048487</c:v>
                </c:pt>
                <c:pt idx="106">
                  <c:v>2815.0978829038072</c:v>
                </c:pt>
                <c:pt idx="107">
                  <c:v>2783.6082055961479</c:v>
                </c:pt>
                <c:pt idx="108">
                  <c:v>2752.4327064306622</c:v>
                </c:pt>
                <c:pt idx="109">
                  <c:v>2721.568267221337</c:v>
                </c:pt>
                <c:pt idx="110">
                  <c:v>2691.0118009804132</c:v>
                </c:pt>
                <c:pt idx="111">
                  <c:v>2660.7602516109341</c:v>
                </c:pt>
                <c:pt idx="112">
                  <c:v>2630.8105936024599</c:v>
                </c:pt>
                <c:pt idx="113">
                  <c:v>2601.1598317298558</c:v>
                </c:pt>
                <c:pt idx="114">
                  <c:v>2571.8050007552019</c:v>
                </c:pt>
                <c:pt idx="115">
                  <c:v>2542.7431651327088</c:v>
                </c:pt>
                <c:pt idx="116">
                  <c:v>2513.9714187166842</c:v>
                </c:pt>
                <c:pt idx="117">
                  <c:v>2485.486884472476</c:v>
                </c:pt>
                <c:pt idx="118">
                  <c:v>2457.2867141904021</c:v>
                </c:pt>
                <c:pt idx="119">
                  <c:v>2429.3680882025942</c:v>
                </c:pt>
                <c:pt idx="120">
                  <c:v>2401.7282151027712</c:v>
                </c:pt>
                <c:pt idx="121">
                  <c:v>2374.364331468902</c:v>
                </c:pt>
                <c:pt idx="122">
                  <c:v>2347.2737015887101</c:v>
                </c:pt>
                <c:pt idx="123">
                  <c:v>2320.4536171880259</c:v>
                </c:pt>
                <c:pt idx="124">
                  <c:v>2293.9013971619588</c:v>
                </c:pt>
                <c:pt idx="125">
                  <c:v>2267.6143873088249</c:v>
                </c:pt>
                <c:pt idx="126">
                  <c:v>2241.589960066864</c:v>
                </c:pt>
                <c:pt idx="127">
                  <c:v>2215.8255142536718</c:v>
                </c:pt>
                <c:pt idx="128">
                  <c:v>2190.3184748083531</c:v>
                </c:pt>
                <c:pt idx="129">
                  <c:v>2165.0662925363599</c:v>
                </c:pt>
                <c:pt idx="130">
                  <c:v>2140.066443856992</c:v>
                </c:pt>
                <c:pt idx="131">
                  <c:v>2115.3164305535511</c:v>
                </c:pt>
                <c:pt idx="132">
                  <c:v>2090.8137795260932</c:v>
                </c:pt>
                <c:pt idx="133">
                  <c:v>2066.5560425467952</c:v>
                </c:pt>
                <c:pt idx="134">
                  <c:v>2042.5407960178891</c:v>
                </c:pt>
                <c:pt idx="135">
                  <c:v>2018.765640732151</c:v>
                </c:pt>
                <c:pt idx="136">
                  <c:v>1995.228201635919</c:v>
                </c:pt>
                <c:pt idx="137">
                  <c:v>1971.926127594629</c:v>
                </c:pt>
                <c:pt idx="138">
                  <c:v>1948.8570911608331</c:v>
                </c:pt>
                <c:pt idx="139">
                  <c:v>1926.018788344694</c:v>
                </c:pt>
                <c:pt idx="140">
                  <c:v>1903.408938386925</c:v>
                </c:pt>
                <c:pt idx="141">
                  <c:v>1881.0252835341701</c:v>
                </c:pt>
                <c:pt idx="142">
                  <c:v>1858.8655888167821</c:v>
                </c:pt>
                <c:pt idx="143">
                  <c:v>1836.927641829006</c:v>
                </c:pt>
                <c:pt idx="144">
                  <c:v>1815.2092525115311</c:v>
                </c:pt>
                <c:pt idx="145">
                  <c:v>1793.7082529364</c:v>
                </c:pt>
                <c:pt idx="146">
                  <c:v>1772.4224970942539</c:v>
                </c:pt>
                <c:pt idx="147">
                  <c:v>1751.34986068391</c:v>
                </c:pt>
                <c:pt idx="148">
                  <c:v>1730.4882409042229</c:v>
                </c:pt>
                <c:pt idx="149">
                  <c:v>1709.8355562482579</c:v>
                </c:pt>
                <c:pt idx="150">
                  <c:v>1689.389746299714</c:v>
                </c:pt>
                <c:pt idx="151">
                  <c:v>1669.1487715316171</c:v>
                </c:pt>
                <c:pt idx="152">
                  <c:v>1649.1106131072411</c:v>
                </c:pt>
                <c:pt idx="153">
                  <c:v>1629.2732726832639</c:v>
                </c:pt>
                <c:pt idx="154">
                  <c:v>1609.6347722151261</c:v>
                </c:pt>
                <c:pt idx="155">
                  <c:v>1590.1931537645901</c:v>
                </c:pt>
                <c:pt idx="156">
                  <c:v>1570.946479309471</c:v>
                </c:pt>
                <c:pt idx="157">
                  <c:v>1551.892830555546</c:v>
                </c:pt>
                <c:pt idx="158">
                  <c:v>1533.0303087506111</c:v>
                </c:pt>
                <c:pt idx="159">
                  <c:v>1514.357034500681</c:v>
                </c:pt>
                <c:pt idx="160">
                  <c:v>1495.8711475883131</c:v>
                </c:pt>
                <c:pt idx="161">
                  <c:v>1477.570806793057</c:v>
                </c:pt>
                <c:pt idx="162">
                  <c:v>1459.454189714</c:v>
                </c:pt>
                <c:pt idx="163">
                  <c:v>1441.5194925944099</c:v>
                </c:pt>
                <c:pt idx="164">
                  <c:v>1423.764930148461</c:v>
                </c:pt>
                <c:pt idx="165">
                  <c:v>1406.1887353900249</c:v>
                </c:pt>
                <c:pt idx="166">
                  <c:v>1388.789159463538</c:v>
                </c:pt>
                <c:pt idx="167">
                  <c:v>1371.5644714768989</c:v>
                </c:pt>
                <c:pt idx="168">
                  <c:v>1354.512958336436</c:v>
                </c:pt>
                <c:pt idx="169">
                  <c:v>1337.6329245838799</c:v>
                </c:pt>
                <c:pt idx="170">
                  <c:v>1320.9226922353851</c:v>
                </c:pt>
                <c:pt idx="171">
                  <c:v>1304.38060062256</c:v>
                </c:pt>
                <c:pt idx="172">
                  <c:v>1288.0050062354981</c:v>
                </c:pt>
                <c:pt idx="173">
                  <c:v>1271.7942825678331</c:v>
                </c:pt>
                <c:pt idx="174">
                  <c:v>1255.7468199637699</c:v>
                </c:pt>
                <c:pt idx="175">
                  <c:v>1239.861025467115</c:v>
                </c:pt>
                <c:pt idx="176">
                  <c:v>1224.135322672297</c:v>
                </c:pt>
                <c:pt idx="177">
                  <c:v>1208.568151577351</c:v>
                </c:pt>
                <c:pt idx="178">
                  <c:v>1193.1579684388901</c:v>
                </c:pt>
                <c:pt idx="179">
                  <c:v>1177.9032456290461</c:v>
                </c:pt>
                <c:pt idx="180">
                  <c:v>1162.8024714943681</c:v>
                </c:pt>
                <c:pt idx="181">
                  <c:v>1147.85415021669</c:v>
                </c:pt>
                <c:pt idx="182">
                  <c:v>1133.0568016759589</c:v>
                </c:pt>
                <c:pt idx="183">
                  <c:v>1118.4089613150161</c:v>
                </c:pt>
                <c:pt idx="184">
                  <c:v>1103.9091800063341</c:v>
                </c:pt>
                <c:pt idx="185">
                  <c:v>1089.5560239207141</c:v>
                </c:pt>
                <c:pt idx="186">
                  <c:v>1075.348074397923</c:v>
                </c:pt>
                <c:pt idx="187">
                  <c:v>1061.2839278192971</c:v>
                </c:pt>
                <c:pt idx="188">
                  <c:v>1047.3621954822861</c:v>
                </c:pt>
                <c:pt idx="189">
                  <c:v>1033.5815034769521</c:v>
                </c:pt>
                <c:pt idx="190">
                  <c:v>1019.940492564425</c:v>
                </c:pt>
                <c:pt idx="191">
                  <c:v>1006.437818057311</c:v>
                </c:pt>
                <c:pt idx="192">
                  <c:v>993.07214970204814</c:v>
                </c:pt>
                <c:pt idx="193">
                  <c:v>979.84217156323314</c:v>
                </c:pt>
                <c:pt idx="194">
                  <c:v>966.74658190989703</c:v>
                </c:pt>
                <c:pt idx="195">
                  <c:v>953.78409310374798</c:v>
                </c:pt>
                <c:pt idx="196">
                  <c:v>940.95343148938036</c:v>
                </c:pt>
                <c:pt idx="197">
                  <c:v>928.25333728645296</c:v>
                </c:pt>
                <c:pt idx="198">
                  <c:v>915.68256448383875</c:v>
                </c:pt>
                <c:pt idx="199">
                  <c:v>903.23988073575583</c:v>
                </c:pt>
                <c:pt idx="200">
                  <c:v>890.92406725987735</c:v>
                </c:pt>
                <c:pt idx="201">
                  <c:v>878.73391873743037</c:v>
                </c:pt>
                <c:pt idx="202">
                  <c:v>866.66824321528645</c:v>
                </c:pt>
                <c:pt idx="203">
                  <c:v>854.7258620100481</c:v>
                </c:pt>
                <c:pt idx="204">
                  <c:v>842.90560961413973</c:v>
                </c:pt>
                <c:pt idx="205">
                  <c:v>831.20633360390605</c:v>
                </c:pt>
                <c:pt idx="206">
                  <c:v>819.62689454972224</c:v>
                </c:pt>
                <c:pt idx="207">
                  <c:v>808.16616592812568</c:v>
                </c:pt>
                <c:pt idx="208">
                  <c:v>796.82303403597109</c:v>
                </c:pt>
                <c:pt idx="209">
                  <c:v>785.59639790661504</c:v>
                </c:pt>
                <c:pt idx="210">
                  <c:v>774.48516922813451</c:v>
                </c:pt>
                <c:pt idx="211">
                  <c:v>763.48827226358765</c:v>
                </c:pt>
                <c:pt idx="212">
                  <c:v>752.60464377331527</c:v>
                </c:pt>
                <c:pt idx="213">
                  <c:v>741.83323293929379</c:v>
                </c:pt>
                <c:pt idx="214">
                  <c:v>731.17300129153534</c:v>
                </c:pt>
                <c:pt idx="215">
                  <c:v>720.62292263654501</c:v>
                </c:pt>
                <c:pt idx="216">
                  <c:v>710.18198298783204</c:v>
                </c:pt>
                <c:pt idx="217">
                  <c:v>699.84918049847806</c:v>
                </c:pt>
                <c:pt idx="218">
                  <c:v>689.62352539576182</c:v>
                </c:pt>
                <c:pt idx="219">
                  <c:v>679.50403991783742</c:v>
                </c:pt>
                <c:pt idx="220">
                  <c:v>669.48975825246418</c:v>
                </c:pt>
                <c:pt idx="221">
                  <c:v>659.57972647778604</c:v>
                </c:pt>
                <c:pt idx="222">
                  <c:v>649.77300250514782</c:v>
                </c:pt>
                <c:pt idx="223">
                  <c:v>640.06865602394475</c:v>
                </c:pt>
                <c:pt idx="224">
                  <c:v>630.46576844849528</c:v>
                </c:pt>
                <c:pt idx="225">
                  <c:v>620.96343286691717</c:v>
                </c:pt>
                <c:pt idx="226">
                  <c:v>611.5607539919996</c:v>
                </c:pt>
                <c:pt idx="227">
                  <c:v>602.25684811404551</c:v>
                </c:pt>
                <c:pt idx="228">
                  <c:v>593.05084305566379</c:v>
                </c:pt>
                <c:pt idx="229">
                  <c:v>583.94187812848531</c:v>
                </c:pt>
                <c:pt idx="230">
                  <c:v>574.92910409177227</c:v>
                </c:pt>
                <c:pt idx="231">
                  <c:v>566.01168311288529</c:v>
                </c:pt>
                <c:pt idx="232">
                  <c:v>557.18878872957043</c:v>
                </c:pt>
                <c:pt idx="233">
                  <c:v>548.45960581401732</c:v>
                </c:pt>
                <c:pt idx="234">
                  <c:v>539.8233305386467</c:v>
                </c:pt>
                <c:pt idx="235">
                  <c:v>531.27917034355437</c:v>
                </c:pt>
                <c:pt idx="236">
                  <c:v>522.82634390557132</c:v>
                </c:pt>
                <c:pt idx="237">
                  <c:v>514.46408110884784</c:v>
                </c:pt>
                <c:pt idx="238">
                  <c:v>506.19162301689579</c:v>
                </c:pt>
                <c:pt idx="239">
                  <c:v>498.00822184600071</c:v>
                </c:pt>
                <c:pt idx="240">
                  <c:v>489.91314093990752</c:v>
                </c:pt>
                <c:pt idx="241">
                  <c:v>481.9056547456741</c:v>
                </c:pt>
                <c:pt idx="242">
                  <c:v>473.98504879058288</c:v>
                </c:pt>
                <c:pt idx="243">
                  <c:v>466.15061965997808</c:v>
                </c:pt>
                <c:pt idx="244">
                  <c:v>458.40167497590011</c:v>
                </c:pt>
                <c:pt idx="245">
                  <c:v>450.73753337636128</c:v>
                </c:pt>
                <c:pt idx="246">
                  <c:v>443.1575244951045</c:v>
                </c:pt>
                <c:pt idx="247">
                  <c:v>435.66098894166959</c:v>
                </c:pt>
                <c:pt idx="248">
                  <c:v>428.24727828157648</c:v>
                </c:pt>
                <c:pt idx="249">
                  <c:v>420.91575501642092</c:v>
                </c:pt>
                <c:pt idx="250">
                  <c:v>413.6657925636618</c:v>
                </c:pt>
                <c:pt idx="251">
                  <c:v>406.4967752358628</c:v>
                </c:pt>
                <c:pt idx="252">
                  <c:v>399.40809821913359</c:v>
                </c:pt>
                <c:pt idx="253">
                  <c:v>392.39916755049501</c:v>
                </c:pt>
                <c:pt idx="254">
                  <c:v>385.46940009387959</c:v>
                </c:pt>
                <c:pt idx="255">
                  <c:v>378.61822351445198</c:v>
                </c:pt>
                <c:pt idx="256">
                  <c:v>371.8450762509172</c:v>
                </c:pt>
                <c:pt idx="257">
                  <c:v>365.14940748546479</c:v>
                </c:pt>
                <c:pt idx="258">
                  <c:v>358.53067711096969</c:v>
                </c:pt>
                <c:pt idx="259">
                  <c:v>351.98835569505331</c:v>
                </c:pt>
                <c:pt idx="260">
                  <c:v>345.52192444058488</c:v>
                </c:pt>
                <c:pt idx="261">
                  <c:v>339.13087514217523</c:v>
                </c:pt>
                <c:pt idx="262">
                  <c:v>332.81471013819657</c:v>
                </c:pt>
                <c:pt idx="263">
                  <c:v>326.57294225783733</c:v>
                </c:pt>
                <c:pt idx="264">
                  <c:v>320.40509476267249</c:v>
                </c:pt>
                <c:pt idx="265">
                  <c:v>314.31070128221359</c:v>
                </c:pt>
                <c:pt idx="266">
                  <c:v>308.28930574286733</c:v>
                </c:pt>
                <c:pt idx="267">
                  <c:v>302.34046228972602</c:v>
                </c:pt>
                <c:pt idx="268">
                  <c:v>296.46373520056852</c:v>
                </c:pt>
                <c:pt idx="269">
                  <c:v>290.65869879145129</c:v>
                </c:pt>
                <c:pt idx="270">
                  <c:v>284.92493731322452</c:v>
                </c:pt>
                <c:pt idx="271">
                  <c:v>279.26204483831401</c:v>
                </c:pt>
                <c:pt idx="272">
                  <c:v>273.66962513706841</c:v>
                </c:pt>
                <c:pt idx="273">
                  <c:v>268.14729154297362</c:v>
                </c:pt>
                <c:pt idx="274">
                  <c:v>262.69466680601158</c:v>
                </c:pt>
                <c:pt idx="275">
                  <c:v>257.31138293343309</c:v>
                </c:pt>
                <c:pt idx="276">
                  <c:v>251.99708101720961</c:v>
                </c:pt>
                <c:pt idx="277">
                  <c:v>246.75141104741849</c:v>
                </c:pt>
                <c:pt idx="278">
                  <c:v>241.57403171082191</c:v>
                </c:pt>
                <c:pt idx="279">
                  <c:v>236.46461017389751</c:v>
                </c:pt>
                <c:pt idx="280">
                  <c:v>231.42282184959251</c:v>
                </c:pt>
                <c:pt idx="281">
                  <c:v>226.44835014708201</c:v>
                </c:pt>
                <c:pt idx="282">
                  <c:v>221.54088620383621</c:v>
                </c:pt>
                <c:pt idx="283">
                  <c:v>216.70012859932149</c:v>
                </c:pt>
                <c:pt idx="284">
                  <c:v>211.92578304969729</c:v>
                </c:pt>
                <c:pt idx="285">
                  <c:v>207.217562082905</c:v>
                </c:pt>
                <c:pt idx="286">
                  <c:v>202.5751846935959</c:v>
                </c:pt>
                <c:pt idx="287">
                  <c:v>197.99837597739571</c:v>
                </c:pt>
                <c:pt idx="288">
                  <c:v>193.48686674406801</c:v>
                </c:pt>
                <c:pt idx="289">
                  <c:v>189.04039310920899</c:v>
                </c:pt>
                <c:pt idx="290">
                  <c:v>184.65869606418681</c:v>
                </c:pt>
                <c:pt idx="291">
                  <c:v>180.3415210241254</c:v>
                </c:pt>
                <c:pt idx="292">
                  <c:v>176.08861735383579</c:v>
                </c:pt>
                <c:pt idx="293">
                  <c:v>171.89973787169811</c:v>
                </c:pt>
                <c:pt idx="294">
                  <c:v>167.77463833162349</c:v>
                </c:pt>
                <c:pt idx="295">
                  <c:v>163.7130768833434</c:v>
                </c:pt>
                <c:pt idx="296">
                  <c:v>159.7148135114135</c:v>
                </c:pt>
                <c:pt idx="297">
                  <c:v>155.7796094534624</c:v>
                </c:pt>
                <c:pt idx="298">
                  <c:v>151.90722659836749</c:v>
                </c:pt>
                <c:pt idx="299">
                  <c:v>148.09742686519999</c:v>
                </c:pt>
                <c:pt idx="300">
                  <c:v>144.349971563948</c:v>
                </c:pt>
                <c:pt idx="301">
                  <c:v>140.66462073920249</c:v>
                </c:pt>
                <c:pt idx="302">
                  <c:v>137.0411324981612</c:v>
                </c:pt>
                <c:pt idx="303">
                  <c:v>133.47926232449851</c:v>
                </c:pt>
                <c:pt idx="304">
                  <c:v>129.97876237982439</c:v>
                </c:pt>
                <c:pt idx="305">
                  <c:v>126.5393807946448</c:v>
                </c:pt>
                <c:pt idx="306">
                  <c:v>123.1608609509222</c:v>
                </c:pt>
                <c:pt idx="307">
                  <c:v>119.842940758514</c:v>
                </c:pt>
                <c:pt idx="308">
                  <c:v>116.58535192794849</c:v>
                </c:pt>
                <c:pt idx="309">
                  <c:v>113.387819242167</c:v>
                </c:pt>
                <c:pt idx="310">
                  <c:v>110.2500598300271</c:v>
                </c:pt>
                <c:pt idx="311">
                  <c:v>107.1717824445132</c:v>
                </c:pt>
                <c:pt idx="312">
                  <c:v>104.1526867487438</c:v>
                </c:pt>
                <c:pt idx="313">
                  <c:v>101.1924626129869</c:v>
                </c:pt>
                <c:pt idx="314">
                  <c:v>98.290789426007535</c:v>
                </c:pt>
                <c:pt idx="315">
                  <c:v>95.447335424157274</c:v>
                </c:pt>
                <c:pt idx="316">
                  <c:v>92.661757041686727</c:v>
                </c:pt>
                <c:pt idx="317">
                  <c:v>89.933698285803274</c:v>
                </c:pt>
                <c:pt idx="318">
                  <c:v>87.262790140017955</c:v>
                </c:pt>
                <c:pt idx="319">
                  <c:v>84.648649999317783</c:v>
                </c:pt>
                <c:pt idx="320">
                  <c:v>82.090881140663058</c:v>
                </c:pt>
                <c:pt idx="321">
                  <c:v>79.589072232245641</c:v>
                </c:pt>
                <c:pt idx="322">
                  <c:v>77.142796884847641</c:v>
                </c:pt>
                <c:pt idx="323">
                  <c:v>74.75161324851598</c:v>
                </c:pt>
                <c:pt idx="324">
                  <c:v>72.415063657609636</c:v>
                </c:pt>
                <c:pt idx="325">
                  <c:v>70.132674327091237</c:v>
                </c:pt>
                <c:pt idx="326">
                  <c:v>67.903955102715202</c:v>
                </c:pt>
                <c:pt idx="327">
                  <c:v>65.728399267519961</c:v>
                </c:pt>
                <c:pt idx="328">
                  <c:v>63.605483406757713</c:v>
                </c:pt>
                <c:pt idx="329">
                  <c:v>61.534667333094227</c:v>
                </c:pt>
                <c:pt idx="330">
                  <c:v>59.515394073589498</c:v>
                </c:pt>
                <c:pt idx="331">
                  <c:v>57.547089919624909</c:v>
                </c:pt>
                <c:pt idx="332">
                  <c:v>55.629164540580213</c:v>
                </c:pt>
                <c:pt idx="333">
                  <c:v>53.761011161686767</c:v>
                </c:pt>
                <c:pt idx="334">
                  <c:v>51.942006806095129</c:v>
                </c:pt>
                <c:pt idx="335">
                  <c:v>50.171512600797811</c:v>
                </c:pt>
                <c:pt idx="336">
                  <c:v>48.448874145650322</c:v>
                </c:pt>
                <c:pt idx="337">
                  <c:v>46.77342194433232</c:v>
                </c:pt>
                <c:pt idx="338">
                  <c:v>45.144471895697052</c:v>
                </c:pt>
                <c:pt idx="339">
                  <c:v>43.561325843570899</c:v>
                </c:pt>
                <c:pt idx="340">
                  <c:v>42.023272182690583</c:v>
                </c:pt>
                <c:pt idx="341">
                  <c:v>40.529586518109909</c:v>
                </c:pt>
                <c:pt idx="342">
                  <c:v>39.079532375070229</c:v>
                </c:pt>
                <c:pt idx="343">
                  <c:v>37.672361956016147</c:v>
                </c:pt>
                <c:pt idx="344">
                  <c:v>36.307316941153161</c:v>
                </c:pt>
                <c:pt idx="345">
                  <c:v>34.983629328686973</c:v>
                </c:pt>
                <c:pt idx="346">
                  <c:v>33.700522310660929</c:v>
                </c:pt>
                <c:pt idx="347">
                  <c:v>32.457211180119778</c:v>
                </c:pt>
                <c:pt idx="348">
                  <c:v>31.252904265173729</c:v>
                </c:pt>
                <c:pt idx="349">
                  <c:v>30.086803885421311</c:v>
                </c:pt>
                <c:pt idx="350">
                  <c:v>28.958107326112199</c:v>
                </c:pt>
                <c:pt idx="351">
                  <c:v>27.866007825388898</c:v>
                </c:pt>
                <c:pt idx="352">
                  <c:v>26.80969556994657</c:v>
                </c:pt>
                <c:pt idx="353">
                  <c:v>25.78835869448174</c:v>
                </c:pt>
                <c:pt idx="354">
                  <c:v>24.801184280373491</c:v>
                </c:pt>
                <c:pt idx="355">
                  <c:v>23.84735934914281</c:v>
                </c:pt>
                <c:pt idx="356">
                  <c:v>22.92607184637389</c:v>
                </c:pt>
                <c:pt idx="357">
                  <c:v>22.036511611946491</c:v>
                </c:pt>
                <c:pt idx="358">
                  <c:v>21.177871332622409</c:v>
                </c:pt>
                <c:pt idx="359">
                  <c:v>20.349347473247711</c:v>
                </c:pt>
                <c:pt idx="360">
                  <c:v>19.550141183071361</c:v>
                </c:pt>
                <c:pt idx="361">
                  <c:v>18.779459173938601</c:v>
                </c:pt>
                <c:pt idx="362">
                  <c:v>18.03651456739189</c:v>
                </c:pt>
                <c:pt idx="363">
                  <c:v>17.320527707995481</c:v>
                </c:pt>
                <c:pt idx="364">
                  <c:v>16.63072694049497</c:v>
                </c:pt>
                <c:pt idx="365">
                  <c:v>15.96634934871993</c:v>
                </c:pt>
                <c:pt idx="366">
                  <c:v>15.326641454442751</c:v>
                </c:pt>
                <c:pt idx="367">
                  <c:v>14.71085987470372</c:v>
                </c:pt>
                <c:pt idx="368">
                  <c:v>14.118271936412921</c:v>
                </c:pt>
                <c:pt idx="369">
                  <c:v>13.548156247330549</c:v>
                </c:pt>
                <c:pt idx="370">
                  <c:v>12.99980322280885</c:v>
                </c:pt>
                <c:pt idx="371">
                  <c:v>12.472515567955639</c:v>
                </c:pt>
                <c:pt idx="372">
                  <c:v>11.96560871513543</c:v>
                </c:pt>
                <c:pt idx="373">
                  <c:v>11.478411216976809</c:v>
                </c:pt>
                <c:pt idx="374">
                  <c:v>11.01026509528063</c:v>
                </c:pt>
                <c:pt idx="375">
                  <c:v>10.56052614644412</c:v>
                </c:pt>
                <c:pt idx="376">
                  <c:v>10.12856420421093</c:v>
                </c:pt>
                <c:pt idx="377">
                  <c:v>9.7137633607402449</c:v>
                </c:pt>
                <c:pt idx="378">
                  <c:v>9.3155221471487266</c:v>
                </c:pt>
                <c:pt idx="379">
                  <c:v>8.9332536748250106</c:v>
                </c:pt>
                <c:pt idx="380">
                  <c:v>8.5663857389420208</c:v>
                </c:pt>
                <c:pt idx="381">
                  <c:v>8.2143608857006409</c:v>
                </c:pt>
                <c:pt idx="382">
                  <c:v>7.8766364449296598</c:v>
                </c:pt>
                <c:pt idx="383">
                  <c:v>7.5526845297402456</c:v>
                </c:pt>
                <c:pt idx="384">
                  <c:v>7.2419920049913467</c:v>
                </c:pt>
                <c:pt idx="385">
                  <c:v>6.9440604263645582</c:v>
                </c:pt>
                <c:pt idx="386">
                  <c:v>6.6584059518745846</c:v>
                </c:pt>
                <c:pt idx="387">
                  <c:v>6.3845592276554424</c:v>
                </c:pt>
                <c:pt idx="388">
                  <c:v>6.1220652498634518</c:v>
                </c:pt>
                <c:pt idx="389">
                  <c:v>5.8704832045297914</c:v>
                </c:pt>
                <c:pt idx="390">
                  <c:v>5.6293862871711999</c:v>
                </c:pt>
                <c:pt idx="391">
                  <c:v>5.3983615039407766</c:v>
                </c:pt>
                <c:pt idx="392">
                  <c:v>5.177009456059408</c:v>
                </c:pt>
                <c:pt idx="393">
                  <c:v>4.964944109223949</c:v>
                </c:pt>
                <c:pt idx="394">
                  <c:v>4.7617925496339506</c:v>
                </c:pt>
                <c:pt idx="395">
                  <c:v>4.5671947282226304</c:v>
                </c:pt>
                <c:pt idx="396">
                  <c:v>4.3808031946138621</c:v>
                </c:pt>
                <c:pt idx="397">
                  <c:v>4.2022828222603152</c:v>
                </c:pt>
                <c:pt idx="398">
                  <c:v>4.0313105261507758</c:v>
                </c:pt>
                <c:pt idx="399">
                  <c:v>3.8675749744005832</c:v>
                </c:pt>
                <c:pt idx="400">
                  <c:v>3.710776294968781</c:v>
                </c:pt>
                <c:pt idx="401">
                  <c:v>3.5606257786712949</c:v>
                </c:pt>
                <c:pt idx="402">
                  <c:v>3.4168455795851558</c:v>
                </c:pt>
                <c:pt idx="403">
                  <c:v>3.2791684138671822</c:v>
                </c:pt>
                <c:pt idx="404">
                  <c:v>3.1473372579366998</c:v>
                </c:pt>
                <c:pt idx="405">
                  <c:v>3.0211050469016252</c:v>
                </c:pt>
                <c:pt idx="406">
                  <c:v>2.9002343740362742</c:v>
                </c:pt>
                <c:pt idx="407">
                  <c:v>2.7844971920545172</c:v>
                </c:pt>
                <c:pt idx="408">
                  <c:v>2.6736745168524578</c:v>
                </c:pt>
                <c:pt idx="409">
                  <c:v>2.5675561343354611</c:v>
                </c:pt>
                <c:pt idx="410">
                  <c:v>2.4659403108811371</c:v>
                </c:pt>
                <c:pt idx="411">
                  <c:v>2.3686335079332541</c:v>
                </c:pt>
                <c:pt idx="412">
                  <c:v>2.2754501011669399</c:v>
                </c:pt>
                <c:pt idx="413">
                  <c:v>2.1862121046120251</c:v>
                </c:pt>
                <c:pt idx="414">
                  <c:v>2.1007489000732269</c:v>
                </c:pt>
                <c:pt idx="415">
                  <c:v>2.0188969721392311</c:v>
                </c:pt>
                <c:pt idx="416">
                  <c:v>1.940499649029817</c:v>
                </c:pt>
                <c:pt idx="417">
                  <c:v>1.8654068494885789</c:v>
                </c:pt>
                <c:pt idx="418">
                  <c:v>1.793474835893051</c:v>
                </c:pt>
                <c:pt idx="419">
                  <c:v>1.7245659737176029</c:v>
                </c:pt>
                <c:pt idx="420">
                  <c:v>1.658548497454404</c:v>
                </c:pt>
                <c:pt idx="421">
                  <c:v>1.595296283066858</c:v>
                </c:pt>
                <c:pt idx="422">
                  <c:v>1.5346886270252751</c:v>
                </c:pt>
                <c:pt idx="423">
                  <c:v>1.476610031949918</c:v>
                </c:pt>
                <c:pt idx="424">
                  <c:v>1.420949998866234</c:v>
                </c:pt>
                <c:pt idx="425">
                  <c:v>1.3676028260578339</c:v>
                </c:pt>
                <c:pt idx="426">
                  <c:v>1.316467414488244</c:v>
                </c:pt>
                <c:pt idx="427">
                  <c:v>1.267447079748564</c:v>
                </c:pt>
                <c:pt idx="428">
                  <c:v>1.2204493704786901</c:v>
                </c:pt>
                <c:pt idx="429">
                  <c:v>1.175385893201764</c:v>
                </c:pt>
                <c:pt idx="430">
                  <c:v>1.1321721435073759</c:v>
                </c:pt>
                <c:pt idx="431">
                  <c:v>1.090727343518836</c:v>
                </c:pt>
                <c:pt idx="432">
                  <c:v>1.0509742855801389</c:v>
                </c:pt>
                <c:pt idx="433">
                  <c:v>1.012839182107967</c:v>
                </c:pt>
                <c:pt idx="434">
                  <c:v>0.97625152156197703</c:v>
                </c:pt>
                <c:pt idx="435">
                  <c:v>0.94114393050509204</c:v>
                </c:pt>
                <c:pt idx="436">
                  <c:v>0.90745204174697802</c:v>
                </c:pt>
                <c:pt idx="437">
                  <c:v>0.87511436859270497</c:v>
                </c:pt>
                <c:pt idx="438">
                  <c:v>0.84407218525780103</c:v>
                </c:pt>
                <c:pt idx="439">
                  <c:v>0.81426941355775295</c:v>
                </c:pt>
                <c:pt idx="440">
                  <c:v>0.78565251603941999</c:v>
                </c:pt>
                <c:pt idx="441">
                  <c:v>0.75817039579718004</c:v>
                </c:pt>
                <c:pt idx="442">
                  <c:v>0.73177430330659399</c:v>
                </c:pt>
                <c:pt idx="443">
                  <c:v>0.70641775071945301</c:v>
                </c:pt>
                <c:pt idx="444">
                  <c:v>0.68205643419986495</c:v>
                </c:pt>
                <c:pt idx="445">
                  <c:v>0.65864816504290502</c:v>
                </c:pt>
                <c:pt idx="446">
                  <c:v>0.63615281051414796</c:v>
                </c:pt>
                <c:pt idx="447">
                  <c:v>0.61453224557550401</c:v>
                </c:pt>
                <c:pt idx="448">
                  <c:v>0.59375031693900904</c:v>
                </c:pt>
                <c:pt idx="449">
                  <c:v>0.57377282119523398</c:v>
                </c:pt>
                <c:pt idx="450">
                  <c:v>0.55456749911587599</c:v>
                </c:pt>
                <c:pt idx="451">
                  <c:v>0.53610404860427296</c:v>
                </c:pt>
                <c:pt idx="452">
                  <c:v>0.51835415915087402</c:v>
                </c:pt>
                <c:pt idx="453">
                  <c:v>0.50129157099701105</c:v>
                </c:pt>
                <c:pt idx="454">
                  <c:v>0.48489216244553301</c:v>
                </c:pt>
                <c:pt idx="455">
                  <c:v>0.46913406876762997</c:v>
                </c:pt>
                <c:pt idx="456">
                  <c:v>0.45399783573907398</c:v>
                </c:pt>
                <c:pt idx="457">
                  <c:v>0.4394666097146</c:v>
                </c:pt>
                <c:pt idx="458">
                  <c:v>0.42552636389439202</c:v>
                </c:pt>
                <c:pt idx="459">
                  <c:v>0.41216615644827898</c:v>
                </c:pt>
                <c:pt idx="460">
                  <c:v>0.39937840971924798</c:v>
                </c:pt>
                <c:pt idx="461">
                  <c:v>0.38715918990794801</c:v>
                </c:pt>
                <c:pt idx="462">
                  <c:v>0.37550845268145799</c:v>
                </c:pt>
                <c:pt idx="463">
                  <c:v>0.36443020166984802</c:v>
                </c:pt>
                <c:pt idx="464">
                  <c:v>0.35393248470347799</c:v>
                </c:pt>
                <c:pt idx="465">
                  <c:v>0.344027130105928</c:v>
                </c:pt>
                <c:pt idx="466">
                  <c:v>0.33472910928799099</c:v>
                </c:pt>
                <c:pt idx="467">
                  <c:v>0.326055413790869</c:v>
                </c:pt>
                <c:pt idx="468">
                  <c:v>0.31802336993223401</c:v>
                </c:pt>
                <c:pt idx="469">
                  <c:v>0.31064839628538699</c:v>
                </c:pt>
                <c:pt idx="470">
                  <c:v>0.30394134151367802</c:v>
                </c:pt>
                <c:pt idx="471">
                  <c:v>0.29790570248491099</c:v>
                </c:pt>
                <c:pt idx="472">
                  <c:v>0.29253516501205501</c:v>
                </c:pt>
                <c:pt idx="473">
                  <c:v>0.28781196245717</c:v>
                </c:pt>
                <c:pt idx="474">
                  <c:v>0.28370645486637602</c:v>
                </c:pt>
                <c:pt idx="475">
                  <c:v>0.28017809229714902</c:v>
                </c:pt>
                <c:pt idx="476">
                  <c:v>0.27717761267319901</c:v>
                </c:pt>
                <c:pt idx="477">
                  <c:v>0.27465005321147401</c:v>
                </c:pt>
                <c:pt idx="478">
                  <c:v>0.272538023299148</c:v>
                </c:pt>
                <c:pt idx="479">
                  <c:v>0.27078472395061198</c:v>
                </c:pt>
                <c:pt idx="480">
                  <c:v>0.26933635897449898</c:v>
                </c:pt>
                <c:pt idx="481">
                  <c:v>0.26814378436767999</c:v>
                </c:pt>
                <c:pt idx="482">
                  <c:v>0.26716341459172099</c:v>
                </c:pt>
                <c:pt idx="483">
                  <c:v>0.266357512222612</c:v>
                </c:pt>
                <c:pt idx="484">
                  <c:v>0.26569403010677201</c:v>
                </c:pt>
                <c:pt idx="485">
                  <c:v>0.26514617071671898</c:v>
                </c:pt>
                <c:pt idx="486">
                  <c:v>0.26469179795645897</c:v>
                </c:pt>
                <c:pt idx="487">
                  <c:v>0.264312799571087</c:v>
                </c:pt>
                <c:pt idx="488">
                  <c:v>0.26399446391678799</c:v>
                </c:pt>
                <c:pt idx="489">
                  <c:v>0.26372490758870998</c:v>
                </c:pt>
                <c:pt idx="490">
                  <c:v>0.26349457103367502</c:v>
                </c:pt>
                <c:pt idx="491">
                  <c:v>0.26329578670703302</c:v>
                </c:pt>
                <c:pt idx="492">
                  <c:v>0.26312241693875699</c:v>
                </c:pt>
                <c:pt idx="493">
                  <c:v>0.26296955483167</c:v>
                </c:pt>
                <c:pt idx="494">
                  <c:v>0.26283327998106598</c:v>
                </c:pt>
                <c:pt idx="495">
                  <c:v>0.262710460616915</c:v>
                </c:pt>
                <c:pt idx="496">
                  <c:v>0.26259859432508398</c:v>
                </c:pt>
                <c:pt idx="497">
                  <c:v>0.26249568039594401</c:v>
                </c:pt>
                <c:pt idx="498">
                  <c:v>0.262400117847506</c:v>
                </c:pt>
                <c:pt idx="499">
                  <c:v>0.262310624136603</c:v>
                </c:pt>
                <c:pt idx="500">
                  <c:v>0.262226170457666</c:v>
                </c:pt>
                <c:pt idx="501">
                  <c:v>0.262145930284646</c:v>
                </c:pt>
                <c:pt idx="502">
                  <c:v>0.26206923846160601</c:v>
                </c:pt>
                <c:pt idx="503">
                  <c:v>0.26199555868032598</c:v>
                </c:pt>
                <c:pt idx="504">
                  <c:v>0.26192445761625999</c:v>
                </c:pt>
                <c:pt idx="505">
                  <c:v>0.261855584350144</c:v>
                </c:pt>
                <c:pt idx="506">
                  <c:v>0.26178865398219398</c:v>
                </c:pt>
                <c:pt idx="507">
                  <c:v>0.26172343457437802</c:v>
                </c:pt>
                <c:pt idx="508">
                  <c:v>0.26165973673471399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</c:numCache>
            </c:numRef>
          </c:xVal>
          <c:yVal>
            <c:numRef>
              <c:f>'[Chart in Microsoft PowerPoint]stick'!$AC$27:$AC$28000</c:f>
              <c:numCache>
                <c:formatCode>General</c:formatCode>
                <c:ptCount val="27974"/>
                <c:pt idx="0">
                  <c:v>0.30301147853204202</c:v>
                </c:pt>
                <c:pt idx="1">
                  <c:v>0.30619735780309798</c:v>
                </c:pt>
                <c:pt idx="2">
                  <c:v>0.30941157360834398</c:v>
                </c:pt>
                <c:pt idx="3">
                  <c:v>0.31264270418263201</c:v>
                </c:pt>
                <c:pt idx="4">
                  <c:v>0.31591915998817999</c:v>
                </c:pt>
                <c:pt idx="5">
                  <c:v>0.319229305102463</c:v>
                </c:pt>
                <c:pt idx="6">
                  <c:v>0.32257485381468598</c:v>
                </c:pt>
                <c:pt idx="7">
                  <c:v>0.325957498462217</c:v>
                </c:pt>
                <c:pt idx="8">
                  <c:v>0.32937690933825597</c:v>
                </c:pt>
                <c:pt idx="9">
                  <c:v>0.332833658021506</c:v>
                </c:pt>
                <c:pt idx="10">
                  <c:v>0.336328233104705</c:v>
                </c:pt>
                <c:pt idx="11">
                  <c:v>0.33986104189125699</c:v>
                </c:pt>
                <c:pt idx="12">
                  <c:v>0.34343254275503898</c:v>
                </c:pt>
                <c:pt idx="13">
                  <c:v>0.34704319460517802</c:v>
                </c:pt>
                <c:pt idx="14">
                  <c:v>0.35069345880410502</c:v>
                </c:pt>
                <c:pt idx="15">
                  <c:v>0.35438380472960901</c:v>
                </c:pt>
                <c:pt idx="16">
                  <c:v>0.35811470787037902</c:v>
                </c:pt>
                <c:pt idx="17">
                  <c:v>0.36188664993645703</c:v>
                </c:pt>
                <c:pt idx="18">
                  <c:v>0.36570011917002598</c:v>
                </c:pt>
                <c:pt idx="19">
                  <c:v>0.36955561038863699</c:v>
                </c:pt>
                <c:pt idx="20">
                  <c:v>0.37345362508405</c:v>
                </c:pt>
                <c:pt idx="21">
                  <c:v>0.37739467153534101</c:v>
                </c:pt>
                <c:pt idx="22">
                  <c:v>0.381379264916064</c:v>
                </c:pt>
                <c:pt idx="23">
                  <c:v>0.38540792740417401</c:v>
                </c:pt>
                <c:pt idx="24">
                  <c:v>0.38948118829456102</c:v>
                </c:pt>
                <c:pt idx="25">
                  <c:v>0.39359958411357698</c:v>
                </c:pt>
                <c:pt idx="26">
                  <c:v>0.39776365873574998</c:v>
                </c:pt>
                <c:pt idx="27">
                  <c:v>0.40197396350273801</c:v>
                </c:pt>
                <c:pt idx="28">
                  <c:v>0.40623105734458298</c:v>
                </c:pt>
                <c:pt idx="29">
                  <c:v>0.41053550690330498</c:v>
                </c:pt>
                <c:pt idx="30">
                  <c:v>0.41488788665888898</c:v>
                </c:pt>
                <c:pt idx="31">
                  <c:v>0.41928877905772199</c:v>
                </c:pt>
                <c:pt idx="32">
                  <c:v>0.42373877464353199</c:v>
                </c:pt>
                <c:pt idx="33">
                  <c:v>0.428238472190897</c:v>
                </c:pt>
                <c:pt idx="34">
                  <c:v>0.43278847884135901</c:v>
                </c:pt>
                <c:pt idx="35">
                  <c:v>0.43738941024222999</c:v>
                </c:pt>
                <c:pt idx="36">
                  <c:v>0.44204189068812899</c:v>
                </c:pt>
                <c:pt idx="37">
                  <c:v>0.44674655326533103</c:v>
                </c:pt>
                <c:pt idx="38">
                  <c:v>0.45150403999897099</c:v>
                </c:pt>
                <c:pt idx="39">
                  <c:v>0.45631500200319702</c:v>
                </c:pt>
                <c:pt idx="40">
                  <c:v>0.461180099634312</c:v>
                </c:pt>
                <c:pt idx="41">
                  <c:v>0.46610000264698898</c:v>
                </c:pt>
                <c:pt idx="42">
                  <c:v>0.47107539035363699</c:v>
                </c:pt>
                <c:pt idx="43">
                  <c:v>0.47610695178697299</c:v>
                </c:pt>
                <c:pt idx="44">
                  <c:v>0.481195385865888</c:v>
                </c:pt>
                <c:pt idx="45">
                  <c:v>0.48634140156468603</c:v>
                </c:pt>
                <c:pt idx="46">
                  <c:v>0.49154571808575898</c:v>
                </c:pt>
                <c:pt idx="47">
                  <c:v>0.49680906503580302</c:v>
                </c:pt>
                <c:pt idx="48">
                  <c:v>0.50213218260564196</c:v>
                </c:pt>
                <c:pt idx="49">
                  <c:v>0.50751582175374499</c:v>
                </c:pt>
                <c:pt idx="50">
                  <c:v>0.51296074439353401</c:v>
                </c:pt>
                <c:pt idx="51">
                  <c:v>0.51846772358457105</c:v>
                </c:pt>
                <c:pt idx="52">
                  <c:v>0.52403754372770295</c:v>
                </c:pt>
                <c:pt idx="53">
                  <c:v>0.52967100076428497</c:v>
                </c:pt>
                <c:pt idx="54">
                  <c:v>0.53536890237955403</c:v>
                </c:pt>
                <c:pt idx="55">
                  <c:v>0.54113206821027504</c:v>
                </c:pt>
                <c:pt idx="56">
                  <c:v>0.54696133005674397</c:v>
                </c:pt>
                <c:pt idx="57">
                  <c:v>0.55285753209926602</c:v>
                </c:pt>
                <c:pt idx="58">
                  <c:v>0.55882153111922095</c:v>
                </c:pt>
                <c:pt idx="59">
                  <c:v>0.56485419672480897</c:v>
                </c:pt>
                <c:pt idx="60">
                  <c:v>0.57095641158161203</c:v>
                </c:pt>
                <c:pt idx="61">
                  <c:v>0.57712907164808303</c:v>
                </c:pt>
                <c:pt idx="62">
                  <c:v>0.583373086416072</c:v>
                </c:pt>
                <c:pt idx="63">
                  <c:v>0.58968937915653497</c:v>
                </c:pt>
                <c:pt idx="64">
                  <c:v>0.59607888717053403</c:v>
                </c:pt>
                <c:pt idx="65">
                  <c:v>0.60254256204567502</c:v>
                </c:pt>
                <c:pt idx="66">
                  <c:v>0.60908136991810702</c:v>
                </c:pt>
                <c:pt idx="67">
                  <c:v>0.61569629174023399</c:v>
                </c:pt>
                <c:pt idx="68">
                  <c:v>0.62238832355426099</c:v>
                </c:pt>
                <c:pt idx="69">
                  <c:v>0.62915847677176295</c:v>
                </c:pt>
                <c:pt idx="70">
                  <c:v>0.63600777845936596</c:v>
                </c:pt>
                <c:pt idx="71">
                  <c:v>0.64293727163076497</c:v>
                </c:pt>
                <c:pt idx="72">
                  <c:v>0.64994801554517601</c:v>
                </c:pt>
                <c:pt idx="73">
                  <c:v>0.65704108601243405</c:v>
                </c:pt>
                <c:pt idx="74">
                  <c:v>0.66421757570487305</c:v>
                </c:pt>
                <c:pt idx="75">
                  <c:v>0.67147859447618596</c:v>
                </c:pt>
                <c:pt idx="76">
                  <c:v>0.67882526968742496</c:v>
                </c:pt>
                <c:pt idx="77">
                  <c:v>0.68625874654033603</c:v>
                </c:pt>
                <c:pt idx="78">
                  <c:v>0.69378018841821598</c:v>
                </c:pt>
                <c:pt idx="79">
                  <c:v>0.70139077723448195</c:v>
                </c:pt>
                <c:pt idx="80">
                  <c:v>0.70909171378915503</c:v>
                </c:pt>
                <c:pt idx="81">
                  <c:v>0.71688421813347403</c:v>
                </c:pt>
                <c:pt idx="82">
                  <c:v>0.72476952994282995</c:v>
                </c:pt>
                <c:pt idx="83">
                  <c:v>0.73274890889826505</c:v>
                </c:pt>
                <c:pt idx="84">
                  <c:v>0.74082363507673099</c:v>
                </c:pt>
                <c:pt idx="85">
                  <c:v>0.748995009350372</c:v>
                </c:pt>
                <c:pt idx="86">
                  <c:v>0.75726435379503598</c:v>
                </c:pt>
                <c:pt idx="87">
                  <c:v>0.76563301210828505</c:v>
                </c:pt>
                <c:pt idx="88">
                  <c:v>0.77410235003714101</c:v>
                </c:pt>
                <c:pt idx="89">
                  <c:v>0.78267375581583298</c:v>
                </c:pt>
                <c:pt idx="90">
                  <c:v>0.79134864061381105</c:v>
                </c:pt>
                <c:pt idx="91">
                  <c:v>0.80012843899429298</c:v>
                </c:pt>
                <c:pt idx="92">
                  <c:v>0.80901460938365399</c:v>
                </c:pt>
                <c:pt idx="93">
                  <c:v>0.81800863455191297</c:v>
                </c:pt>
                <c:pt idx="94">
                  <c:v>0.82711202210463697</c:v>
                </c:pt>
                <c:pt idx="95">
                  <c:v>0.836326304986584</c:v>
                </c:pt>
                <c:pt idx="96">
                  <c:v>0.84565304199736502</c:v>
                </c:pt>
                <c:pt idx="97">
                  <c:v>0.85509381831949705</c:v>
                </c:pt>
                <c:pt idx="98">
                  <c:v>0.86465024605914698</c:v>
                </c:pt>
                <c:pt idx="99">
                  <c:v>0.87432396479994301</c:v>
                </c:pt>
                <c:pt idx="100">
                  <c:v>0.88411664217018904</c:v>
                </c:pt>
                <c:pt idx="101">
                  <c:v>0.894029974423865</c:v>
                </c:pt>
                <c:pt idx="102">
                  <c:v>0.90406568703579004</c:v>
                </c:pt>
                <c:pt idx="103">
                  <c:v>0.91422553531133999</c:v>
                </c:pt>
                <c:pt idx="104">
                  <c:v>0.924511305011113</c:v>
                </c:pt>
                <c:pt idx="105">
                  <c:v>0.93492481299098495</c:v>
                </c:pt>
                <c:pt idx="106">
                  <c:v>0.94546790785794999</c:v>
                </c:pt>
                <c:pt idx="107">
                  <c:v>0.95614247064221303</c:v>
                </c:pt>
                <c:pt idx="108">
                  <c:v>0.96695041548597904</c:v>
                </c:pt>
                <c:pt idx="109">
                  <c:v>0.97789369034940898</c:v>
                </c:pt>
                <c:pt idx="110">
                  <c:v>0.98897427773422997</c:v>
                </c:pt>
                <c:pt idx="111">
                  <c:v>1.000194195425496</c:v>
                </c:pt>
                <c:pt idx="112">
                  <c:v>1.0115554972520051</c:v>
                </c:pt>
                <c:pt idx="113">
                  <c:v>1.023060273865918</c:v>
                </c:pt>
                <c:pt idx="114">
                  <c:v>1.034710653542122</c:v>
                </c:pt>
                <c:pt idx="115">
                  <c:v>1.046508802997882</c:v>
                </c:pt>
                <c:pt idx="116">
                  <c:v>1.058456928233396</c:v>
                </c:pt>
                <c:pt idx="117">
                  <c:v>1.07055727539382</c:v>
                </c:pt>
                <c:pt idx="118">
                  <c:v>1.0828121316534001</c:v>
                </c:pt>
                <c:pt idx="119">
                  <c:v>1.095223826122341</c:v>
                </c:pt>
                <c:pt idx="120">
                  <c:v>1.107794730777081</c:v>
                </c:pt>
                <c:pt idx="121">
                  <c:v>1.120527261414618</c:v>
                </c:pt>
                <c:pt idx="122">
                  <c:v>1.13342387863163</c:v>
                </c:pt>
                <c:pt idx="123">
                  <c:v>1.1464870888290759</c:v>
                </c:pt>
                <c:pt idx="124">
                  <c:v>1.1597194452430399</c:v>
                </c:pt>
                <c:pt idx="125">
                  <c:v>1.173123549002572</c:v>
                </c:pt>
                <c:pt idx="126">
                  <c:v>1.1867020502153329</c:v>
                </c:pt>
                <c:pt idx="127">
                  <c:v>1.200457649081847</c:v>
                </c:pt>
                <c:pt idx="128">
                  <c:v>1.214393097039203</c:v>
                </c:pt>
                <c:pt idx="129">
                  <c:v>1.228511197935092</c:v>
                </c:pt>
                <c:pt idx="130">
                  <c:v>1.2428148092330451</c:v>
                </c:pt>
                <c:pt idx="131">
                  <c:v>1.2573068432498371</c:v>
                </c:pt>
                <c:pt idx="132">
                  <c:v>1.2719902684259741</c:v>
                </c:pt>
                <c:pt idx="133">
                  <c:v>1.2868681106302671</c:v>
                </c:pt>
                <c:pt idx="134">
                  <c:v>1.301943454499513</c:v>
                </c:pt>
                <c:pt idx="135">
                  <c:v>1.3172194448143151</c:v>
                </c:pt>
                <c:pt idx="136">
                  <c:v>1.3326992879121371</c:v>
                </c:pt>
                <c:pt idx="137">
                  <c:v>1.3483862531387061</c:v>
                </c:pt>
                <c:pt idx="138">
                  <c:v>1.364283674338916</c:v>
                </c:pt>
                <c:pt idx="139">
                  <c:v>1.380394951388408</c:v>
                </c:pt>
                <c:pt idx="140">
                  <c:v>1.3967235517670811</c:v>
                </c:pt>
                <c:pt idx="141">
                  <c:v>1.4132730121757731</c:v>
                </c:pt>
                <c:pt idx="142">
                  <c:v>1.430046940197429</c:v>
                </c:pt>
                <c:pt idx="143">
                  <c:v>1.447049016004109</c:v>
                </c:pt>
                <c:pt idx="144">
                  <c:v>1.4642829941112261</c:v>
                </c:pt>
                <c:pt idx="145">
                  <c:v>1.481752705180426</c:v>
                </c:pt>
                <c:pt idx="146">
                  <c:v>1.499462057872645</c:v>
                </c:pt>
                <c:pt idx="147">
                  <c:v>1.517415040752806</c:v>
                </c:pt>
                <c:pt idx="148">
                  <c:v>1.5356157242477799</c:v>
                </c:pt>
                <c:pt idx="149">
                  <c:v>1.554068262659223</c:v>
                </c:pt>
                <c:pt idx="150">
                  <c:v>1.572776896232968</c:v>
                </c:pt>
                <c:pt idx="151">
                  <c:v>1.5917459532867031</c:v>
                </c:pt>
                <c:pt idx="152">
                  <c:v>1.610979852397723</c:v>
                </c:pt>
                <c:pt idx="153">
                  <c:v>1.630483104652608</c:v>
                </c:pt>
                <c:pt idx="154">
                  <c:v>1.6502603159607141</c:v>
                </c:pt>
                <c:pt idx="155">
                  <c:v>1.6703161894334519</c:v>
                </c:pt>
                <c:pt idx="156">
                  <c:v>1.69065552783137</c:v>
                </c:pt>
                <c:pt idx="157">
                  <c:v>1.7112832360811421</c:v>
                </c:pt>
                <c:pt idx="158">
                  <c:v>1.7322043238645839</c:v>
                </c:pt>
                <c:pt idx="159">
                  <c:v>1.7534239082819509</c:v>
                </c:pt>
                <c:pt idx="160">
                  <c:v>1.7749472165917879</c:v>
                </c:pt>
                <c:pt idx="161">
                  <c:v>1.796779589029686</c:v>
                </c:pt>
                <c:pt idx="162">
                  <c:v>1.818926481708407</c:v>
                </c:pt>
                <c:pt idx="163">
                  <c:v>1.8413934696018339</c:v>
                </c:pt>
                <c:pt idx="164">
                  <c:v>1.864186249615392</c:v>
                </c:pt>
                <c:pt idx="165">
                  <c:v>1.887310643745552</c:v>
                </c:pt>
                <c:pt idx="166">
                  <c:v>1.9107726023311791</c:v>
                </c:pt>
                <c:pt idx="167">
                  <c:v>1.934578207399567</c:v>
                </c:pt>
                <c:pt idx="168">
                  <c:v>1.958733676110052</c:v>
                </c:pt>
                <c:pt idx="169">
                  <c:v>1.983245364298194</c:v>
                </c:pt>
                <c:pt idx="170">
                  <c:v>2.0081197701236468</c:v>
                </c:pt>
                <c:pt idx="171">
                  <c:v>2.0333635378248558</c:v>
                </c:pt>
                <c:pt idx="172">
                  <c:v>2.0589834615838809</c:v>
                </c:pt>
                <c:pt idx="173">
                  <c:v>2.0849864895046939</c:v>
                </c:pt>
                <c:pt idx="174">
                  <c:v>2.111379727708409</c:v>
                </c:pt>
                <c:pt idx="175">
                  <c:v>2.1381704445490231</c:v>
                </c:pt>
                <c:pt idx="176">
                  <c:v>2.1653660749532908</c:v>
                </c:pt>
                <c:pt idx="177">
                  <c:v>2.192974224888538</c:v>
                </c:pt>
                <c:pt idx="178">
                  <c:v>2.2210026759622261</c:v>
                </c:pt>
                <c:pt idx="179">
                  <c:v>2.2494593901572721</c:v>
                </c:pt>
                <c:pt idx="180">
                  <c:v>2.2783525147071728</c:v>
                </c:pt>
                <c:pt idx="181">
                  <c:v>2.3076903871151302</c:v>
                </c:pt>
                <c:pt idx="182">
                  <c:v>2.337481540321444</c:v>
                </c:pt>
                <c:pt idx="183">
                  <c:v>2.367734708023578</c:v>
                </c:pt>
                <c:pt idx="184">
                  <c:v>2.3984588301533969</c:v>
                </c:pt>
                <c:pt idx="185">
                  <c:v>2.4296630585161938</c:v>
                </c:pt>
                <c:pt idx="186">
                  <c:v>2.4613567625962061</c:v>
                </c:pt>
                <c:pt idx="187">
                  <c:v>2.493549535533484</c:v>
                </c:pt>
                <c:pt idx="188">
                  <c:v>2.5262512002770201</c:v>
                </c:pt>
                <c:pt idx="189">
                  <c:v>2.5594718159191858</c:v>
                </c:pt>
                <c:pt idx="190">
                  <c:v>2.5932216842166542</c:v>
                </c:pt>
                <c:pt idx="191">
                  <c:v>2.6275113563030201</c:v>
                </c:pt>
                <c:pt idx="192">
                  <c:v>2.6623516395984881</c:v>
                </c:pt>
                <c:pt idx="193">
                  <c:v>2.6977536049221111</c:v>
                </c:pt>
                <c:pt idx="194">
                  <c:v>2.7337285938120601</c:v>
                </c:pt>
                <c:pt idx="195">
                  <c:v>2.7702882260596322</c:v>
                </c:pt>
                <c:pt idx="196">
                  <c:v>2.8074444074626799</c:v>
                </c:pt>
                <c:pt idx="197">
                  <c:v>2.8452093378042398</c:v>
                </c:pt>
                <c:pt idx="198">
                  <c:v>2.8835955190623102</c:v>
                </c:pt>
                <c:pt idx="199">
                  <c:v>2.922615763856613</c:v>
                </c:pt>
                <c:pt idx="200">
                  <c:v>2.9622832041384441</c:v>
                </c:pt>
                <c:pt idx="201">
                  <c:v>3.0026113001295491</c:v>
                </c:pt>
                <c:pt idx="202">
                  <c:v>3.0436138495161509</c:v>
                </c:pt>
                <c:pt idx="203">
                  <c:v>3.0853049969042439</c:v>
                </c:pt>
                <c:pt idx="204">
                  <c:v>3.1276992435421902</c:v>
                </c:pt>
                <c:pt idx="205">
                  <c:v>3.1708114573168</c:v>
                </c:pt>
                <c:pt idx="206">
                  <c:v>3.2146568830288769</c:v>
                </c:pt>
                <c:pt idx="207">
                  <c:v>3.2592511529543531</c:v>
                </c:pt>
                <c:pt idx="208">
                  <c:v>3.3046102976968741</c:v>
                </c:pt>
                <c:pt idx="209">
                  <c:v>3.3507507573378068</c:v>
                </c:pt>
                <c:pt idx="210">
                  <c:v>3.3976893928893581</c:v>
                </c:pt>
                <c:pt idx="211">
                  <c:v>3.445443498056469</c:v>
                </c:pt>
                <c:pt idx="212">
                  <c:v>3.4940308113129128</c:v>
                </c:pt>
                <c:pt idx="213">
                  <c:v>3.5434695282968312</c:v>
                </c:pt>
                <c:pt idx="214">
                  <c:v>3.5937783145307369</c:v>
                </c:pt>
                <c:pt idx="215">
                  <c:v>3.6449763184706891</c:v>
                </c:pt>
                <c:pt idx="216">
                  <c:v>3.6970831848890162</c:v>
                </c:pt>
                <c:pt idx="217">
                  <c:v>3.7501190685946568</c:v>
                </c:pt>
                <c:pt idx="218">
                  <c:v>3.8041046484946541</c:v>
                </c:pt>
                <c:pt idx="219">
                  <c:v>3.8590611419999981</c:v>
                </c:pt>
                <c:pt idx="220">
                  <c:v>3.915010319778367</c:v>
                </c:pt>
                <c:pt idx="221">
                  <c:v>3.9719745208557531</c:v>
                </c:pt>
                <c:pt idx="222">
                  <c:v>4.0299766680683016</c:v>
                </c:pt>
                <c:pt idx="223">
                  <c:v>4.0890402838649624</c:v>
                </c:pt>
                <c:pt idx="224">
                  <c:v>4.149189506460659</c:v>
                </c:pt>
                <c:pt idx="225">
                  <c:v>4.2104491063388982</c:v>
                </c:pt>
                <c:pt idx="226">
                  <c:v>4.2728445031015667</c:v>
                </c:pt>
                <c:pt idx="227">
                  <c:v>4.336401782662775</c:v>
                </c:pt>
                <c:pt idx="228">
                  <c:v>4.401147714782212</c:v>
                </c:pt>
                <c:pt idx="229">
                  <c:v>4.4671097709323107</c:v>
                </c:pt>
                <c:pt idx="230">
                  <c:v>4.5343161424919858</c:v>
                </c:pt>
                <c:pt idx="231">
                  <c:v>4.6027957592582061</c:v>
                </c:pt>
                <c:pt idx="232">
                  <c:v>4.6725783082649697</c:v>
                </c:pt>
                <c:pt idx="233">
                  <c:v>4.743694252897388</c:v>
                </c:pt>
                <c:pt idx="234">
                  <c:v>4.8161748522866059</c:v>
                </c:pt>
                <c:pt idx="235">
                  <c:v>4.8900521809691879</c:v>
                </c:pt>
                <c:pt idx="236">
                  <c:v>4.9653591487921851</c:v>
                </c:pt>
                <c:pt idx="237">
                  <c:v>5.042129521042761</c:v>
                </c:pt>
                <c:pt idx="238">
                  <c:v>5.1203979387783987</c:v>
                </c:pt>
                <c:pt idx="239">
                  <c:v>5.2001999393310401</c:v>
                </c:pt>
                <c:pt idx="240">
                  <c:v>5.2815719769552176</c:v>
                </c:pt>
                <c:pt idx="241">
                  <c:v>5.3645514435872306</c:v>
                </c:pt>
                <c:pt idx="242">
                  <c:v>5.4491766896785903</c:v>
                </c:pt>
                <c:pt idx="243">
                  <c:v>5.5354870450634959</c:v>
                </c:pt>
                <c:pt idx="244">
                  <c:v>5.6235228398160286</c:v>
                </c:pt>
                <c:pt idx="245">
                  <c:v>5.7133254250484846</c:v>
                </c:pt>
                <c:pt idx="246">
                  <c:v>5.8049371935978682</c:v>
                </c:pt>
                <c:pt idx="247">
                  <c:v>5.8984016005428561</c:v>
                </c:pt>
                <c:pt idx="248">
                  <c:v>5.9937631834884959</c:v>
                </c:pt>
                <c:pt idx="249">
                  <c:v>6.0910675825506617</c:v>
                </c:pt>
                <c:pt idx="250">
                  <c:v>6.1903615599667958</c:v>
                </c:pt>
                <c:pt idx="251">
                  <c:v>6.2916930192536498</c:v>
                </c:pt>
                <c:pt idx="252">
                  <c:v>6.3951110238266127</c:v>
                </c:pt>
                <c:pt idx="253">
                  <c:v>6.5006658149890164</c:v>
                </c:pt>
                <c:pt idx="254">
                  <c:v>6.6084088291929977</c:v>
                </c:pt>
                <c:pt idx="255">
                  <c:v>6.718392714466848</c:v>
                </c:pt>
                <c:pt idx="256">
                  <c:v>6.8306713458964969</c:v>
                </c:pt>
                <c:pt idx="257">
                  <c:v>6.9452998400415469</c:v>
                </c:pt>
                <c:pt idx="258">
                  <c:v>7.062334568158624</c:v>
                </c:pt>
                <c:pt idx="259">
                  <c:v>7.1818331680971319</c:v>
                </c:pt>
                <c:pt idx="260">
                  <c:v>7.3038545547244436</c:v>
                </c:pt>
                <c:pt idx="261">
                  <c:v>7.4284589287296114</c:v>
                </c:pt>
                <c:pt idx="262">
                  <c:v>7.5557077836463158</c:v>
                </c:pt>
                <c:pt idx="263">
                  <c:v>7.6856639109277012</c:v>
                </c:pt>
                <c:pt idx="264">
                  <c:v>7.8183914028972126</c:v>
                </c:pt>
                <c:pt idx="265">
                  <c:v>7.9539556533914624</c:v>
                </c:pt>
                <c:pt idx="266">
                  <c:v>8.0924233559028096</c:v>
                </c:pt>
                <c:pt idx="267">
                  <c:v>8.2338624990213951</c:v>
                </c:pt>
                <c:pt idx="268">
                  <c:v>8.3783423589683608</c:v>
                </c:pt>
                <c:pt idx="269">
                  <c:v>8.5259334890045899</c:v>
                </c:pt>
                <c:pt idx="270">
                  <c:v>8.6767077054919781</c:v>
                </c:pt>
                <c:pt idx="271">
                  <c:v>8.8307380703776364</c:v>
                </c:pt>
                <c:pt idx="272">
                  <c:v>8.9880988698651105</c:v>
                </c:pt>
                <c:pt idx="273">
                  <c:v>9.1488655890314252</c:v>
                </c:pt>
                <c:pt idx="274">
                  <c:v>9.3131148821439211</c:v>
                </c:pt>
                <c:pt idx="275">
                  <c:v>9.4809245384270895</c:v>
                </c:pt>
                <c:pt idx="276">
                  <c:v>9.6523734430270416</c:v>
                </c:pt>
                <c:pt idx="277">
                  <c:v>9.8275415329194065</c:v>
                </c:pt>
                <c:pt idx="278">
                  <c:v>10.00650974750662</c:v>
                </c:pt>
                <c:pt idx="279">
                  <c:v>10.189359973651451</c:v>
                </c:pt>
                <c:pt idx="280">
                  <c:v>10.37617498489684</c:v>
                </c:pt>
                <c:pt idx="281">
                  <c:v>10.56703837462647</c:v>
                </c:pt>
                <c:pt idx="282">
                  <c:v>10.762034482927479</c:v>
                </c:pt>
                <c:pt idx="283">
                  <c:v>10.961248316925211</c:v>
                </c:pt>
                <c:pt idx="284">
                  <c:v>11.16476546437082</c:v>
                </c:pt>
                <c:pt idx="285">
                  <c:v>11.372672000276451</c:v>
                </c:pt>
                <c:pt idx="286">
                  <c:v>11.58505438640795</c:v>
                </c:pt>
                <c:pt idx="287">
                  <c:v>11.801999363464541</c:v>
                </c:pt>
                <c:pt idx="288">
                  <c:v>12.02359383579582</c:v>
                </c:pt>
                <c:pt idx="289">
                  <c:v>12.24992474853136</c:v>
                </c:pt>
                <c:pt idx="290">
                  <c:v>12.48107895702546</c:v>
                </c:pt>
                <c:pt idx="291">
                  <c:v>12.71714308855042</c:v>
                </c:pt>
                <c:pt idx="292">
                  <c:v>12.95820339620575</c:v>
                </c:pt>
                <c:pt idx="293">
                  <c:v>13.20434560504739</c:v>
                </c:pt>
                <c:pt idx="294">
                  <c:v>13.455654750482021</c:v>
                </c:pt>
                <c:pt idx="295">
                  <c:v>13.712215009014329</c:v>
                </c:pt>
                <c:pt idx="296">
                  <c:v>13.97410952148258</c:v>
                </c:pt>
                <c:pt idx="297">
                  <c:v>14.24142020896659</c:v>
                </c:pt>
                <c:pt idx="298">
                  <c:v>14.514227581605599</c:v>
                </c:pt>
                <c:pt idx="299">
                  <c:v>14.792610540618149</c:v>
                </c:pt>
                <c:pt idx="300">
                  <c:v>15.076646173873639</c:v>
                </c:pt>
                <c:pt idx="301">
                  <c:v>15.366409545425499</c:v>
                </c:pt>
                <c:pt idx="302">
                  <c:v>15.66197347947632</c:v>
                </c:pt>
                <c:pt idx="303">
                  <c:v>15.96340833930908</c:v>
                </c:pt>
                <c:pt idx="304">
                  <c:v>16.27078180178135</c:v>
                </c:pt>
                <c:pt idx="305">
                  <c:v>16.584158628044101</c:v>
                </c:pt>
                <c:pt idx="306">
                  <c:v>16.90360043120965</c:v>
                </c:pt>
                <c:pt idx="307">
                  <c:v>17.229165441757221</c:v>
                </c:pt>
                <c:pt idx="308">
                  <c:v>17.560908271525282</c:v>
                </c:pt>
                <c:pt idx="309">
                  <c:v>17.898879677199641</c:v>
                </c:pt>
                <c:pt idx="310">
                  <c:v>18.24312632426269</c:v>
                </c:pt>
                <c:pt idx="311">
                  <c:v>18.593690552421862</c:v>
                </c:pt>
                <c:pt idx="312">
                  <c:v>18.95061014358425</c:v>
                </c:pt>
                <c:pt idx="313">
                  <c:v>19.313918093487231</c:v>
                </c:pt>
                <c:pt idx="314">
                  <c:v>19.683642388132721</c:v>
                </c:pt>
                <c:pt idx="315">
                  <c:v>20.059805786203441</c:v>
                </c:pt>
                <c:pt idx="316">
                  <c:v>20.4424256086626</c:v>
                </c:pt>
                <c:pt idx="317">
                  <c:v>20.831513536754539</c:v>
                </c:pt>
                <c:pt idx="318">
                  <c:v>21.2270754196296</c:v>
                </c:pt>
                <c:pt idx="319">
                  <c:v>21.629111092814661</c:v>
                </c:pt>
                <c:pt idx="320">
                  <c:v>22.03761420873823</c:v>
                </c:pt>
                <c:pt idx="321">
                  <c:v>22.45257208049636</c:v>
                </c:pt>
                <c:pt idx="322">
                  <c:v>22.873965540013231</c:v>
                </c:pt>
                <c:pt idx="323">
                  <c:v>23.30176881170653</c:v>
                </c:pt>
                <c:pt idx="324">
                  <c:v>23.735949402713729</c:v>
                </c:pt>
                <c:pt idx="325">
                  <c:v>24.17646801067108</c:v>
                </c:pt>
                <c:pt idx="326">
                  <c:v>24.623278449961528</c:v>
                </c:pt>
                <c:pt idx="327">
                  <c:v>25.076327597263571</c:v>
                </c:pt>
                <c:pt idx="328">
                  <c:v>25.535555357137831</c:v>
                </c:pt>
                <c:pt idx="329">
                  <c:v>26.000894648285168</c:v>
                </c:pt>
                <c:pt idx="330">
                  <c:v>26.47227141099847</c:v>
                </c:pt>
                <c:pt idx="331">
                  <c:v>26.949604636211589</c:v>
                </c:pt>
                <c:pt idx="332">
                  <c:v>27.43280641642356</c:v>
                </c:pt>
                <c:pt idx="333">
                  <c:v>27.921782018646521</c:v>
                </c:pt>
                <c:pt idx="334">
                  <c:v>28.416429979391381</c:v>
                </c:pt>
                <c:pt idx="335">
                  <c:v>28.916642221568971</c:v>
                </c:pt>
                <c:pt idx="336">
                  <c:v>29.422304193045839</c:v>
                </c:pt>
                <c:pt idx="337">
                  <c:v>29.93329502645717</c:v>
                </c:pt>
                <c:pt idx="338">
                  <c:v>30.449487719741871</c:v>
                </c:pt>
                <c:pt idx="339">
                  <c:v>30.97074933673267</c:v>
                </c:pt>
                <c:pt idx="340">
                  <c:v>31.496941227004431</c:v>
                </c:pt>
                <c:pt idx="341">
                  <c:v>32.02791926406104</c:v>
                </c:pt>
                <c:pt idx="342">
                  <c:v>32.563534100825571</c:v>
                </c:pt>
                <c:pt idx="343">
                  <c:v>33.103631441289266</c:v>
                </c:pt>
                <c:pt idx="344">
                  <c:v>33.648052327077899</c:v>
                </c:pt>
                <c:pt idx="345">
                  <c:v>34.196633437604049</c:v>
                </c:pt>
                <c:pt idx="346">
                  <c:v>34.749207402398802</c:v>
                </c:pt>
                <c:pt idx="347">
                  <c:v>35.305603124148448</c:v>
                </c:pt>
                <c:pt idx="348">
                  <c:v>35.865646110912166</c:v>
                </c:pt>
                <c:pt idx="349">
                  <c:v>36.429158815953301</c:v>
                </c:pt>
                <c:pt idx="350">
                  <c:v>36.995960983592759</c:v>
                </c:pt>
                <c:pt idx="351">
                  <c:v>37.5658699994774</c:v>
                </c:pt>
                <c:pt idx="352">
                  <c:v>38.13870124365593</c:v>
                </c:pt>
                <c:pt idx="353">
                  <c:v>38.714268444866917</c:v>
                </c:pt>
                <c:pt idx="354">
                  <c:v>39.292384034467602</c:v>
                </c:pt>
                <c:pt idx="355">
                  <c:v>39.872859498467761</c:v>
                </c:pt>
                <c:pt idx="356">
                  <c:v>40.455505726180697</c:v>
                </c:pt>
                <c:pt idx="357">
                  <c:v>41.040133354060103</c:v>
                </c:pt>
                <c:pt idx="358">
                  <c:v>41.626553103358731</c:v>
                </c:pt>
                <c:pt idx="359">
                  <c:v>42.214576110319939</c:v>
                </c:pt>
                <c:pt idx="360">
                  <c:v>42.804014247696017</c:v>
                </c:pt>
                <c:pt idx="361">
                  <c:v>43.39468043647544</c:v>
                </c:pt>
                <c:pt idx="362">
                  <c:v>43.986388946796588</c:v>
                </c:pt>
                <c:pt idx="363">
                  <c:v>44.578955687123127</c:v>
                </c:pt>
                <c:pt idx="364">
                  <c:v>45.172198480856743</c:v>
                </c:pt>
                <c:pt idx="365">
                  <c:v>45.765937329667771</c:v>
                </c:pt>
                <c:pt idx="366">
                  <c:v>46.359994662927441</c:v>
                </c:pt>
                <c:pt idx="367">
                  <c:v>46.954195572728047</c:v>
                </c:pt>
                <c:pt idx="368">
                  <c:v>47.548368034082607</c:v>
                </c:pt>
                <c:pt idx="369">
                  <c:v>48.142343109993668</c:v>
                </c:pt>
                <c:pt idx="370">
                  <c:v>48.735955141180739</c:v>
                </c:pt>
                <c:pt idx="371">
                  <c:v>49.329041920347883</c:v>
                </c:pt>
                <c:pt idx="372">
                  <c:v>49.921444850965123</c:v>
                </c:pt>
                <c:pt idx="373">
                  <c:v>50.51300909062158</c:v>
                </c:pt>
                <c:pt idx="374">
                  <c:v>51.103583679087613</c:v>
                </c:pt>
                <c:pt idx="375">
                  <c:v>51.693021651298167</c:v>
                </c:pt>
                <c:pt idx="376">
                  <c:v>52.28118013553911</c:v>
                </c:pt>
                <c:pt idx="377">
                  <c:v>52.867920437177901</c:v>
                </c:pt>
                <c:pt idx="378">
                  <c:v>53.453108108339237</c:v>
                </c:pt>
                <c:pt idx="379">
                  <c:v>54.036613003973457</c:v>
                </c:pt>
                <c:pt idx="380">
                  <c:v>54.618309324810539</c:v>
                </c:pt>
                <c:pt idx="381">
                  <c:v>55.198075647729972</c:v>
                </c:pt>
                <c:pt idx="382">
                  <c:v>55.775794944106842</c:v>
                </c:pt>
                <c:pt idx="383">
                  <c:v>56.351354586721442</c:v>
                </c:pt>
                <c:pt idx="384">
                  <c:v>56.924646345839022</c:v>
                </c:pt>
                <c:pt idx="385">
                  <c:v>57.495566375079832</c:v>
                </c:pt>
                <c:pt idx="386">
                  <c:v>58.064015187712343</c:v>
                </c:pt>
                <c:pt idx="387">
                  <c:v>58.62989762400224</c:v>
                </c:pt>
                <c:pt idx="388">
                  <c:v>59.193122810255332</c:v>
                </c:pt>
                <c:pt idx="389">
                  <c:v>59.75360411018638</c:v>
                </c:pt>
                <c:pt idx="390">
                  <c:v>60.311259069239277</c:v>
                </c:pt>
                <c:pt idx="391">
                  <c:v>60.866009352471387</c:v>
                </c:pt>
                <c:pt idx="392">
                  <c:v>61.417780676607023</c:v>
                </c:pt>
                <c:pt idx="393">
                  <c:v>61.966502736843459</c:v>
                </c:pt>
                <c:pt idx="394">
                  <c:v>62.512109128976263</c:v>
                </c:pt>
                <c:pt idx="395">
                  <c:v>63.054537267392611</c:v>
                </c:pt>
                <c:pt idx="396">
                  <c:v>63.593728299459521</c:v>
                </c:pt>
                <c:pt idx="397">
                  <c:v>64.129627016804832</c:v>
                </c:pt>
                <c:pt idx="398">
                  <c:v>64.66218176397679</c:v>
                </c:pt>
                <c:pt idx="399">
                  <c:v>65.191344344931707</c:v>
                </c:pt>
                <c:pt idx="400">
                  <c:v>65.717069927779974</c:v>
                </c:pt>
                <c:pt idx="401">
                  <c:v>66.239316948196475</c:v>
                </c:pt>
                <c:pt idx="402">
                  <c:v>66.758047011870715</c:v>
                </c:pt>
                <c:pt idx="403">
                  <c:v>67.273224796355606</c:v>
                </c:pt>
                <c:pt idx="404">
                  <c:v>67.784817952632281</c:v>
                </c:pt>
                <c:pt idx="405">
                  <c:v>68.292797006711538</c:v>
                </c:pt>
                <c:pt idx="406">
                  <c:v>68.797135261533356</c:v>
                </c:pt>
                <c:pt idx="407">
                  <c:v>69.297808699435805</c:v>
                </c:pt>
                <c:pt idx="408">
                  <c:v>69.79479588541767</c:v>
                </c:pt>
                <c:pt idx="409">
                  <c:v>70.288077871413165</c:v>
                </c:pt>
                <c:pt idx="410">
                  <c:v>70.777638101763273</c:v>
                </c:pt>
                <c:pt idx="411">
                  <c:v>71.263462320063113</c:v>
                </c:pt>
                <c:pt idx="412">
                  <c:v>71.74553847753117</c:v>
                </c:pt>
                <c:pt idx="413">
                  <c:v>72.223856643036228</c:v>
                </c:pt>
                <c:pt idx="414">
                  <c:v>72.698408914901336</c:v>
                </c:pt>
                <c:pt idx="415">
                  <c:v>73.16918933458237</c:v>
                </c:pt>
                <c:pt idx="416">
                  <c:v>73.636193802314054</c:v>
                </c:pt>
                <c:pt idx="417">
                  <c:v>74.099419994785336</c:v>
                </c:pt>
                <c:pt idx="418">
                  <c:v>74.558867284915223</c:v>
                </c:pt>
                <c:pt idx="419">
                  <c:v>75.014536663769633</c:v>
                </c:pt>
                <c:pt idx="420">
                  <c:v>75.466430664653771</c:v>
                </c:pt>
                <c:pt idx="421">
                  <c:v>75.914553289417185</c:v>
                </c:pt>
                <c:pt idx="422">
                  <c:v>76.358909936973589</c:v>
                </c:pt>
                <c:pt idx="423">
                  <c:v>76.799507334058376</c:v>
                </c:pt>
                <c:pt idx="424">
                  <c:v>77.236353468219207</c:v>
                </c:pt>
                <c:pt idx="425">
                  <c:v>77.669457523035916</c:v>
                </c:pt>
                <c:pt idx="426">
                  <c:v>78.098829815558858</c:v>
                </c:pt>
                <c:pt idx="427">
                  <c:v>78.524481735959441</c:v>
                </c:pt>
                <c:pt idx="428">
                  <c:v>78.946425689359302</c:v>
                </c:pt>
                <c:pt idx="429">
                  <c:v>79.364675039836243</c:v>
                </c:pt>
                <c:pt idx="430">
                  <c:v>79.779244056572239</c:v>
                </c:pt>
                <c:pt idx="431">
                  <c:v>80.190147862125414</c:v>
                </c:pt>
                <c:pt idx="432">
                  <c:v>80.597402382806962</c:v>
                </c:pt>
                <c:pt idx="433">
                  <c:v>81.001024301137861</c:v>
                </c:pt>
                <c:pt idx="434">
                  <c:v>81.401031010381686</c:v>
                </c:pt>
                <c:pt idx="435">
                  <c:v>81.797440571128362</c:v>
                </c:pt>
                <c:pt idx="436">
                  <c:v>82.190271669936863</c:v>
                </c:pt>
                <c:pt idx="437">
                  <c:v>82.579543580048906</c:v>
                </c:pt>
                <c:pt idx="438">
                  <c:v>82.965276124183092</c:v>
                </c:pt>
                <c:pt idx="439">
                  <c:v>83.34748963945367</c:v>
                </c:pt>
                <c:pt idx="440">
                  <c:v>83.726204944478354</c:v>
                </c:pt>
                <c:pt idx="441">
                  <c:v>84.101443308743001</c:v>
                </c:pt>
                <c:pt idx="442">
                  <c:v>84.473226424358501</c:v>
                </c:pt>
                <c:pt idx="443">
                  <c:v>84.841576380346282</c:v>
                </c:pt>
                <c:pt idx="444">
                  <c:v>85.206515639664303</c:v>
                </c:pt>
                <c:pt idx="445">
                  <c:v>85.568067019219342</c:v>
                </c:pt>
                <c:pt idx="446">
                  <c:v>85.926253673201245</c:v>
                </c:pt>
                <c:pt idx="447">
                  <c:v>86.281099080141587</c:v>
                </c:pt>
                <c:pt idx="448">
                  <c:v>86.63262703417152</c:v>
                </c:pt>
                <c:pt idx="449">
                  <c:v>86.980861641115595</c:v>
                </c:pt>
                <c:pt idx="450">
                  <c:v>87.325827320128298</c:v>
                </c:pt>
                <c:pt idx="451">
                  <c:v>87.667548811717808</c:v>
                </c:pt>
                <c:pt idx="452">
                  <c:v>88.006051193167949</c:v>
                </c:pt>
                <c:pt idx="453">
                  <c:v>88.341359902446328</c:v>
                </c:pt>
                <c:pt idx="454">
                  <c:v>88.673500771774968</c:v>
                </c:pt>
                <c:pt idx="455">
                  <c:v>89.002500072091962</c:v>
                </c:pt>
                <c:pt idx="456">
                  <c:v>89.328384569398622</c:v>
                </c:pt>
                <c:pt idx="457">
                  <c:v>89.651181593696535</c:v>
                </c:pt>
                <c:pt idx="458">
                  <c:v>89.9709191203535</c:v>
                </c:pt>
                <c:pt idx="459">
                  <c:v>90.28762586242685</c:v>
                </c:pt>
                <c:pt idx="460">
                  <c:v>90.601331370199432</c:v>
                </c:pt>
                <c:pt idx="461">
                  <c:v>90.912066130847762</c:v>
                </c:pt>
                <c:pt idx="462">
                  <c:v>91.219861656251098</c:v>
                </c:pt>
                <c:pt idx="463">
                  <c:v>91.524750540712432</c:v>
                </c:pt>
                <c:pt idx="464">
                  <c:v>91.826766462606258</c:v>
                </c:pt>
                <c:pt idx="465">
                  <c:v>92.125944096290965</c:v>
                </c:pt>
                <c:pt idx="466">
                  <c:v>92.422318895054033</c:v>
                </c:pt>
                <c:pt idx="467">
                  <c:v>92.715926706584526</c:v>
                </c:pt>
                <c:pt idx="468">
                  <c:v>93.006803194517175</c:v>
                </c:pt>
                <c:pt idx="469">
                  <c:v>93.294983067952174</c:v>
                </c:pt>
                <c:pt idx="470">
                  <c:v>93.580499166473999</c:v>
                </c:pt>
                <c:pt idx="471">
                  <c:v>93.863381504090299</c:v>
                </c:pt>
                <c:pt idx="472">
                  <c:v>94.143656424536985</c:v>
                </c:pt>
                <c:pt idx="473">
                  <c:v>94.421346038635178</c:v>
                </c:pt>
                <c:pt idx="474">
                  <c:v>94.696468082179351</c:v>
                </c:pt>
                <c:pt idx="475">
                  <c:v>94.969036250892302</c:v>
                </c:pt>
                <c:pt idx="476">
                  <c:v>95.239060960689002</c:v>
                </c:pt>
                <c:pt idx="477">
                  <c:v>95.506550388423378</c:v>
                </c:pt>
                <c:pt idx="478">
                  <c:v>95.771511602812396</c:v>
                </c:pt>
                <c:pt idx="479">
                  <c:v>96.033951608236762</c:v>
                </c:pt>
                <c:pt idx="480">
                  <c:v>96.293878178971397</c:v>
                </c:pt>
                <c:pt idx="481">
                  <c:v>96.551300430883188</c:v>
                </c:pt>
                <c:pt idx="482">
                  <c:v>96.806229136930668</c:v>
                </c:pt>
                <c:pt idx="483">
                  <c:v>97.058676829978182</c:v>
                </c:pt>
                <c:pt idx="484">
                  <c:v>97.308657751155209</c:v>
                </c:pt>
                <c:pt idx="485">
                  <c:v>97.556187700606529</c:v>
                </c:pt>
                <c:pt idx="486">
                  <c:v>97.801283837249812</c:v>
                </c:pt>
                <c:pt idx="487">
                  <c:v>98.043964461386906</c:v>
                </c:pt>
                <c:pt idx="488">
                  <c:v>98.284248802208438</c:v>
                </c:pt>
                <c:pt idx="489">
                  <c:v>98.522156822795836</c:v>
                </c:pt>
                <c:pt idx="490">
                  <c:v>98.75770904851673</c:v>
                </c:pt>
                <c:pt idx="491">
                  <c:v>98.990926420424998</c:v>
                </c:pt>
                <c:pt idx="492">
                  <c:v>99.221830172675567</c:v>
                </c:pt>
                <c:pt idx="493">
                  <c:v>99.450441731653768</c:v>
                </c:pt>
                <c:pt idx="494">
                  <c:v>99.676782634001782</c:v>
                </c:pt>
                <c:pt idx="495">
                  <c:v>99.900874460645653</c:v>
                </c:pt>
                <c:pt idx="496">
                  <c:v>100.12273878407289</c:v>
                </c:pt>
                <c:pt idx="497">
                  <c:v>100.3423971265721</c:v>
                </c:pt>
                <c:pt idx="498">
                  <c:v>100.55987092721671</c:v>
                </c:pt>
                <c:pt idx="499">
                  <c:v>100.7751815160603</c:v>
                </c:pt>
                <c:pt idx="500">
                  <c:v>100.98835009395749</c:v>
                </c:pt>
                <c:pt idx="501">
                  <c:v>101.1993977169798</c:v>
                </c:pt>
                <c:pt idx="502">
                  <c:v>101.4083452844271</c:v>
                </c:pt>
                <c:pt idx="503">
                  <c:v>101.6152135297303</c:v>
                </c:pt>
                <c:pt idx="504">
                  <c:v>101.8200230135955</c:v>
                </c:pt>
                <c:pt idx="505">
                  <c:v>102.02279411901679</c:v>
                </c:pt>
                <c:pt idx="506">
                  <c:v>102.2235470476235</c:v>
                </c:pt>
                <c:pt idx="507">
                  <c:v>102.4223018172549</c:v>
                </c:pt>
                <c:pt idx="508">
                  <c:v>102.6190782603387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A4D-4DBE-934A-D5F66F74E567}"/>
            </c:ext>
          </c:extLst>
        </c:ser>
        <c:ser>
          <c:idx val="1"/>
          <c:order val="3"/>
          <c:tx>
            <c:v>Exp2</c:v>
          </c:tx>
          <c:spPr>
            <a:ln>
              <a:noFill/>
            </a:ln>
          </c:spPr>
          <c:marker>
            <c:symbol val="circle"/>
            <c:size val="12"/>
            <c:spPr>
              <a:noFill/>
              <a:ln w="25400">
                <a:solidFill>
                  <a:schemeClr val="tx1"/>
                </a:solidFill>
              </a:ln>
            </c:spPr>
          </c:marker>
          <c:xVal>
            <c:numRef>
              <c:f>'[Chart in Microsoft PowerPoint]Data correction'!$S$3:$S$446</c:f>
              <c:numCache>
                <c:formatCode>General</c:formatCode>
                <c:ptCount val="444"/>
                <c:pt idx="0">
                  <c:v>9071.8414053551242</c:v>
                </c:pt>
                <c:pt idx="1">
                  <c:v>9071.6023102958716</c:v>
                </c:pt>
                <c:pt idx="2">
                  <c:v>9071.7963657053278</c:v>
                </c:pt>
                <c:pt idx="3">
                  <c:v>9071.0526434830826</c:v>
                </c:pt>
                <c:pt idx="4">
                  <c:v>9070.1315394050816</c:v>
                </c:pt>
                <c:pt idx="5">
                  <c:v>9069.4478939604614</c:v>
                </c:pt>
                <c:pt idx="6">
                  <c:v>9067.2982609697538</c:v>
                </c:pt>
                <c:pt idx="7">
                  <c:v>9064.9280206762251</c:v>
                </c:pt>
                <c:pt idx="8">
                  <c:v>9061.8864876091848</c:v>
                </c:pt>
                <c:pt idx="9">
                  <c:v>9058.0982716279377</c:v>
                </c:pt>
                <c:pt idx="10">
                  <c:v>9054.2084514396392</c:v>
                </c:pt>
                <c:pt idx="11">
                  <c:v>9049.5460526022125</c:v>
                </c:pt>
                <c:pt idx="12">
                  <c:v>9044.8017764842316</c:v>
                </c:pt>
                <c:pt idx="13">
                  <c:v>9038.9324204429231</c:v>
                </c:pt>
                <c:pt idx="14">
                  <c:v>9032.8334982999677</c:v>
                </c:pt>
                <c:pt idx="15">
                  <c:v>9026.1478655584324</c:v>
                </c:pt>
                <c:pt idx="16">
                  <c:v>9018.5510239016603</c:v>
                </c:pt>
                <c:pt idx="17">
                  <c:v>9010.9074467788923</c:v>
                </c:pt>
                <c:pt idx="18">
                  <c:v>9002.1985326921131</c:v>
                </c:pt>
                <c:pt idx="19">
                  <c:v>8993.0927560078198</c:v>
                </c:pt>
                <c:pt idx="20">
                  <c:v>8983.6119828294068</c:v>
                </c:pt>
                <c:pt idx="21">
                  <c:v>8973.507965996605</c:v>
                </c:pt>
                <c:pt idx="22">
                  <c:v>8963.0078074600115</c:v>
                </c:pt>
                <c:pt idx="23">
                  <c:v>8952.1361043556844</c:v>
                </c:pt>
                <c:pt idx="24">
                  <c:v>8940.1742423658798</c:v>
                </c:pt>
                <c:pt idx="25">
                  <c:v>8927.6689444345084</c:v>
                </c:pt>
                <c:pt idx="26">
                  <c:v>8915.2407750272851</c:v>
                </c:pt>
                <c:pt idx="27">
                  <c:v>8901.2367985624387</c:v>
                </c:pt>
                <c:pt idx="28">
                  <c:v>8887.4610842938928</c:v>
                </c:pt>
                <c:pt idx="29">
                  <c:v>8873.3531458698126</c:v>
                </c:pt>
                <c:pt idx="30">
                  <c:v>8857.9069995760656</c:v>
                </c:pt>
                <c:pt idx="31">
                  <c:v>8842.1920904614944</c:v>
                </c:pt>
                <c:pt idx="32">
                  <c:v>8826.386480044579</c:v>
                </c:pt>
                <c:pt idx="33">
                  <c:v>8810.2001113287042</c:v>
                </c:pt>
                <c:pt idx="34">
                  <c:v>8792.0723491995668</c:v>
                </c:pt>
                <c:pt idx="35">
                  <c:v>8774.2568883248096</c:v>
                </c:pt>
                <c:pt idx="36">
                  <c:v>8756.2863869741977</c:v>
                </c:pt>
                <c:pt idx="37">
                  <c:v>8737.3312474966406</c:v>
                </c:pt>
                <c:pt idx="38">
                  <c:v>8717.7553129904391</c:v>
                </c:pt>
                <c:pt idx="39">
                  <c:v>8697.657242928597</c:v>
                </c:pt>
                <c:pt idx="40">
                  <c:v>8677.3747151204298</c:v>
                </c:pt>
                <c:pt idx="41">
                  <c:v>8656.3526569730984</c:v>
                </c:pt>
                <c:pt idx="42">
                  <c:v>8634.8951061301941</c:v>
                </c:pt>
                <c:pt idx="43">
                  <c:v>8612.88005490051</c:v>
                </c:pt>
                <c:pt idx="44">
                  <c:v>8590.2036073963209</c:v>
                </c:pt>
                <c:pt idx="45">
                  <c:v>8566.5304759089031</c:v>
                </c:pt>
                <c:pt idx="46">
                  <c:v>8542.6953251387531</c:v>
                </c:pt>
                <c:pt idx="47">
                  <c:v>8518.5753161318171</c:v>
                </c:pt>
                <c:pt idx="48">
                  <c:v>8494.0784831425844</c:v>
                </c:pt>
                <c:pt idx="49">
                  <c:v>8470.3473359952714</c:v>
                </c:pt>
                <c:pt idx="50">
                  <c:v>8446.279064335873</c:v>
                </c:pt>
                <c:pt idx="51">
                  <c:v>8421.9219234385382</c:v>
                </c:pt>
                <c:pt idx="52">
                  <c:v>8398.0426547608658</c:v>
                </c:pt>
                <c:pt idx="53">
                  <c:v>8373.6872052384369</c:v>
                </c:pt>
                <c:pt idx="54">
                  <c:v>8349.1483371948525</c:v>
                </c:pt>
                <c:pt idx="55">
                  <c:v>8325.1506878952096</c:v>
                </c:pt>
                <c:pt idx="56">
                  <c:v>8300.9894374418709</c:v>
                </c:pt>
                <c:pt idx="57">
                  <c:v>8276.3859673134211</c:v>
                </c:pt>
                <c:pt idx="58">
                  <c:v>8253.0800355358351</c:v>
                </c:pt>
                <c:pt idx="59">
                  <c:v>8228.8449439933102</c:v>
                </c:pt>
                <c:pt idx="60">
                  <c:v>8204.1833912682687</c:v>
                </c:pt>
                <c:pt idx="61">
                  <c:v>8180.4646730439536</c:v>
                </c:pt>
                <c:pt idx="62">
                  <c:v>8156.7406128712209</c:v>
                </c:pt>
                <c:pt idx="63">
                  <c:v>8131.6403850782935</c:v>
                </c:pt>
                <c:pt idx="64">
                  <c:v>8107.9549669912758</c:v>
                </c:pt>
                <c:pt idx="65">
                  <c:v>8083.8589304451798</c:v>
                </c:pt>
                <c:pt idx="66">
                  <c:v>8060.1012420559236</c:v>
                </c:pt>
                <c:pt idx="67">
                  <c:v>8035.7385011727138</c:v>
                </c:pt>
                <c:pt idx="68">
                  <c:v>8011.0416794024404</c:v>
                </c:pt>
                <c:pt idx="69">
                  <c:v>7988.0608360284496</c:v>
                </c:pt>
                <c:pt idx="70">
                  <c:v>7963.9135094657631</c:v>
                </c:pt>
                <c:pt idx="71">
                  <c:v>7939.189609546821</c:v>
                </c:pt>
                <c:pt idx="72">
                  <c:v>7915.2095320388717</c:v>
                </c:pt>
                <c:pt idx="73">
                  <c:v>7891.1228533162248</c:v>
                </c:pt>
                <c:pt idx="74">
                  <c:v>7867.2201907480376</c:v>
                </c:pt>
                <c:pt idx="75">
                  <c:v>7842.9420923337384</c:v>
                </c:pt>
                <c:pt idx="76">
                  <c:v>7818.9366209767159</c:v>
                </c:pt>
                <c:pt idx="77">
                  <c:v>7795.4214680564846</c:v>
                </c:pt>
                <c:pt idx="78">
                  <c:v>7770.3768551714338</c:v>
                </c:pt>
                <c:pt idx="79">
                  <c:v>7746.9114396401746</c:v>
                </c:pt>
                <c:pt idx="80">
                  <c:v>7722.7295684636347</c:v>
                </c:pt>
                <c:pt idx="81">
                  <c:v>7698.611318671944</c:v>
                </c:pt>
                <c:pt idx="82">
                  <c:v>7674.5507963556947</c:v>
                </c:pt>
                <c:pt idx="83">
                  <c:v>7650.4444940003623</c:v>
                </c:pt>
                <c:pt idx="84">
                  <c:v>7626.1141417310118</c:v>
                </c:pt>
                <c:pt idx="85">
                  <c:v>7602.1433777104439</c:v>
                </c:pt>
                <c:pt idx="86">
                  <c:v>7577.9146948160196</c:v>
                </c:pt>
                <c:pt idx="87">
                  <c:v>7553.879783587895</c:v>
                </c:pt>
                <c:pt idx="88">
                  <c:v>7529.7267391238429</c:v>
                </c:pt>
                <c:pt idx="89">
                  <c:v>7505.6306391787039</c:v>
                </c:pt>
                <c:pt idx="90">
                  <c:v>7481.9237287398164</c:v>
                </c:pt>
                <c:pt idx="91">
                  <c:v>7457.4802987673311</c:v>
                </c:pt>
                <c:pt idx="92">
                  <c:v>7433.5819087754098</c:v>
                </c:pt>
                <c:pt idx="93">
                  <c:v>7409.7801499197603</c:v>
                </c:pt>
                <c:pt idx="94">
                  <c:v>7385.6118727858202</c:v>
                </c:pt>
                <c:pt idx="95">
                  <c:v>7361.1445922766898</c:v>
                </c:pt>
                <c:pt idx="96">
                  <c:v>7337.2291882316003</c:v>
                </c:pt>
                <c:pt idx="97">
                  <c:v>7313.7896369520331</c:v>
                </c:pt>
                <c:pt idx="98">
                  <c:v>7289.5703327128595</c:v>
                </c:pt>
                <c:pt idx="99">
                  <c:v>7264.6149855528347</c:v>
                </c:pt>
                <c:pt idx="100">
                  <c:v>7240.8231205237244</c:v>
                </c:pt>
                <c:pt idx="101">
                  <c:v>7217.1819183315583</c:v>
                </c:pt>
                <c:pt idx="102">
                  <c:v>7193.1209726212282</c:v>
                </c:pt>
                <c:pt idx="103">
                  <c:v>7169.1990761297902</c:v>
                </c:pt>
                <c:pt idx="104">
                  <c:v>7144.6533649600042</c:v>
                </c:pt>
                <c:pt idx="105">
                  <c:v>7120.5348584670874</c:v>
                </c:pt>
                <c:pt idx="106">
                  <c:v>7096.7577313357824</c:v>
                </c:pt>
                <c:pt idx="107">
                  <c:v>7072.846934156305</c:v>
                </c:pt>
                <c:pt idx="108">
                  <c:v>7048.8482230308728</c:v>
                </c:pt>
                <c:pt idx="109">
                  <c:v>7025.0046317382439</c:v>
                </c:pt>
                <c:pt idx="110">
                  <c:v>7000.8430248275217</c:v>
                </c:pt>
                <c:pt idx="111">
                  <c:v>6977.0119054577244</c:v>
                </c:pt>
                <c:pt idx="112">
                  <c:v>6952.695351617177</c:v>
                </c:pt>
                <c:pt idx="113">
                  <c:v>6928.2521783459197</c:v>
                </c:pt>
                <c:pt idx="114">
                  <c:v>6904.3463573422823</c:v>
                </c:pt>
                <c:pt idx="115">
                  <c:v>6880.4643704847913</c:v>
                </c:pt>
                <c:pt idx="116">
                  <c:v>6855.9948000638178</c:v>
                </c:pt>
                <c:pt idx="117">
                  <c:v>6832.0614695384802</c:v>
                </c:pt>
                <c:pt idx="118">
                  <c:v>6808.2661002679579</c:v>
                </c:pt>
                <c:pt idx="119">
                  <c:v>6784.1026184279262</c:v>
                </c:pt>
                <c:pt idx="120">
                  <c:v>6760.2546122356362</c:v>
                </c:pt>
                <c:pt idx="121">
                  <c:v>6736.2871937425762</c:v>
                </c:pt>
                <c:pt idx="122">
                  <c:v>6711.6493009244632</c:v>
                </c:pt>
                <c:pt idx="123">
                  <c:v>6688.4269994325532</c:v>
                </c:pt>
                <c:pt idx="124">
                  <c:v>6664.1192190676029</c:v>
                </c:pt>
                <c:pt idx="125">
                  <c:v>6639.7974846650104</c:v>
                </c:pt>
                <c:pt idx="126">
                  <c:v>6615.4707692126822</c:v>
                </c:pt>
                <c:pt idx="127">
                  <c:v>6592.2421335557328</c:v>
                </c:pt>
                <c:pt idx="128">
                  <c:v>6568.2627915631801</c:v>
                </c:pt>
                <c:pt idx="129">
                  <c:v>6543.6380175111544</c:v>
                </c:pt>
                <c:pt idx="130">
                  <c:v>6519.5643622397374</c:v>
                </c:pt>
                <c:pt idx="131">
                  <c:v>6495.8702012567101</c:v>
                </c:pt>
                <c:pt idx="132">
                  <c:v>6471.6439860509981</c:v>
                </c:pt>
                <c:pt idx="133">
                  <c:v>6447.481490217463</c:v>
                </c:pt>
                <c:pt idx="134">
                  <c:v>6423.450142659538</c:v>
                </c:pt>
                <c:pt idx="135">
                  <c:v>6399.8129421533304</c:v>
                </c:pt>
                <c:pt idx="136">
                  <c:v>6376.0046225784026</c:v>
                </c:pt>
                <c:pt idx="137">
                  <c:v>6351.6855017255803</c:v>
                </c:pt>
                <c:pt idx="138">
                  <c:v>6327.4828830277556</c:v>
                </c:pt>
                <c:pt idx="139">
                  <c:v>6303.3888495452838</c:v>
                </c:pt>
                <c:pt idx="140">
                  <c:v>6279.4305463635301</c:v>
                </c:pt>
                <c:pt idx="141">
                  <c:v>6255.9496463350433</c:v>
                </c:pt>
                <c:pt idx="142">
                  <c:v>6231.0440015431104</c:v>
                </c:pt>
                <c:pt idx="143">
                  <c:v>6206.8520006706076</c:v>
                </c:pt>
                <c:pt idx="144">
                  <c:v>6183.5809952373565</c:v>
                </c:pt>
                <c:pt idx="145">
                  <c:v>6159.4869413556798</c:v>
                </c:pt>
                <c:pt idx="146">
                  <c:v>6135.2741233527249</c:v>
                </c:pt>
                <c:pt idx="147">
                  <c:v>6111.3096332032201</c:v>
                </c:pt>
                <c:pt idx="148">
                  <c:v>6087.9849365687714</c:v>
                </c:pt>
                <c:pt idx="149">
                  <c:v>6064.0160492463419</c:v>
                </c:pt>
                <c:pt idx="150">
                  <c:v>6039.020130987441</c:v>
                </c:pt>
                <c:pt idx="151">
                  <c:v>6015.0206892205024</c:v>
                </c:pt>
                <c:pt idx="152">
                  <c:v>5991.6110677102242</c:v>
                </c:pt>
                <c:pt idx="153">
                  <c:v>5967.746762148362</c:v>
                </c:pt>
                <c:pt idx="154">
                  <c:v>5943.3210923958659</c:v>
                </c:pt>
                <c:pt idx="155">
                  <c:v>5919.494533786783</c:v>
                </c:pt>
                <c:pt idx="156">
                  <c:v>5894.8742557601963</c:v>
                </c:pt>
                <c:pt idx="157">
                  <c:v>5871.3240545714398</c:v>
                </c:pt>
                <c:pt idx="158">
                  <c:v>5847.7629012680136</c:v>
                </c:pt>
                <c:pt idx="159">
                  <c:v>5823.563206472445</c:v>
                </c:pt>
                <c:pt idx="160">
                  <c:v>5799.4296020866768</c:v>
                </c:pt>
                <c:pt idx="161">
                  <c:v>5775.4501616742018</c:v>
                </c:pt>
                <c:pt idx="162">
                  <c:v>5751.2079862621586</c:v>
                </c:pt>
                <c:pt idx="163">
                  <c:v>5727.5985236007227</c:v>
                </c:pt>
                <c:pt idx="164">
                  <c:v>5703.2289520115683</c:v>
                </c:pt>
                <c:pt idx="165">
                  <c:v>5679.5903221381668</c:v>
                </c:pt>
                <c:pt idx="166">
                  <c:v>5655.5940676174314</c:v>
                </c:pt>
                <c:pt idx="167">
                  <c:v>5631.2096614793727</c:v>
                </c:pt>
                <c:pt idx="168">
                  <c:v>5607.24743109472</c:v>
                </c:pt>
                <c:pt idx="169">
                  <c:v>5583.7598479901708</c:v>
                </c:pt>
                <c:pt idx="170">
                  <c:v>5559.4690923298103</c:v>
                </c:pt>
                <c:pt idx="171">
                  <c:v>5535.4867883090592</c:v>
                </c:pt>
                <c:pt idx="172">
                  <c:v>5511.5742035361773</c:v>
                </c:pt>
                <c:pt idx="173">
                  <c:v>5487.3562000972852</c:v>
                </c:pt>
                <c:pt idx="174">
                  <c:v>5463.7843544854804</c:v>
                </c:pt>
                <c:pt idx="175">
                  <c:v>5439.7487285737579</c:v>
                </c:pt>
                <c:pt idx="176">
                  <c:v>5415.4308229541393</c:v>
                </c:pt>
                <c:pt idx="177">
                  <c:v>5391.4074073901302</c:v>
                </c:pt>
                <c:pt idx="178">
                  <c:v>5367.7402788834652</c:v>
                </c:pt>
                <c:pt idx="179">
                  <c:v>5344.0414573835633</c:v>
                </c:pt>
                <c:pt idx="180">
                  <c:v>5319.6933639571998</c:v>
                </c:pt>
                <c:pt idx="181">
                  <c:v>5295.5612394848204</c:v>
                </c:pt>
                <c:pt idx="182">
                  <c:v>5272.1718472194761</c:v>
                </c:pt>
                <c:pt idx="183">
                  <c:v>5247.57534835154</c:v>
                </c:pt>
                <c:pt idx="184">
                  <c:v>5223.0817389656258</c:v>
                </c:pt>
                <c:pt idx="185">
                  <c:v>5199.4135295701972</c:v>
                </c:pt>
                <c:pt idx="186">
                  <c:v>5175.9035696322626</c:v>
                </c:pt>
                <c:pt idx="187">
                  <c:v>5151.9555087554754</c:v>
                </c:pt>
                <c:pt idx="188">
                  <c:v>5127.828308576507</c:v>
                </c:pt>
                <c:pt idx="189">
                  <c:v>5103.3665176456752</c:v>
                </c:pt>
                <c:pt idx="190">
                  <c:v>5079.3010838888604</c:v>
                </c:pt>
                <c:pt idx="191">
                  <c:v>5055.3684662782898</c:v>
                </c:pt>
                <c:pt idx="192">
                  <c:v>5031.9760379342824</c:v>
                </c:pt>
                <c:pt idx="193">
                  <c:v>5007.598173452533</c:v>
                </c:pt>
                <c:pt idx="194">
                  <c:v>4983.2747241707639</c:v>
                </c:pt>
                <c:pt idx="195">
                  <c:v>4959.9830758462776</c:v>
                </c:pt>
                <c:pt idx="196">
                  <c:v>4935.9867007375869</c:v>
                </c:pt>
                <c:pt idx="197">
                  <c:v>4911.5201287019281</c:v>
                </c:pt>
                <c:pt idx="198">
                  <c:v>4887.828400386732</c:v>
                </c:pt>
                <c:pt idx="199">
                  <c:v>4863.8973517942804</c:v>
                </c:pt>
                <c:pt idx="200">
                  <c:v>4839.6240708419273</c:v>
                </c:pt>
                <c:pt idx="201">
                  <c:v>4815.8654487611984</c:v>
                </c:pt>
                <c:pt idx="202">
                  <c:v>4792.5470579136263</c:v>
                </c:pt>
                <c:pt idx="203">
                  <c:v>4768.2887529299314</c:v>
                </c:pt>
                <c:pt idx="204">
                  <c:v>4744.1074714077358</c:v>
                </c:pt>
                <c:pt idx="205">
                  <c:v>4719.5486640724903</c:v>
                </c:pt>
                <c:pt idx="206">
                  <c:v>4695.5520845775964</c:v>
                </c:pt>
                <c:pt idx="207">
                  <c:v>4671.8838893712445</c:v>
                </c:pt>
                <c:pt idx="208">
                  <c:v>4648.3912542715616</c:v>
                </c:pt>
                <c:pt idx="209">
                  <c:v>4624.1264741356654</c:v>
                </c:pt>
                <c:pt idx="210">
                  <c:v>4599.850400953027</c:v>
                </c:pt>
                <c:pt idx="211">
                  <c:v>4575.9432073385187</c:v>
                </c:pt>
                <c:pt idx="212">
                  <c:v>4552.5822627276539</c:v>
                </c:pt>
                <c:pt idx="213">
                  <c:v>4528.3037271627873</c:v>
                </c:pt>
                <c:pt idx="214">
                  <c:v>4504.0653964916301</c:v>
                </c:pt>
                <c:pt idx="215">
                  <c:v>4480.2850967357999</c:v>
                </c:pt>
                <c:pt idx="216">
                  <c:v>4456.0556118218719</c:v>
                </c:pt>
                <c:pt idx="217">
                  <c:v>4432.2590002762181</c:v>
                </c:pt>
                <c:pt idx="218">
                  <c:v>4408.2750496492235</c:v>
                </c:pt>
                <c:pt idx="219">
                  <c:v>4383.8139352760454</c:v>
                </c:pt>
                <c:pt idx="220">
                  <c:v>4359.965204652377</c:v>
                </c:pt>
                <c:pt idx="221">
                  <c:v>4336.7042037128003</c:v>
                </c:pt>
                <c:pt idx="222">
                  <c:v>4312.4402784930244</c:v>
                </c:pt>
                <c:pt idx="223">
                  <c:v>4287.9051826250934</c:v>
                </c:pt>
                <c:pt idx="224">
                  <c:v>4264.4623718176899</c:v>
                </c:pt>
                <c:pt idx="225">
                  <c:v>4240.7448215584845</c:v>
                </c:pt>
                <c:pt idx="226">
                  <c:v>4216.2401585329144</c:v>
                </c:pt>
                <c:pt idx="227">
                  <c:v>4192.6202127366751</c:v>
                </c:pt>
                <c:pt idx="228">
                  <c:v>4168.6049791385703</c:v>
                </c:pt>
                <c:pt idx="229">
                  <c:v>4144.2410106643883</c:v>
                </c:pt>
                <c:pt idx="230">
                  <c:v>4120.6222234315537</c:v>
                </c:pt>
                <c:pt idx="231">
                  <c:v>4096.4149022312131</c:v>
                </c:pt>
                <c:pt idx="232">
                  <c:v>4072.345157945228</c:v>
                </c:pt>
                <c:pt idx="233">
                  <c:v>4048.814891347276</c:v>
                </c:pt>
                <c:pt idx="234">
                  <c:v>4024.737356746688</c:v>
                </c:pt>
                <c:pt idx="235">
                  <c:v>4000.7750350174292</c:v>
                </c:pt>
                <c:pt idx="236">
                  <c:v>3976.5040328928999</c:v>
                </c:pt>
                <c:pt idx="237">
                  <c:v>3952.5518714151522</c:v>
                </c:pt>
                <c:pt idx="238">
                  <c:v>3928.5100878415151</c:v>
                </c:pt>
                <c:pt idx="239">
                  <c:v>3905.4674963296729</c:v>
                </c:pt>
                <c:pt idx="240">
                  <c:v>3881.1135981851512</c:v>
                </c:pt>
                <c:pt idx="241">
                  <c:v>3856.9430517116111</c:v>
                </c:pt>
                <c:pt idx="242">
                  <c:v>3833.0559186448359</c:v>
                </c:pt>
                <c:pt idx="243">
                  <c:v>3808.8031514352069</c:v>
                </c:pt>
                <c:pt idx="244">
                  <c:v>3784.9721446744111</c:v>
                </c:pt>
                <c:pt idx="245">
                  <c:v>3761.063975147264</c:v>
                </c:pt>
                <c:pt idx="246">
                  <c:v>3737.037589489581</c:v>
                </c:pt>
                <c:pt idx="247">
                  <c:v>3713.0878249906718</c:v>
                </c:pt>
                <c:pt idx="248">
                  <c:v>3689.2560743269642</c:v>
                </c:pt>
                <c:pt idx="249">
                  <c:v>3665.1748740120788</c:v>
                </c:pt>
                <c:pt idx="250">
                  <c:v>3641.2125227174301</c:v>
                </c:pt>
                <c:pt idx="251">
                  <c:v>3617.5379386805898</c:v>
                </c:pt>
                <c:pt idx="252">
                  <c:v>3593.5613025100879</c:v>
                </c:pt>
                <c:pt idx="253">
                  <c:v>3569.3473893427708</c:v>
                </c:pt>
                <c:pt idx="254">
                  <c:v>3545.5053298699931</c:v>
                </c:pt>
                <c:pt idx="255">
                  <c:v>3521.3249191353102</c:v>
                </c:pt>
                <c:pt idx="256">
                  <c:v>3497.7176291623769</c:v>
                </c:pt>
                <c:pt idx="257">
                  <c:v>3473.2785080367521</c:v>
                </c:pt>
                <c:pt idx="258">
                  <c:v>3449.6210012790839</c:v>
                </c:pt>
                <c:pt idx="259">
                  <c:v>3425.396380169444</c:v>
                </c:pt>
                <c:pt idx="260">
                  <c:v>3401.2156282450569</c:v>
                </c:pt>
                <c:pt idx="261">
                  <c:v>3377.2891533195211</c:v>
                </c:pt>
                <c:pt idx="262">
                  <c:v>3353.8961155679749</c:v>
                </c:pt>
                <c:pt idx="263">
                  <c:v>3329.6605118727098</c:v>
                </c:pt>
                <c:pt idx="264">
                  <c:v>3306.0493177392368</c:v>
                </c:pt>
                <c:pt idx="265">
                  <c:v>3281.881059388525</c:v>
                </c:pt>
                <c:pt idx="266">
                  <c:v>3257.677826690935</c:v>
                </c:pt>
                <c:pt idx="267">
                  <c:v>3233.9086818401861</c:v>
                </c:pt>
                <c:pt idx="268">
                  <c:v>3209.5725960576378</c:v>
                </c:pt>
                <c:pt idx="269">
                  <c:v>3185.4588928375829</c:v>
                </c:pt>
                <c:pt idx="270">
                  <c:v>3162.0107475416048</c:v>
                </c:pt>
                <c:pt idx="271">
                  <c:v>3138.8021128065252</c:v>
                </c:pt>
                <c:pt idx="272">
                  <c:v>3114.4917015111419</c:v>
                </c:pt>
                <c:pt idx="273">
                  <c:v>3090.1776183778552</c:v>
                </c:pt>
                <c:pt idx="274">
                  <c:v>3066.1561497027492</c:v>
                </c:pt>
                <c:pt idx="275">
                  <c:v>3041.9922273475299</c:v>
                </c:pt>
                <c:pt idx="276">
                  <c:v>3018.3261450548212</c:v>
                </c:pt>
                <c:pt idx="277">
                  <c:v>2994.1702312674461</c:v>
                </c:pt>
                <c:pt idx="278">
                  <c:v>2970.3130833035252</c:v>
                </c:pt>
                <c:pt idx="279">
                  <c:v>2946.4607012411579</c:v>
                </c:pt>
                <c:pt idx="280">
                  <c:v>2922.616986923626</c:v>
                </c:pt>
                <c:pt idx="281">
                  <c:v>2898.6146367172619</c:v>
                </c:pt>
                <c:pt idx="282">
                  <c:v>2874.6453760518662</c:v>
                </c:pt>
                <c:pt idx="283">
                  <c:v>2850.2786419567351</c:v>
                </c:pt>
                <c:pt idx="284">
                  <c:v>2826.6390801606881</c:v>
                </c:pt>
                <c:pt idx="285">
                  <c:v>2803.1207061606042</c:v>
                </c:pt>
                <c:pt idx="286">
                  <c:v>2779.228456771978</c:v>
                </c:pt>
                <c:pt idx="287">
                  <c:v>2754.890284709154</c:v>
                </c:pt>
                <c:pt idx="288">
                  <c:v>2730.8313431631609</c:v>
                </c:pt>
                <c:pt idx="289">
                  <c:v>2706.8275665216302</c:v>
                </c:pt>
                <c:pt idx="290">
                  <c:v>2683.2781118457679</c:v>
                </c:pt>
                <c:pt idx="291">
                  <c:v>2658.942844535708</c:v>
                </c:pt>
                <c:pt idx="292">
                  <c:v>2634.691547515718</c:v>
                </c:pt>
                <c:pt idx="293">
                  <c:v>2611.1648362869678</c:v>
                </c:pt>
                <c:pt idx="294">
                  <c:v>2587.097617460211</c:v>
                </c:pt>
                <c:pt idx="295">
                  <c:v>2563.5676996002449</c:v>
                </c:pt>
                <c:pt idx="296">
                  <c:v>2539.4181968113958</c:v>
                </c:pt>
                <c:pt idx="297">
                  <c:v>2515.8206189419102</c:v>
                </c:pt>
                <c:pt idx="298">
                  <c:v>2491.4952174887858</c:v>
                </c:pt>
                <c:pt idx="299">
                  <c:v>2467.675748291228</c:v>
                </c:pt>
                <c:pt idx="300">
                  <c:v>2443.5683159236901</c:v>
                </c:pt>
                <c:pt idx="301">
                  <c:v>2419.5429915102009</c:v>
                </c:pt>
                <c:pt idx="302">
                  <c:v>2395.4719796759859</c:v>
                </c:pt>
                <c:pt idx="303">
                  <c:v>2371.9032924996291</c:v>
                </c:pt>
                <c:pt idx="304">
                  <c:v>2347.9956805379702</c:v>
                </c:pt>
                <c:pt idx="305">
                  <c:v>2324.0840695868551</c:v>
                </c:pt>
                <c:pt idx="306">
                  <c:v>2300.4601891278749</c:v>
                </c:pt>
                <c:pt idx="307">
                  <c:v>2275.81846131666</c:v>
                </c:pt>
                <c:pt idx="308">
                  <c:v>2251.5786121735782</c:v>
                </c:pt>
                <c:pt idx="309">
                  <c:v>2228.294881221334</c:v>
                </c:pt>
                <c:pt idx="310">
                  <c:v>2204.6490597433049</c:v>
                </c:pt>
                <c:pt idx="311">
                  <c:v>2180.2963931359732</c:v>
                </c:pt>
                <c:pt idx="312">
                  <c:v>2156.1106661345311</c:v>
                </c:pt>
                <c:pt idx="313">
                  <c:v>2132.5465840549582</c:v>
                </c:pt>
                <c:pt idx="314">
                  <c:v>2109.053750779196</c:v>
                </c:pt>
                <c:pt idx="315">
                  <c:v>2084.8104629951681</c:v>
                </c:pt>
                <c:pt idx="316">
                  <c:v>2060.6233908573759</c:v>
                </c:pt>
                <c:pt idx="317">
                  <c:v>2036.5830215341771</c:v>
                </c:pt>
                <c:pt idx="318">
                  <c:v>2013.0339455702531</c:v>
                </c:pt>
                <c:pt idx="319">
                  <c:v>1989.092580189779</c:v>
                </c:pt>
                <c:pt idx="320">
                  <c:v>1964.7588779516229</c:v>
                </c:pt>
                <c:pt idx="321">
                  <c:v>1941.003924603735</c:v>
                </c:pt>
                <c:pt idx="322">
                  <c:v>1917.176326336893</c:v>
                </c:pt>
                <c:pt idx="323">
                  <c:v>1893.336139096923</c:v>
                </c:pt>
                <c:pt idx="324">
                  <c:v>1869.0715398429611</c:v>
                </c:pt>
                <c:pt idx="325">
                  <c:v>1845.1945021193851</c:v>
                </c:pt>
                <c:pt idx="326">
                  <c:v>1821.466040803477</c:v>
                </c:pt>
                <c:pt idx="327">
                  <c:v>1797.455965685903</c:v>
                </c:pt>
                <c:pt idx="328">
                  <c:v>1773.8747196834049</c:v>
                </c:pt>
                <c:pt idx="329">
                  <c:v>1749.706686397848</c:v>
                </c:pt>
                <c:pt idx="330">
                  <c:v>1725.3673442790409</c:v>
                </c:pt>
                <c:pt idx="331">
                  <c:v>1701.3685223134339</c:v>
                </c:pt>
                <c:pt idx="332">
                  <c:v>1677.8404900342</c:v>
                </c:pt>
                <c:pt idx="333">
                  <c:v>1654.0216253481831</c:v>
                </c:pt>
                <c:pt idx="334">
                  <c:v>1630.094400664816</c:v>
                </c:pt>
                <c:pt idx="335">
                  <c:v>1606.2726408872979</c:v>
                </c:pt>
                <c:pt idx="336">
                  <c:v>1582.8604377430679</c:v>
                </c:pt>
                <c:pt idx="337">
                  <c:v>1558.849002867468</c:v>
                </c:pt>
                <c:pt idx="338">
                  <c:v>1534.951435294251</c:v>
                </c:pt>
                <c:pt idx="339">
                  <c:v>1510.8171016032111</c:v>
                </c:pt>
                <c:pt idx="340">
                  <c:v>1486.8746619766951</c:v>
                </c:pt>
                <c:pt idx="341">
                  <c:v>1462.8661714025559</c:v>
                </c:pt>
                <c:pt idx="342">
                  <c:v>1438.8532437607221</c:v>
                </c:pt>
                <c:pt idx="343">
                  <c:v>1414.94144017554</c:v>
                </c:pt>
                <c:pt idx="344">
                  <c:v>1391.031754031814</c:v>
                </c:pt>
                <c:pt idx="345">
                  <c:v>1367.1217047879841</c:v>
                </c:pt>
                <c:pt idx="346">
                  <c:v>1343.2901939399201</c:v>
                </c:pt>
                <c:pt idx="347">
                  <c:v>1319.4220897420739</c:v>
                </c:pt>
                <c:pt idx="348">
                  <c:v>1296.1121961733049</c:v>
                </c:pt>
                <c:pt idx="349">
                  <c:v>1271.9768959713331</c:v>
                </c:pt>
                <c:pt idx="350">
                  <c:v>1248.1380383423991</c:v>
                </c:pt>
                <c:pt idx="351">
                  <c:v>1224.32213568458</c:v>
                </c:pt>
                <c:pt idx="352">
                  <c:v>1200.5653171551651</c:v>
                </c:pt>
                <c:pt idx="353">
                  <c:v>1176.656453430146</c:v>
                </c:pt>
                <c:pt idx="354">
                  <c:v>1152.4132685073371</c:v>
                </c:pt>
                <c:pt idx="355">
                  <c:v>1128.6733084222519</c:v>
                </c:pt>
                <c:pt idx="356">
                  <c:v>1105.50234792572</c:v>
                </c:pt>
                <c:pt idx="357">
                  <c:v>1081.100233882697</c:v>
                </c:pt>
                <c:pt idx="358">
                  <c:v>1057.505564971751</c:v>
                </c:pt>
                <c:pt idx="359">
                  <c:v>1033.5308564541431</c:v>
                </c:pt>
                <c:pt idx="360">
                  <c:v>1009.862618680552</c:v>
                </c:pt>
                <c:pt idx="361">
                  <c:v>986.29760023703602</c:v>
                </c:pt>
                <c:pt idx="362">
                  <c:v>962.55912049793346</c:v>
                </c:pt>
                <c:pt idx="363">
                  <c:v>938.62646342518462</c:v>
                </c:pt>
                <c:pt idx="364">
                  <c:v>914.50865876301714</c:v>
                </c:pt>
                <c:pt idx="365">
                  <c:v>890.43613669538661</c:v>
                </c:pt>
                <c:pt idx="366">
                  <c:v>866.92841168180621</c:v>
                </c:pt>
                <c:pt idx="367">
                  <c:v>843.45747332019573</c:v>
                </c:pt>
                <c:pt idx="368">
                  <c:v>819.77070832799802</c:v>
                </c:pt>
                <c:pt idx="369">
                  <c:v>796.19658876225776</c:v>
                </c:pt>
                <c:pt idx="370">
                  <c:v>772.10969323315476</c:v>
                </c:pt>
                <c:pt idx="371">
                  <c:v>748.30325790272627</c:v>
                </c:pt>
                <c:pt idx="372">
                  <c:v>724.92252784021161</c:v>
                </c:pt>
                <c:pt idx="373">
                  <c:v>701.32848450812855</c:v>
                </c:pt>
                <c:pt idx="374">
                  <c:v>677.48043264353521</c:v>
                </c:pt>
                <c:pt idx="375">
                  <c:v>653.48399590463077</c:v>
                </c:pt>
                <c:pt idx="376">
                  <c:v>630.22321504960928</c:v>
                </c:pt>
                <c:pt idx="377">
                  <c:v>606.77722540755121</c:v>
                </c:pt>
                <c:pt idx="378">
                  <c:v>583.01830405835301</c:v>
                </c:pt>
                <c:pt idx="379">
                  <c:v>559.69684698513231</c:v>
                </c:pt>
                <c:pt idx="380">
                  <c:v>536.09758229258978</c:v>
                </c:pt>
                <c:pt idx="381">
                  <c:v>512.72979942941731</c:v>
                </c:pt>
                <c:pt idx="382">
                  <c:v>489.94345392193549</c:v>
                </c:pt>
                <c:pt idx="383">
                  <c:v>466.53895621738218</c:v>
                </c:pt>
                <c:pt idx="384">
                  <c:v>442.84960204487288</c:v>
                </c:pt>
                <c:pt idx="385">
                  <c:v>419.73807769283019</c:v>
                </c:pt>
                <c:pt idx="386">
                  <c:v>396.51907118223329</c:v>
                </c:pt>
                <c:pt idx="387">
                  <c:v>373.16378461134951</c:v>
                </c:pt>
                <c:pt idx="388">
                  <c:v>350.02516304766817</c:v>
                </c:pt>
                <c:pt idx="389">
                  <c:v>327.12068874555598</c:v>
                </c:pt>
                <c:pt idx="390">
                  <c:v>305.123601651017</c:v>
                </c:pt>
                <c:pt idx="391">
                  <c:v>282.78181403681168</c:v>
                </c:pt>
                <c:pt idx="392">
                  <c:v>260.19126409105769</c:v>
                </c:pt>
                <c:pt idx="393">
                  <c:v>237.9549790760488</c:v>
                </c:pt>
                <c:pt idx="394">
                  <c:v>215.53780973269659</c:v>
                </c:pt>
                <c:pt idx="395">
                  <c:v>193.8220996667574</c:v>
                </c:pt>
                <c:pt idx="396">
                  <c:v>172.77932941316561</c:v>
                </c:pt>
                <c:pt idx="397">
                  <c:v>152.0042800827664</c:v>
                </c:pt>
                <c:pt idx="398">
                  <c:v>131.73749827003849</c:v>
                </c:pt>
                <c:pt idx="399">
                  <c:v>112.1151234807007</c:v>
                </c:pt>
                <c:pt idx="400">
                  <c:v>92.930433311452802</c:v>
                </c:pt>
                <c:pt idx="401">
                  <c:v>75.201295513734749</c:v>
                </c:pt>
                <c:pt idx="402">
                  <c:v>58.160122706986847</c:v>
                </c:pt>
                <c:pt idx="403">
                  <c:v>43.231353743469761</c:v>
                </c:pt>
                <c:pt idx="404">
                  <c:v>29.532323580924182</c:v>
                </c:pt>
                <c:pt idx="405">
                  <c:v>17.66319099947486</c:v>
                </c:pt>
                <c:pt idx="406">
                  <c:v>7.5494494362992564</c:v>
                </c:pt>
                <c:pt idx="407">
                  <c:v>0</c:v>
                </c:pt>
                <c:pt idx="408">
                  <c:v>-6.0197655897090954</c:v>
                </c:pt>
                <c:pt idx="409">
                  <c:v>-11.26512150445887</c:v>
                </c:pt>
                <c:pt idx="410">
                  <c:v>-14.626603557524961</c:v>
                </c:pt>
                <c:pt idx="411">
                  <c:v>-17.89144071782993</c:v>
                </c:pt>
                <c:pt idx="412">
                  <c:v>-20.64984095370437</c:v>
                </c:pt>
                <c:pt idx="413">
                  <c:v>-22.488391374364699</c:v>
                </c:pt>
                <c:pt idx="414">
                  <c:v>-23.541780382894562</c:v>
                </c:pt>
                <c:pt idx="415">
                  <c:v>-24.836565879130831</c:v>
                </c:pt>
                <c:pt idx="416">
                  <c:v>-26.490019650709652</c:v>
                </c:pt>
                <c:pt idx="417">
                  <c:v>-27.49322122840476</c:v>
                </c:pt>
                <c:pt idx="418">
                  <c:v>-28.697978836433329</c:v>
                </c:pt>
                <c:pt idx="419">
                  <c:v>-30.209987905134309</c:v>
                </c:pt>
                <c:pt idx="420">
                  <c:v>-31.1589848407225</c:v>
                </c:pt>
                <c:pt idx="421">
                  <c:v>-32.664734660036167</c:v>
                </c:pt>
                <c:pt idx="422">
                  <c:v>-33.884129467627631</c:v>
                </c:pt>
                <c:pt idx="423">
                  <c:v>-35.830122901901632</c:v>
                </c:pt>
                <c:pt idx="424">
                  <c:v>-37.441529554562742</c:v>
                </c:pt>
                <c:pt idx="425">
                  <c:v>-38.188394485056037</c:v>
                </c:pt>
                <c:pt idx="426">
                  <c:v>-39.643260781862857</c:v>
                </c:pt>
                <c:pt idx="427">
                  <c:v>-40.753509021015823</c:v>
                </c:pt>
                <c:pt idx="428">
                  <c:v>-42.164740194716607</c:v>
                </c:pt>
                <c:pt idx="429">
                  <c:v>-43.288578467766897</c:v>
                </c:pt>
                <c:pt idx="430">
                  <c:v>-44.637569711632288</c:v>
                </c:pt>
                <c:pt idx="431">
                  <c:v>-45.7579382931076</c:v>
                </c:pt>
                <c:pt idx="432">
                  <c:v>-46.444364566752462</c:v>
                </c:pt>
                <c:pt idx="433">
                  <c:v>-47.6917196492941</c:v>
                </c:pt>
                <c:pt idx="434">
                  <c:v>-48.4966856913993</c:v>
                </c:pt>
                <c:pt idx="435">
                  <c:v>-49.265290244444721</c:v>
                </c:pt>
                <c:pt idx="436">
                  <c:v>-50.245363717333021</c:v>
                </c:pt>
                <c:pt idx="437">
                  <c:v>-51.358080866079042</c:v>
                </c:pt>
                <c:pt idx="438">
                  <c:v>-51.391214387428143</c:v>
                </c:pt>
                <c:pt idx="439">
                  <c:v>-51.824512562921427</c:v>
                </c:pt>
                <c:pt idx="440">
                  <c:v>-52.541242713069543</c:v>
                </c:pt>
                <c:pt idx="441">
                  <c:v>-52.990492212299159</c:v>
                </c:pt>
                <c:pt idx="442">
                  <c:v>-53.141437494619822</c:v>
                </c:pt>
                <c:pt idx="443">
                  <c:v>-53.523090493922602</c:v>
                </c:pt>
              </c:numCache>
            </c:numRef>
          </c:xVal>
          <c:yVal>
            <c:numRef>
              <c:f>'[Chart in Microsoft PowerPoint]Data correction'!$T$3:$T$446</c:f>
              <c:numCache>
                <c:formatCode>General</c:formatCode>
                <c:ptCount val="444"/>
                <c:pt idx="0">
                  <c:v>-2.2608652457925702</c:v>
                </c:pt>
                <c:pt idx="1">
                  <c:v>-2.2260530412341528</c:v>
                </c:pt>
                <c:pt idx="2">
                  <c:v>-2.121153924971992</c:v>
                </c:pt>
                <c:pt idx="3">
                  <c:v>-2.1431380916453842</c:v>
                </c:pt>
                <c:pt idx="4">
                  <c:v>-2.0986689985570082</c:v>
                </c:pt>
                <c:pt idx="5">
                  <c:v>-1.8584266769506359</c:v>
                </c:pt>
                <c:pt idx="6">
                  <c:v>-1.8652000587448201</c:v>
                </c:pt>
                <c:pt idx="7">
                  <c:v>-1.789382960012287</c:v>
                </c:pt>
                <c:pt idx="8">
                  <c:v>-1.627761868141044</c:v>
                </c:pt>
                <c:pt idx="9">
                  <c:v>-1.6340463816709361</c:v>
                </c:pt>
                <c:pt idx="10">
                  <c:v>-1.60293434663462</c:v>
                </c:pt>
                <c:pt idx="11">
                  <c:v>-1.524411945546456</c:v>
                </c:pt>
                <c:pt idx="12">
                  <c:v>-1.398237206249906</c:v>
                </c:pt>
                <c:pt idx="13">
                  <c:v>-1.308315040501526</c:v>
                </c:pt>
                <c:pt idx="14">
                  <c:v>-1.2251431798216099</c:v>
                </c:pt>
                <c:pt idx="15">
                  <c:v>-1.2029364756513039</c:v>
                </c:pt>
                <c:pt idx="16">
                  <c:v>-1.129396847236926</c:v>
                </c:pt>
                <c:pt idx="17">
                  <c:v>-0.96848095459216998</c:v>
                </c:pt>
                <c:pt idx="18">
                  <c:v>-0.96465631453038803</c:v>
                </c:pt>
                <c:pt idx="19">
                  <c:v>-0.88384927061196605</c:v>
                </c:pt>
                <c:pt idx="20">
                  <c:v>-0.80131601716501799</c:v>
                </c:pt>
                <c:pt idx="21">
                  <c:v>-0.75785182448066302</c:v>
                </c:pt>
                <c:pt idx="22">
                  <c:v>-0.69925651960548396</c:v>
                </c:pt>
                <c:pt idx="23">
                  <c:v>-0.50664409059888205</c:v>
                </c:pt>
                <c:pt idx="24">
                  <c:v>-0.49693647708232402</c:v>
                </c:pt>
                <c:pt idx="25">
                  <c:v>-0.53326426340381206</c:v>
                </c:pt>
                <c:pt idx="26">
                  <c:v>-0.34633270889715201</c:v>
                </c:pt>
                <c:pt idx="27">
                  <c:v>-0.36495458926888502</c:v>
                </c:pt>
                <c:pt idx="28">
                  <c:v>-0.249626011916111</c:v>
                </c:pt>
                <c:pt idx="29">
                  <c:v>-0.10056476822438901</c:v>
                </c:pt>
                <c:pt idx="30">
                  <c:v>-0.14408523956691699</c:v>
                </c:pt>
                <c:pt idx="31">
                  <c:v>-6.2978884093722404E-2</c:v>
                </c:pt>
                <c:pt idx="32">
                  <c:v>4.08552207037705E-3</c:v>
                </c:pt>
                <c:pt idx="33">
                  <c:v>0.19508831509299501</c:v>
                </c:pt>
                <c:pt idx="34">
                  <c:v>0.154460380539716</c:v>
                </c:pt>
                <c:pt idx="35">
                  <c:v>0.26987637874922499</c:v>
                </c:pt>
                <c:pt idx="36">
                  <c:v>0.32145341278899697</c:v>
                </c:pt>
                <c:pt idx="37">
                  <c:v>0.39558029303101599</c:v>
                </c:pt>
                <c:pt idx="38">
                  <c:v>0.50393288839191797</c:v>
                </c:pt>
                <c:pt idx="39">
                  <c:v>0.50459871705630699</c:v>
                </c:pt>
                <c:pt idx="40">
                  <c:v>0.569276623238406</c:v>
                </c:pt>
                <c:pt idx="41">
                  <c:v>0.69966656240945402</c:v>
                </c:pt>
                <c:pt idx="42">
                  <c:v>0.76951152160757497</c:v>
                </c:pt>
                <c:pt idx="43">
                  <c:v>0.85401884736656497</c:v>
                </c:pt>
                <c:pt idx="44">
                  <c:v>0.93804445842082695</c:v>
                </c:pt>
                <c:pt idx="45">
                  <c:v>0.96456409526096099</c:v>
                </c:pt>
                <c:pt idx="46">
                  <c:v>1.080087079559455</c:v>
                </c:pt>
                <c:pt idx="47">
                  <c:v>1.038683972166955</c:v>
                </c:pt>
                <c:pt idx="48">
                  <c:v>0.89487659088179605</c:v>
                </c:pt>
                <c:pt idx="49">
                  <c:v>1.01523082505905</c:v>
                </c:pt>
                <c:pt idx="50">
                  <c:v>1.0468771025655801</c:v>
                </c:pt>
                <c:pt idx="51">
                  <c:v>0.91676349298626802</c:v>
                </c:pt>
                <c:pt idx="52">
                  <c:v>0.95496579918817004</c:v>
                </c:pt>
                <c:pt idx="53">
                  <c:v>0.994485713951476</c:v>
                </c:pt>
                <c:pt idx="54">
                  <c:v>0.96037623891360901</c:v>
                </c:pt>
                <c:pt idx="55">
                  <c:v>0.91978723053718403</c:v>
                </c:pt>
                <c:pt idx="56">
                  <c:v>0.85725582413551304</c:v>
                </c:pt>
                <c:pt idx="57">
                  <c:v>0.83190862982001501</c:v>
                </c:pt>
                <c:pt idx="58">
                  <c:v>0.91611216655337901</c:v>
                </c:pt>
                <c:pt idx="59">
                  <c:v>0.88330558438248696</c:v>
                </c:pt>
                <c:pt idx="60">
                  <c:v>0.81031989424320205</c:v>
                </c:pt>
                <c:pt idx="61">
                  <c:v>0.84526210685384195</c:v>
                </c:pt>
                <c:pt idx="62">
                  <c:v>0.96461134726114395</c:v>
                </c:pt>
                <c:pt idx="63">
                  <c:v>0.75408275870143404</c:v>
                </c:pt>
                <c:pt idx="64">
                  <c:v>0.75221351868018105</c:v>
                </c:pt>
                <c:pt idx="65">
                  <c:v>0.72253091027629202</c:v>
                </c:pt>
                <c:pt idx="66">
                  <c:v>0.86477841598343597</c:v>
                </c:pt>
                <c:pt idx="67">
                  <c:v>0.92248281127635301</c:v>
                </c:pt>
                <c:pt idx="68">
                  <c:v>0.64067930053167299</c:v>
                </c:pt>
                <c:pt idx="69">
                  <c:v>0.82323833650451095</c:v>
                </c:pt>
                <c:pt idx="70">
                  <c:v>0.882810672377774</c:v>
                </c:pt>
                <c:pt idx="71">
                  <c:v>0.74346520034301</c:v>
                </c:pt>
                <c:pt idx="72">
                  <c:v>0.757238460100505</c:v>
                </c:pt>
                <c:pt idx="73">
                  <c:v>0.69283430078735997</c:v>
                </c:pt>
                <c:pt idx="74">
                  <c:v>0.77126571476283901</c:v>
                </c:pt>
                <c:pt idx="75">
                  <c:v>0.70982176182993695</c:v>
                </c:pt>
                <c:pt idx="76">
                  <c:v>0.75968414365658099</c:v>
                </c:pt>
                <c:pt idx="77">
                  <c:v>0.84070638617723903</c:v>
                </c:pt>
                <c:pt idx="78">
                  <c:v>0.58726494083457403</c:v>
                </c:pt>
                <c:pt idx="79">
                  <c:v>0.737196582549834</c:v>
                </c:pt>
                <c:pt idx="80">
                  <c:v>0.66410102664357795</c:v>
                </c:pt>
                <c:pt idx="81">
                  <c:v>0.67850484851048798</c:v>
                </c:pt>
                <c:pt idx="82">
                  <c:v>0.688674649404596</c:v>
                </c:pt>
                <c:pt idx="83">
                  <c:v>0.72100033681485598</c:v>
                </c:pt>
                <c:pt idx="84">
                  <c:v>0.63117880388907899</c:v>
                </c:pt>
                <c:pt idx="85">
                  <c:v>0.62401521679336702</c:v>
                </c:pt>
                <c:pt idx="86">
                  <c:v>0.56926961821644095</c:v>
                </c:pt>
                <c:pt idx="87">
                  <c:v>0.591725244513577</c:v>
                </c:pt>
                <c:pt idx="88">
                  <c:v>0.59757490441580896</c:v>
                </c:pt>
                <c:pt idx="89">
                  <c:v>0.56442042334270803</c:v>
                </c:pt>
                <c:pt idx="90">
                  <c:v>0.54478632192643595</c:v>
                </c:pt>
                <c:pt idx="91">
                  <c:v>0.51255298141925498</c:v>
                </c:pt>
                <c:pt idx="92">
                  <c:v>0.63040843420570702</c:v>
                </c:pt>
                <c:pt idx="93">
                  <c:v>0.65740162900692301</c:v>
                </c:pt>
                <c:pt idx="94">
                  <c:v>0.62349601779770503</c:v>
                </c:pt>
                <c:pt idx="95">
                  <c:v>0.541634242147778</c:v>
                </c:pt>
                <c:pt idx="96">
                  <c:v>0.57081984659139096</c:v>
                </c:pt>
                <c:pt idx="97">
                  <c:v>0.58477465514155003</c:v>
                </c:pt>
                <c:pt idx="98">
                  <c:v>0.58156469262647503</c:v>
                </c:pt>
                <c:pt idx="99">
                  <c:v>0.41756992241796798</c:v>
                </c:pt>
                <c:pt idx="100">
                  <c:v>0.54457648737401199</c:v>
                </c:pt>
                <c:pt idx="101">
                  <c:v>0.52001173107739296</c:v>
                </c:pt>
                <c:pt idx="102">
                  <c:v>0.429985461013141</c:v>
                </c:pt>
                <c:pt idx="103">
                  <c:v>0.55353117146744302</c:v>
                </c:pt>
                <c:pt idx="104">
                  <c:v>0.44461081789126</c:v>
                </c:pt>
                <c:pt idx="105">
                  <c:v>0.46927607783460501</c:v>
                </c:pt>
                <c:pt idx="106">
                  <c:v>0.51166721753525302</c:v>
                </c:pt>
                <c:pt idx="107">
                  <c:v>0.54589219061531802</c:v>
                </c:pt>
                <c:pt idx="108">
                  <c:v>0.48768685234082298</c:v>
                </c:pt>
                <c:pt idx="109">
                  <c:v>0.538197856383825</c:v>
                </c:pt>
                <c:pt idx="110">
                  <c:v>0.51694347218469905</c:v>
                </c:pt>
                <c:pt idx="111">
                  <c:v>0.56140728960416797</c:v>
                </c:pt>
                <c:pt idx="112">
                  <c:v>0.49359621461576803</c:v>
                </c:pt>
                <c:pt idx="113">
                  <c:v>0.45110143603215402</c:v>
                </c:pt>
                <c:pt idx="114">
                  <c:v>0.51464318977795698</c:v>
                </c:pt>
                <c:pt idx="115">
                  <c:v>0.424257723942983</c:v>
                </c:pt>
                <c:pt idx="116">
                  <c:v>0.35885592870709898</c:v>
                </c:pt>
                <c:pt idx="117">
                  <c:v>0.44395689746518302</c:v>
                </c:pt>
                <c:pt idx="118">
                  <c:v>0.431754499135105</c:v>
                </c:pt>
                <c:pt idx="119">
                  <c:v>0.34430326432413</c:v>
                </c:pt>
                <c:pt idx="120">
                  <c:v>0.46919112798416501</c:v>
                </c:pt>
                <c:pt idx="121">
                  <c:v>0.51148174787905298</c:v>
                </c:pt>
                <c:pt idx="122">
                  <c:v>0.315558725629901</c:v>
                </c:pt>
                <c:pt idx="123">
                  <c:v>0.45621471092086402</c:v>
                </c:pt>
                <c:pt idx="124">
                  <c:v>0.51218048501256797</c:v>
                </c:pt>
                <c:pt idx="125">
                  <c:v>0.43223211611808898</c:v>
                </c:pt>
                <c:pt idx="126">
                  <c:v>0.27811528506530803</c:v>
                </c:pt>
                <c:pt idx="127">
                  <c:v>0.44073598341750497</c:v>
                </c:pt>
                <c:pt idx="128">
                  <c:v>0.527212995986865</c:v>
                </c:pt>
                <c:pt idx="129">
                  <c:v>0.42551594803814102</c:v>
                </c:pt>
                <c:pt idx="130">
                  <c:v>0.36905487939911902</c:v>
                </c:pt>
                <c:pt idx="131">
                  <c:v>0.41936934025398698</c:v>
                </c:pt>
                <c:pt idx="132">
                  <c:v>0.45517509428380298</c:v>
                </c:pt>
                <c:pt idx="133">
                  <c:v>0.47846403171482899</c:v>
                </c:pt>
                <c:pt idx="134">
                  <c:v>0.34344912423062801</c:v>
                </c:pt>
                <c:pt idx="135">
                  <c:v>0.39616494958871201</c:v>
                </c:pt>
                <c:pt idx="136">
                  <c:v>0.46919469623884702</c:v>
                </c:pt>
                <c:pt idx="137">
                  <c:v>0.50399800201479505</c:v>
                </c:pt>
                <c:pt idx="138">
                  <c:v>0.41339455126552799</c:v>
                </c:pt>
                <c:pt idx="139">
                  <c:v>0.36370299981278298</c:v>
                </c:pt>
                <c:pt idx="140">
                  <c:v>0.35393840210755001</c:v>
                </c:pt>
                <c:pt idx="141">
                  <c:v>0.51922789228035504</c:v>
                </c:pt>
                <c:pt idx="142">
                  <c:v>0.365480439062638</c:v>
                </c:pt>
                <c:pt idx="143">
                  <c:v>0.28889013804909802</c:v>
                </c:pt>
                <c:pt idx="144">
                  <c:v>0.43344326357812601</c:v>
                </c:pt>
                <c:pt idx="145">
                  <c:v>0.459644674399252</c:v>
                </c:pt>
                <c:pt idx="146">
                  <c:v>0.410372463380059</c:v>
                </c:pt>
                <c:pt idx="147">
                  <c:v>0.35362336180061499</c:v>
                </c:pt>
                <c:pt idx="148">
                  <c:v>0.47620302291598199</c:v>
                </c:pt>
                <c:pt idx="149">
                  <c:v>0.60423689667796499</c:v>
                </c:pt>
                <c:pt idx="150">
                  <c:v>0.41934509735709402</c:v>
                </c:pt>
                <c:pt idx="151">
                  <c:v>0.33328768776329498</c:v>
                </c:pt>
                <c:pt idx="152">
                  <c:v>0.45416826671724803</c:v>
                </c:pt>
                <c:pt idx="153">
                  <c:v>0.47683284787520303</c:v>
                </c:pt>
                <c:pt idx="154">
                  <c:v>0.44037678326373603</c:v>
                </c:pt>
                <c:pt idx="155">
                  <c:v>0.434664063129859</c:v>
                </c:pt>
                <c:pt idx="156">
                  <c:v>0.372468143957708</c:v>
                </c:pt>
                <c:pt idx="157">
                  <c:v>0.43104873383683701</c:v>
                </c:pt>
                <c:pt idx="158">
                  <c:v>0.51000084415475799</c:v>
                </c:pt>
                <c:pt idx="159">
                  <c:v>0.43765613968357697</c:v>
                </c:pt>
                <c:pt idx="160">
                  <c:v>0.45021262659317202</c:v>
                </c:pt>
                <c:pt idx="161">
                  <c:v>0.47455568428951</c:v>
                </c:pt>
                <c:pt idx="162">
                  <c:v>0.41860516713528401</c:v>
                </c:pt>
                <c:pt idx="163">
                  <c:v>0.49469054893925002</c:v>
                </c:pt>
                <c:pt idx="164">
                  <c:v>0.38098835068070802</c:v>
                </c:pt>
                <c:pt idx="165">
                  <c:v>0.46081104435727899</c:v>
                </c:pt>
                <c:pt idx="166">
                  <c:v>0.49660323470353701</c:v>
                </c:pt>
                <c:pt idx="167">
                  <c:v>0.47438311707321601</c:v>
                </c:pt>
                <c:pt idx="168">
                  <c:v>0.38736363436847898</c:v>
                </c:pt>
                <c:pt idx="169">
                  <c:v>0.474447463299356</c:v>
                </c:pt>
                <c:pt idx="170">
                  <c:v>0.45348676047490799</c:v>
                </c:pt>
                <c:pt idx="171">
                  <c:v>0.487191873315659</c:v>
                </c:pt>
                <c:pt idx="172">
                  <c:v>0.52080012667090803</c:v>
                </c:pt>
                <c:pt idx="173">
                  <c:v>0.41453894025307497</c:v>
                </c:pt>
                <c:pt idx="174">
                  <c:v>0.47945220418007101</c:v>
                </c:pt>
                <c:pt idx="175">
                  <c:v>0.51546126463644804</c:v>
                </c:pt>
                <c:pt idx="176">
                  <c:v>0.45063382586845002</c:v>
                </c:pt>
                <c:pt idx="177">
                  <c:v>0.44600545628517002</c:v>
                </c:pt>
                <c:pt idx="178">
                  <c:v>0.46079612148530502</c:v>
                </c:pt>
                <c:pt idx="179">
                  <c:v>0.59230270401963103</c:v>
                </c:pt>
                <c:pt idx="180">
                  <c:v>0.523960471923405</c:v>
                </c:pt>
                <c:pt idx="181">
                  <c:v>0.44732752895189098</c:v>
                </c:pt>
                <c:pt idx="182">
                  <c:v>0.56138719740916498</c:v>
                </c:pt>
                <c:pt idx="183">
                  <c:v>0.52464508797127696</c:v>
                </c:pt>
                <c:pt idx="184">
                  <c:v>0.468199849830852</c:v>
                </c:pt>
                <c:pt idx="185">
                  <c:v>0.44811760840765402</c:v>
                </c:pt>
                <c:pt idx="186">
                  <c:v>0.44468142982124897</c:v>
                </c:pt>
                <c:pt idx="187">
                  <c:v>0.47295042732902498</c:v>
                </c:pt>
                <c:pt idx="188">
                  <c:v>0.58086636558500604</c:v>
                </c:pt>
                <c:pt idx="189">
                  <c:v>0.507798494447949</c:v>
                </c:pt>
                <c:pt idx="190">
                  <c:v>0.39897384834639699</c:v>
                </c:pt>
                <c:pt idx="191">
                  <c:v>0.40152077269939201</c:v>
                </c:pt>
                <c:pt idx="192">
                  <c:v>0.62493299401783498</c:v>
                </c:pt>
                <c:pt idx="193">
                  <c:v>0.53941974781333402</c:v>
                </c:pt>
                <c:pt idx="194">
                  <c:v>0.389879745603393</c:v>
                </c:pt>
                <c:pt idx="195">
                  <c:v>0.530761073655863</c:v>
                </c:pt>
                <c:pt idx="196">
                  <c:v>0.51131166115712201</c:v>
                </c:pt>
                <c:pt idx="197">
                  <c:v>0.46419430885452501</c:v>
                </c:pt>
                <c:pt idx="198">
                  <c:v>0.54639804011232496</c:v>
                </c:pt>
                <c:pt idx="199">
                  <c:v>0.59433627571709302</c:v>
                </c:pt>
                <c:pt idx="200">
                  <c:v>0.47245434715440898</c:v>
                </c:pt>
                <c:pt idx="201">
                  <c:v>0.51087972930277603</c:v>
                </c:pt>
                <c:pt idx="202">
                  <c:v>0.66668488689150596</c:v>
                </c:pt>
                <c:pt idx="203">
                  <c:v>0.59481966751670901</c:v>
                </c:pt>
                <c:pt idx="204">
                  <c:v>0.57022754235863005</c:v>
                </c:pt>
                <c:pt idx="205">
                  <c:v>0.52233901169897001</c:v>
                </c:pt>
                <c:pt idx="206">
                  <c:v>0.52006908595989099</c:v>
                </c:pt>
                <c:pt idx="207">
                  <c:v>0.47239173976939502</c:v>
                </c:pt>
                <c:pt idx="208">
                  <c:v>0.62328263037846299</c:v>
                </c:pt>
                <c:pt idx="209">
                  <c:v>0.59403348349377105</c:v>
                </c:pt>
                <c:pt idx="210">
                  <c:v>0.505688235483988</c:v>
                </c:pt>
                <c:pt idx="211">
                  <c:v>0.48595643847908498</c:v>
                </c:pt>
                <c:pt idx="212">
                  <c:v>0.56498054773043704</c:v>
                </c:pt>
                <c:pt idx="213">
                  <c:v>0.593085777851451</c:v>
                </c:pt>
                <c:pt idx="214">
                  <c:v>0.59366169630225496</c:v>
                </c:pt>
                <c:pt idx="215">
                  <c:v>0.64875828054052598</c:v>
                </c:pt>
                <c:pt idx="216">
                  <c:v>0.54198598523580899</c:v>
                </c:pt>
                <c:pt idx="217">
                  <c:v>0.591455001985144</c:v>
                </c:pt>
                <c:pt idx="218">
                  <c:v>0.60389203567220695</c:v>
                </c:pt>
                <c:pt idx="219">
                  <c:v>0.48275757692538401</c:v>
                </c:pt>
                <c:pt idx="220">
                  <c:v>0.53149551175954302</c:v>
                </c:pt>
                <c:pt idx="221">
                  <c:v>0.67674018760528598</c:v>
                </c:pt>
                <c:pt idx="222">
                  <c:v>0.62743098678304798</c:v>
                </c:pt>
                <c:pt idx="223">
                  <c:v>0.47766791234731498</c:v>
                </c:pt>
                <c:pt idx="224">
                  <c:v>0.60089818379304005</c:v>
                </c:pt>
                <c:pt idx="225">
                  <c:v>0.63900334436705797</c:v>
                </c:pt>
                <c:pt idx="226">
                  <c:v>0.56494460054569196</c:v>
                </c:pt>
                <c:pt idx="227">
                  <c:v>0.62223330084263595</c:v>
                </c:pt>
                <c:pt idx="228">
                  <c:v>0.59144770949644199</c:v>
                </c:pt>
                <c:pt idx="229">
                  <c:v>0.57179358590391505</c:v>
                </c:pt>
                <c:pt idx="230">
                  <c:v>0.67226199057510205</c:v>
                </c:pt>
                <c:pt idx="231">
                  <c:v>0.66663117645862502</c:v>
                </c:pt>
                <c:pt idx="232">
                  <c:v>0.54872939779357099</c:v>
                </c:pt>
                <c:pt idx="233">
                  <c:v>0.64109742149991999</c:v>
                </c:pt>
                <c:pt idx="234">
                  <c:v>0.63159798429703595</c:v>
                </c:pt>
                <c:pt idx="235">
                  <c:v>0.75844698770266294</c:v>
                </c:pt>
                <c:pt idx="236">
                  <c:v>0.62355125473994899</c:v>
                </c:pt>
                <c:pt idx="237">
                  <c:v>0.62384054491755603</c:v>
                </c:pt>
                <c:pt idx="238">
                  <c:v>0.60839021201254695</c:v>
                </c:pt>
                <c:pt idx="239">
                  <c:v>0.73307614042721603</c:v>
                </c:pt>
                <c:pt idx="240">
                  <c:v>0.74001128056689702</c:v>
                </c:pt>
                <c:pt idx="241">
                  <c:v>0.71153274719584103</c:v>
                </c:pt>
                <c:pt idx="242">
                  <c:v>0.71424683915816101</c:v>
                </c:pt>
                <c:pt idx="243">
                  <c:v>0.59909715183632795</c:v>
                </c:pt>
                <c:pt idx="244">
                  <c:v>0.67809981936152197</c:v>
                </c:pt>
                <c:pt idx="245">
                  <c:v>0.76705133249572099</c:v>
                </c:pt>
                <c:pt idx="246">
                  <c:v>0.65651828059556105</c:v>
                </c:pt>
                <c:pt idx="247">
                  <c:v>0.67660952847185596</c:v>
                </c:pt>
                <c:pt idx="248">
                  <c:v>0.80607054949246504</c:v>
                </c:pt>
                <c:pt idx="249">
                  <c:v>0.72147644085720697</c:v>
                </c:pt>
                <c:pt idx="250">
                  <c:v>0.75551024420302204</c:v>
                </c:pt>
                <c:pt idx="251">
                  <c:v>0.73288375149325102</c:v>
                </c:pt>
                <c:pt idx="252">
                  <c:v>0.77095927267009701</c:v>
                </c:pt>
                <c:pt idx="253">
                  <c:v>0.68197922994587501</c:v>
                </c:pt>
                <c:pt idx="254">
                  <c:v>0.794083711837548</c:v>
                </c:pt>
                <c:pt idx="255">
                  <c:v>0.75840700837147601</c:v>
                </c:pt>
                <c:pt idx="256">
                  <c:v>0.83593196771010403</c:v>
                </c:pt>
                <c:pt idx="257">
                  <c:v>0.776205179369576</c:v>
                </c:pt>
                <c:pt idx="258">
                  <c:v>0.78086034797386505</c:v>
                </c:pt>
                <c:pt idx="259">
                  <c:v>0.69846706514804602</c:v>
                </c:pt>
                <c:pt idx="260">
                  <c:v>0.72435865123452703</c:v>
                </c:pt>
                <c:pt idx="261">
                  <c:v>0.71857130192462004</c:v>
                </c:pt>
                <c:pt idx="262">
                  <c:v>0.85510927764108502</c:v>
                </c:pt>
                <c:pt idx="263">
                  <c:v>0.717246002774933</c:v>
                </c:pt>
                <c:pt idx="264">
                  <c:v>0.830442526726615</c:v>
                </c:pt>
                <c:pt idx="265">
                  <c:v>0.88714039573099202</c:v>
                </c:pt>
                <c:pt idx="266">
                  <c:v>0.82979011506227895</c:v>
                </c:pt>
                <c:pt idx="267">
                  <c:v>0.84319514155424102</c:v>
                </c:pt>
                <c:pt idx="268">
                  <c:v>0.78796554657486695</c:v>
                </c:pt>
                <c:pt idx="269">
                  <c:v>0.77978793565572901</c:v>
                </c:pt>
                <c:pt idx="270">
                  <c:v>0.81354780854341702</c:v>
                </c:pt>
                <c:pt idx="271">
                  <c:v>0.92441882494077199</c:v>
                </c:pt>
                <c:pt idx="272">
                  <c:v>0.88494692803363695</c:v>
                </c:pt>
                <c:pt idx="273">
                  <c:v>0.85110824704969601</c:v>
                </c:pt>
                <c:pt idx="274">
                  <c:v>0.857846554138191</c:v>
                </c:pt>
                <c:pt idx="275">
                  <c:v>0.78680334158743004</c:v>
                </c:pt>
                <c:pt idx="276">
                  <c:v>0.90752495060307103</c:v>
                </c:pt>
                <c:pt idx="277">
                  <c:v>0.85959969395873104</c:v>
                </c:pt>
                <c:pt idx="278">
                  <c:v>0.91957864640579001</c:v>
                </c:pt>
                <c:pt idx="279">
                  <c:v>0.89805683488927102</c:v>
                </c:pt>
                <c:pt idx="280">
                  <c:v>0.87090039534099695</c:v>
                </c:pt>
                <c:pt idx="281">
                  <c:v>0.91942457414521594</c:v>
                </c:pt>
                <c:pt idx="282">
                  <c:v>0.99661464458377602</c:v>
                </c:pt>
                <c:pt idx="283">
                  <c:v>0.88630638176370602</c:v>
                </c:pt>
                <c:pt idx="284">
                  <c:v>0.931307562127346</c:v>
                </c:pt>
                <c:pt idx="285">
                  <c:v>0.979823532098545</c:v>
                </c:pt>
                <c:pt idx="286">
                  <c:v>0.99215749302242195</c:v>
                </c:pt>
                <c:pt idx="287">
                  <c:v>0.95035313134800203</c:v>
                </c:pt>
                <c:pt idx="288">
                  <c:v>0.95589329798030498</c:v>
                </c:pt>
                <c:pt idx="289">
                  <c:v>0.94251535665173503</c:v>
                </c:pt>
                <c:pt idx="290">
                  <c:v>1.0379234934797179</c:v>
                </c:pt>
                <c:pt idx="291">
                  <c:v>0.96469127150912604</c:v>
                </c:pt>
                <c:pt idx="292">
                  <c:v>0.97666379961259597</c:v>
                </c:pt>
                <c:pt idx="293">
                  <c:v>1.0671534256938859</c:v>
                </c:pt>
                <c:pt idx="294">
                  <c:v>1.012567930462795</c:v>
                </c:pt>
                <c:pt idx="295">
                  <c:v>1.140246268774314</c:v>
                </c:pt>
                <c:pt idx="296">
                  <c:v>1.060377806621225</c:v>
                </c:pt>
                <c:pt idx="297">
                  <c:v>1.136768441648758</c:v>
                </c:pt>
                <c:pt idx="298">
                  <c:v>1.074874940321036</c:v>
                </c:pt>
                <c:pt idx="299">
                  <c:v>1.0905830671634851</c:v>
                </c:pt>
                <c:pt idx="300">
                  <c:v>1.0893989003628981</c:v>
                </c:pt>
                <c:pt idx="301">
                  <c:v>1.075486977709371</c:v>
                </c:pt>
                <c:pt idx="302">
                  <c:v>1.050297894905039</c:v>
                </c:pt>
                <c:pt idx="303">
                  <c:v>1.1301008190617099</c:v>
                </c:pt>
                <c:pt idx="304">
                  <c:v>1.1198846922889969</c:v>
                </c:pt>
                <c:pt idx="305">
                  <c:v>1.152103914154849</c:v>
                </c:pt>
                <c:pt idx="306">
                  <c:v>1.3060151558069899</c:v>
                </c:pt>
                <c:pt idx="307">
                  <c:v>1.143269060937927</c:v>
                </c:pt>
                <c:pt idx="308">
                  <c:v>1.036371106574336</c:v>
                </c:pt>
                <c:pt idx="309">
                  <c:v>1.173083928050046</c:v>
                </c:pt>
                <c:pt idx="310">
                  <c:v>1.24007551813012</c:v>
                </c:pt>
                <c:pt idx="311">
                  <c:v>1.3185055386003841</c:v>
                </c:pt>
                <c:pt idx="312">
                  <c:v>1.192329723103112</c:v>
                </c:pt>
                <c:pt idx="313">
                  <c:v>1.2081714056503869</c:v>
                </c:pt>
                <c:pt idx="314">
                  <c:v>1.3279439255125429</c:v>
                </c:pt>
                <c:pt idx="315">
                  <c:v>1.316459640022867</c:v>
                </c:pt>
                <c:pt idx="316">
                  <c:v>1.307119752484402</c:v>
                </c:pt>
                <c:pt idx="317">
                  <c:v>1.2414423359807829</c:v>
                </c:pt>
                <c:pt idx="318">
                  <c:v>1.3211111284271939</c:v>
                </c:pt>
                <c:pt idx="319">
                  <c:v>1.3309900721637511</c:v>
                </c:pt>
                <c:pt idx="320">
                  <c:v>1.309012799999794</c:v>
                </c:pt>
                <c:pt idx="321">
                  <c:v>1.3659538949782519</c:v>
                </c:pt>
                <c:pt idx="322">
                  <c:v>1.3357324929182799</c:v>
                </c:pt>
                <c:pt idx="323">
                  <c:v>1.3943178951285351</c:v>
                </c:pt>
                <c:pt idx="324">
                  <c:v>1.447931152511339</c:v>
                </c:pt>
                <c:pt idx="325">
                  <c:v>1.34890313787757</c:v>
                </c:pt>
                <c:pt idx="326">
                  <c:v>1.3528839838896289</c:v>
                </c:pt>
                <c:pt idx="327">
                  <c:v>1.3735580683265349</c:v>
                </c:pt>
                <c:pt idx="328">
                  <c:v>1.555978197464682</c:v>
                </c:pt>
                <c:pt idx="329">
                  <c:v>1.446256713947192</c:v>
                </c:pt>
                <c:pt idx="330">
                  <c:v>1.508583682959096</c:v>
                </c:pt>
                <c:pt idx="331">
                  <c:v>1.4848401048247239</c:v>
                </c:pt>
                <c:pt idx="332">
                  <c:v>1.513118968489102</c:v>
                </c:pt>
                <c:pt idx="333">
                  <c:v>1.503160651812864</c:v>
                </c:pt>
                <c:pt idx="334">
                  <c:v>1.5213681360515541</c:v>
                </c:pt>
                <c:pt idx="335">
                  <c:v>1.6001110128076119</c:v>
                </c:pt>
                <c:pt idx="336">
                  <c:v>1.689050928048234</c:v>
                </c:pt>
                <c:pt idx="337">
                  <c:v>1.6920058959662669</c:v>
                </c:pt>
                <c:pt idx="338">
                  <c:v>1.7859950832066389</c:v>
                </c:pt>
                <c:pt idx="339">
                  <c:v>1.6775499597977961</c:v>
                </c:pt>
                <c:pt idx="340">
                  <c:v>1.7664082886494279</c:v>
                </c:pt>
                <c:pt idx="341">
                  <c:v>1.7117290405716761</c:v>
                </c:pt>
                <c:pt idx="342">
                  <c:v>1.7383190041389831</c:v>
                </c:pt>
                <c:pt idx="343">
                  <c:v>1.737696767250916</c:v>
                </c:pt>
                <c:pt idx="344">
                  <c:v>1.8206050476655611</c:v>
                </c:pt>
                <c:pt idx="345">
                  <c:v>1.8309380585443451</c:v>
                </c:pt>
                <c:pt idx="346">
                  <c:v>1.8580168159625501</c:v>
                </c:pt>
                <c:pt idx="347">
                  <c:v>1.879370867705273</c:v>
                </c:pt>
                <c:pt idx="348">
                  <c:v>1.9898075864803031</c:v>
                </c:pt>
                <c:pt idx="349">
                  <c:v>1.950029016799697</c:v>
                </c:pt>
                <c:pt idx="350">
                  <c:v>2.0125231348175769</c:v>
                </c:pt>
                <c:pt idx="351">
                  <c:v>2.0553367178699489</c:v>
                </c:pt>
                <c:pt idx="352">
                  <c:v>2.1357843252216782</c:v>
                </c:pt>
                <c:pt idx="353">
                  <c:v>2.1948263400902439</c:v>
                </c:pt>
                <c:pt idx="354">
                  <c:v>2.1281775417211741</c:v>
                </c:pt>
                <c:pt idx="355">
                  <c:v>2.183391312366934</c:v>
                </c:pt>
                <c:pt idx="356">
                  <c:v>2.334859941063101</c:v>
                </c:pt>
                <c:pt idx="357">
                  <c:v>2.3237805962202929</c:v>
                </c:pt>
                <c:pt idx="358">
                  <c:v>2.4601698219437802</c:v>
                </c:pt>
                <c:pt idx="359">
                  <c:v>2.4274953833691471</c:v>
                </c:pt>
                <c:pt idx="360">
                  <c:v>2.462603351480547</c:v>
                </c:pt>
                <c:pt idx="361">
                  <c:v>2.560921988467312</c:v>
                </c:pt>
                <c:pt idx="362">
                  <c:v>2.6890964784769409</c:v>
                </c:pt>
                <c:pt idx="363">
                  <c:v>2.750279788378545</c:v>
                </c:pt>
                <c:pt idx="364">
                  <c:v>2.695837179930813</c:v>
                </c:pt>
                <c:pt idx="365">
                  <c:v>2.6811670665983471</c:v>
                </c:pt>
                <c:pt idx="366">
                  <c:v>2.8406519369129382</c:v>
                </c:pt>
                <c:pt idx="367">
                  <c:v>2.9921282021573639</c:v>
                </c:pt>
                <c:pt idx="368">
                  <c:v>3.0380942798490689</c:v>
                </c:pt>
                <c:pt idx="369">
                  <c:v>3.1608730296686551</c:v>
                </c:pt>
                <c:pt idx="370">
                  <c:v>3.2102440721283152</c:v>
                </c:pt>
                <c:pt idx="371">
                  <c:v>3.277023883130441</c:v>
                </c:pt>
                <c:pt idx="372">
                  <c:v>3.3871720115629631</c:v>
                </c:pt>
                <c:pt idx="373">
                  <c:v>3.375427061994325</c:v>
                </c:pt>
                <c:pt idx="374">
                  <c:v>3.6072491687095432</c:v>
                </c:pt>
                <c:pt idx="375">
                  <c:v>3.6533284937874382</c:v>
                </c:pt>
                <c:pt idx="376">
                  <c:v>3.7255090988050812</c:v>
                </c:pt>
                <c:pt idx="377">
                  <c:v>3.9097426722950011</c:v>
                </c:pt>
                <c:pt idx="378">
                  <c:v>4.0412148068216966</c:v>
                </c:pt>
                <c:pt idx="379">
                  <c:v>4.2925621165603474</c:v>
                </c:pt>
                <c:pt idx="380">
                  <c:v>4.4204657976333719</c:v>
                </c:pt>
                <c:pt idx="381">
                  <c:v>4.4695307098389687</c:v>
                </c:pt>
                <c:pt idx="382">
                  <c:v>4.8744415097575882</c:v>
                </c:pt>
                <c:pt idx="383">
                  <c:v>5.1178398016868174</c:v>
                </c:pt>
                <c:pt idx="384">
                  <c:v>5.273312612170896</c:v>
                </c:pt>
                <c:pt idx="385">
                  <c:v>5.5384367107162946</c:v>
                </c:pt>
                <c:pt idx="386">
                  <c:v>5.7906294645604808</c:v>
                </c:pt>
                <c:pt idx="387">
                  <c:v>6.057905597605342</c:v>
                </c:pt>
                <c:pt idx="388">
                  <c:v>6.448231158135397</c:v>
                </c:pt>
                <c:pt idx="389">
                  <c:v>6.7192375239066964</c:v>
                </c:pt>
                <c:pt idx="390">
                  <c:v>7.1997924762908267</c:v>
                </c:pt>
                <c:pt idx="391">
                  <c:v>7.8374257493898547</c:v>
                </c:pt>
                <c:pt idx="392">
                  <c:v>8.3857860181047901</c:v>
                </c:pt>
                <c:pt idx="393">
                  <c:v>8.9563176879267292</c:v>
                </c:pt>
                <c:pt idx="394">
                  <c:v>9.523094264470167</c:v>
                </c:pt>
                <c:pt idx="395">
                  <c:v>10.33877429172111</c:v>
                </c:pt>
                <c:pt idx="396">
                  <c:v>11.252068554232</c:v>
                </c:pt>
                <c:pt idx="397">
                  <c:v>12.364676535244319</c:v>
                </c:pt>
                <c:pt idx="398">
                  <c:v>13.607786809853129</c:v>
                </c:pt>
                <c:pt idx="399">
                  <c:v>15.149117507531621</c:v>
                </c:pt>
                <c:pt idx="400">
                  <c:v>16.83454939914094</c:v>
                </c:pt>
                <c:pt idx="401">
                  <c:v>18.90484685892844</c:v>
                </c:pt>
                <c:pt idx="402">
                  <c:v>21.153842240600301</c:v>
                </c:pt>
                <c:pt idx="403">
                  <c:v>23.879766948186941</c:v>
                </c:pt>
                <c:pt idx="404">
                  <c:v>26.929901542108741</c:v>
                </c:pt>
                <c:pt idx="405">
                  <c:v>30.380200801508639</c:v>
                </c:pt>
                <c:pt idx="406">
                  <c:v>34.30500996221317</c:v>
                </c:pt>
                <c:pt idx="407">
                  <c:v>38.7004999066897</c:v>
                </c:pt>
                <c:pt idx="408">
                  <c:v>43.592680778240137</c:v>
                </c:pt>
                <c:pt idx="409">
                  <c:v>48.679582987651621</c:v>
                </c:pt>
                <c:pt idx="410">
                  <c:v>54.123171679343827</c:v>
                </c:pt>
                <c:pt idx="411">
                  <c:v>59.286152859038509</c:v>
                </c:pt>
                <c:pt idx="412">
                  <c:v>64.499654777661803</c:v>
                </c:pt>
                <c:pt idx="413">
                  <c:v>69.989104882534249</c:v>
                </c:pt>
                <c:pt idx="414">
                  <c:v>75.390635674591181</c:v>
                </c:pt>
                <c:pt idx="415">
                  <c:v>80.684734678389617</c:v>
                </c:pt>
                <c:pt idx="416">
                  <c:v>85.610143127195002</c:v>
                </c:pt>
                <c:pt idx="417">
                  <c:v>90.476988582890371</c:v>
                </c:pt>
                <c:pt idx="418">
                  <c:v>95.229447208120348</c:v>
                </c:pt>
                <c:pt idx="419">
                  <c:v>99.530904079418477</c:v>
                </c:pt>
                <c:pt idx="420">
                  <c:v>103.8196001366406</c:v>
                </c:pt>
                <c:pt idx="421">
                  <c:v>107.9369164489774</c:v>
                </c:pt>
                <c:pt idx="422">
                  <c:v>111.9080752403584</c:v>
                </c:pt>
                <c:pt idx="423">
                  <c:v>115.4250075055338</c:v>
                </c:pt>
                <c:pt idx="424">
                  <c:v>118.8227722103656</c:v>
                </c:pt>
                <c:pt idx="425">
                  <c:v>122.3049038093455</c:v>
                </c:pt>
                <c:pt idx="426">
                  <c:v>125.4392749369471</c:v>
                </c:pt>
                <c:pt idx="427">
                  <c:v>128.3958392944393</c:v>
                </c:pt>
                <c:pt idx="428">
                  <c:v>131.22441453951251</c:v>
                </c:pt>
                <c:pt idx="429">
                  <c:v>133.86234033531031</c:v>
                </c:pt>
                <c:pt idx="430">
                  <c:v>136.35013835617681</c:v>
                </c:pt>
                <c:pt idx="431">
                  <c:v>138.65116119556771</c:v>
                </c:pt>
                <c:pt idx="432">
                  <c:v>140.82244413116021</c:v>
                </c:pt>
                <c:pt idx="433">
                  <c:v>142.7760566276834</c:v>
                </c:pt>
                <c:pt idx="434">
                  <c:v>144.61664334315711</c:v>
                </c:pt>
                <c:pt idx="435">
                  <c:v>146.28002477235631</c:v>
                </c:pt>
                <c:pt idx="436">
                  <c:v>147.71174942421001</c:v>
                </c:pt>
                <c:pt idx="437">
                  <c:v>148.93211200789241</c:v>
                </c:pt>
                <c:pt idx="438">
                  <c:v>150.23858094302719</c:v>
                </c:pt>
                <c:pt idx="439">
                  <c:v>151.23449307248211</c:v>
                </c:pt>
                <c:pt idx="440">
                  <c:v>152.07052117068079</c:v>
                </c:pt>
                <c:pt idx="441">
                  <c:v>152.74008009344669</c:v>
                </c:pt>
                <c:pt idx="442">
                  <c:v>153.35040397104621</c:v>
                </c:pt>
                <c:pt idx="443">
                  <c:v>153.7293336862864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6A4D-4DBE-934A-D5F66F74E5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402414800"/>
        <c:axId val="-402412240"/>
        <c:extLst>
          <c:ext xmlns:c15="http://schemas.microsoft.com/office/drawing/2012/chart" uri="{02D57815-91ED-43cb-92C2-25804820EDAC}">
            <c15:filteredScatterSeries>
              <c15:ser>
                <c:idx val="0"/>
                <c:order val="2"/>
                <c:tx>
                  <c:v>Exp-ex</c:v>
                </c:tx>
                <c:spPr>
                  <a:ln w="25400">
                    <a:solidFill>
                      <a:srgbClr val="008000"/>
                    </a:solidFill>
                    <a:prstDash val="solid"/>
                  </a:ln>
                </c:spPr>
                <c:marker>
                  <c:symbol val="none"/>
                </c:marker>
                <c:xVal>
                  <c:numRef>
                    <c:extLst>
                      <c:ext uri="{02D57815-91ED-43cb-92C2-25804820EDAC}">
                        <c15:formulaRef>
                          <c15:sqref>'[Chart in Microsoft PowerPoint]Data correction'!$D$19:$D$25570</c15:sqref>
                        </c15:formulaRef>
                      </c:ext>
                    </c:extLst>
                    <c:numCache>
                      <c:formatCode>General</c:formatCode>
                      <c:ptCount val="25552"/>
                      <c:pt idx="0">
                        <c:v>9071.9057174867048</c:v>
                      </c:pt>
                      <c:pt idx="1">
                        <c:v>9071.8414053551242</c:v>
                      </c:pt>
                      <c:pt idx="2">
                        <c:v>9071.8377224332016</c:v>
                      </c:pt>
                      <c:pt idx="3">
                        <c:v>9071.8134077040631</c:v>
                      </c:pt>
                      <c:pt idx="4">
                        <c:v>9071.8689277296689</c:v>
                      </c:pt>
                      <c:pt idx="5">
                        <c:v>9071.9545499949545</c:v>
                      </c:pt>
                      <c:pt idx="6">
                        <c:v>9071.9729885414235</c:v>
                      </c:pt>
                      <c:pt idx="7">
                        <c:v>9071.9079315792533</c:v>
                      </c:pt>
                      <c:pt idx="8">
                        <c:v>9071.9571316289039</c:v>
                      </c:pt>
                      <c:pt idx="9">
                        <c:v>9071.9270072212003</c:v>
                      </c:pt>
                      <c:pt idx="10">
                        <c:v>9071.9426264954618</c:v>
                      </c:pt>
                      <c:pt idx="11">
                        <c:v>9071.9145986974108</c:v>
                      </c:pt>
                      <c:pt idx="12">
                        <c:v>9071.7566724452427</c:v>
                      </c:pt>
                      <c:pt idx="13">
                        <c:v>9071.7162170604352</c:v>
                      </c:pt>
                      <c:pt idx="14">
                        <c:v>9071.676580989264</c:v>
                      </c:pt>
                      <c:pt idx="15">
                        <c:v>9071.604768236808</c:v>
                      </c:pt>
                      <c:pt idx="16">
                        <c:v>9071.6023102958716</c:v>
                      </c:pt>
                      <c:pt idx="17">
                        <c:v>9071.5100257863251</c:v>
                      </c:pt>
                      <c:pt idx="18">
                        <c:v>9071.5746025980916</c:v>
                      </c:pt>
                      <c:pt idx="19">
                        <c:v>9071.5699846484567</c:v>
                      </c:pt>
                      <c:pt idx="20">
                        <c:v>9071.5191127194703</c:v>
                      </c:pt>
                      <c:pt idx="21">
                        <c:v>9071.5209858799499</c:v>
                      </c:pt>
                      <c:pt idx="22">
                        <c:v>9071.4357027779079</c:v>
                      </c:pt>
                      <c:pt idx="23">
                        <c:v>9071.3642624407366</c:v>
                      </c:pt>
                      <c:pt idx="24">
                        <c:v>9071.4806794612523</c:v>
                      </c:pt>
                      <c:pt idx="25">
                        <c:v>9071.521336127209</c:v>
                      </c:pt>
                      <c:pt idx="26">
                        <c:v>9071.6051929671194</c:v>
                      </c:pt>
                      <c:pt idx="27">
                        <c:v>9071.7382831087361</c:v>
                      </c:pt>
                      <c:pt idx="28">
                        <c:v>9071.7462417119896</c:v>
                      </c:pt>
                      <c:pt idx="29">
                        <c:v>9071.689463453331</c:v>
                      </c:pt>
                      <c:pt idx="30">
                        <c:v>9071.7029116348767</c:v>
                      </c:pt>
                      <c:pt idx="31">
                        <c:v>9071.7963657053278</c:v>
                      </c:pt>
                      <c:pt idx="32">
                        <c:v>9071.8081752595845</c:v>
                      </c:pt>
                      <c:pt idx="33">
                        <c:v>9071.7338823981609</c:v>
                      </c:pt>
                      <c:pt idx="34">
                        <c:v>9071.7409250366709</c:v>
                      </c:pt>
                      <c:pt idx="35">
                        <c:v>9071.6458403178858</c:v>
                      </c:pt>
                      <c:pt idx="36">
                        <c:v>9071.5892744243883</c:v>
                      </c:pt>
                      <c:pt idx="37">
                        <c:v>9071.5493816519956</c:v>
                      </c:pt>
                      <c:pt idx="38">
                        <c:v>9071.3993173519848</c:v>
                      </c:pt>
                      <c:pt idx="39">
                        <c:v>9071.355998358893</c:v>
                      </c:pt>
                      <c:pt idx="40">
                        <c:v>9071.2932282035072</c:v>
                      </c:pt>
                      <c:pt idx="41">
                        <c:v>9071.2682954418651</c:v>
                      </c:pt>
                      <c:pt idx="42">
                        <c:v>9071.2266784751064</c:v>
                      </c:pt>
                      <c:pt idx="43">
                        <c:v>9071.1864656024409</c:v>
                      </c:pt>
                      <c:pt idx="44">
                        <c:v>9071.1697148932217</c:v>
                      </c:pt>
                      <c:pt idx="45">
                        <c:v>9071.0444423676909</c:v>
                      </c:pt>
                      <c:pt idx="46">
                        <c:v>9071.0526434830826</c:v>
                      </c:pt>
                      <c:pt idx="47">
                        <c:v>9071.0048967374896</c:v>
                      </c:pt>
                      <c:pt idx="48">
                        <c:v>9070.9546286519217</c:v>
                      </c:pt>
                      <c:pt idx="49">
                        <c:v>9070.997974686934</c:v>
                      </c:pt>
                      <c:pt idx="50">
                        <c:v>9070.9459824070018</c:v>
                      </c:pt>
                      <c:pt idx="51">
                        <c:v>9070.80148216835</c:v>
                      </c:pt>
                      <c:pt idx="52">
                        <c:v>9070.6859558394717</c:v>
                      </c:pt>
                      <c:pt idx="53">
                        <c:v>9070.6616601733022</c:v>
                      </c:pt>
                      <c:pt idx="54">
                        <c:v>9070.6081037491404</c:v>
                      </c:pt>
                      <c:pt idx="55">
                        <c:v>9070.5736149879649</c:v>
                      </c:pt>
                      <c:pt idx="56">
                        <c:v>9070.5103012831332</c:v>
                      </c:pt>
                      <c:pt idx="57">
                        <c:v>9070.4863146332154</c:v>
                      </c:pt>
                      <c:pt idx="58">
                        <c:v>9070.3854614668726</c:v>
                      </c:pt>
                      <c:pt idx="59">
                        <c:v>9070.2917586741551</c:v>
                      </c:pt>
                      <c:pt idx="60">
                        <c:v>9070.1166458984335</c:v>
                      </c:pt>
                      <c:pt idx="61">
                        <c:v>9070.1315394050816</c:v>
                      </c:pt>
                      <c:pt idx="62">
                        <c:v>9070.1082975857498</c:v>
                      </c:pt>
                      <c:pt idx="63">
                        <c:v>9070.0765646977416</c:v>
                      </c:pt>
                      <c:pt idx="64">
                        <c:v>9070.0491407431145</c:v>
                      </c:pt>
                      <c:pt idx="65">
                        <c:v>9070.0603100968347</c:v>
                      </c:pt>
                      <c:pt idx="66">
                        <c:v>9069.9590734311805</c:v>
                      </c:pt>
                      <c:pt idx="67">
                        <c:v>9069.8584215459814</c:v>
                      </c:pt>
                      <c:pt idx="68">
                        <c:v>9069.84976732211</c:v>
                      </c:pt>
                      <c:pt idx="69">
                        <c:v>9069.7284836296876</c:v>
                      </c:pt>
                      <c:pt idx="70">
                        <c:v>9069.7343314341979</c:v>
                      </c:pt>
                      <c:pt idx="71">
                        <c:v>9069.7181322533743</c:v>
                      </c:pt>
                      <c:pt idx="72">
                        <c:v>9069.7181703793231</c:v>
                      </c:pt>
                      <c:pt idx="73">
                        <c:v>9069.6241253182961</c:v>
                      </c:pt>
                      <c:pt idx="74">
                        <c:v>9069.5637465997352</c:v>
                      </c:pt>
                      <c:pt idx="75">
                        <c:v>9069.5088796275049</c:v>
                      </c:pt>
                      <c:pt idx="76">
                        <c:v>9069.4478939604614</c:v>
                      </c:pt>
                      <c:pt idx="77">
                        <c:v>9069.3311949656163</c:v>
                      </c:pt>
                      <c:pt idx="78">
                        <c:v>9069.2649099173977</c:v>
                      </c:pt>
                      <c:pt idx="79">
                        <c:v>9069.0915927140377</c:v>
                      </c:pt>
                      <c:pt idx="80">
                        <c:v>9068.9216272483118</c:v>
                      </c:pt>
                      <c:pt idx="81">
                        <c:v>9068.78711571846</c:v>
                      </c:pt>
                      <c:pt idx="82">
                        <c:v>9068.6444744512064</c:v>
                      </c:pt>
                      <c:pt idx="83">
                        <c:v>9068.4931820651418</c:v>
                      </c:pt>
                      <c:pt idx="84">
                        <c:v>9068.2695777132431</c:v>
                      </c:pt>
                      <c:pt idx="85">
                        <c:v>9068.2025256664001</c:v>
                      </c:pt>
                      <c:pt idx="86">
                        <c:v>9068.0895175724327</c:v>
                      </c:pt>
                      <c:pt idx="87">
                        <c:v>9067.9854474454914</c:v>
                      </c:pt>
                      <c:pt idx="88">
                        <c:v>9067.8351978222508</c:v>
                      </c:pt>
                      <c:pt idx="89">
                        <c:v>9067.6009313089562</c:v>
                      </c:pt>
                      <c:pt idx="90">
                        <c:v>9067.4327201845845</c:v>
                      </c:pt>
                      <c:pt idx="91">
                        <c:v>9067.2982609697538</c:v>
                      </c:pt>
                      <c:pt idx="92">
                        <c:v>9067.2909332518539</c:v>
                      </c:pt>
                      <c:pt idx="93">
                        <c:v>9067.1014944557974</c:v>
                      </c:pt>
                      <c:pt idx="94">
                        <c:v>9066.9023839461388</c:v>
                      </c:pt>
                      <c:pt idx="95">
                        <c:v>9066.9119527985149</c:v>
                      </c:pt>
                      <c:pt idx="96">
                        <c:v>9066.8031046718115</c:v>
                      </c:pt>
                      <c:pt idx="97">
                        <c:v>9066.5637622265203</c:v>
                      </c:pt>
                      <c:pt idx="98">
                        <c:v>9066.3063093139845</c:v>
                      </c:pt>
                      <c:pt idx="99">
                        <c:v>9066.0984621184507</c:v>
                      </c:pt>
                      <c:pt idx="100">
                        <c:v>9065.9221957397331</c:v>
                      </c:pt>
                      <c:pt idx="101">
                        <c:v>9065.859430458233</c:v>
                      </c:pt>
                      <c:pt idx="102">
                        <c:v>9065.711605523873</c:v>
                      </c:pt>
                      <c:pt idx="103">
                        <c:v>9065.5549915885986</c:v>
                      </c:pt>
                      <c:pt idx="104">
                        <c:v>9065.3704354223519</c:v>
                      </c:pt>
                      <c:pt idx="105">
                        <c:v>9065.1011175354724</c:v>
                      </c:pt>
                      <c:pt idx="106">
                        <c:v>9064.9280206762251</c:v>
                      </c:pt>
                      <c:pt idx="107">
                        <c:v>9064.7193953980495</c:v>
                      </c:pt>
                      <c:pt idx="108">
                        <c:v>9064.5542571420501</c:v>
                      </c:pt>
                      <c:pt idx="109">
                        <c:v>9064.4116872527902</c:v>
                      </c:pt>
                      <c:pt idx="110">
                        <c:v>9064.1211084421702</c:v>
                      </c:pt>
                      <c:pt idx="111">
                        <c:v>9063.8569600333194</c:v>
                      </c:pt>
                      <c:pt idx="112">
                        <c:v>9063.5796281231051</c:v>
                      </c:pt>
                      <c:pt idx="113">
                        <c:v>9063.3739378312021</c:v>
                      </c:pt>
                      <c:pt idx="114">
                        <c:v>9063.1088845416289</c:v>
                      </c:pt>
                      <c:pt idx="115">
                        <c:v>9062.9357433463101</c:v>
                      </c:pt>
                      <c:pt idx="116">
                        <c:v>9062.7538765491281</c:v>
                      </c:pt>
                      <c:pt idx="117">
                        <c:v>9062.613794747791</c:v>
                      </c:pt>
                      <c:pt idx="118">
                        <c:v>9062.38060912326</c:v>
                      </c:pt>
                      <c:pt idx="119">
                        <c:v>9062.2120747935569</c:v>
                      </c:pt>
                      <c:pt idx="120">
                        <c:v>9062.0585115586255</c:v>
                      </c:pt>
                      <c:pt idx="121">
                        <c:v>9061.8864876091848</c:v>
                      </c:pt>
                      <c:pt idx="122">
                        <c:v>9061.5328628789794</c:v>
                      </c:pt>
                      <c:pt idx="123">
                        <c:v>9061.2623723261331</c:v>
                      </c:pt>
                      <c:pt idx="124">
                        <c:v>9061.0380501855725</c:v>
                      </c:pt>
                      <c:pt idx="125">
                        <c:v>9060.727338781111</c:v>
                      </c:pt>
                      <c:pt idx="126">
                        <c:v>9060.3682023045694</c:v>
                      </c:pt>
                      <c:pt idx="127">
                        <c:v>9060.1138745754324</c:v>
                      </c:pt>
                      <c:pt idx="128">
                        <c:v>9059.9585237470856</c:v>
                      </c:pt>
                      <c:pt idx="129">
                        <c:v>9059.6743172274528</c:v>
                      </c:pt>
                      <c:pt idx="130">
                        <c:v>9059.2860467910032</c:v>
                      </c:pt>
                      <c:pt idx="131">
                        <c:v>9059.0822074915468</c:v>
                      </c:pt>
                      <c:pt idx="132">
                        <c:v>9058.9199186547412</c:v>
                      </c:pt>
                      <c:pt idx="133">
                        <c:v>9058.7356573156667</c:v>
                      </c:pt>
                      <c:pt idx="134">
                        <c:v>9058.551034645312</c:v>
                      </c:pt>
                      <c:pt idx="135">
                        <c:v>9058.4046106999831</c:v>
                      </c:pt>
                      <c:pt idx="136">
                        <c:v>9058.0982716279377</c:v>
                      </c:pt>
                      <c:pt idx="137">
                        <c:v>9057.8486886465125</c:v>
                      </c:pt>
                      <c:pt idx="138">
                        <c:v>9057.6415610084641</c:v>
                      </c:pt>
                      <c:pt idx="139">
                        <c:v>9057.4224415979843</c:v>
                      </c:pt>
                      <c:pt idx="140">
                        <c:v>9057.1490351218381</c:v>
                      </c:pt>
                      <c:pt idx="141">
                        <c:v>9056.8998990387609</c:v>
                      </c:pt>
                      <c:pt idx="142">
                        <c:v>9056.5616923016751</c:v>
                      </c:pt>
                      <c:pt idx="143">
                        <c:v>9056.250958729177</c:v>
                      </c:pt>
                      <c:pt idx="144">
                        <c:v>9055.9058884666829</c:v>
                      </c:pt>
                      <c:pt idx="145">
                        <c:v>9055.6043163103895</c:v>
                      </c:pt>
                      <c:pt idx="146">
                        <c:v>9055.3278449448244</c:v>
                      </c:pt>
                      <c:pt idx="147">
                        <c:v>9055.0318479339057</c:v>
                      </c:pt>
                      <c:pt idx="148">
                        <c:v>9054.7528330603272</c:v>
                      </c:pt>
                      <c:pt idx="149">
                        <c:v>9054.5783068338915</c:v>
                      </c:pt>
                      <c:pt idx="150">
                        <c:v>9054.4042164217826</c:v>
                      </c:pt>
                      <c:pt idx="151">
                        <c:v>9054.2084514396392</c:v>
                      </c:pt>
                      <c:pt idx="152">
                        <c:v>9053.8758389108953</c:v>
                      </c:pt>
                      <c:pt idx="153">
                        <c:v>9053.5320539233744</c:v>
                      </c:pt>
                      <c:pt idx="154">
                        <c:v>9053.2688485211893</c:v>
                      </c:pt>
                      <c:pt idx="155">
                        <c:v>9052.9692953864251</c:v>
                      </c:pt>
                      <c:pt idx="156">
                        <c:v>9052.7433949125589</c:v>
                      </c:pt>
                      <c:pt idx="157">
                        <c:v>9052.5598008159432</c:v>
                      </c:pt>
                      <c:pt idx="158">
                        <c:v>9052.3266010023344</c:v>
                      </c:pt>
                      <c:pt idx="159">
                        <c:v>9051.98643243263</c:v>
                      </c:pt>
                      <c:pt idx="160">
                        <c:v>9051.7553181446601</c:v>
                      </c:pt>
                      <c:pt idx="161">
                        <c:v>9051.4160544556744</c:v>
                      </c:pt>
                      <c:pt idx="162">
                        <c:v>9051.0625645025011</c:v>
                      </c:pt>
                      <c:pt idx="163">
                        <c:v>9050.7860155488179</c:v>
                      </c:pt>
                      <c:pt idx="164">
                        <c:v>9050.4853340841582</c:v>
                      </c:pt>
                      <c:pt idx="165">
                        <c:v>9049.980356673912</c:v>
                      </c:pt>
                      <c:pt idx="166">
                        <c:v>9049.5460526022125</c:v>
                      </c:pt>
                      <c:pt idx="167">
                        <c:v>9049.1978509462006</c:v>
                      </c:pt>
                      <c:pt idx="168">
                        <c:v>9048.7665372808551</c:v>
                      </c:pt>
                      <c:pt idx="169">
                        <c:v>9048.4254115154108</c:v>
                      </c:pt>
                      <c:pt idx="170">
                        <c:v>9048.1499053245425</c:v>
                      </c:pt>
                      <c:pt idx="171">
                        <c:v>9047.8464679867211</c:v>
                      </c:pt>
                      <c:pt idx="172">
                        <c:v>9047.5096622386664</c:v>
                      </c:pt>
                      <c:pt idx="173">
                        <c:v>9047.2902307068725</c:v>
                      </c:pt>
                      <c:pt idx="174">
                        <c:v>9047.1035083218048</c:v>
                      </c:pt>
                      <c:pt idx="175">
                        <c:v>9046.8074337227572</c:v>
                      </c:pt>
                      <c:pt idx="176">
                        <c:v>9046.5609537566907</c:v>
                      </c:pt>
                      <c:pt idx="177">
                        <c:v>9046.205739609155</c:v>
                      </c:pt>
                      <c:pt idx="178">
                        <c:v>9045.8925973056903</c:v>
                      </c:pt>
                      <c:pt idx="179">
                        <c:v>9045.5505444914852</c:v>
                      </c:pt>
                      <c:pt idx="180">
                        <c:v>9045.1926267858071</c:v>
                      </c:pt>
                      <c:pt idx="181">
                        <c:v>9044.8017764842316</c:v>
                      </c:pt>
                      <c:pt idx="182">
                        <c:v>9044.3926778333116</c:v>
                      </c:pt>
                      <c:pt idx="183">
                        <c:v>9044.0735436331051</c:v>
                      </c:pt>
                      <c:pt idx="184">
                        <c:v>9043.7457583140931</c:v>
                      </c:pt>
                      <c:pt idx="185">
                        <c:v>9043.3058649079339</c:v>
                      </c:pt>
                      <c:pt idx="186">
                        <c:v>9042.8610556199201</c:v>
                      </c:pt>
                      <c:pt idx="187">
                        <c:v>9042.4788010170651</c:v>
                      </c:pt>
                      <c:pt idx="188">
                        <c:v>9042.1652942772544</c:v>
                      </c:pt>
                      <c:pt idx="189">
                        <c:v>9041.822728060597</c:v>
                      </c:pt>
                      <c:pt idx="190">
                        <c:v>9041.3796097148897</c:v>
                      </c:pt>
                      <c:pt idx="191">
                        <c:v>9040.8026453129678</c:v>
                      </c:pt>
                      <c:pt idx="192">
                        <c:v>9040.3827656815247</c:v>
                      </c:pt>
                      <c:pt idx="193">
                        <c:v>9039.9464142101315</c:v>
                      </c:pt>
                      <c:pt idx="194">
                        <c:v>9039.4659798520897</c:v>
                      </c:pt>
                      <c:pt idx="195">
                        <c:v>9039.1573034270677</c:v>
                      </c:pt>
                      <c:pt idx="196">
                        <c:v>9038.9324204429231</c:v>
                      </c:pt>
                      <c:pt idx="197">
                        <c:v>9038.529448465777</c:v>
                      </c:pt>
                      <c:pt idx="198">
                        <c:v>9038.1305730568492</c:v>
                      </c:pt>
                      <c:pt idx="199">
                        <c:v>9037.7334852413296</c:v>
                      </c:pt>
                      <c:pt idx="200">
                        <c:v>9037.2181183288267</c:v>
                      </c:pt>
                      <c:pt idx="201">
                        <c:v>9036.7166052652119</c:v>
                      </c:pt>
                      <c:pt idx="202">
                        <c:v>9036.2985987942575</c:v>
                      </c:pt>
                      <c:pt idx="203">
                        <c:v>9035.8472128290523</c:v>
                      </c:pt>
                      <c:pt idx="204">
                        <c:v>9035.4373139274558</c:v>
                      </c:pt>
                      <c:pt idx="205">
                        <c:v>9034.9763941307556</c:v>
                      </c:pt>
                      <c:pt idx="206">
                        <c:v>9034.5667820773833</c:v>
                      </c:pt>
                      <c:pt idx="207">
                        <c:v>9034.2440283542983</c:v>
                      </c:pt>
                      <c:pt idx="208">
                        <c:v>9033.8866289249654</c:v>
                      </c:pt>
                      <c:pt idx="209">
                        <c:v>9033.5032459922186</c:v>
                      </c:pt>
                      <c:pt idx="210">
                        <c:v>9033.2013364415088</c:v>
                      </c:pt>
                      <c:pt idx="211">
                        <c:v>9032.8334982999677</c:v>
                      </c:pt>
                      <c:pt idx="212">
                        <c:v>9032.3617673757581</c:v>
                      </c:pt>
                      <c:pt idx="213">
                        <c:v>9031.8726708148897</c:v>
                      </c:pt>
                      <c:pt idx="214">
                        <c:v>9031.4334889872698</c:v>
                      </c:pt>
                      <c:pt idx="215">
                        <c:v>9031.0310907065577</c:v>
                      </c:pt>
                      <c:pt idx="216">
                        <c:v>9030.6035171520543</c:v>
                      </c:pt>
                      <c:pt idx="217">
                        <c:v>9030.1555352395026</c:v>
                      </c:pt>
                      <c:pt idx="218">
                        <c:v>9029.7168526252608</c:v>
                      </c:pt>
                      <c:pt idx="219">
                        <c:v>9029.321008853698</c:v>
                      </c:pt>
                      <c:pt idx="220">
                        <c:v>9028.9011704532659</c:v>
                      </c:pt>
                      <c:pt idx="221">
                        <c:v>9028.4481870917771</c:v>
                      </c:pt>
                      <c:pt idx="222">
                        <c:v>9027.9868505437134</c:v>
                      </c:pt>
                      <c:pt idx="223">
                        <c:v>9027.5754921279422</c:v>
                      </c:pt>
                      <c:pt idx="224">
                        <c:v>9027.1014078928492</c:v>
                      </c:pt>
                      <c:pt idx="225">
                        <c:v>9026.6196519027271</c:v>
                      </c:pt>
                      <c:pt idx="226">
                        <c:v>9026.1478655584324</c:v>
                      </c:pt>
                      <c:pt idx="227">
                        <c:v>9025.7327497376791</c:v>
                      </c:pt>
                      <c:pt idx="228">
                        <c:v>9025.3038545510935</c:v>
                      </c:pt>
                      <c:pt idx="229">
                        <c:v>9024.817000460931</c:v>
                      </c:pt>
                      <c:pt idx="230">
                        <c:v>9024.2492466851709</c:v>
                      </c:pt>
                      <c:pt idx="231">
                        <c:v>9023.7525386632497</c:v>
                      </c:pt>
                      <c:pt idx="232">
                        <c:v>9023.3002225442251</c:v>
                      </c:pt>
                      <c:pt idx="233">
                        <c:v>9022.8363615511262</c:v>
                      </c:pt>
                      <c:pt idx="234">
                        <c:v>9022.3546880230133</c:v>
                      </c:pt>
                      <c:pt idx="235">
                        <c:v>9021.9362395275984</c:v>
                      </c:pt>
                      <c:pt idx="236">
                        <c:v>9021.370251177208</c:v>
                      </c:pt>
                      <c:pt idx="237">
                        <c:v>9020.7737247728091</c:v>
                      </c:pt>
                      <c:pt idx="238">
                        <c:v>9020.34031626664</c:v>
                      </c:pt>
                      <c:pt idx="239">
                        <c:v>9019.7847444604286</c:v>
                      </c:pt>
                      <c:pt idx="240">
                        <c:v>9019.171086952565</c:v>
                      </c:pt>
                      <c:pt idx="241">
                        <c:v>9018.5510239016603</c:v>
                      </c:pt>
                      <c:pt idx="242">
                        <c:v>9017.9535292174987</c:v>
                      </c:pt>
                      <c:pt idx="243">
                        <c:v>9017.4145782173655</c:v>
                      </c:pt>
                      <c:pt idx="244">
                        <c:v>9016.7973455226893</c:v>
                      </c:pt>
                      <c:pt idx="245">
                        <c:v>9016.1786865658833</c:v>
                      </c:pt>
                      <c:pt idx="246">
                        <c:v>9015.6774984764306</c:v>
                      </c:pt>
                      <c:pt idx="247">
                        <c:v>9015.2659024224013</c:v>
                      </c:pt>
                      <c:pt idx="248">
                        <c:v>9014.8374842811518</c:v>
                      </c:pt>
                      <c:pt idx="249">
                        <c:v>9014.3441803118931</c:v>
                      </c:pt>
                      <c:pt idx="250">
                        <c:v>9013.7797450217131</c:v>
                      </c:pt>
                      <c:pt idx="251">
                        <c:v>9013.319139115154</c:v>
                      </c:pt>
                      <c:pt idx="252">
                        <c:v>9012.8337937491415</c:v>
                      </c:pt>
                      <c:pt idx="253">
                        <c:v>9012.3472677382051</c:v>
                      </c:pt>
                      <c:pt idx="254">
                        <c:v>9011.9037818510988</c:v>
                      </c:pt>
                      <c:pt idx="255">
                        <c:v>9011.4307151057292</c:v>
                      </c:pt>
                      <c:pt idx="256">
                        <c:v>9010.9074467788923</c:v>
                      </c:pt>
                      <c:pt idx="257">
                        <c:v>9010.3699521878716</c:v>
                      </c:pt>
                      <c:pt idx="258">
                        <c:v>9009.770774540355</c:v>
                      </c:pt>
                      <c:pt idx="259">
                        <c:v>9009.1650423836873</c:v>
                      </c:pt>
                      <c:pt idx="260">
                        <c:v>9008.5887199511271</c:v>
                      </c:pt>
                      <c:pt idx="261">
                        <c:v>9007.9842429224373</c:v>
                      </c:pt>
                      <c:pt idx="262">
                        <c:v>9007.3481850769149</c:v>
                      </c:pt>
                      <c:pt idx="263">
                        <c:v>9006.79398411275</c:v>
                      </c:pt>
                      <c:pt idx="264">
                        <c:v>9006.3581367286133</c:v>
                      </c:pt>
                      <c:pt idx="265">
                        <c:v>9005.8056377907742</c:v>
                      </c:pt>
                      <c:pt idx="266">
                        <c:v>9005.1751550906338</c:v>
                      </c:pt>
                      <c:pt idx="267">
                        <c:v>9004.5803608595561</c:v>
                      </c:pt>
                      <c:pt idx="268">
                        <c:v>9003.9190421731691</c:v>
                      </c:pt>
                      <c:pt idx="269">
                        <c:v>9003.3798757028108</c:v>
                      </c:pt>
                      <c:pt idx="270">
                        <c:v>9002.7656303094282</c:v>
                      </c:pt>
                      <c:pt idx="271">
                        <c:v>9002.1985326921131</c:v>
                      </c:pt>
                      <c:pt idx="272">
                        <c:v>9001.6974159806578</c:v>
                      </c:pt>
                      <c:pt idx="273">
                        <c:v>9001.0944809281627</c:v>
                      </c:pt>
                      <c:pt idx="274">
                        <c:v>9000.4947486471829</c:v>
                      </c:pt>
                      <c:pt idx="275">
                        <c:v>8999.8583596173739</c:v>
                      </c:pt>
                      <c:pt idx="276">
                        <c:v>8999.3466441435721</c:v>
                      </c:pt>
                      <c:pt idx="277">
                        <c:v>8998.7797478074008</c:v>
                      </c:pt>
                      <c:pt idx="278">
                        <c:v>8998.2014333952284</c:v>
                      </c:pt>
                      <c:pt idx="279">
                        <c:v>8997.5158744627624</c:v>
                      </c:pt>
                      <c:pt idx="280">
                        <c:v>8996.8187595722047</c:v>
                      </c:pt>
                      <c:pt idx="281">
                        <c:v>8996.174144153907</c:v>
                      </c:pt>
                      <c:pt idx="282">
                        <c:v>8995.5141963095648</c:v>
                      </c:pt>
                      <c:pt idx="283">
                        <c:v>8994.8901382154272</c:v>
                      </c:pt>
                      <c:pt idx="284">
                        <c:v>8994.2605794589726</c:v>
                      </c:pt>
                      <c:pt idx="285">
                        <c:v>8993.6678042494295</c:v>
                      </c:pt>
                      <c:pt idx="286">
                        <c:v>8993.0927560078198</c:v>
                      </c:pt>
                      <c:pt idx="287">
                        <c:v>8992.5635148472211</c:v>
                      </c:pt>
                      <c:pt idx="288">
                        <c:v>8991.9364774307451</c:v>
                      </c:pt>
                      <c:pt idx="289">
                        <c:v>8991.2653460436013</c:v>
                      </c:pt>
                      <c:pt idx="290">
                        <c:v>8990.6531307557707</c:v>
                      </c:pt>
                      <c:pt idx="291">
                        <c:v>8989.9533233910861</c:v>
                      </c:pt>
                      <c:pt idx="292">
                        <c:v>8989.2124013780849</c:v>
                      </c:pt>
                      <c:pt idx="293">
                        <c:v>8988.5584010944076</c:v>
                      </c:pt>
                      <c:pt idx="294">
                        <c:v>8987.8354184144955</c:v>
                      </c:pt>
                      <c:pt idx="295">
                        <c:v>8987.2141906765828</c:v>
                      </c:pt>
                      <c:pt idx="296">
                        <c:v>8986.7098902565831</c:v>
                      </c:pt>
                      <c:pt idx="297">
                        <c:v>8986.2110160158409</c:v>
                      </c:pt>
                      <c:pt idx="298">
                        <c:v>8985.6770713385304</c:v>
                      </c:pt>
                      <c:pt idx="299">
                        <c:v>8984.9420858021731</c:v>
                      </c:pt>
                      <c:pt idx="300">
                        <c:v>8984.2746563999262</c:v>
                      </c:pt>
                      <c:pt idx="301">
                        <c:v>8983.6119828294068</c:v>
                      </c:pt>
                      <c:pt idx="302">
                        <c:v>8982.9694196846922</c:v>
                      </c:pt>
                      <c:pt idx="303">
                        <c:v>8982.3109171654523</c:v>
                      </c:pt>
                      <c:pt idx="304">
                        <c:v>8981.7128948897607</c:v>
                      </c:pt>
                      <c:pt idx="305">
                        <c:v>8981.068160652334</c:v>
                      </c:pt>
                      <c:pt idx="306">
                        <c:v>8980.4129243036514</c:v>
                      </c:pt>
                      <c:pt idx="307">
                        <c:v>8979.7502396491127</c:v>
                      </c:pt>
                      <c:pt idx="308">
                        <c:v>8979.091204664448</c:v>
                      </c:pt>
                      <c:pt idx="309">
                        <c:v>8978.3968647100264</c:v>
                      </c:pt>
                      <c:pt idx="310">
                        <c:v>8977.616794755213</c:v>
                      </c:pt>
                      <c:pt idx="311">
                        <c:v>8976.8058032470744</c:v>
                      </c:pt>
                      <c:pt idx="312">
                        <c:v>8976.110569495957</c:v>
                      </c:pt>
                      <c:pt idx="313">
                        <c:v>8975.3919369804262</c:v>
                      </c:pt>
                      <c:pt idx="314">
                        <c:v>8974.7866676800186</c:v>
                      </c:pt>
                      <c:pt idx="315">
                        <c:v>8974.1440823672747</c:v>
                      </c:pt>
                      <c:pt idx="316">
                        <c:v>8973.507965996605</c:v>
                      </c:pt>
                      <c:pt idx="317">
                        <c:v>8972.9109643156971</c:v>
                      </c:pt>
                      <c:pt idx="318">
                        <c:v>8972.2492257728882</c:v>
                      </c:pt>
                      <c:pt idx="319">
                        <c:v>8971.4425321141171</c:v>
                      </c:pt>
                      <c:pt idx="320">
                        <c:v>8970.7023629106498</c:v>
                      </c:pt>
                      <c:pt idx="321">
                        <c:v>8969.9789413113431</c:v>
                      </c:pt>
                      <c:pt idx="322">
                        <c:v>8969.3387917714936</c:v>
                      </c:pt>
                      <c:pt idx="323">
                        <c:v>8968.6989401638803</c:v>
                      </c:pt>
                      <c:pt idx="324">
                        <c:v>8968.0411381391568</c:v>
                      </c:pt>
                      <c:pt idx="325">
                        <c:v>8967.4047872352949</c:v>
                      </c:pt>
                      <c:pt idx="326">
                        <c:v>8966.7051891307055</c:v>
                      </c:pt>
                      <c:pt idx="327">
                        <c:v>8966.0417897925727</c:v>
                      </c:pt>
                      <c:pt idx="328">
                        <c:v>8965.2890963512527</c:v>
                      </c:pt>
                      <c:pt idx="329">
                        <c:v>8964.4297954851081</c:v>
                      </c:pt>
                      <c:pt idx="330">
                        <c:v>8963.6365721759194</c:v>
                      </c:pt>
                      <c:pt idx="331">
                        <c:v>8963.0078074600115</c:v>
                      </c:pt>
                      <c:pt idx="332">
                        <c:v>8962.250995282433</c:v>
                      </c:pt>
                      <c:pt idx="333">
                        <c:v>8961.4350324723528</c:v>
                      </c:pt>
                      <c:pt idx="334">
                        <c:v>8960.7568633205919</c:v>
                      </c:pt>
                      <c:pt idx="335">
                        <c:v>8960.0272263753723</c:v>
                      </c:pt>
                      <c:pt idx="336">
                        <c:v>8959.3407040370348</c:v>
                      </c:pt>
                      <c:pt idx="337">
                        <c:v>8958.6623637511238</c:v>
                      </c:pt>
                      <c:pt idx="338">
                        <c:v>8957.8617222830653</c:v>
                      </c:pt>
                      <c:pt idx="339">
                        <c:v>8957.1745074291703</c:v>
                      </c:pt>
                      <c:pt idx="340">
                        <c:v>8956.3858466495203</c:v>
                      </c:pt>
                      <c:pt idx="341">
                        <c:v>8955.6469405529897</c:v>
                      </c:pt>
                      <c:pt idx="342">
                        <c:v>8954.9348372735167</c:v>
                      </c:pt>
                      <c:pt idx="343">
                        <c:v>8954.2986433147289</c:v>
                      </c:pt>
                      <c:pt idx="344">
                        <c:v>8953.6030007911959</c:v>
                      </c:pt>
                      <c:pt idx="345">
                        <c:v>8952.8646049920553</c:v>
                      </c:pt>
                      <c:pt idx="346">
                        <c:v>8952.1361043556844</c:v>
                      </c:pt>
                      <c:pt idx="347">
                        <c:v>8951.3173413363675</c:v>
                      </c:pt>
                      <c:pt idx="348">
                        <c:v>8950.3881199412099</c:v>
                      </c:pt>
                      <c:pt idx="349">
                        <c:v>8949.5633982772069</c:v>
                      </c:pt>
                      <c:pt idx="350">
                        <c:v>8948.7648090827406</c:v>
                      </c:pt>
                      <c:pt idx="351">
                        <c:v>8947.9137948990683</c:v>
                      </c:pt>
                      <c:pt idx="352">
                        <c:v>8947.0816883282514</c:v>
                      </c:pt>
                      <c:pt idx="353">
                        <c:v>8946.2237250520993</c:v>
                      </c:pt>
                      <c:pt idx="354">
                        <c:v>8945.416708187995</c:v>
                      </c:pt>
                      <c:pt idx="355">
                        <c:v>8944.7381001168396</c:v>
                      </c:pt>
                      <c:pt idx="356">
                        <c:v>8943.9610254422714</c:v>
                      </c:pt>
                      <c:pt idx="357">
                        <c:v>8943.2196804677787</c:v>
                      </c:pt>
                      <c:pt idx="358">
                        <c:v>8942.4484043877655</c:v>
                      </c:pt>
                      <c:pt idx="359">
                        <c:v>8941.7178594567631</c:v>
                      </c:pt>
                      <c:pt idx="360">
                        <c:v>8940.9211735697609</c:v>
                      </c:pt>
                      <c:pt idx="361">
                        <c:v>8940.1742423658798</c:v>
                      </c:pt>
                      <c:pt idx="362">
                        <c:v>8939.4503153430633</c:v>
                      </c:pt>
                      <c:pt idx="363">
                        <c:v>8938.6799964587935</c:v>
                      </c:pt>
                      <c:pt idx="364">
                        <c:v>8937.8342151521974</c:v>
                      </c:pt>
                      <c:pt idx="365">
                        <c:v>8936.9743676315447</c:v>
                      </c:pt>
                      <c:pt idx="366">
                        <c:v>8936.1396098176083</c:v>
                      </c:pt>
                      <c:pt idx="367">
                        <c:v>8935.3890923428953</c:v>
                      </c:pt>
                      <c:pt idx="368">
                        <c:v>8934.5121882018357</c:v>
                      </c:pt>
                      <c:pt idx="369">
                        <c:v>8933.6296122643071</c:v>
                      </c:pt>
                      <c:pt idx="370">
                        <c:v>8932.8026751715206</c:v>
                      </c:pt>
                      <c:pt idx="371">
                        <c:v>8931.9296441495062</c:v>
                      </c:pt>
                      <c:pt idx="372">
                        <c:v>8931.0024528599097</c:v>
                      </c:pt>
                      <c:pt idx="373">
                        <c:v>8930.1429666705299</c:v>
                      </c:pt>
                      <c:pt idx="374">
                        <c:v>8929.2760321752976</c:v>
                      </c:pt>
                      <c:pt idx="375">
                        <c:v>8928.4611724220122</c:v>
                      </c:pt>
                      <c:pt idx="376">
                        <c:v>8927.6689444345084</c:v>
                      </c:pt>
                      <c:pt idx="377">
                        <c:v>8926.9000296443319</c:v>
                      </c:pt>
                      <c:pt idx="378">
                        <c:v>8926.1728998500075</c:v>
                      </c:pt>
                      <c:pt idx="379">
                        <c:v>8925.41798787484</c:v>
                      </c:pt>
                      <c:pt idx="380">
                        <c:v>8924.7084360823301</c:v>
                      </c:pt>
                      <c:pt idx="381">
                        <c:v>8923.8633885222971</c:v>
                      </c:pt>
                      <c:pt idx="382">
                        <c:v>8922.9581586509503</c:v>
                      </c:pt>
                      <c:pt idx="383">
                        <c:v>8922.2319004852907</c:v>
                      </c:pt>
                      <c:pt idx="384">
                        <c:v>8921.3831810873507</c:v>
                      </c:pt>
                      <c:pt idx="385">
                        <c:v>8920.5527734378029</c:v>
                      </c:pt>
                      <c:pt idx="386">
                        <c:v>8919.6521171800214</c:v>
                      </c:pt>
                      <c:pt idx="387">
                        <c:v>8918.7035572315708</c:v>
                      </c:pt>
                      <c:pt idx="388">
                        <c:v>8917.8314913842551</c:v>
                      </c:pt>
                      <c:pt idx="389">
                        <c:v>8916.9845152436519</c:v>
                      </c:pt>
                      <c:pt idx="390">
                        <c:v>8916.0976050996487</c:v>
                      </c:pt>
                      <c:pt idx="391">
                        <c:v>8915.2407750272851</c:v>
                      </c:pt>
                      <c:pt idx="392">
                        <c:v>8914.4552252419489</c:v>
                      </c:pt>
                      <c:pt idx="393">
                        <c:v>8913.6730271942579</c:v>
                      </c:pt>
                      <c:pt idx="394">
                        <c:v>8912.7477471910861</c:v>
                      </c:pt>
                      <c:pt idx="395">
                        <c:v>8911.8744452787596</c:v>
                      </c:pt>
                      <c:pt idx="396">
                        <c:v>8910.9160203145293</c:v>
                      </c:pt>
                      <c:pt idx="397">
                        <c:v>8909.9318131280215</c:v>
                      </c:pt>
                      <c:pt idx="398">
                        <c:v>8908.9928171580541</c:v>
                      </c:pt>
                      <c:pt idx="399">
                        <c:v>8908.0658129605126</c:v>
                      </c:pt>
                      <c:pt idx="400">
                        <c:v>8907.0517380675283</c:v>
                      </c:pt>
                      <c:pt idx="401">
                        <c:v>8905.9672022011491</c:v>
                      </c:pt>
                      <c:pt idx="402">
                        <c:v>8904.9677149036215</c:v>
                      </c:pt>
                      <c:pt idx="403">
                        <c:v>8903.9635462574242</c:v>
                      </c:pt>
                      <c:pt idx="404">
                        <c:v>8903.0114301851336</c:v>
                      </c:pt>
                      <c:pt idx="405">
                        <c:v>8902.0779348774813</c:v>
                      </c:pt>
                      <c:pt idx="406">
                        <c:v>8901.2367985624387</c:v>
                      </c:pt>
                      <c:pt idx="407">
                        <c:v>8900.3348840716135</c:v>
                      </c:pt>
                      <c:pt idx="408">
                        <c:v>8899.5023767073435</c:v>
                      </c:pt>
                      <c:pt idx="409">
                        <c:v>8898.6471630942306</c:v>
                      </c:pt>
                      <c:pt idx="410">
                        <c:v>8897.83410689226</c:v>
                      </c:pt>
                      <c:pt idx="411">
                        <c:v>8896.9817981184333</c:v>
                      </c:pt>
                      <c:pt idx="412">
                        <c:v>8896.0815222548954</c:v>
                      </c:pt>
                      <c:pt idx="413">
                        <c:v>8895.2337569476404</c:v>
                      </c:pt>
                      <c:pt idx="414">
                        <c:v>8894.3305762448163</c:v>
                      </c:pt>
                      <c:pt idx="415">
                        <c:v>8893.2345589034085</c:v>
                      </c:pt>
                      <c:pt idx="416">
                        <c:v>8892.31983332651</c:v>
                      </c:pt>
                      <c:pt idx="417">
                        <c:v>8891.3706220935037</c:v>
                      </c:pt>
                      <c:pt idx="418">
                        <c:v>8890.4183570550995</c:v>
                      </c:pt>
                      <c:pt idx="419">
                        <c:v>8889.4295208349467</c:v>
                      </c:pt>
                      <c:pt idx="420">
                        <c:v>8888.4583370996643</c:v>
                      </c:pt>
                      <c:pt idx="421">
                        <c:v>8887.4610842938928</c:v>
                      </c:pt>
                      <c:pt idx="422">
                        <c:v>8886.5075419594741</c:v>
                      </c:pt>
                      <c:pt idx="423">
                        <c:v>8885.5238339863427</c:v>
                      </c:pt>
                      <c:pt idx="424">
                        <c:v>8884.6197484028089</c:v>
                      </c:pt>
                      <c:pt idx="425">
                        <c:v>8883.7425401193905</c:v>
                      </c:pt>
                      <c:pt idx="426">
                        <c:v>8882.8478283172062</c:v>
                      </c:pt>
                      <c:pt idx="427">
                        <c:v>8881.9152046382205</c:v>
                      </c:pt>
                      <c:pt idx="428">
                        <c:v>8880.9406359132572</c:v>
                      </c:pt>
                      <c:pt idx="429">
                        <c:v>8879.9782079268371</c:v>
                      </c:pt>
                      <c:pt idx="430">
                        <c:v>8879.0325386285895</c:v>
                      </c:pt>
                      <c:pt idx="431">
                        <c:v>8878.1337936572309</c:v>
                      </c:pt>
                      <c:pt idx="432">
                        <c:v>8877.2753329365332</c:v>
                      </c:pt>
                      <c:pt idx="433">
                        <c:v>8876.3090952301063</c:v>
                      </c:pt>
                      <c:pt idx="434">
                        <c:v>8875.2901869172692</c:v>
                      </c:pt>
                      <c:pt idx="435">
                        <c:v>8874.3141808461551</c:v>
                      </c:pt>
                      <c:pt idx="436">
                        <c:v>8873.3531458698126</c:v>
                      </c:pt>
                      <c:pt idx="437">
                        <c:v>8872.4108695402065</c:v>
                      </c:pt>
                      <c:pt idx="438">
                        <c:v>8871.3611252411247</c:v>
                      </c:pt>
                      <c:pt idx="439">
                        <c:v>8870.3135932657697</c:v>
                      </c:pt>
                      <c:pt idx="440">
                        <c:v>8869.3465140776661</c:v>
                      </c:pt>
                      <c:pt idx="441">
                        <c:v>8868.3800941530717</c:v>
                      </c:pt>
                      <c:pt idx="442">
                        <c:v>8867.3038751161566</c:v>
                      </c:pt>
                      <c:pt idx="443">
                        <c:v>8866.2937336361902</c:v>
                      </c:pt>
                      <c:pt idx="444">
                        <c:v>8865.2452967801128</c:v>
                      </c:pt>
                      <c:pt idx="445">
                        <c:v>8864.2339414031794</c:v>
                      </c:pt>
                      <c:pt idx="446">
                        <c:v>8863.2129032286302</c:v>
                      </c:pt>
                      <c:pt idx="447">
                        <c:v>8862.1434510660292</c:v>
                      </c:pt>
                      <c:pt idx="448">
                        <c:v>8861.1193480020593</c:v>
                      </c:pt>
                      <c:pt idx="449">
                        <c:v>8860.0863069710667</c:v>
                      </c:pt>
                      <c:pt idx="450">
                        <c:v>8858.9350502421348</c:v>
                      </c:pt>
                      <c:pt idx="451">
                        <c:v>8857.9069995760656</c:v>
                      </c:pt>
                      <c:pt idx="452">
                        <c:v>8856.9286925090928</c:v>
                      </c:pt>
                      <c:pt idx="453">
                        <c:v>8855.891234809611</c:v>
                      </c:pt>
                      <c:pt idx="454">
                        <c:v>8854.902276665267</c:v>
                      </c:pt>
                      <c:pt idx="455">
                        <c:v>8853.9014012315529</c:v>
                      </c:pt>
                      <c:pt idx="456">
                        <c:v>8852.8922470943235</c:v>
                      </c:pt>
                      <c:pt idx="457">
                        <c:v>8851.8320720619831</c:v>
                      </c:pt>
                      <c:pt idx="458">
                        <c:v>8850.7537976464137</c:v>
                      </c:pt>
                      <c:pt idx="459">
                        <c:v>8849.6561576356216</c:v>
                      </c:pt>
                      <c:pt idx="460">
                        <c:v>8848.6389593280674</c:v>
                      </c:pt>
                      <c:pt idx="461">
                        <c:v>8847.6287513440002</c:v>
                      </c:pt>
                      <c:pt idx="462">
                        <c:v>8846.5344519868286</c:v>
                      </c:pt>
                      <c:pt idx="463">
                        <c:v>8845.39374968417</c:v>
                      </c:pt>
                      <c:pt idx="464">
                        <c:v>8844.279935765655</c:v>
                      </c:pt>
                      <c:pt idx="465">
                        <c:v>8843.2145247511871</c:v>
                      </c:pt>
                      <c:pt idx="466">
                        <c:v>8842.1920904614944</c:v>
                      </c:pt>
                      <c:pt idx="467">
                        <c:v>8841.1038876311068</c:v>
                      </c:pt>
                      <c:pt idx="468">
                        <c:v>8840.2041269388537</c:v>
                      </c:pt>
                      <c:pt idx="469">
                        <c:v>8839.2198279751465</c:v>
                      </c:pt>
                      <c:pt idx="470">
                        <c:v>8838.1751232509469</c:v>
                      </c:pt>
                      <c:pt idx="471">
                        <c:v>8837.1793649802385</c:v>
                      </c:pt>
                      <c:pt idx="472">
                        <c:v>8836.1836811925896</c:v>
                      </c:pt>
                      <c:pt idx="473">
                        <c:v>8835.1059170744138</c:v>
                      </c:pt>
                      <c:pt idx="474">
                        <c:v>8833.9851017483925</c:v>
                      </c:pt>
                      <c:pt idx="475">
                        <c:v>8832.8912603735916</c:v>
                      </c:pt>
                      <c:pt idx="476">
                        <c:v>8831.8651985820652</c:v>
                      </c:pt>
                      <c:pt idx="477">
                        <c:v>8830.7329984321095</c:v>
                      </c:pt>
                      <c:pt idx="478">
                        <c:v>8829.6897310540571</c:v>
                      </c:pt>
                      <c:pt idx="479">
                        <c:v>8828.5792165581552</c:v>
                      </c:pt>
                      <c:pt idx="480">
                        <c:v>8827.4471764583286</c:v>
                      </c:pt>
                      <c:pt idx="481">
                        <c:v>8826.386480044579</c:v>
                      </c:pt>
                      <c:pt idx="482">
                        <c:v>8825.3187077402708</c:v>
                      </c:pt>
                      <c:pt idx="483">
                        <c:v>8824.3163315613656</c:v>
                      </c:pt>
                      <c:pt idx="484">
                        <c:v>8823.1928982442805</c:v>
                      </c:pt>
                      <c:pt idx="485">
                        <c:v>8822.1760612679991</c:v>
                      </c:pt>
                      <c:pt idx="486">
                        <c:v>8821.2185651213531</c:v>
                      </c:pt>
                      <c:pt idx="487">
                        <c:v>8820.1926190438935</c:v>
                      </c:pt>
                      <c:pt idx="488">
                        <c:v>8819.1224934286965</c:v>
                      </c:pt>
                      <c:pt idx="489">
                        <c:v>8818.1022492946977</c:v>
                      </c:pt>
                      <c:pt idx="490">
                        <c:v>8817.0392518850895</c:v>
                      </c:pt>
                      <c:pt idx="491">
                        <c:v>8816.0038766061843</c:v>
                      </c:pt>
                      <c:pt idx="492">
                        <c:v>8814.8283765261076</c:v>
                      </c:pt>
                      <c:pt idx="493">
                        <c:v>8813.6535467935573</c:v>
                      </c:pt>
                      <c:pt idx="494">
                        <c:v>8812.5536993329351</c:v>
                      </c:pt>
                      <c:pt idx="495">
                        <c:v>8811.3005657378108</c:v>
                      </c:pt>
                      <c:pt idx="496">
                        <c:v>8810.2001113287042</c:v>
                      </c:pt>
                      <c:pt idx="497">
                        <c:v>8809.0023709611069</c:v>
                      </c:pt>
                      <c:pt idx="498">
                        <c:v>8807.8043215772632</c:v>
                      </c:pt>
                      <c:pt idx="499">
                        <c:v>8806.5388016263842</c:v>
                      </c:pt>
                      <c:pt idx="500">
                        <c:v>8805.3511053876755</c:v>
                      </c:pt>
                      <c:pt idx="501">
                        <c:v>8804.2025872377708</c:v>
                      </c:pt>
                      <c:pt idx="502">
                        <c:v>8803.0286592808752</c:v>
                      </c:pt>
                      <c:pt idx="503">
                        <c:v>8801.8247257354069</c:v>
                      </c:pt>
                      <c:pt idx="504">
                        <c:v>8800.6214625374596</c:v>
                      </c:pt>
                      <c:pt idx="505">
                        <c:v>8799.4324890027401</c:v>
                      </c:pt>
                      <c:pt idx="506">
                        <c:v>8798.1513910086051</c:v>
                      </c:pt>
                      <c:pt idx="507">
                        <c:v>8796.9205690789968</c:v>
                      </c:pt>
                      <c:pt idx="508">
                        <c:v>8795.6456531787262</c:v>
                      </c:pt>
                      <c:pt idx="509">
                        <c:v>8794.5307268882243</c:v>
                      </c:pt>
                      <c:pt idx="510">
                        <c:v>8793.3232815549873</c:v>
                      </c:pt>
                      <c:pt idx="511">
                        <c:v>8792.0723491995668</c:v>
                      </c:pt>
                      <c:pt idx="512">
                        <c:v>8790.8436017115782</c:v>
                      </c:pt>
                      <c:pt idx="513">
                        <c:v>8789.7323140069293</c:v>
                      </c:pt>
                      <c:pt idx="514">
                        <c:v>8788.6000220797669</c:v>
                      </c:pt>
                      <c:pt idx="515">
                        <c:v>8787.3588359209971</c:v>
                      </c:pt>
                      <c:pt idx="516">
                        <c:v>8786.2060611527395</c:v>
                      </c:pt>
                      <c:pt idx="517">
                        <c:v>8784.9815481150708</c:v>
                      </c:pt>
                      <c:pt idx="518">
                        <c:v>8783.7339564132672</c:v>
                      </c:pt>
                      <c:pt idx="519">
                        <c:v>8782.6192314039072</c:v>
                      </c:pt>
                      <c:pt idx="520">
                        <c:v>8781.5304375829401</c:v>
                      </c:pt>
                      <c:pt idx="521">
                        <c:v>8780.4602534425921</c:v>
                      </c:pt>
                      <c:pt idx="522">
                        <c:v>8779.2162480116203</c:v>
                      </c:pt>
                      <c:pt idx="523">
                        <c:v>8778.0275724091334</c:v>
                      </c:pt>
                      <c:pt idx="524">
                        <c:v>8776.8416637638293</c:v>
                      </c:pt>
                      <c:pt idx="525">
                        <c:v>8775.4620135992172</c:v>
                      </c:pt>
                      <c:pt idx="526">
                        <c:v>8774.2568883248096</c:v>
                      </c:pt>
                      <c:pt idx="527">
                        <c:v>8772.9643310236752</c:v>
                      </c:pt>
                      <c:pt idx="528">
                        <c:v>8771.6704219434723</c:v>
                      </c:pt>
                      <c:pt idx="529">
                        <c:v>8770.481619542903</c:v>
                      </c:pt>
                      <c:pt idx="530">
                        <c:v>8769.1764635208601</c:v>
                      </c:pt>
                      <c:pt idx="531">
                        <c:v>8767.9601023886262</c:v>
                      </c:pt>
                      <c:pt idx="532">
                        <c:v>8766.7592226485558</c:v>
                      </c:pt>
                      <c:pt idx="533">
                        <c:v>8765.6045968878461</c:v>
                      </c:pt>
                      <c:pt idx="534">
                        <c:v>8764.3615597366352</c:v>
                      </c:pt>
                      <c:pt idx="535">
                        <c:v>8763.2246609438607</c:v>
                      </c:pt>
                      <c:pt idx="536">
                        <c:v>8762.1853238737694</c:v>
                      </c:pt>
                      <c:pt idx="537">
                        <c:v>8761.0539146592928</c:v>
                      </c:pt>
                      <c:pt idx="538">
                        <c:v>8759.8867535767131</c:v>
                      </c:pt>
                      <c:pt idx="539">
                        <c:v>8758.7087068835663</c:v>
                      </c:pt>
                      <c:pt idx="540">
                        <c:v>8757.5489085397658</c:v>
                      </c:pt>
                      <c:pt idx="541">
                        <c:v>8756.2863869741977</c:v>
                      </c:pt>
                      <c:pt idx="542">
                        <c:v>8755.0916339078994</c:v>
                      </c:pt>
                      <c:pt idx="543">
                        <c:v>8753.9174381657649</c:v>
                      </c:pt>
                      <c:pt idx="544">
                        <c:v>8752.6607151947501</c:v>
                      </c:pt>
                      <c:pt idx="545">
                        <c:v>8751.4253577775235</c:v>
                      </c:pt>
                      <c:pt idx="546">
                        <c:v>8750.2154624823052</c:v>
                      </c:pt>
                      <c:pt idx="547">
                        <c:v>8748.9719753276786</c:v>
                      </c:pt>
                      <c:pt idx="548">
                        <c:v>8747.7588772609415</c:v>
                      </c:pt>
                      <c:pt idx="549">
                        <c:v>8746.3708074056467</c:v>
                      </c:pt>
                      <c:pt idx="550">
                        <c:v>8744.9796092618926</c:v>
                      </c:pt>
                      <c:pt idx="551">
                        <c:v>8743.6591589397503</c:v>
                      </c:pt>
                      <c:pt idx="552">
                        <c:v>8742.3863777750757</c:v>
                      </c:pt>
                      <c:pt idx="553">
                        <c:v>8741.0969758043266</c:v>
                      </c:pt>
                      <c:pt idx="554">
                        <c:v>8739.9267467272675</c:v>
                      </c:pt>
                      <c:pt idx="555">
                        <c:v>8738.6269171283238</c:v>
                      </c:pt>
                      <c:pt idx="556">
                        <c:v>8737.3312474966406</c:v>
                      </c:pt>
                      <c:pt idx="557">
                        <c:v>8736.1163175004294</c:v>
                      </c:pt>
                      <c:pt idx="558">
                        <c:v>8734.7708187025764</c:v>
                      </c:pt>
                      <c:pt idx="559">
                        <c:v>8733.4446854999442</c:v>
                      </c:pt>
                      <c:pt idx="560">
                        <c:v>8732.1528034202292</c:v>
                      </c:pt>
                      <c:pt idx="561">
                        <c:v>8730.8696358583675</c:v>
                      </c:pt>
                      <c:pt idx="562">
                        <c:v>8729.5448322667744</c:v>
                      </c:pt>
                      <c:pt idx="563">
                        <c:v>8728.2673999004201</c:v>
                      </c:pt>
                      <c:pt idx="564">
                        <c:v>8726.9108554418672</c:v>
                      </c:pt>
                      <c:pt idx="565">
                        <c:v>8725.5532682204921</c:v>
                      </c:pt>
                      <c:pt idx="566">
                        <c:v>8724.339135369888</c:v>
                      </c:pt>
                      <c:pt idx="567">
                        <c:v>8723.1607543873906</c:v>
                      </c:pt>
                      <c:pt idx="568">
                        <c:v>8721.8386845009281</c:v>
                      </c:pt>
                      <c:pt idx="569">
                        <c:v>8720.4940462477261</c:v>
                      </c:pt>
                      <c:pt idx="570">
                        <c:v>8719.1079209309082</c:v>
                      </c:pt>
                      <c:pt idx="571">
                        <c:v>8717.7553129904391</c:v>
                      </c:pt>
                      <c:pt idx="572">
                        <c:v>8716.4313810275125</c:v>
                      </c:pt>
                      <c:pt idx="573">
                        <c:v>8715.190039692503</c:v>
                      </c:pt>
                      <c:pt idx="574">
                        <c:v>8713.8763863916611</c:v>
                      </c:pt>
                      <c:pt idx="575">
                        <c:v>8712.5706172110022</c:v>
                      </c:pt>
                      <c:pt idx="576">
                        <c:v>8711.1990905736639</c:v>
                      </c:pt>
                      <c:pt idx="577">
                        <c:v>8709.8416412343904</c:v>
                      </c:pt>
                      <c:pt idx="578">
                        <c:v>8708.3899708260451</c:v>
                      </c:pt>
                      <c:pt idx="579">
                        <c:v>8707.0317132571436</c:v>
                      </c:pt>
                      <c:pt idx="580">
                        <c:v>8705.7422669503303</c:v>
                      </c:pt>
                      <c:pt idx="581">
                        <c:v>8704.4472344141213</c:v>
                      </c:pt>
                      <c:pt idx="582">
                        <c:v>8703.1424556812599</c:v>
                      </c:pt>
                      <c:pt idx="583">
                        <c:v>8701.7453068717768</c:v>
                      </c:pt>
                      <c:pt idx="584">
                        <c:v>8700.3421994176078</c:v>
                      </c:pt>
                      <c:pt idx="585">
                        <c:v>8698.9822921374052</c:v>
                      </c:pt>
                      <c:pt idx="586">
                        <c:v>8697.657242928597</c:v>
                      </c:pt>
                      <c:pt idx="587">
                        <c:v>8696.3014211325972</c:v>
                      </c:pt>
                      <c:pt idx="588">
                        <c:v>8695.1318925500509</c:v>
                      </c:pt>
                      <c:pt idx="589">
                        <c:v>8693.826942683032</c:v>
                      </c:pt>
                      <c:pt idx="590">
                        <c:v>8692.560117057983</c:v>
                      </c:pt>
                      <c:pt idx="591">
                        <c:v>8691.2440692152504</c:v>
                      </c:pt>
                      <c:pt idx="592">
                        <c:v>8689.9118474647876</c:v>
                      </c:pt>
                      <c:pt idx="593">
                        <c:v>8688.5087178425874</c:v>
                      </c:pt>
                      <c:pt idx="594">
                        <c:v>8687.1557042347704</c:v>
                      </c:pt>
                      <c:pt idx="595">
                        <c:v>8685.7766326404817</c:v>
                      </c:pt>
                      <c:pt idx="596">
                        <c:v>8684.509870414473</c:v>
                      </c:pt>
                      <c:pt idx="597">
                        <c:v>8683.1878417590178</c:v>
                      </c:pt>
                      <c:pt idx="598">
                        <c:v>8681.7888610200607</c:v>
                      </c:pt>
                      <c:pt idx="599">
                        <c:v>8680.3051930435231</c:v>
                      </c:pt>
                      <c:pt idx="600">
                        <c:v>8678.843869984561</c:v>
                      </c:pt>
                      <c:pt idx="601">
                        <c:v>8677.3747151204298</c:v>
                      </c:pt>
                      <c:pt idx="602">
                        <c:v>8675.9465259385033</c:v>
                      </c:pt>
                      <c:pt idx="603">
                        <c:v>8674.5329243520337</c:v>
                      </c:pt>
                      <c:pt idx="604">
                        <c:v>8673.0785060494763</c:v>
                      </c:pt>
                      <c:pt idx="605">
                        <c:v>8671.7694675931998</c:v>
                      </c:pt>
                      <c:pt idx="606">
                        <c:v>8670.3193471400064</c:v>
                      </c:pt>
                      <c:pt idx="607">
                        <c:v>8668.865502533883</c:v>
                      </c:pt>
                      <c:pt idx="608">
                        <c:v>8667.5621881890947</c:v>
                      </c:pt>
                      <c:pt idx="609">
                        <c:v>8666.1876569563155</c:v>
                      </c:pt>
                      <c:pt idx="610">
                        <c:v>8664.7659668634533</c:v>
                      </c:pt>
                      <c:pt idx="611">
                        <c:v>8663.3991818687609</c:v>
                      </c:pt>
                      <c:pt idx="612">
                        <c:v>8662.0913652884101</c:v>
                      </c:pt>
                      <c:pt idx="613">
                        <c:v>8660.7712700874126</c:v>
                      </c:pt>
                      <c:pt idx="614">
                        <c:v>8659.2678609953036</c:v>
                      </c:pt>
                      <c:pt idx="615">
                        <c:v>8657.8521929461658</c:v>
                      </c:pt>
                      <c:pt idx="616">
                        <c:v>8656.3526569730984</c:v>
                      </c:pt>
                      <c:pt idx="617">
                        <c:v>8654.8544616950876</c:v>
                      </c:pt>
                      <c:pt idx="618">
                        <c:v>8653.4472847146262</c:v>
                      </c:pt>
                      <c:pt idx="619">
                        <c:v>8652.0171669521296</c:v>
                      </c:pt>
                      <c:pt idx="620">
                        <c:v>8650.5223234117511</c:v>
                      </c:pt>
                      <c:pt idx="621">
                        <c:v>8649.0715104429964</c:v>
                      </c:pt>
                      <c:pt idx="622">
                        <c:v>8647.6861569986886</c:v>
                      </c:pt>
                      <c:pt idx="623">
                        <c:v>8646.3331402858148</c:v>
                      </c:pt>
                      <c:pt idx="624">
                        <c:v>8644.8523851275186</c:v>
                      </c:pt>
                      <c:pt idx="625">
                        <c:v>8643.4534123675166</c:v>
                      </c:pt>
                      <c:pt idx="626">
                        <c:v>8642.0656865493511</c:v>
                      </c:pt>
                      <c:pt idx="627">
                        <c:v>8640.6832490283505</c:v>
                      </c:pt>
                      <c:pt idx="628">
                        <c:v>8639.1899062331613</c:v>
                      </c:pt>
                      <c:pt idx="629">
                        <c:v>8637.7440836293281</c:v>
                      </c:pt>
                      <c:pt idx="630">
                        <c:v>8636.3085396875704</c:v>
                      </c:pt>
                      <c:pt idx="631">
                        <c:v>8634.8951061301941</c:v>
                      </c:pt>
                      <c:pt idx="632">
                        <c:v>8633.4953663715714</c:v>
                      </c:pt>
                      <c:pt idx="633">
                        <c:v>8632.0195904941829</c:v>
                      </c:pt>
                      <c:pt idx="634">
                        <c:v>8630.5280020403461</c:v>
                      </c:pt>
                      <c:pt idx="635">
                        <c:v>8629.0484053589389</c:v>
                      </c:pt>
                      <c:pt idx="636">
                        <c:v>8627.6230323441541</c:v>
                      </c:pt>
                      <c:pt idx="637">
                        <c:v>8626.20055308464</c:v>
                      </c:pt>
                      <c:pt idx="638">
                        <c:v>8624.8676024614997</c:v>
                      </c:pt>
                      <c:pt idx="639">
                        <c:v>8623.4216499545237</c:v>
                      </c:pt>
                      <c:pt idx="640">
                        <c:v>8621.9978933989933</c:v>
                      </c:pt>
                      <c:pt idx="641">
                        <c:v>8620.434332142564</c:v>
                      </c:pt>
                      <c:pt idx="642">
                        <c:v>8618.8964564573107</c:v>
                      </c:pt>
                      <c:pt idx="643">
                        <c:v>8617.4011105984955</c:v>
                      </c:pt>
                      <c:pt idx="644">
                        <c:v>8615.903381281807</c:v>
                      </c:pt>
                      <c:pt idx="645">
                        <c:v>8614.4324658661972</c:v>
                      </c:pt>
                      <c:pt idx="646">
                        <c:v>8612.88005490051</c:v>
                      </c:pt>
                      <c:pt idx="647">
                        <c:v>8611.2432546294895</c:v>
                      </c:pt>
                      <c:pt idx="648">
                        <c:v>8609.7715832992726</c:v>
                      </c:pt>
                      <c:pt idx="649">
                        <c:v>8608.2513490148849</c:v>
                      </c:pt>
                      <c:pt idx="650">
                        <c:v>8606.7390733337434</c:v>
                      </c:pt>
                      <c:pt idx="651">
                        <c:v>8605.2506433153521</c:v>
                      </c:pt>
                      <c:pt idx="652">
                        <c:v>8603.7539345934474</c:v>
                      </c:pt>
                      <c:pt idx="653">
                        <c:v>8602.2556506432957</c:v>
                      </c:pt>
                      <c:pt idx="654">
                        <c:v>8600.7578246755111</c:v>
                      </c:pt>
                      <c:pt idx="655">
                        <c:v>8599.2465806731743</c:v>
                      </c:pt>
                      <c:pt idx="656">
                        <c:v>8597.7937947877836</c:v>
                      </c:pt>
                      <c:pt idx="657">
                        <c:v>8596.3367744520692</c:v>
                      </c:pt>
                      <c:pt idx="658">
                        <c:v>8594.7712956990854</c:v>
                      </c:pt>
                      <c:pt idx="659">
                        <c:v>8593.2116900237106</c:v>
                      </c:pt>
                      <c:pt idx="660">
                        <c:v>8591.747795078576</c:v>
                      </c:pt>
                      <c:pt idx="661">
                        <c:v>8590.2036073963209</c:v>
                      </c:pt>
                      <c:pt idx="662">
                        <c:v>8588.6350526699025</c:v>
                      </c:pt>
                      <c:pt idx="663">
                        <c:v>8587.1465672314298</c:v>
                      </c:pt>
                      <c:pt idx="664">
                        <c:v>8585.467989943505</c:v>
                      </c:pt>
                      <c:pt idx="665">
                        <c:v>8583.8524998061857</c:v>
                      </c:pt>
                      <c:pt idx="666">
                        <c:v>8582.3111947951784</c:v>
                      </c:pt>
                      <c:pt idx="667">
                        <c:v>8580.7948305247737</c:v>
                      </c:pt>
                      <c:pt idx="668">
                        <c:v>8579.2360109109904</c:v>
                      </c:pt>
                      <c:pt idx="669">
                        <c:v>8577.6391193702693</c:v>
                      </c:pt>
                      <c:pt idx="670">
                        <c:v>8576.1228184989031</c:v>
                      </c:pt>
                      <c:pt idx="671">
                        <c:v>8574.5167766259947</c:v>
                      </c:pt>
                      <c:pt idx="672">
                        <c:v>8573.0133502397457</c:v>
                      </c:pt>
                      <c:pt idx="673">
                        <c:v>8571.4610740510925</c:v>
                      </c:pt>
                      <c:pt idx="674">
                        <c:v>8569.8995508791704</c:v>
                      </c:pt>
                      <c:pt idx="675">
                        <c:v>8568.2445514687606</c:v>
                      </c:pt>
                      <c:pt idx="676">
                        <c:v>8566.5304759089031</c:v>
                      </c:pt>
                      <c:pt idx="677">
                        <c:v>8564.918293173143</c:v>
                      </c:pt>
                      <c:pt idx="678">
                        <c:v>8563.288085537215</c:v>
                      </c:pt>
                      <c:pt idx="679">
                        <c:v>8561.7607390051471</c:v>
                      </c:pt>
                      <c:pt idx="680">
                        <c:v>8560.2053123600053</c:v>
                      </c:pt>
                      <c:pt idx="681">
                        <c:v>8558.5908095654122</c:v>
                      </c:pt>
                      <c:pt idx="682">
                        <c:v>8557.0196559109008</c:v>
                      </c:pt>
                      <c:pt idx="683">
                        <c:v>8555.4610898932806</c:v>
                      </c:pt>
                      <c:pt idx="684">
                        <c:v>8553.9081211890716</c:v>
                      </c:pt>
                      <c:pt idx="685">
                        <c:v>8552.2339574645812</c:v>
                      </c:pt>
                      <c:pt idx="686">
                        <c:v>8550.7136868230773</c:v>
                      </c:pt>
                      <c:pt idx="687">
                        <c:v>8549.0512914218361</c:v>
                      </c:pt>
                      <c:pt idx="688">
                        <c:v>8547.4358425155187</c:v>
                      </c:pt>
                      <c:pt idx="689">
                        <c:v>8545.9192215438852</c:v>
                      </c:pt>
                      <c:pt idx="690">
                        <c:v>8544.3052622987361</c:v>
                      </c:pt>
                      <c:pt idx="691">
                        <c:v>8542.6953251387531</c:v>
                      </c:pt>
                      <c:pt idx="692">
                        <c:v>8540.9759723657535</c:v>
                      </c:pt>
                      <c:pt idx="693">
                        <c:v>8539.430399652374</c:v>
                      </c:pt>
                      <c:pt idx="694">
                        <c:v>8537.8725372343342</c:v>
                      </c:pt>
                      <c:pt idx="695">
                        <c:v>8536.1998219400066</c:v>
                      </c:pt>
                      <c:pt idx="696">
                        <c:v>8534.4579863673425</c:v>
                      </c:pt>
                      <c:pt idx="697">
                        <c:v>8532.780269624076</c:v>
                      </c:pt>
                      <c:pt idx="698">
                        <c:v>8531.0361995596559</c:v>
                      </c:pt>
                      <c:pt idx="699">
                        <c:v>8529.4727398282084</c:v>
                      </c:pt>
                      <c:pt idx="700">
                        <c:v>8527.9339450731604</c:v>
                      </c:pt>
                      <c:pt idx="701">
                        <c:v>8526.3612494424506</c:v>
                      </c:pt>
                      <c:pt idx="702">
                        <c:v>8524.7905537703064</c:v>
                      </c:pt>
                      <c:pt idx="703">
                        <c:v>8523.2851052574533</c:v>
                      </c:pt>
                      <c:pt idx="704">
                        <c:v>8521.7681118705259</c:v>
                      </c:pt>
                      <c:pt idx="705">
                        <c:v>8520.1241248687656</c:v>
                      </c:pt>
                      <c:pt idx="706">
                        <c:v>8518.5753161318171</c:v>
                      </c:pt>
                      <c:pt idx="707">
                        <c:v>8517.0291998689936</c:v>
                      </c:pt>
                      <c:pt idx="708">
                        <c:v>8515.3156346065261</c:v>
                      </c:pt>
                      <c:pt idx="709">
                        <c:v>8513.677382800277</c:v>
                      </c:pt>
                      <c:pt idx="710">
                        <c:v>8512.0015915325148</c:v>
                      </c:pt>
                      <c:pt idx="711">
                        <c:v>8510.4633704738972</c:v>
                      </c:pt>
                      <c:pt idx="712">
                        <c:v>8508.9036982944181</c:v>
                      </c:pt>
                      <c:pt idx="713">
                        <c:v>8507.184334437401</c:v>
                      </c:pt>
                      <c:pt idx="714">
                        <c:v>8505.5722372687214</c:v>
                      </c:pt>
                      <c:pt idx="715">
                        <c:v>8503.9284103170921</c:v>
                      </c:pt>
                      <c:pt idx="716">
                        <c:v>8502.2471183870148</c:v>
                      </c:pt>
                      <c:pt idx="717">
                        <c:v>8500.6140914788812</c:v>
                      </c:pt>
                      <c:pt idx="718">
                        <c:v>8498.9432271770002</c:v>
                      </c:pt>
                      <c:pt idx="719">
                        <c:v>8497.3345562290124</c:v>
                      </c:pt>
                      <c:pt idx="720">
                        <c:v>8495.6719595466311</c:v>
                      </c:pt>
                      <c:pt idx="721">
                        <c:v>8494.0784831425844</c:v>
                      </c:pt>
                      <c:pt idx="722">
                        <c:v>8492.5279723793083</c:v>
                      </c:pt>
                      <c:pt idx="723">
                        <c:v>8490.9500629345021</c:v>
                      </c:pt>
                      <c:pt idx="724">
                        <c:v>8489.4785897803631</c:v>
                      </c:pt>
                      <c:pt idx="725">
                        <c:v>8487.8922526659244</c:v>
                      </c:pt>
                      <c:pt idx="726">
                        <c:v>8486.3325804864453</c:v>
                      </c:pt>
                      <c:pt idx="727">
                        <c:v>8484.7729938740413</c:v>
                      </c:pt>
                      <c:pt idx="728">
                        <c:v>8483.1804746657417</c:v>
                      </c:pt>
                      <c:pt idx="729">
                        <c:v>8481.5995114155321</c:v>
                      </c:pt>
                      <c:pt idx="730">
                        <c:v>8480.0157812081416</c:v>
                      </c:pt>
                      <c:pt idx="731">
                        <c:v>8478.3752315110905</c:v>
                      </c:pt>
                      <c:pt idx="732">
                        <c:v>8476.7323617552101</c:v>
                      </c:pt>
                      <c:pt idx="733">
                        <c:v>8475.1843200168842</c:v>
                      </c:pt>
                      <c:pt idx="734">
                        <c:v>8473.6193595402474</c:v>
                      </c:pt>
                      <c:pt idx="735">
                        <c:v>8471.9772456989649</c:v>
                      </c:pt>
                      <c:pt idx="736">
                        <c:v>8470.3473359952714</c:v>
                      </c:pt>
                      <c:pt idx="737">
                        <c:v>8468.7118511462068</c:v>
                      </c:pt>
                      <c:pt idx="738">
                        <c:v>8467.1892715298873</c:v>
                      </c:pt>
                      <c:pt idx="739">
                        <c:v>8465.498892666661</c:v>
                      </c:pt>
                      <c:pt idx="740">
                        <c:v>8463.8588643510211</c:v>
                      </c:pt>
                      <c:pt idx="741">
                        <c:v>8462.1833710154951</c:v>
                      </c:pt>
                      <c:pt idx="742">
                        <c:v>8460.506536984909</c:v>
                      </c:pt>
                      <c:pt idx="743">
                        <c:v>8459.0060154379407</c:v>
                      </c:pt>
                      <c:pt idx="744">
                        <c:v>8457.3332779755801</c:v>
                      </c:pt>
                      <c:pt idx="745">
                        <c:v>8455.7623477702437</c:v>
                      </c:pt>
                      <c:pt idx="746">
                        <c:v>8454.2169763380043</c:v>
                      </c:pt>
                      <c:pt idx="747">
                        <c:v>8452.6391936912787</c:v>
                      </c:pt>
                      <c:pt idx="748">
                        <c:v>8451.0883849957663</c:v>
                      </c:pt>
                      <c:pt idx="749">
                        <c:v>8449.5790522798543</c:v>
                      </c:pt>
                      <c:pt idx="750">
                        <c:v>8447.9887564792916</c:v>
                      </c:pt>
                      <c:pt idx="751">
                        <c:v>8446.279064335873</c:v>
                      </c:pt>
                      <c:pt idx="752">
                        <c:v>8444.6380566564549</c:v>
                      </c:pt>
                      <c:pt idx="753">
                        <c:v>8443.0457498133128</c:v>
                      </c:pt>
                      <c:pt idx="754">
                        <c:v>8441.4082428376478</c:v>
                      </c:pt>
                      <c:pt idx="755">
                        <c:v>8439.76649032764</c:v>
                      </c:pt>
                      <c:pt idx="756">
                        <c:v>8438.1432840992165</c:v>
                      </c:pt>
                      <c:pt idx="757">
                        <c:v>8436.5106296063714</c:v>
                      </c:pt>
                      <c:pt idx="758">
                        <c:v>8434.9134290494003</c:v>
                      </c:pt>
                      <c:pt idx="759">
                        <c:v>8433.2538861724206</c:v>
                      </c:pt>
                      <c:pt idx="760">
                        <c:v>8431.5441527979929</c:v>
                      </c:pt>
                      <c:pt idx="761">
                        <c:v>8429.8399311698959</c:v>
                      </c:pt>
                      <c:pt idx="762">
                        <c:v>8428.2431141122379</c:v>
                      </c:pt>
                      <c:pt idx="763">
                        <c:v>8426.6686419721373</c:v>
                      </c:pt>
                      <c:pt idx="764">
                        <c:v>8425.0229006290228</c:v>
                      </c:pt>
                      <c:pt idx="765">
                        <c:v>8423.4473857261073</c:v>
                      </c:pt>
                      <c:pt idx="766">
                        <c:v>8421.9219234385382</c:v>
                      </c:pt>
                      <c:pt idx="767">
                        <c:v>8420.3688390202624</c:v>
                      </c:pt>
                      <c:pt idx="768">
                        <c:v>8418.8432277665797</c:v>
                      </c:pt>
                      <c:pt idx="769">
                        <c:v>8417.2442507002197</c:v>
                      </c:pt>
                      <c:pt idx="770">
                        <c:v>8415.6807909687723</c:v>
                      </c:pt>
                      <c:pt idx="771">
                        <c:v>8414.0909008355557</c:v>
                      </c:pt>
                      <c:pt idx="772">
                        <c:v>8412.470312598196</c:v>
                      </c:pt>
                      <c:pt idx="773">
                        <c:v>8410.9580338119904</c:v>
                      </c:pt>
                      <c:pt idx="774">
                        <c:v>8409.3738677902675</c:v>
                      </c:pt>
                      <c:pt idx="775">
                        <c:v>8407.8036934995289</c:v>
                      </c:pt>
                      <c:pt idx="776">
                        <c:v>8406.2741235597241</c:v>
                      </c:pt>
                      <c:pt idx="777">
                        <c:v>8404.7153562609674</c:v>
                      </c:pt>
                      <c:pt idx="778">
                        <c:v>8403.050514002809</c:v>
                      </c:pt>
                      <c:pt idx="779">
                        <c:v>8401.3543143770039</c:v>
                      </c:pt>
                      <c:pt idx="780">
                        <c:v>8399.7238832919029</c:v>
                      </c:pt>
                      <c:pt idx="781">
                        <c:v>8398.0426547608658</c:v>
                      </c:pt>
                      <c:pt idx="782">
                        <c:v>8396.2954976389901</c:v>
                      </c:pt>
                      <c:pt idx="783">
                        <c:v>8394.6652044359871</c:v>
                      </c:pt>
                      <c:pt idx="784">
                        <c:v>8393.1379213029632</c:v>
                      </c:pt>
                      <c:pt idx="785">
                        <c:v>8391.5049356258296</c:v>
                      </c:pt>
                      <c:pt idx="786">
                        <c:v>8389.8297291385206</c:v>
                      </c:pt>
                      <c:pt idx="787">
                        <c:v>8388.1962854790218</c:v>
                      </c:pt>
                      <c:pt idx="788">
                        <c:v>8386.7167349025112</c:v>
                      </c:pt>
                      <c:pt idx="789">
                        <c:v>8385.1934516866131</c:v>
                      </c:pt>
                      <c:pt idx="790">
                        <c:v>8383.6099972434185</c:v>
                      </c:pt>
                      <c:pt idx="791">
                        <c:v>8381.8663931403189</c:v>
                      </c:pt>
                      <c:pt idx="792">
                        <c:v>8380.2309384382424</c:v>
                      </c:pt>
                      <c:pt idx="793">
                        <c:v>8378.579704411768</c:v>
                      </c:pt>
                      <c:pt idx="794">
                        <c:v>8376.8780342706341</c:v>
                      </c:pt>
                      <c:pt idx="795">
                        <c:v>8375.320935746151</c:v>
                      </c:pt>
                      <c:pt idx="796">
                        <c:v>8373.6872052384369</c:v>
                      </c:pt>
                      <c:pt idx="797">
                        <c:v>8372.0545808925872</c:v>
                      </c:pt>
                      <c:pt idx="798">
                        <c:v>8370.404750960206</c:v>
                      </c:pt>
                      <c:pt idx="799">
                        <c:v>8368.7054008779069</c:v>
                      </c:pt>
                      <c:pt idx="800">
                        <c:v>8367.0092424831055</c:v>
                      </c:pt>
                      <c:pt idx="801">
                        <c:v>8365.3302896748301</c:v>
                      </c:pt>
                      <c:pt idx="802">
                        <c:v>8363.7273951533571</c:v>
                      </c:pt>
                      <c:pt idx="803">
                        <c:v>8362.1481006774266</c:v>
                      </c:pt>
                      <c:pt idx="804">
                        <c:v>8360.5624117424795</c:v>
                      </c:pt>
                      <c:pt idx="805">
                        <c:v>8358.9782869517603</c:v>
                      </c:pt>
                      <c:pt idx="806">
                        <c:v>8357.267391995385</c:v>
                      </c:pt>
                      <c:pt idx="807">
                        <c:v>8355.5987400172271</c:v>
                      </c:pt>
                      <c:pt idx="808">
                        <c:v>8354.0909714455411</c:v>
                      </c:pt>
                      <c:pt idx="809">
                        <c:v>8352.4388547063809</c:v>
                      </c:pt>
                      <c:pt idx="810">
                        <c:v>8350.8037201045699</c:v>
                      </c:pt>
                      <c:pt idx="811">
                        <c:v>8349.1483371948525</c:v>
                      </c:pt>
                      <c:pt idx="812">
                        <c:v>8347.5189599565838</c:v>
                      </c:pt>
                      <c:pt idx="813">
                        <c:v>8345.7845505217447</c:v>
                      </c:pt>
                      <c:pt idx="814">
                        <c:v>8344.2478302083109</c:v>
                      </c:pt>
                      <c:pt idx="815">
                        <c:v>8342.6145909350198</c:v>
                      </c:pt>
                      <c:pt idx="816">
                        <c:v>8340.936203844225</c:v>
                      </c:pt>
                      <c:pt idx="817">
                        <c:v>8339.3187549793438</c:v>
                      </c:pt>
                      <c:pt idx="818">
                        <c:v>8337.7390690251486</c:v>
                      </c:pt>
                      <c:pt idx="819">
                        <c:v>8336.1450823237119</c:v>
                      </c:pt>
                      <c:pt idx="820">
                        <c:v>8334.5662156831568</c:v>
                      </c:pt>
                      <c:pt idx="821">
                        <c:v>8332.933881290588</c:v>
                      </c:pt>
                      <c:pt idx="822">
                        <c:v>8331.4240604453134</c:v>
                      </c:pt>
                      <c:pt idx="823">
                        <c:v>8329.8486945085133</c:v>
                      </c:pt>
                      <c:pt idx="824">
                        <c:v>8328.2973976836438</c:v>
                      </c:pt>
                      <c:pt idx="825">
                        <c:v>8326.7279903915296</c:v>
                      </c:pt>
                      <c:pt idx="826">
                        <c:v>8325.1506878952096</c:v>
                      </c:pt>
                      <c:pt idx="827">
                        <c:v>8323.5255783593147</c:v>
                      </c:pt>
                      <c:pt idx="828">
                        <c:v>8322.0482321275704</c:v>
                      </c:pt>
                      <c:pt idx="829">
                        <c:v>8320.5118319144131</c:v>
                      </c:pt>
                      <c:pt idx="830">
                        <c:v>8318.8744960728982</c:v>
                      </c:pt>
                      <c:pt idx="831">
                        <c:v>8317.1872565821523</c:v>
                      </c:pt>
                      <c:pt idx="832">
                        <c:v>8315.54157863808</c:v>
                      </c:pt>
                      <c:pt idx="833">
                        <c:v>8313.8642453941211</c:v>
                      </c:pt>
                      <c:pt idx="834">
                        <c:v>8312.1628541222526</c:v>
                      </c:pt>
                      <c:pt idx="835">
                        <c:v>8310.6425945647643</c:v>
                      </c:pt>
                      <c:pt idx="836">
                        <c:v>8308.9959372569119</c:v>
                      </c:pt>
                      <c:pt idx="837">
                        <c:v>8307.4889356838448</c:v>
                      </c:pt>
                      <c:pt idx="838">
                        <c:v>8305.9060247901016</c:v>
                      </c:pt>
                      <c:pt idx="839">
                        <c:v>8304.2290307093845</c:v>
                      </c:pt>
                      <c:pt idx="840">
                        <c:v>8302.6099099651638</c:v>
                      </c:pt>
                      <c:pt idx="841">
                        <c:v>8300.9894374418709</c:v>
                      </c:pt>
                      <c:pt idx="842">
                        <c:v>8299.2917259868591</c:v>
                      </c:pt>
                      <c:pt idx="843">
                        <c:v>8297.6417470883644</c:v>
                      </c:pt>
                      <c:pt idx="844">
                        <c:v>8296.1151755338688</c:v>
                      </c:pt>
                      <c:pt idx="845">
                        <c:v>8294.4415110227546</c:v>
                      </c:pt>
                      <c:pt idx="846">
                        <c:v>8292.8265280777578</c:v>
                      </c:pt>
                      <c:pt idx="847">
                        <c:v>8291.2450625091151</c:v>
                      </c:pt>
                      <c:pt idx="848">
                        <c:v>8289.5728131761098</c:v>
                      </c:pt>
                      <c:pt idx="849">
                        <c:v>8287.856458788423</c:v>
                      </c:pt>
                      <c:pt idx="850">
                        <c:v>8286.2079695510965</c:v>
                      </c:pt>
                      <c:pt idx="851">
                        <c:v>8284.6219715998996</c:v>
                      </c:pt>
                      <c:pt idx="852">
                        <c:v>8283.0658524391929</c:v>
                      </c:pt>
                      <c:pt idx="853">
                        <c:v>8281.4730131306242</c:v>
                      </c:pt>
                      <c:pt idx="854">
                        <c:v>8279.7457429853876</c:v>
                      </c:pt>
                      <c:pt idx="855">
                        <c:v>8278.086337990504</c:v>
                      </c:pt>
                      <c:pt idx="856">
                        <c:v>8276.3859673134211</c:v>
                      </c:pt>
                      <c:pt idx="857">
                        <c:v>8274.7511528118794</c:v>
                      </c:pt>
                      <c:pt idx="858">
                        <c:v>8273.268730648133</c:v>
                      </c:pt>
                      <c:pt idx="859">
                        <c:v>8271.6478555625636</c:v>
                      </c:pt>
                      <c:pt idx="860">
                        <c:v>8270.0673613787403</c:v>
                      </c:pt>
                      <c:pt idx="861">
                        <c:v>8268.49602861112</c:v>
                      </c:pt>
                      <c:pt idx="862">
                        <c:v>8266.9063840951112</c:v>
                      </c:pt>
                      <c:pt idx="863">
                        <c:v>8265.3993523750632</c:v>
                      </c:pt>
                      <c:pt idx="864">
                        <c:v>8263.9021413347182</c:v>
                      </c:pt>
                      <c:pt idx="865">
                        <c:v>8262.3017823422961</c:v>
                      </c:pt>
                      <c:pt idx="866">
                        <c:v>8260.7362180222372</c:v>
                      </c:pt>
                      <c:pt idx="867">
                        <c:v>8259.3084362764821</c:v>
                      </c:pt>
                      <c:pt idx="868">
                        <c:v>8257.8102680403972</c:v>
                      </c:pt>
                      <c:pt idx="869">
                        <c:v>8256.1920441979437</c:v>
                      </c:pt>
                      <c:pt idx="870">
                        <c:v>8254.6008466217227</c:v>
                      </c:pt>
                      <c:pt idx="871">
                        <c:v>8253.0800355358351</c:v>
                      </c:pt>
                      <c:pt idx="872">
                        <c:v>8251.586325199245</c:v>
                      </c:pt>
                      <c:pt idx="873">
                        <c:v>8250.0011496667503</c:v>
                      </c:pt>
                      <c:pt idx="874">
                        <c:v>8248.3682938927668</c:v>
                      </c:pt>
                      <c:pt idx="875">
                        <c:v>8246.8608675893847</c:v>
                      </c:pt>
                      <c:pt idx="876">
                        <c:v>8245.1815233028483</c:v>
                      </c:pt>
                      <c:pt idx="877">
                        <c:v>8243.5962400352455</c:v>
                      </c:pt>
                      <c:pt idx="878">
                        <c:v>8242.0542314246577</c:v>
                      </c:pt>
                      <c:pt idx="879">
                        <c:v>8240.5031247969127</c:v>
                      </c:pt>
                      <c:pt idx="880">
                        <c:v>8238.8810992134077</c:v>
                      </c:pt>
                      <c:pt idx="881">
                        <c:v>8237.274182606774</c:v>
                      </c:pt>
                      <c:pt idx="882">
                        <c:v>8235.6493900660844</c:v>
                      </c:pt>
                      <c:pt idx="883">
                        <c:v>8234.0013588111306</c:v>
                      </c:pt>
                      <c:pt idx="884">
                        <c:v>8232.3287370628314</c:v>
                      </c:pt>
                      <c:pt idx="885">
                        <c:v>8230.638164897422</c:v>
                      </c:pt>
                      <c:pt idx="886">
                        <c:v>8228.8449439933102</c:v>
                      </c:pt>
                      <c:pt idx="887">
                        <c:v>8227.2171499622455</c:v>
                      </c:pt>
                      <c:pt idx="888">
                        <c:v>8225.5546468258945</c:v>
                      </c:pt>
                      <c:pt idx="889">
                        <c:v>8223.9249907183657</c:v>
                      </c:pt>
                      <c:pt idx="890">
                        <c:v>8222.3526976499397</c:v>
                      </c:pt>
                      <c:pt idx="891">
                        <c:v>8220.6025279536734</c:v>
                      </c:pt>
                      <c:pt idx="892">
                        <c:v>8218.8948991678535</c:v>
                      </c:pt>
                      <c:pt idx="893">
                        <c:v>8217.2770224675933</c:v>
                      </c:pt>
                      <c:pt idx="894">
                        <c:v>8215.6440367904652</c:v>
                      </c:pt>
                      <c:pt idx="895">
                        <c:v>8214.0646155164522</c:v>
                      </c:pt>
                      <c:pt idx="896">
                        <c:v>8212.3779275541056</c:v>
                      </c:pt>
                      <c:pt idx="897">
                        <c:v>8210.757551681907</c:v>
                      </c:pt>
                      <c:pt idx="898">
                        <c:v>8209.0411560632147</c:v>
                      </c:pt>
                      <c:pt idx="899">
                        <c:v>8207.3675992872031</c:v>
                      </c:pt>
                      <c:pt idx="900">
                        <c:v>8205.832368634954</c:v>
                      </c:pt>
                      <c:pt idx="901">
                        <c:v>8204.1833912682687</c:v>
                      </c:pt>
                      <c:pt idx="902">
                        <c:v>8202.5213159672985</c:v>
                      </c:pt>
                      <c:pt idx="903">
                        <c:v>8200.9425872088486</c:v>
                      </c:pt>
                      <c:pt idx="904">
                        <c:v>8199.3958861655719</c:v>
                      </c:pt>
                      <c:pt idx="905">
                        <c:v>8197.7793944964342</c:v>
                      </c:pt>
                      <c:pt idx="906">
                        <c:v>8196.1628394282543</c:v>
                      </c:pt>
                      <c:pt idx="907">
                        <c:v>8194.6385577856108</c:v>
                      </c:pt>
                      <c:pt idx="908">
                        <c:v>8193.1471342557979</c:v>
                      </c:pt>
                      <c:pt idx="909">
                        <c:v>8191.6277050959734</c:v>
                      </c:pt>
                      <c:pt idx="910">
                        <c:v>8190.0390811747529</c:v>
                      </c:pt>
                      <c:pt idx="911">
                        <c:v>8188.5618205100836</c:v>
                      </c:pt>
                      <c:pt idx="912">
                        <c:v>8187.0482121128434</c:v>
                      </c:pt>
                      <c:pt idx="913">
                        <c:v>8185.4131963301579</c:v>
                      </c:pt>
                      <c:pt idx="914">
                        <c:v>8183.7460894332598</c:v>
                      </c:pt>
                      <c:pt idx="915">
                        <c:v>8182.111073650578</c:v>
                      </c:pt>
                      <c:pt idx="916">
                        <c:v>8180.4646730439536</c:v>
                      </c:pt>
                      <c:pt idx="917">
                        <c:v>8178.8955113690499</c:v>
                      </c:pt>
                      <c:pt idx="918">
                        <c:v>8177.2380127867009</c:v>
                      </c:pt>
                      <c:pt idx="919">
                        <c:v>8175.5180974012874</c:v>
                      </c:pt>
                      <c:pt idx="920">
                        <c:v>8174.07264100262</c:v>
                      </c:pt>
                      <c:pt idx="921">
                        <c:v>8172.4461907716723</c:v>
                      </c:pt>
                      <c:pt idx="922">
                        <c:v>8170.8431171370903</c:v>
                      </c:pt>
                      <c:pt idx="923">
                        <c:v>8169.2347552053516</c:v>
                      </c:pt>
                      <c:pt idx="924">
                        <c:v>8167.7198473440631</c:v>
                      </c:pt>
                      <c:pt idx="925">
                        <c:v>8166.1770828188764</c:v>
                      </c:pt>
                      <c:pt idx="926">
                        <c:v>8164.5695069487319</c:v>
                      </c:pt>
                      <c:pt idx="927">
                        <c:v>8162.9894153271907</c:v>
                      </c:pt>
                      <c:pt idx="928">
                        <c:v>8161.4310505907133</c:v>
                      </c:pt>
                      <c:pt idx="929">
                        <c:v>8159.8686003700341</c:v>
                      </c:pt>
                      <c:pt idx="930">
                        <c:v>8158.2869113522129</c:v>
                      </c:pt>
                      <c:pt idx="931">
                        <c:v>8156.7406128712209</c:v>
                      </c:pt>
                      <c:pt idx="932">
                        <c:v>8155.1457403520362</c:v>
                      </c:pt>
                      <c:pt idx="933">
                        <c:v>8153.4786192660531</c:v>
                      </c:pt>
                      <c:pt idx="934">
                        <c:v>8151.8047313057623</c:v>
                      </c:pt>
                      <c:pt idx="935">
                        <c:v>8150.1095301067071</c:v>
                      </c:pt>
                      <c:pt idx="936">
                        <c:v>8148.3744915553434</c:v>
                      </c:pt>
                      <c:pt idx="937">
                        <c:v>8146.5904320674344</c:v>
                      </c:pt>
                      <c:pt idx="938">
                        <c:v>8144.8990405883824</c:v>
                      </c:pt>
                      <c:pt idx="939">
                        <c:v>8143.0759741458269</c:v>
                      </c:pt>
                      <c:pt idx="940">
                        <c:v>8141.4105772542089</c:v>
                      </c:pt>
                      <c:pt idx="941">
                        <c:v>8139.8473822029428</c:v>
                      </c:pt>
                      <c:pt idx="942">
                        <c:v>8138.1971275402484</c:v>
                      </c:pt>
                      <c:pt idx="943">
                        <c:v>8136.4009605658484</c:v>
                      </c:pt>
                      <c:pt idx="944">
                        <c:v>8134.7243389004216</c:v>
                      </c:pt>
                      <c:pt idx="945">
                        <c:v>8133.1244458693254</c:v>
                      </c:pt>
                      <c:pt idx="946">
                        <c:v>8131.6403850782935</c:v>
                      </c:pt>
                      <c:pt idx="947">
                        <c:v>8130.1925230537227</c:v>
                      </c:pt>
                      <c:pt idx="948">
                        <c:v>8128.740873477177</c:v>
                      </c:pt>
                      <c:pt idx="949">
                        <c:v>8127.2181670627751</c:v>
                      </c:pt>
                      <c:pt idx="950">
                        <c:v>8125.6730523317647</c:v>
                      </c:pt>
                      <c:pt idx="951">
                        <c:v>8124.1598163498156</c:v>
                      </c:pt>
                      <c:pt idx="952">
                        <c:v>8122.4436996003878</c:v>
                      </c:pt>
                      <c:pt idx="953">
                        <c:v>8120.8199418435634</c:v>
                      </c:pt>
                      <c:pt idx="954">
                        <c:v>8119.1905233742909</c:v>
                      </c:pt>
                      <c:pt idx="955">
                        <c:v>8117.5132233823861</c:v>
                      </c:pt>
                      <c:pt idx="956">
                        <c:v>8115.7647809855462</c:v>
                      </c:pt>
                      <c:pt idx="957">
                        <c:v>8114.1542812131438</c:v>
                      </c:pt>
                      <c:pt idx="958">
                        <c:v>8112.5705097747468</c:v>
                      </c:pt>
                      <c:pt idx="959">
                        <c:v>8110.988600412812</c:v>
                      </c:pt>
                      <c:pt idx="960">
                        <c:v>8109.4403573933414</c:v>
                      </c:pt>
                      <c:pt idx="961">
                        <c:v>8107.9549669912758</c:v>
                      </c:pt>
                      <c:pt idx="962">
                        <c:v>8106.4485612826802</c:v>
                      </c:pt>
                      <c:pt idx="963">
                        <c:v>8104.9093196292788</c:v>
                      </c:pt>
                      <c:pt idx="964">
                        <c:v>8103.3147148953403</c:v>
                      </c:pt>
                      <c:pt idx="965">
                        <c:v>8101.6711113928877</c:v>
                      </c:pt>
                      <c:pt idx="966">
                        <c:v>8100.0511079359821</c:v>
                      </c:pt>
                      <c:pt idx="967">
                        <c:v>8098.5594387889614</c:v>
                      </c:pt>
                      <c:pt idx="968">
                        <c:v>8096.996947337273</c:v>
                      </c:pt>
                      <c:pt idx="969">
                        <c:v>8095.3855839151602</c:v>
                      </c:pt>
                      <c:pt idx="970">
                        <c:v>8093.9433081199768</c:v>
                      </c:pt>
                      <c:pt idx="971">
                        <c:v>8092.4052471114946</c:v>
                      </c:pt>
                      <c:pt idx="972">
                        <c:v>8090.7255938087046</c:v>
                      </c:pt>
                      <c:pt idx="973">
                        <c:v>8088.9132861786338</c:v>
                      </c:pt>
                      <c:pt idx="974">
                        <c:v>8087.2652992597459</c:v>
                      </c:pt>
                      <c:pt idx="975">
                        <c:v>8085.578804599586</c:v>
                      </c:pt>
                      <c:pt idx="976">
                        <c:v>8083.8589304451798</c:v>
                      </c:pt>
                      <c:pt idx="977">
                        <c:v>8082.3546958292964</c:v>
                      </c:pt>
                      <c:pt idx="978">
                        <c:v>8080.7210730566931</c:v>
                      </c:pt>
                      <c:pt idx="979">
                        <c:v>8079.107635192956</c:v>
                      </c:pt>
                      <c:pt idx="980">
                        <c:v>8077.5851411437116</c:v>
                      </c:pt>
                      <c:pt idx="981">
                        <c:v>8075.8993691461037</c:v>
                      </c:pt>
                      <c:pt idx="982">
                        <c:v>8074.3020830220548</c:v>
                      </c:pt>
                      <c:pt idx="983">
                        <c:v>8072.7332494263737</c:v>
                      </c:pt>
                      <c:pt idx="984">
                        <c:v>8071.1927827919844</c:v>
                      </c:pt>
                      <c:pt idx="985">
                        <c:v>8069.7238198938039</c:v>
                      </c:pt>
                      <c:pt idx="986">
                        <c:v>8068.1993037179618</c:v>
                      </c:pt>
                      <c:pt idx="987">
                        <c:v>8066.7304153028408</c:v>
                      </c:pt>
                      <c:pt idx="988">
                        <c:v>8065.1026545238301</c:v>
                      </c:pt>
                      <c:pt idx="989">
                        <c:v>8063.4675199220173</c:v>
                      </c:pt>
                      <c:pt idx="990">
                        <c:v>8061.8444515756928</c:v>
                      </c:pt>
                      <c:pt idx="991">
                        <c:v>8060.1012420559236</c:v>
                      </c:pt>
                      <c:pt idx="992">
                        <c:v>8058.5426015552503</c:v>
                      </c:pt>
                      <c:pt idx="993">
                        <c:v>8056.8465398115422</c:v>
                      </c:pt>
                      <c:pt idx="994">
                        <c:v>8055.1664063583476</c:v>
                      </c:pt>
                      <c:pt idx="995">
                        <c:v>8053.5312717565384</c:v>
                      </c:pt>
                      <c:pt idx="996">
                        <c:v>8051.8199299018124</c:v>
                      </c:pt>
                      <c:pt idx="997">
                        <c:v>8050.2131622612906</c:v>
                      </c:pt>
                      <c:pt idx="998">
                        <c:v>8048.5032245006596</c:v>
                      </c:pt>
                      <c:pt idx="999">
                        <c:v>8046.8154192924367</c:v>
                      </c:pt>
                      <c:pt idx="1000">
                        <c:v>8045.1387009759201</c:v>
                      </c:pt>
                      <c:pt idx="1001">
                        <c:v>8043.5607361110242</c:v>
                      </c:pt>
                      <c:pt idx="1002">
                        <c:v>8042.0511577778998</c:v>
                      </c:pt>
                      <c:pt idx="1003">
                        <c:v>8040.5299490036232</c:v>
                      </c:pt>
                      <c:pt idx="1004">
                        <c:v>8038.9222764823853</c:v>
                      </c:pt>
                      <c:pt idx="1005">
                        <c:v>8037.3258398189701</c:v>
                      </c:pt>
                      <c:pt idx="1006">
                        <c:v>8035.7385011727138</c:v>
                      </c:pt>
                      <c:pt idx="1007">
                        <c:v>8034.132094863472</c:v>
                      </c:pt>
                      <c:pt idx="1008">
                        <c:v>8032.5024609239772</c:v>
                      </c:pt>
                      <c:pt idx="1009">
                        <c:v>8030.8481730921012</c:v>
                      </c:pt>
                      <c:pt idx="1010">
                        <c:v>8029.1700617655069</c:v>
                      </c:pt>
                      <c:pt idx="1011">
                        <c:v>8027.448750264949</c:v>
                      </c:pt>
                      <c:pt idx="1012">
                        <c:v>8025.8037205003702</c:v>
                      </c:pt>
                      <c:pt idx="1013">
                        <c:v>8024.0553193345349</c:v>
                      </c:pt>
                      <c:pt idx="1014">
                        <c:v>8022.3585460122968</c:v>
                      </c:pt>
                      <c:pt idx="1015">
                        <c:v>8020.723221213364</c:v>
                      </c:pt>
                      <c:pt idx="1016">
                        <c:v>8019.0831516667167</c:v>
                      </c:pt>
                      <c:pt idx="1017">
                        <c:v>8017.4393579671396</c:v>
                      </c:pt>
                      <c:pt idx="1018">
                        <c:v>8015.7860415200912</c:v>
                      </c:pt>
                      <c:pt idx="1019">
                        <c:v>8014.1193926055603</c:v>
                      </c:pt>
                      <c:pt idx="1020">
                        <c:v>8012.5775883811784</c:v>
                      </c:pt>
                      <c:pt idx="1021">
                        <c:v>8011.0416794024404</c:v>
                      </c:pt>
                      <c:pt idx="1022">
                        <c:v>8009.4510887747074</c:v>
                      </c:pt>
                      <c:pt idx="1023">
                        <c:v>8008.0014311777741</c:v>
                      </c:pt>
                      <c:pt idx="1024">
                        <c:v>8006.4346117297364</c:v>
                      </c:pt>
                      <c:pt idx="1025">
                        <c:v>8004.9451056964763</c:v>
                      </c:pt>
                      <c:pt idx="1026">
                        <c:v>8003.4791997087596</c:v>
                      </c:pt>
                      <c:pt idx="1027">
                        <c:v>8001.9897570745416</c:v>
                      </c:pt>
                      <c:pt idx="1028">
                        <c:v>8000.4636576915</c:v>
                      </c:pt>
                      <c:pt idx="1029">
                        <c:v>7998.9610093878809</c:v>
                      </c:pt>
                      <c:pt idx="1030">
                        <c:v>7997.4878563754501</c:v>
                      </c:pt>
                      <c:pt idx="1031">
                        <c:v>7996.0472524596098</c:v>
                      </c:pt>
                      <c:pt idx="1032">
                        <c:v>7994.5401240884603</c:v>
                      </c:pt>
                      <c:pt idx="1033">
                        <c:v>7992.9474780820774</c:v>
                      </c:pt>
                      <c:pt idx="1034">
                        <c:v>7991.3504264912244</c:v>
                      </c:pt>
                      <c:pt idx="1035">
                        <c:v>7989.6783704604049</c:v>
                      </c:pt>
                      <c:pt idx="1036">
                        <c:v>7988.0608360284496</c:v>
                      </c:pt>
                      <c:pt idx="1037">
                        <c:v>7986.4989404412299</c:v>
                      </c:pt>
                      <c:pt idx="1038">
                        <c:v>7984.966901476474</c:v>
                      </c:pt>
                      <c:pt idx="1039">
                        <c:v>7983.3426524852302</c:v>
                      </c:pt>
                      <c:pt idx="1040">
                        <c:v>7981.7051344255469</c:v>
                      </c:pt>
                      <c:pt idx="1041">
                        <c:v>7980.0416328624442</c:v>
                      </c:pt>
                      <c:pt idx="1042">
                        <c:v>7978.3495932039004</c:v>
                      </c:pt>
                      <c:pt idx="1043">
                        <c:v>7976.5953601914644</c:v>
                      </c:pt>
                      <c:pt idx="1044">
                        <c:v>7974.9628324967034</c:v>
                      </c:pt>
                      <c:pt idx="1045">
                        <c:v>7973.3025115370856</c:v>
                      </c:pt>
                      <c:pt idx="1046">
                        <c:v>7971.8070326700617</c:v>
                      </c:pt>
                      <c:pt idx="1047">
                        <c:v>7970.1937850034474</c:v>
                      </c:pt>
                      <c:pt idx="1048">
                        <c:v>7968.5656407251254</c:v>
                      </c:pt>
                      <c:pt idx="1049">
                        <c:v>7966.9556703130884</c:v>
                      </c:pt>
                      <c:pt idx="1050">
                        <c:v>7965.4284394950864</c:v>
                      </c:pt>
                      <c:pt idx="1051">
                        <c:v>7963.9135094657631</c:v>
                      </c:pt>
                      <c:pt idx="1052">
                        <c:v>7962.3079335541797</c:v>
                      </c:pt>
                      <c:pt idx="1053">
                        <c:v>7960.7112211265658</c:v>
                      </c:pt>
                      <c:pt idx="1054">
                        <c:v>7958.9720226079398</c:v>
                      </c:pt>
                      <c:pt idx="1055">
                        <c:v>7957.3594452888537</c:v>
                      </c:pt>
                      <c:pt idx="1056">
                        <c:v>7955.7680322424139</c:v>
                      </c:pt>
                      <c:pt idx="1057">
                        <c:v>7954.1175430465237</c:v>
                      </c:pt>
                      <c:pt idx="1058">
                        <c:v>7952.3738121453434</c:v>
                      </c:pt>
                      <c:pt idx="1059">
                        <c:v>7950.6666524259163</c:v>
                      </c:pt>
                      <c:pt idx="1060">
                        <c:v>7949.0392751462095</c:v>
                      </c:pt>
                      <c:pt idx="1061">
                        <c:v>7947.4289434028997</c:v>
                      </c:pt>
                      <c:pt idx="1062">
                        <c:v>7945.7110581230372</c:v>
                      </c:pt>
                      <c:pt idx="1063">
                        <c:v>7944.0253495244697</c:v>
                      </c:pt>
                      <c:pt idx="1064">
                        <c:v>7942.3989405245284</c:v>
                      </c:pt>
                      <c:pt idx="1065">
                        <c:v>7940.8060378169166</c:v>
                      </c:pt>
                      <c:pt idx="1066">
                        <c:v>7939.189609546821</c:v>
                      </c:pt>
                      <c:pt idx="1067">
                        <c:v>7937.5873964568909</c:v>
                      </c:pt>
                      <c:pt idx="1068">
                        <c:v>7936.0384498378426</c:v>
                      </c:pt>
                      <c:pt idx="1069">
                        <c:v>7934.5173598826932</c:v>
                      </c:pt>
                      <c:pt idx="1070">
                        <c:v>7932.94212074398</c:v>
                      </c:pt>
                      <c:pt idx="1071">
                        <c:v>7931.3004427170326</c:v>
                      </c:pt>
                      <c:pt idx="1072">
                        <c:v>7929.767435472515</c:v>
                      </c:pt>
                      <c:pt idx="1073">
                        <c:v>7928.1834184169074</c:v>
                      </c:pt>
                      <c:pt idx="1074">
                        <c:v>7926.6344828818774</c:v>
                      </c:pt>
                      <c:pt idx="1075">
                        <c:v>7924.9565426894333</c:v>
                      </c:pt>
                      <c:pt idx="1076">
                        <c:v>7923.2429251119429</c:v>
                      </c:pt>
                      <c:pt idx="1077">
                        <c:v>7921.6750074809997</c:v>
                      </c:pt>
                      <c:pt idx="1078">
                        <c:v>7920.0523448020203</c:v>
                      </c:pt>
                      <c:pt idx="1079">
                        <c:v>7918.4082310021768</c:v>
                      </c:pt>
                      <c:pt idx="1080">
                        <c:v>7916.8304816075051</c:v>
                      </c:pt>
                      <c:pt idx="1081">
                        <c:v>7915.2095320388717</c:v>
                      </c:pt>
                      <c:pt idx="1082">
                        <c:v>7913.5411367619417</c:v>
                      </c:pt>
                      <c:pt idx="1083">
                        <c:v>7911.8824242826222</c:v>
                      </c:pt>
                      <c:pt idx="1084">
                        <c:v>7910.1054216223038</c:v>
                      </c:pt>
                      <c:pt idx="1085">
                        <c:v>7908.498027970325</c:v>
                      </c:pt>
                      <c:pt idx="1086">
                        <c:v>7907.0370680114638</c:v>
                      </c:pt>
                      <c:pt idx="1087">
                        <c:v>7905.5028912060443</c:v>
                      </c:pt>
                      <c:pt idx="1088">
                        <c:v>7903.8508711179802</c:v>
                      </c:pt>
                      <c:pt idx="1089">
                        <c:v>7902.370917979184</c:v>
                      </c:pt>
                      <c:pt idx="1090">
                        <c:v>7900.8521480828704</c:v>
                      </c:pt>
                      <c:pt idx="1091">
                        <c:v>7899.2428923544276</c:v>
                      </c:pt>
                      <c:pt idx="1092">
                        <c:v>7897.7121306856861</c:v>
                      </c:pt>
                      <c:pt idx="1093">
                        <c:v>7896.1063011779379</c:v>
                      </c:pt>
                      <c:pt idx="1094">
                        <c:v>7894.3387689500723</c:v>
                      </c:pt>
                      <c:pt idx="1095">
                        <c:v>7892.6474218070907</c:v>
                      </c:pt>
                      <c:pt idx="1096">
                        <c:v>7891.1228533162248</c:v>
                      </c:pt>
                      <c:pt idx="1097">
                        <c:v>7889.5483700921104</c:v>
                      </c:pt>
                      <c:pt idx="1098">
                        <c:v>7887.9019362334357</c:v>
                      </c:pt>
                      <c:pt idx="1099">
                        <c:v>7886.2436595684503</c:v>
                      </c:pt>
                      <c:pt idx="1100">
                        <c:v>7884.7342000544522</c:v>
                      </c:pt>
                      <c:pt idx="1101">
                        <c:v>7883.1752093065179</c:v>
                      </c:pt>
                      <c:pt idx="1102">
                        <c:v>7881.585967352793</c:v>
                      </c:pt>
                      <c:pt idx="1103">
                        <c:v>7880.03993665705</c:v>
                      </c:pt>
                      <c:pt idx="1104">
                        <c:v>7878.4156876658044</c:v>
                      </c:pt>
                      <c:pt idx="1105">
                        <c:v>7876.8195821866739</c:v>
                      </c:pt>
                      <c:pt idx="1106">
                        <c:v>7875.1255425695681</c:v>
                      </c:pt>
                      <c:pt idx="1107">
                        <c:v>7873.6300747865598</c:v>
                      </c:pt>
                      <c:pt idx="1108">
                        <c:v>7872.0544521485326</c:v>
                      </c:pt>
                      <c:pt idx="1109">
                        <c:v>7870.4073257742948</c:v>
                      </c:pt>
                      <c:pt idx="1110">
                        <c:v>7868.7889609446765</c:v>
                      </c:pt>
                      <c:pt idx="1111">
                        <c:v>7867.2201907480376</c:v>
                      </c:pt>
                      <c:pt idx="1112">
                        <c:v>7865.6448026432035</c:v>
                      </c:pt>
                      <c:pt idx="1113">
                        <c:v>7864.0176488126763</c:v>
                      </c:pt>
                      <c:pt idx="1114">
                        <c:v>7862.3845997365042</c:v>
                      </c:pt>
                      <c:pt idx="1115">
                        <c:v>7860.7376444964202</c:v>
                      </c:pt>
                      <c:pt idx="1116">
                        <c:v>7859.1929434117101</c:v>
                      </c:pt>
                      <c:pt idx="1117">
                        <c:v>7857.497201768273</c:v>
                      </c:pt>
                      <c:pt idx="1118">
                        <c:v>7855.8088339476344</c:v>
                      </c:pt>
                      <c:pt idx="1119">
                        <c:v>7854.1928525758904</c:v>
                      </c:pt>
                      <c:pt idx="1120">
                        <c:v>7852.5748712455788</c:v>
                      </c:pt>
                      <c:pt idx="1121">
                        <c:v>7850.9635933905402</c:v>
                      </c:pt>
                      <c:pt idx="1122">
                        <c:v>7849.4065392021284</c:v>
                      </c:pt>
                      <c:pt idx="1123">
                        <c:v>7847.7316528150841</c:v>
                      </c:pt>
                      <c:pt idx="1124">
                        <c:v>7846.1233431983719</c:v>
                      </c:pt>
                      <c:pt idx="1125">
                        <c:v>7844.5048294026383</c:v>
                      </c:pt>
                      <c:pt idx="1126">
                        <c:v>7842.9420923337384</c:v>
                      </c:pt>
                      <c:pt idx="1127">
                        <c:v>7841.3710876453424</c:v>
                      </c:pt>
                      <c:pt idx="1128">
                        <c:v>7839.7930815494428</c:v>
                      </c:pt>
                      <c:pt idx="1129">
                        <c:v>7838.2892605798615</c:v>
                      </c:pt>
                      <c:pt idx="1130">
                        <c:v>7836.7551994885071</c:v>
                      </c:pt>
                      <c:pt idx="1131">
                        <c:v>7835.2076569635537</c:v>
                      </c:pt>
                      <c:pt idx="1132">
                        <c:v>7833.6027513995004</c:v>
                      </c:pt>
                      <c:pt idx="1133">
                        <c:v>7832.007763166248</c:v>
                      </c:pt>
                      <c:pt idx="1134">
                        <c:v>7830.3777044964363</c:v>
                      </c:pt>
                      <c:pt idx="1135">
                        <c:v>7828.7669369387904</c:v>
                      </c:pt>
                      <c:pt idx="1136">
                        <c:v>7827.1407513880231</c:v>
                      </c:pt>
                      <c:pt idx="1137">
                        <c:v>7825.4330813712004</c:v>
                      </c:pt>
                      <c:pt idx="1138">
                        <c:v>7823.8781982755036</c:v>
                      </c:pt>
                      <c:pt idx="1139">
                        <c:v>7822.2573121059113</c:v>
                      </c:pt>
                      <c:pt idx="1140">
                        <c:v>7820.6456095205604</c:v>
                      </c:pt>
                      <c:pt idx="1141">
                        <c:v>7818.9366209767159</c:v>
                      </c:pt>
                      <c:pt idx="1142">
                        <c:v>7817.2505953829414</c:v>
                      </c:pt>
                      <c:pt idx="1143">
                        <c:v>7815.6168458122547</c:v>
                      </c:pt>
                      <c:pt idx="1144">
                        <c:v>7814.0012067088137</c:v>
                      </c:pt>
                      <c:pt idx="1145">
                        <c:v>7812.3381963801321</c:v>
                      </c:pt>
                      <c:pt idx="1146">
                        <c:v>7810.7919754872628</c:v>
                      </c:pt>
                      <c:pt idx="1147">
                        <c:v>7809.2226648462411</c:v>
                      </c:pt>
                      <c:pt idx="1148">
                        <c:v>7807.6266892702597</c:v>
                      </c:pt>
                      <c:pt idx="1149">
                        <c:v>7806.139969257154</c:v>
                      </c:pt>
                      <c:pt idx="1150">
                        <c:v>7804.6479720309108</c:v>
                      </c:pt>
                      <c:pt idx="1151">
                        <c:v>7803.0140624100904</c:v>
                      </c:pt>
                      <c:pt idx="1152">
                        <c:v>7801.5119133198468</c:v>
                      </c:pt>
                      <c:pt idx="1153">
                        <c:v>7799.9664895725873</c:v>
                      </c:pt>
                      <c:pt idx="1154">
                        <c:v>7798.4228312506957</c:v>
                      </c:pt>
                      <c:pt idx="1155">
                        <c:v>7796.950229766665</c:v>
                      </c:pt>
                      <c:pt idx="1156">
                        <c:v>7795.4214680564846</c:v>
                      </c:pt>
                      <c:pt idx="1157">
                        <c:v>7793.6886861649127</c:v>
                      </c:pt>
                      <c:pt idx="1158">
                        <c:v>7792.002743033152</c:v>
                      </c:pt>
                      <c:pt idx="1159">
                        <c:v>7790.3201627230437</c:v>
                      </c:pt>
                      <c:pt idx="1160">
                        <c:v>7788.7208433883798</c:v>
                      </c:pt>
                      <c:pt idx="1161">
                        <c:v>7787.122790265712</c:v>
                      </c:pt>
                      <c:pt idx="1162">
                        <c:v>7785.3543199050746</c:v>
                      </c:pt>
                      <c:pt idx="1163">
                        <c:v>7783.6387325160104</c:v>
                      </c:pt>
                      <c:pt idx="1164">
                        <c:v>7782.0129716955616</c:v>
                      </c:pt>
                      <c:pt idx="1165">
                        <c:v>7780.4079282494067</c:v>
                      </c:pt>
                      <c:pt idx="1166">
                        <c:v>7778.6501200501616</c:v>
                      </c:pt>
                      <c:pt idx="1167">
                        <c:v>7776.9912998357313</c:v>
                      </c:pt>
                      <c:pt idx="1168">
                        <c:v>7775.3934178472127</c:v>
                      </c:pt>
                      <c:pt idx="1169">
                        <c:v>7773.8006751897383</c:v>
                      </c:pt>
                      <c:pt idx="1170">
                        <c:v>7772.0714050859351</c:v>
                      </c:pt>
                      <c:pt idx="1171">
                        <c:v>7770.3768551714338</c:v>
                      </c:pt>
                      <c:pt idx="1172">
                        <c:v>7768.7266226767733</c:v>
                      </c:pt>
                      <c:pt idx="1173">
                        <c:v>7767.1557146394698</c:v>
                      </c:pt>
                      <c:pt idx="1174">
                        <c:v>7765.5724424144464</c:v>
                      </c:pt>
                      <c:pt idx="1175">
                        <c:v>7763.9361382517336</c:v>
                      </c:pt>
                      <c:pt idx="1176">
                        <c:v>7762.4145490832107</c:v>
                      </c:pt>
                      <c:pt idx="1177">
                        <c:v>7760.9344469782991</c:v>
                      </c:pt>
                      <c:pt idx="1178">
                        <c:v>7759.4456192715224</c:v>
                      </c:pt>
                      <c:pt idx="1179">
                        <c:v>7757.8661567665031</c:v>
                      </c:pt>
                      <c:pt idx="1180">
                        <c:v>7756.2528044698429</c:v>
                      </c:pt>
                      <c:pt idx="1181">
                        <c:v>7754.6172562217334</c:v>
                      </c:pt>
                      <c:pt idx="1182">
                        <c:v>7753.1429003963503</c:v>
                      </c:pt>
                      <c:pt idx="1183">
                        <c:v>7751.6523706632424</c:v>
                      </c:pt>
                      <c:pt idx="1184">
                        <c:v>7750.0678433102375</c:v>
                      </c:pt>
                      <c:pt idx="1185">
                        <c:v>7748.4226756635599</c:v>
                      </c:pt>
                      <c:pt idx="1186">
                        <c:v>7746.9114396401746</c:v>
                      </c:pt>
                      <c:pt idx="1187">
                        <c:v>7745.3479165096851</c:v>
                      </c:pt>
                      <c:pt idx="1188">
                        <c:v>7743.7802112439003</c:v>
                      </c:pt>
                      <c:pt idx="1189">
                        <c:v>7742.1322132409941</c:v>
                      </c:pt>
                      <c:pt idx="1190">
                        <c:v>7740.5344913026111</c:v>
                      </c:pt>
                      <c:pt idx="1191">
                        <c:v>7738.9715640365921</c:v>
                      </c:pt>
                      <c:pt idx="1192">
                        <c:v>7737.3474006124216</c:v>
                      </c:pt>
                      <c:pt idx="1193">
                        <c:v>7735.7210771795581</c:v>
                      </c:pt>
                      <c:pt idx="1194">
                        <c:v>7734.1069689682936</c:v>
                      </c:pt>
                      <c:pt idx="1195">
                        <c:v>7732.5539368650434</c:v>
                      </c:pt>
                      <c:pt idx="1196">
                        <c:v>7730.9212189731597</c:v>
                      </c:pt>
                      <c:pt idx="1197">
                        <c:v>7729.4208463923032</c:v>
                      </c:pt>
                      <c:pt idx="1198">
                        <c:v>7727.8334775990616</c:v>
                      </c:pt>
                      <c:pt idx="1199">
                        <c:v>7726.179520951473</c:v>
                      </c:pt>
                      <c:pt idx="1200">
                        <c:v>7724.5117104549918</c:v>
                      </c:pt>
                      <c:pt idx="1201">
                        <c:v>7722.7295684636347</c:v>
                      </c:pt>
                      <c:pt idx="1202">
                        <c:v>7721.1762273441318</c:v>
                      </c:pt>
                      <c:pt idx="1203">
                        <c:v>7719.5407314110471</c:v>
                      </c:pt>
                      <c:pt idx="1204">
                        <c:v>7717.8995747655099</c:v>
                      </c:pt>
                      <c:pt idx="1205">
                        <c:v>7716.3930090067797</c:v>
                      </c:pt>
                      <c:pt idx="1206">
                        <c:v>7714.8483079220687</c:v>
                      </c:pt>
                      <c:pt idx="1207">
                        <c:v>7713.3105971608466</c:v>
                      </c:pt>
                      <c:pt idx="1208">
                        <c:v>7711.8012010458897</c:v>
                      </c:pt>
                      <c:pt idx="1209">
                        <c:v>7710.1846982927354</c:v>
                      </c:pt>
                      <c:pt idx="1210">
                        <c:v>7708.6132577900044</c:v>
                      </c:pt>
                      <c:pt idx="1211">
                        <c:v>7706.9158664352617</c:v>
                      </c:pt>
                      <c:pt idx="1212">
                        <c:v>7705.1598569134403</c:v>
                      </c:pt>
                      <c:pt idx="1213">
                        <c:v>7703.5297237605701</c:v>
                      </c:pt>
                      <c:pt idx="1214">
                        <c:v>7701.9754143613054</c:v>
                      </c:pt>
                      <c:pt idx="1215">
                        <c:v>7700.3107955523274</c:v>
                      </c:pt>
                      <c:pt idx="1216">
                        <c:v>7698.611318671944</c:v>
                      </c:pt>
                      <c:pt idx="1217">
                        <c:v>7696.9734281969668</c:v>
                      </c:pt>
                      <c:pt idx="1218">
                        <c:v>7695.3901448879278</c:v>
                      </c:pt>
                      <c:pt idx="1219">
                        <c:v>7693.653724410502</c:v>
                      </c:pt>
                      <c:pt idx="1220">
                        <c:v>7691.9299660530332</c:v>
                      </c:pt>
                      <c:pt idx="1221">
                        <c:v>7690.4262940495682</c:v>
                      </c:pt>
                      <c:pt idx="1222">
                        <c:v>7688.8713887858357</c:v>
                      </c:pt>
                      <c:pt idx="1223">
                        <c:v>7687.3394243041384</c:v>
                      </c:pt>
                      <c:pt idx="1224">
                        <c:v>7685.7329133648473</c:v>
                      </c:pt>
                      <c:pt idx="1225">
                        <c:v>7684.1079940260743</c:v>
                      </c:pt>
                      <c:pt idx="1226">
                        <c:v>7682.7075777097998</c:v>
                      </c:pt>
                      <c:pt idx="1227">
                        <c:v>7681.2202396641933</c:v>
                      </c:pt>
                      <c:pt idx="1228">
                        <c:v>7679.5815520436063</c:v>
                      </c:pt>
                      <c:pt idx="1229">
                        <c:v>7677.9539623987439</c:v>
                      </c:pt>
                      <c:pt idx="1230">
                        <c:v>7676.2500276188684</c:v>
                      </c:pt>
                      <c:pt idx="1231">
                        <c:v>7674.5507963556947</c:v>
                      </c:pt>
                      <c:pt idx="1232">
                        <c:v>7672.9760896824046</c:v>
                      </c:pt>
                      <c:pt idx="1233">
                        <c:v>7671.3045550329971</c:v>
                      </c:pt>
                      <c:pt idx="1234">
                        <c:v>7669.6412880030903</c:v>
                      </c:pt>
                      <c:pt idx="1235">
                        <c:v>7668.094661442874</c:v>
                      </c:pt>
                      <c:pt idx="1236">
                        <c:v>7666.5107077863076</c:v>
                      </c:pt>
                      <c:pt idx="1237">
                        <c:v>7664.870828436784</c:v>
                      </c:pt>
                      <c:pt idx="1238">
                        <c:v>7663.1574866234942</c:v>
                      </c:pt>
                      <c:pt idx="1239">
                        <c:v>7661.5987827237768</c:v>
                      </c:pt>
                      <c:pt idx="1240">
                        <c:v>7660.0388760111036</c:v>
                      </c:pt>
                      <c:pt idx="1241">
                        <c:v>7658.4617637119072</c:v>
                      </c:pt>
                      <c:pt idx="1242">
                        <c:v>7656.7768744269833</c:v>
                      </c:pt>
                      <c:pt idx="1243">
                        <c:v>7655.2259690803803</c:v>
                      </c:pt>
                      <c:pt idx="1244">
                        <c:v>7653.6036455646399</c:v>
                      </c:pt>
                      <c:pt idx="1245">
                        <c:v>7651.979076473127</c:v>
                      </c:pt>
                      <c:pt idx="1246">
                        <c:v>7650.4444940003623</c:v>
                      </c:pt>
                      <c:pt idx="1247">
                        <c:v>7648.7938669223731</c:v>
                      </c:pt>
                      <c:pt idx="1248">
                        <c:v>7647.1730330678047</c:v>
                      </c:pt>
                      <c:pt idx="1249">
                        <c:v>7645.4786099513867</c:v>
                      </c:pt>
                      <c:pt idx="1250">
                        <c:v>7643.7030858682219</c:v>
                      </c:pt>
                      <c:pt idx="1251">
                        <c:v>7641.9706763919439</c:v>
                      </c:pt>
                      <c:pt idx="1252">
                        <c:v>7640.3515033326976</c:v>
                      </c:pt>
                      <c:pt idx="1253">
                        <c:v>7638.7154115351441</c:v>
                      </c:pt>
                      <c:pt idx="1254">
                        <c:v>7637.024734739688</c:v>
                      </c:pt>
                      <c:pt idx="1255">
                        <c:v>7635.3929740435478</c:v>
                      </c:pt>
                      <c:pt idx="1256">
                        <c:v>7633.7059469179603</c:v>
                      </c:pt>
                      <c:pt idx="1257">
                        <c:v>7632.0986166650273</c:v>
                      </c:pt>
                      <c:pt idx="1258">
                        <c:v>7630.5087265318098</c:v>
                      </c:pt>
                      <c:pt idx="1259">
                        <c:v>7628.8756362246313</c:v>
                      </c:pt>
                      <c:pt idx="1260">
                        <c:v>7627.4665798735641</c:v>
                      </c:pt>
                      <c:pt idx="1261">
                        <c:v>7626.1141417310118</c:v>
                      </c:pt>
                      <c:pt idx="1262">
                        <c:v>7624.5643234832978</c:v>
                      </c:pt>
                      <c:pt idx="1263">
                        <c:v>7623.0238156179003</c:v>
                      </c:pt>
                      <c:pt idx="1264">
                        <c:v>7621.4395117140748</c:v>
                      </c:pt>
                      <c:pt idx="1265">
                        <c:v>7619.8061234746647</c:v>
                      </c:pt>
                      <c:pt idx="1266">
                        <c:v>7618.2512292949496</c:v>
                      </c:pt>
                      <c:pt idx="1267">
                        <c:v>7616.5797057295586</c:v>
                      </c:pt>
                      <c:pt idx="1268">
                        <c:v>7614.8648219400739</c:v>
                      </c:pt>
                      <c:pt idx="1269">
                        <c:v>7613.2519165417643</c:v>
                      </c:pt>
                      <c:pt idx="1270">
                        <c:v>7611.7992131183837</c:v>
                      </c:pt>
                      <c:pt idx="1271">
                        <c:v>7610.2067049941006</c:v>
                      </c:pt>
                      <c:pt idx="1272">
                        <c:v>7608.6165058446322</c:v>
                      </c:pt>
                      <c:pt idx="1273">
                        <c:v>7607.0052279895935</c:v>
                      </c:pt>
                      <c:pt idx="1274">
                        <c:v>7605.4048246611037</c:v>
                      </c:pt>
                      <c:pt idx="1275">
                        <c:v>7603.8203496231281</c:v>
                      </c:pt>
                      <c:pt idx="1276">
                        <c:v>7602.1433777104439</c:v>
                      </c:pt>
                      <c:pt idx="1277">
                        <c:v>7600.4652029848103</c:v>
                      </c:pt>
                      <c:pt idx="1278">
                        <c:v>7598.9007004905416</c:v>
                      </c:pt>
                      <c:pt idx="1279">
                        <c:v>7597.2438279196504</c:v>
                      </c:pt>
                      <c:pt idx="1280">
                        <c:v>7595.6274107335721</c:v>
                      </c:pt>
                      <c:pt idx="1281">
                        <c:v>7594.1028200746723</c:v>
                      </c:pt>
                      <c:pt idx="1282">
                        <c:v>7592.5009270850114</c:v>
                      </c:pt>
                      <c:pt idx="1283">
                        <c:v>7590.987732334067</c:v>
                      </c:pt>
                      <c:pt idx="1284">
                        <c:v>7589.3340736187129</c:v>
                      </c:pt>
                      <c:pt idx="1285">
                        <c:v>7587.7397779010234</c:v>
                      </c:pt>
                      <c:pt idx="1286">
                        <c:v>7586.0672638878405</c:v>
                      </c:pt>
                      <c:pt idx="1287">
                        <c:v>7584.4756495602569</c:v>
                      </c:pt>
                      <c:pt idx="1288">
                        <c:v>7582.8491026782158</c:v>
                      </c:pt>
                      <c:pt idx="1289">
                        <c:v>7581.2378137391588</c:v>
                      </c:pt>
                      <c:pt idx="1290">
                        <c:v>7579.5647894285812</c:v>
                      </c:pt>
                      <c:pt idx="1291">
                        <c:v>7577.9146948160196</c:v>
                      </c:pt>
                      <c:pt idx="1292">
                        <c:v>7576.4677265881473</c:v>
                      </c:pt>
                      <c:pt idx="1293">
                        <c:v>7574.9376352669306</c:v>
                      </c:pt>
                      <c:pt idx="1294">
                        <c:v>7573.3247077005872</c:v>
                      </c:pt>
                      <c:pt idx="1295">
                        <c:v>7571.7295926692541</c:v>
                      </c:pt>
                      <c:pt idx="1296">
                        <c:v>7570.1501824792604</c:v>
                      </c:pt>
                      <c:pt idx="1297">
                        <c:v>7568.559089533087</c:v>
                      </c:pt>
                      <c:pt idx="1298">
                        <c:v>7566.9001425205743</c:v>
                      </c:pt>
                      <c:pt idx="1299">
                        <c:v>7565.3648263012428</c:v>
                      </c:pt>
                      <c:pt idx="1300">
                        <c:v>7563.8207321650198</c:v>
                      </c:pt>
                      <c:pt idx="1301">
                        <c:v>7562.1911948766183</c:v>
                      </c:pt>
                      <c:pt idx="1302">
                        <c:v>7560.5278422796328</c:v>
                      </c:pt>
                      <c:pt idx="1303">
                        <c:v>7558.89026082091</c:v>
                      </c:pt>
                      <c:pt idx="1304">
                        <c:v>7557.2517110824219</c:v>
                      </c:pt>
                      <c:pt idx="1305">
                        <c:v>7555.571972212555</c:v>
                      </c:pt>
                      <c:pt idx="1306">
                        <c:v>7553.879783587895</c:v>
                      </c:pt>
                      <c:pt idx="1307">
                        <c:v>7552.297755406832</c:v>
                      </c:pt>
                      <c:pt idx="1308">
                        <c:v>7550.6563642281044</c:v>
                      </c:pt>
                      <c:pt idx="1309">
                        <c:v>7549.1526177415799</c:v>
                      </c:pt>
                      <c:pt idx="1310">
                        <c:v>7547.5585233050324</c:v>
                      </c:pt>
                      <c:pt idx="1311">
                        <c:v>7545.9165362618369</c:v>
                      </c:pt>
                      <c:pt idx="1312">
                        <c:v>7544.3403177593409</c:v>
                      </c:pt>
                      <c:pt idx="1313">
                        <c:v>7542.7997877259086</c:v>
                      </c:pt>
                      <c:pt idx="1314">
                        <c:v>7541.145287528876</c:v>
                      </c:pt>
                      <c:pt idx="1315">
                        <c:v>7539.4675597015903</c:v>
                      </c:pt>
                      <c:pt idx="1316">
                        <c:v>7537.9337442274464</c:v>
                      </c:pt>
                      <c:pt idx="1317">
                        <c:v>7536.355600249447</c:v>
                      </c:pt>
                      <c:pt idx="1318">
                        <c:v>7534.6376626545616</c:v>
                      </c:pt>
                      <c:pt idx="1319">
                        <c:v>7532.9257581874181</c:v>
                      </c:pt>
                      <c:pt idx="1320">
                        <c:v>7531.3122458406233</c:v>
                      </c:pt>
                      <c:pt idx="1321">
                        <c:v>7529.7267391238429</c:v>
                      </c:pt>
                      <c:pt idx="1322">
                        <c:v>7528.0743355364666</c:v>
                      </c:pt>
                      <c:pt idx="1323">
                        <c:v>7526.393639470858</c:v>
                      </c:pt>
                      <c:pt idx="1324">
                        <c:v>7524.8199010773296</c:v>
                      </c:pt>
                      <c:pt idx="1325">
                        <c:v>7523.3382982272296</c:v>
                      </c:pt>
                      <c:pt idx="1326">
                        <c:v>7521.6926091991418</c:v>
                      </c:pt>
                      <c:pt idx="1327">
                        <c:v>7519.9894081658304</c:v>
                      </c:pt>
                      <c:pt idx="1328">
                        <c:v>7518.5112315364249</c:v>
                      </c:pt>
                      <c:pt idx="1329">
                        <c:v>7516.9673608493767</c:v>
                      </c:pt>
                      <c:pt idx="1330">
                        <c:v>7515.389887218902</c:v>
                      </c:pt>
                      <c:pt idx="1331">
                        <c:v>7513.7281098501671</c:v>
                      </c:pt>
                      <c:pt idx="1332">
                        <c:v>7512.1187685546502</c:v>
                      </c:pt>
                      <c:pt idx="1333">
                        <c:v>7510.4655567376458</c:v>
                      </c:pt>
                      <c:pt idx="1334">
                        <c:v>7508.7573130243891</c:v>
                      </c:pt>
                      <c:pt idx="1335">
                        <c:v>7507.1867140033401</c:v>
                      </c:pt>
                      <c:pt idx="1336">
                        <c:v>7505.6306391787039</c:v>
                      </c:pt>
                      <c:pt idx="1337">
                        <c:v>7503.9939736847173</c:v>
                      </c:pt>
                      <c:pt idx="1338">
                        <c:v>7502.4057332628036</c:v>
                      </c:pt>
                      <c:pt idx="1339">
                        <c:v>7500.80073415272</c:v>
                      </c:pt>
                      <c:pt idx="1340">
                        <c:v>7499.2265821128913</c:v>
                      </c:pt>
                      <c:pt idx="1341">
                        <c:v>7497.5170943556741</c:v>
                      </c:pt>
                      <c:pt idx="1342">
                        <c:v>7496.0307578418797</c:v>
                      </c:pt>
                      <c:pt idx="1343">
                        <c:v>7494.4461147748143</c:v>
                      </c:pt>
                      <c:pt idx="1344">
                        <c:v>7492.9320705632399</c:v>
                      </c:pt>
                      <c:pt idx="1345">
                        <c:v>7491.4858804180039</c:v>
                      </c:pt>
                      <c:pt idx="1346">
                        <c:v>7489.8455874221827</c:v>
                      </c:pt>
                      <c:pt idx="1347">
                        <c:v>7488.1681273801432</c:v>
                      </c:pt>
                      <c:pt idx="1348">
                        <c:v>7486.5993270365143</c:v>
                      </c:pt>
                      <c:pt idx="1349">
                        <c:v>7484.9666947117057</c:v>
                      </c:pt>
                      <c:pt idx="1350">
                        <c:v>7483.45650145114</c:v>
                      </c:pt>
                      <c:pt idx="1351">
                        <c:v>7481.9237287398164</c:v>
                      </c:pt>
                      <c:pt idx="1352">
                        <c:v>7480.4081616150179</c:v>
                      </c:pt>
                      <c:pt idx="1353">
                        <c:v>7478.907182085678</c:v>
                      </c:pt>
                      <c:pt idx="1354">
                        <c:v>7477.3287401754442</c:v>
                      </c:pt>
                      <c:pt idx="1355">
                        <c:v>7475.8169495185957</c:v>
                      </c:pt>
                      <c:pt idx="1356">
                        <c:v>7474.307616802681</c:v>
                      </c:pt>
                      <c:pt idx="1357">
                        <c:v>7472.6549786821124</c:v>
                      </c:pt>
                      <c:pt idx="1358">
                        <c:v>7471.0318992517696</c:v>
                      </c:pt>
                      <c:pt idx="1359">
                        <c:v>7469.417906754571</c:v>
                      </c:pt>
                      <c:pt idx="1360">
                        <c:v>7467.7225898414499</c:v>
                      </c:pt>
                      <c:pt idx="1361">
                        <c:v>7466.0446908800131</c:v>
                      </c:pt>
                      <c:pt idx="1362">
                        <c:v>7464.3280496441121</c:v>
                      </c:pt>
                      <c:pt idx="1363">
                        <c:v>7462.4833086315184</c:v>
                      </c:pt>
                      <c:pt idx="1364">
                        <c:v>7460.8212745615538</c:v>
                      </c:pt>
                      <c:pt idx="1365">
                        <c:v>7459.119243089146</c:v>
                      </c:pt>
                      <c:pt idx="1366">
                        <c:v>7457.4802987673311</c:v>
                      </c:pt>
                      <c:pt idx="1367">
                        <c:v>7455.8855973822974</c:v>
                      </c:pt>
                      <c:pt idx="1368">
                        <c:v>7454.266316587943</c:v>
                      </c:pt>
                      <c:pt idx="1369">
                        <c:v>7452.7108788587839</c:v>
                      </c:pt>
                      <c:pt idx="1370">
                        <c:v>7451.302310637072</c:v>
                      </c:pt>
                      <c:pt idx="1371">
                        <c:v>7449.7141748452104</c:v>
                      </c:pt>
                      <c:pt idx="1372">
                        <c:v>7448.114866594563</c:v>
                      </c:pt>
                      <c:pt idx="1373">
                        <c:v>7446.604267666652</c:v>
                      </c:pt>
                      <c:pt idx="1374">
                        <c:v>7445.0290919269764</c:v>
                      </c:pt>
                      <c:pt idx="1375">
                        <c:v>7443.2818603220448</c:v>
                      </c:pt>
                      <c:pt idx="1376">
                        <c:v>7441.7218902103295</c:v>
                      </c:pt>
                      <c:pt idx="1377">
                        <c:v>7440.0645707410904</c:v>
                      </c:pt>
                      <c:pt idx="1378">
                        <c:v>7438.4291603750808</c:v>
                      </c:pt>
                      <c:pt idx="1379">
                        <c:v>7436.9036014364201</c:v>
                      </c:pt>
                      <c:pt idx="1380">
                        <c:v>7435.2539648062257</c:v>
                      </c:pt>
                      <c:pt idx="1381">
                        <c:v>7433.5819087754098</c:v>
                      </c:pt>
                      <c:pt idx="1382">
                        <c:v>7431.85600149326</c:v>
                      </c:pt>
                      <c:pt idx="1383">
                        <c:v>7430.2484477911466</c:v>
                      </c:pt>
                      <c:pt idx="1384">
                        <c:v>7428.615271916894</c:v>
                      </c:pt>
                      <c:pt idx="1385">
                        <c:v>7426.9455359449084</c:v>
                      </c:pt>
                      <c:pt idx="1386">
                        <c:v>7425.395557647058</c:v>
                      </c:pt>
                      <c:pt idx="1387">
                        <c:v>7423.8285972118601</c:v>
                      </c:pt>
                      <c:pt idx="1388">
                        <c:v>7422.2203842462386</c:v>
                      </c:pt>
                      <c:pt idx="1389">
                        <c:v>7420.6649797691316</c:v>
                      </c:pt>
                      <c:pt idx="1390">
                        <c:v>7419.0895282652573</c:v>
                      </c:pt>
                      <c:pt idx="1391">
                        <c:v>7417.4991167506296</c:v>
                      </c:pt>
                      <c:pt idx="1392">
                        <c:v>7416.1499669466721</c:v>
                      </c:pt>
                      <c:pt idx="1393">
                        <c:v>7414.585252087245</c:v>
                      </c:pt>
                      <c:pt idx="1394">
                        <c:v>7412.9333286502724</c:v>
                      </c:pt>
                      <c:pt idx="1395">
                        <c:v>7411.3689117230806</c:v>
                      </c:pt>
                      <c:pt idx="1396">
                        <c:v>7409.7801499197603</c:v>
                      </c:pt>
                      <c:pt idx="1397">
                        <c:v>7408.03586749018</c:v>
                      </c:pt>
                      <c:pt idx="1398">
                        <c:v>7406.3164513181418</c:v>
                      </c:pt>
                      <c:pt idx="1399">
                        <c:v>7404.6508974814533</c:v>
                      </c:pt>
                      <c:pt idx="1400">
                        <c:v>7402.9560607187359</c:v>
                      </c:pt>
                      <c:pt idx="1401">
                        <c:v>7401.3313014300984</c:v>
                      </c:pt>
                      <c:pt idx="1402">
                        <c:v>7399.7983908366732</c:v>
                      </c:pt>
                      <c:pt idx="1403">
                        <c:v>7398.2002109159239</c:v>
                      </c:pt>
                      <c:pt idx="1404">
                        <c:v>7396.7038604202316</c:v>
                      </c:pt>
                      <c:pt idx="1405">
                        <c:v>7395.1534986230727</c:v>
                      </c:pt>
                      <c:pt idx="1406">
                        <c:v>7393.5839835958468</c:v>
                      </c:pt>
                      <c:pt idx="1407">
                        <c:v>7392.0663943444497</c:v>
                      </c:pt>
                      <c:pt idx="1408">
                        <c:v>7390.530694625807</c:v>
                      </c:pt>
                      <c:pt idx="1409">
                        <c:v>7388.8537750281484</c:v>
                      </c:pt>
                      <c:pt idx="1410">
                        <c:v>7387.1063088900246</c:v>
                      </c:pt>
                      <c:pt idx="1411">
                        <c:v>7385.6118727858202</c:v>
                      </c:pt>
                      <c:pt idx="1412">
                        <c:v>7384.0563605736033</c:v>
                      </c:pt>
                      <c:pt idx="1413">
                        <c:v>7382.3871872140326</c:v>
                      </c:pt>
                      <c:pt idx="1414">
                        <c:v>7380.6913489195031</c:v>
                      </c:pt>
                      <c:pt idx="1415">
                        <c:v>7379.062768826846</c:v>
                      </c:pt>
                      <c:pt idx="1416">
                        <c:v>7377.3618656843337</c:v>
                      </c:pt>
                      <c:pt idx="1417">
                        <c:v>7375.74432016836</c:v>
                      </c:pt>
                      <c:pt idx="1418">
                        <c:v>7374.1733154799622</c:v>
                      </c:pt>
                      <c:pt idx="1419">
                        <c:v>7372.558302387979</c:v>
                      </c:pt>
                      <c:pt idx="1420">
                        <c:v>7370.8630599579183</c:v>
                      </c:pt>
                      <c:pt idx="1421">
                        <c:v>7369.2879697853177</c:v>
                      </c:pt>
                      <c:pt idx="1422">
                        <c:v>7367.6366834438204</c:v>
                      </c:pt>
                      <c:pt idx="1423">
                        <c:v>7365.9273637156912</c:v>
                      </c:pt>
                      <c:pt idx="1424">
                        <c:v>7364.3229272180224</c:v>
                      </c:pt>
                      <c:pt idx="1425">
                        <c:v>7362.7260135092656</c:v>
                      </c:pt>
                      <c:pt idx="1426">
                        <c:v>7361.1445922766898</c:v>
                      </c:pt>
                      <c:pt idx="1427">
                        <c:v>7359.5012756224569</c:v>
                      </c:pt>
                      <c:pt idx="1428">
                        <c:v>7357.9123950000067</c:v>
                      </c:pt>
                      <c:pt idx="1429">
                        <c:v>7356.3597242280321</c:v>
                      </c:pt>
                      <c:pt idx="1430">
                        <c:v>7354.8838454894239</c:v>
                      </c:pt>
                      <c:pt idx="1431">
                        <c:v>7353.3314092506434</c:v>
                      </c:pt>
                      <c:pt idx="1432">
                        <c:v>7351.7158002941906</c:v>
                      </c:pt>
                      <c:pt idx="1433">
                        <c:v>7350.0352421106809</c:v>
                      </c:pt>
                      <c:pt idx="1434">
                        <c:v>7348.3208797026064</c:v>
                      </c:pt>
                      <c:pt idx="1435">
                        <c:v>7346.7259881204482</c:v>
                      </c:pt>
                      <c:pt idx="1436">
                        <c:v>7345.1179875199859</c:v>
                      </c:pt>
                      <c:pt idx="1437">
                        <c:v>7343.5002407228703</c:v>
                      </c:pt>
                      <c:pt idx="1438">
                        <c:v>7341.9715756637843</c:v>
                      </c:pt>
                      <c:pt idx="1439">
                        <c:v>7340.371555834603</c:v>
                      </c:pt>
                      <c:pt idx="1440">
                        <c:v>7338.8110231104747</c:v>
                      </c:pt>
                      <c:pt idx="1441">
                        <c:v>7337.2291882316003</c:v>
                      </c:pt>
                      <c:pt idx="1442">
                        <c:v>7335.687138390007</c:v>
                      </c:pt>
                      <c:pt idx="1443">
                        <c:v>7334.0802138044164</c:v>
                      </c:pt>
                      <c:pt idx="1444">
                        <c:v>7332.4486353264447</c:v>
                      </c:pt>
                      <c:pt idx="1445">
                        <c:v>7330.8438707495516</c:v>
                      </c:pt>
                      <c:pt idx="1446">
                        <c:v>7329.2410538161994</c:v>
                      </c:pt>
                      <c:pt idx="1447">
                        <c:v>7327.6529845284404</c:v>
                      </c:pt>
                      <c:pt idx="1448">
                        <c:v>7326.0710228514827</c:v>
                      </c:pt>
                      <c:pt idx="1449">
                        <c:v>7324.4674610875454</c:v>
                      </c:pt>
                      <c:pt idx="1450">
                        <c:v>7322.960652816666</c:v>
                      </c:pt>
                      <c:pt idx="1451">
                        <c:v>7321.471124615372</c:v>
                      </c:pt>
                      <c:pt idx="1452">
                        <c:v>7319.8686056142524</c:v>
                      </c:pt>
                      <c:pt idx="1453">
                        <c:v>7318.3778001169449</c:v>
                      </c:pt>
                      <c:pt idx="1454">
                        <c:v>7316.7410823079344</c:v>
                      </c:pt>
                      <c:pt idx="1455">
                        <c:v>7315.2525857854416</c:v>
                      </c:pt>
                      <c:pt idx="1456">
                        <c:v>7313.7896369520331</c:v>
                      </c:pt>
                      <c:pt idx="1457">
                        <c:v>7312.2066848272807</c:v>
                      </c:pt>
                      <c:pt idx="1458">
                        <c:v>7310.5791807494934</c:v>
                      </c:pt>
                      <c:pt idx="1459">
                        <c:v>7309.0364383923406</c:v>
                      </c:pt>
                      <c:pt idx="1460">
                        <c:v>7307.4166060695879</c:v>
                      </c:pt>
                      <c:pt idx="1461">
                        <c:v>7305.8448042355813</c:v>
                      </c:pt>
                      <c:pt idx="1462">
                        <c:v>7304.3052535659299</c:v>
                      </c:pt>
                      <c:pt idx="1463">
                        <c:v>7302.6565741314798</c:v>
                      </c:pt>
                      <c:pt idx="1464">
                        <c:v>7301.0892301969698</c:v>
                      </c:pt>
                      <c:pt idx="1465">
                        <c:v>7299.4926033364309</c:v>
                      </c:pt>
                      <c:pt idx="1466">
                        <c:v>7297.7963926266066</c:v>
                      </c:pt>
                      <c:pt idx="1467">
                        <c:v>7296.097861857952</c:v>
                      </c:pt>
                      <c:pt idx="1468">
                        <c:v>7294.4387215432535</c:v>
                      </c:pt>
                      <c:pt idx="1469">
                        <c:v>7292.808927553624</c:v>
                      </c:pt>
                      <c:pt idx="1470">
                        <c:v>7291.1309430251113</c:v>
                      </c:pt>
                      <c:pt idx="1471">
                        <c:v>7289.5703327128595</c:v>
                      </c:pt>
                      <c:pt idx="1472">
                        <c:v>7287.8818349890744</c:v>
                      </c:pt>
                      <c:pt idx="1473">
                        <c:v>7286.2660327304357</c:v>
                      </c:pt>
                      <c:pt idx="1474">
                        <c:v>7284.6973782478599</c:v>
                      </c:pt>
                      <c:pt idx="1475">
                        <c:v>7283.0762987760827</c:v>
                      </c:pt>
                      <c:pt idx="1476">
                        <c:v>7281.4518675666704</c:v>
                      </c:pt>
                      <c:pt idx="1477">
                        <c:v>7279.8008459053526</c:v>
                      </c:pt>
                      <c:pt idx="1478">
                        <c:v>7278.222605276258</c:v>
                      </c:pt>
                      <c:pt idx="1479">
                        <c:v>7276.6043672447222</c:v>
                      </c:pt>
                      <c:pt idx="1480">
                        <c:v>7274.8312044513996</c:v>
                      </c:pt>
                      <c:pt idx="1481">
                        <c:v>7273.1591896515902</c:v>
                      </c:pt>
                      <c:pt idx="1482">
                        <c:v>7271.4312491588198</c:v>
                      </c:pt>
                      <c:pt idx="1483">
                        <c:v>7269.6604064243284</c:v>
                      </c:pt>
                      <c:pt idx="1484">
                        <c:v>7267.95660952655</c:v>
                      </c:pt>
                      <c:pt idx="1485">
                        <c:v>7266.277380954074</c:v>
                      </c:pt>
                      <c:pt idx="1486">
                        <c:v>7264.6149855528347</c:v>
                      </c:pt>
                      <c:pt idx="1487">
                        <c:v>7262.9668274997948</c:v>
                      </c:pt>
                      <c:pt idx="1488">
                        <c:v>7261.5815201603882</c:v>
                      </c:pt>
                      <c:pt idx="1489">
                        <c:v>7260.0596742906373</c:v>
                      </c:pt>
                      <c:pt idx="1490">
                        <c:v>7258.4506198433373</c:v>
                      </c:pt>
                      <c:pt idx="1491">
                        <c:v>7256.9381699229798</c:v>
                      </c:pt>
                      <c:pt idx="1492">
                        <c:v>7255.3568120894452</c:v>
                      </c:pt>
                      <c:pt idx="1493">
                        <c:v>7253.8080144365149</c:v>
                      </c:pt>
                      <c:pt idx="1494">
                        <c:v>7252.2385849763641</c:v>
                      </c:pt>
                      <c:pt idx="1495">
                        <c:v>7250.6336160132696</c:v>
                      </c:pt>
                      <c:pt idx="1496">
                        <c:v>7248.92877635267</c:v>
                      </c:pt>
                      <c:pt idx="1497">
                        <c:v>7247.2479202369268</c:v>
                      </c:pt>
                      <c:pt idx="1498">
                        <c:v>7245.6216602031018</c:v>
                      </c:pt>
                      <c:pt idx="1499">
                        <c:v>7244.0342803258409</c:v>
                      </c:pt>
                      <c:pt idx="1500">
                        <c:v>7242.452944660341</c:v>
                      </c:pt>
                      <c:pt idx="1501">
                        <c:v>7240.8231205237244</c:v>
                      </c:pt>
                      <c:pt idx="1502">
                        <c:v>7239.2832830058524</c:v>
                      </c:pt>
                      <c:pt idx="1503">
                        <c:v>7237.6201760260801</c:v>
                      </c:pt>
                      <c:pt idx="1504">
                        <c:v>7236.0215824590296</c:v>
                      </c:pt>
                      <c:pt idx="1505">
                        <c:v>7234.4420676389846</c:v>
                      </c:pt>
                      <c:pt idx="1506">
                        <c:v>7232.8220229510744</c:v>
                      </c:pt>
                      <c:pt idx="1507">
                        <c:v>7231.303222907768</c:v>
                      </c:pt>
                      <c:pt idx="1508">
                        <c:v>7229.6747727182537</c:v>
                      </c:pt>
                      <c:pt idx="1509">
                        <c:v>7227.8757674086737</c:v>
                      </c:pt>
                      <c:pt idx="1510">
                        <c:v>7226.2745891026098</c:v>
                      </c:pt>
                      <c:pt idx="1511">
                        <c:v>7224.7919133427013</c:v>
                      </c:pt>
                      <c:pt idx="1512">
                        <c:v>7223.2267737529601</c:v>
                      </c:pt>
                      <c:pt idx="1513">
                        <c:v>7221.8292321289782</c:v>
                      </c:pt>
                      <c:pt idx="1514">
                        <c:v>7220.362484659584</c:v>
                      </c:pt>
                      <c:pt idx="1515">
                        <c:v>7218.8297452003117</c:v>
                      </c:pt>
                      <c:pt idx="1516">
                        <c:v>7217.1819183315583</c:v>
                      </c:pt>
                      <c:pt idx="1517">
                        <c:v>7215.6467209313541</c:v>
                      </c:pt>
                      <c:pt idx="1518">
                        <c:v>7213.9539062952344</c:v>
                      </c:pt>
                      <c:pt idx="1519">
                        <c:v>7212.3731775782198</c:v>
                      </c:pt>
                      <c:pt idx="1520">
                        <c:v>7210.8654533426024</c:v>
                      </c:pt>
                      <c:pt idx="1521">
                        <c:v>7209.3457262505444</c:v>
                      </c:pt>
                      <c:pt idx="1522">
                        <c:v>7207.7719989410316</c:v>
                      </c:pt>
                      <c:pt idx="1523">
                        <c:v>7206.2778306220735</c:v>
                      </c:pt>
                      <c:pt idx="1524">
                        <c:v>7204.6737142246729</c:v>
                      </c:pt>
                      <c:pt idx="1525">
                        <c:v>7203.0856116848627</c:v>
                      </c:pt>
                      <c:pt idx="1526">
                        <c:v>7201.4801545924074</c:v>
                      </c:pt>
                      <c:pt idx="1527">
                        <c:v>7199.8318808253034</c:v>
                      </c:pt>
                      <c:pt idx="1528">
                        <c:v>7198.1543241321706</c:v>
                      </c:pt>
                      <c:pt idx="1529">
                        <c:v>7196.4382596977648</c:v>
                      </c:pt>
                      <c:pt idx="1530">
                        <c:v>7194.7089372789396</c:v>
                      </c:pt>
                      <c:pt idx="1531">
                        <c:v>7193.1209726212282</c:v>
                      </c:pt>
                      <c:pt idx="1532">
                        <c:v>7191.6330497951703</c:v>
                      </c:pt>
                      <c:pt idx="1533">
                        <c:v>7190.0224422876572</c:v>
                      </c:pt>
                      <c:pt idx="1534">
                        <c:v>7188.4174099255197</c:v>
                      </c:pt>
                      <c:pt idx="1535">
                        <c:v>7186.8471611517261</c:v>
                      </c:pt>
                      <c:pt idx="1536">
                        <c:v>7185.3310615615001</c:v>
                      </c:pt>
                      <c:pt idx="1537">
                        <c:v>7183.7889562998216</c:v>
                      </c:pt>
                      <c:pt idx="1538">
                        <c:v>7182.293253983622</c:v>
                      </c:pt>
                      <c:pt idx="1539">
                        <c:v>7180.7611294517901</c:v>
                      </c:pt>
                      <c:pt idx="1540">
                        <c:v>7179.21417170729</c:v>
                      </c:pt>
                      <c:pt idx="1541">
                        <c:v>7177.5658425200982</c:v>
                      </c:pt>
                      <c:pt idx="1542">
                        <c:v>7175.9222168496126</c:v>
                      </c:pt>
                      <c:pt idx="1543">
                        <c:v>7174.2278571322331</c:v>
                      </c:pt>
                      <c:pt idx="1544">
                        <c:v>7172.5758782751745</c:v>
                      </c:pt>
                      <c:pt idx="1545">
                        <c:v>7170.9176428411974</c:v>
                      </c:pt>
                      <c:pt idx="1546">
                        <c:v>7169.1990761297902</c:v>
                      </c:pt>
                      <c:pt idx="1547">
                        <c:v>7167.5680270121829</c:v>
                      </c:pt>
                      <c:pt idx="1548">
                        <c:v>7165.9524814547731</c:v>
                      </c:pt>
                      <c:pt idx="1549">
                        <c:v>7164.34288345803</c:v>
                      </c:pt>
                      <c:pt idx="1550">
                        <c:v>7162.6558341644077</c:v>
                      </c:pt>
                      <c:pt idx="1551">
                        <c:v>7160.9875656855584</c:v>
                      </c:pt>
                      <c:pt idx="1552">
                        <c:v>7159.3420779386097</c:v>
                      </c:pt>
                      <c:pt idx="1553">
                        <c:v>7157.7102316753953</c:v>
                      </c:pt>
                      <c:pt idx="1554">
                        <c:v>7156.1460905124004</c:v>
                      </c:pt>
                      <c:pt idx="1555">
                        <c:v>7154.6241067605497</c:v>
                      </c:pt>
                      <c:pt idx="1556">
                        <c:v>7153.0511021135899</c:v>
                      </c:pt>
                      <c:pt idx="1557">
                        <c:v>7151.4229800033008</c:v>
                      </c:pt>
                      <c:pt idx="1558">
                        <c:v>7149.6908795432719</c:v>
                      </c:pt>
                      <c:pt idx="1559">
                        <c:v>7148.0192593267884</c:v>
                      </c:pt>
                      <c:pt idx="1560">
                        <c:v>7146.3731867993883</c:v>
                      </c:pt>
                      <c:pt idx="1561">
                        <c:v>7144.6533649600042</c:v>
                      </c:pt>
                      <c:pt idx="1562">
                        <c:v>7143.1359991577829</c:v>
                      </c:pt>
                      <c:pt idx="1563">
                        <c:v>7141.6596624368076</c:v>
                      </c:pt>
                      <c:pt idx="1564">
                        <c:v>7140.1139075052597</c:v>
                      </c:pt>
                      <c:pt idx="1565">
                        <c:v>7138.4413079249962</c:v>
                      </c:pt>
                      <c:pt idx="1566">
                        <c:v>7136.7968629408679</c:v>
                      </c:pt>
                      <c:pt idx="1567">
                        <c:v>7135.1747628743042</c:v>
                      </c:pt>
                      <c:pt idx="1568">
                        <c:v>7133.6704205233127</c:v>
                      </c:pt>
                      <c:pt idx="1569">
                        <c:v>7132.0448197529977</c:v>
                      </c:pt>
                      <c:pt idx="1570">
                        <c:v>7130.3860851056434</c:v>
                      </c:pt>
                      <c:pt idx="1571">
                        <c:v>7128.7706995983663</c:v>
                      </c:pt>
                      <c:pt idx="1572">
                        <c:v>7127.1983652989338</c:v>
                      </c:pt>
                      <c:pt idx="1573">
                        <c:v>7125.5600390096242</c:v>
                      </c:pt>
                      <c:pt idx="1574">
                        <c:v>7123.8795663931896</c:v>
                      </c:pt>
                      <c:pt idx="1575">
                        <c:v>7122.1777171389494</c:v>
                      </c:pt>
                      <c:pt idx="1576">
                        <c:v>7120.5348584670874</c:v>
                      </c:pt>
                      <c:pt idx="1577">
                        <c:v>7118.827050568163</c:v>
                      </c:pt>
                      <c:pt idx="1578">
                        <c:v>7117.2314997224967</c:v>
                      </c:pt>
                      <c:pt idx="1579">
                        <c:v>7115.5514740044146</c:v>
                      </c:pt>
                      <c:pt idx="1580">
                        <c:v>7113.9594983455572</c:v>
                      </c:pt>
                      <c:pt idx="1581">
                        <c:v>7112.3686288485624</c:v>
                      </c:pt>
                      <c:pt idx="1582">
                        <c:v>7110.7686835024424</c:v>
                      </c:pt>
                      <c:pt idx="1583">
                        <c:v>7109.2671191926511</c:v>
                      </c:pt>
                      <c:pt idx="1584">
                        <c:v>7107.714917487061</c:v>
                      </c:pt>
                      <c:pt idx="1585">
                        <c:v>7106.1033416997898</c:v>
                      </c:pt>
                      <c:pt idx="1586">
                        <c:v>7104.5929994731077</c:v>
                      </c:pt>
                      <c:pt idx="1587">
                        <c:v>7103.1737500270328</c:v>
                      </c:pt>
                      <c:pt idx="1588">
                        <c:v>7101.5261355234397</c:v>
                      </c:pt>
                      <c:pt idx="1589">
                        <c:v>7099.9019831832884</c:v>
                      </c:pt>
                      <c:pt idx="1590">
                        <c:v>7098.3846395491009</c:v>
                      </c:pt>
                      <c:pt idx="1591">
                        <c:v>7096.7577313357824</c:v>
                      </c:pt>
                      <c:pt idx="1592">
                        <c:v>7095.1343983092765</c:v>
                      </c:pt>
                      <c:pt idx="1593">
                        <c:v>7093.5704282804363</c:v>
                      </c:pt>
                      <c:pt idx="1594">
                        <c:v>7091.9441793306287</c:v>
                      </c:pt>
                      <c:pt idx="1595">
                        <c:v>7090.280625452504</c:v>
                      </c:pt>
                      <c:pt idx="1596">
                        <c:v>7088.6548978841047</c:v>
                      </c:pt>
                      <c:pt idx="1597">
                        <c:v>7087.0862988216177</c:v>
                      </c:pt>
                      <c:pt idx="1598">
                        <c:v>7085.4980996307122</c:v>
                      </c:pt>
                      <c:pt idx="1599">
                        <c:v>7083.8554644080241</c:v>
                      </c:pt>
                      <c:pt idx="1600">
                        <c:v>7082.2298002386669</c:v>
                      </c:pt>
                      <c:pt idx="1601">
                        <c:v>7080.777171298344</c:v>
                      </c:pt>
                      <c:pt idx="1602">
                        <c:v>7079.2717972685496</c:v>
                      </c:pt>
                      <c:pt idx="1603">
                        <c:v>7077.6749691268724</c:v>
                      </c:pt>
                      <c:pt idx="1604">
                        <c:v>7076.0689684849731</c:v>
                      </c:pt>
                      <c:pt idx="1605">
                        <c:v>7074.3389646346022</c:v>
                      </c:pt>
                      <c:pt idx="1606">
                        <c:v>7072.846934156305</c:v>
                      </c:pt>
                      <c:pt idx="1607">
                        <c:v>7071.2609171421327</c:v>
                      </c:pt>
                      <c:pt idx="1608">
                        <c:v>7069.5394788434942</c:v>
                      </c:pt>
                      <c:pt idx="1609">
                        <c:v>7067.9050478412637</c:v>
                      </c:pt>
                      <c:pt idx="1610">
                        <c:v>7066.2064758416027</c:v>
                      </c:pt>
                      <c:pt idx="1611">
                        <c:v>7064.6098077500574</c:v>
                      </c:pt>
                      <c:pt idx="1612">
                        <c:v>7062.919439970854</c:v>
                      </c:pt>
                      <c:pt idx="1613">
                        <c:v>7061.2452350153571</c:v>
                      </c:pt>
                      <c:pt idx="1614">
                        <c:v>7059.6436510419471</c:v>
                      </c:pt>
                      <c:pt idx="1615">
                        <c:v>7058.1873945997904</c:v>
                      </c:pt>
                      <c:pt idx="1616">
                        <c:v>7056.6990993584404</c:v>
                      </c:pt>
                      <c:pt idx="1617">
                        <c:v>7055.2442580943944</c:v>
                      </c:pt>
                      <c:pt idx="1618">
                        <c:v>7053.5830876741429</c:v>
                      </c:pt>
                      <c:pt idx="1619">
                        <c:v>7051.9871010141424</c:v>
                      </c:pt>
                      <c:pt idx="1620">
                        <c:v>7050.419715848624</c:v>
                      </c:pt>
                      <c:pt idx="1621">
                        <c:v>7048.8482230308728</c:v>
                      </c:pt>
                      <c:pt idx="1622">
                        <c:v>7047.3934562498871</c:v>
                      </c:pt>
                      <c:pt idx="1623">
                        <c:v>7045.7792957235997</c:v>
                      </c:pt>
                      <c:pt idx="1624">
                        <c:v>7044.1555157987423</c:v>
                      </c:pt>
                      <c:pt idx="1625">
                        <c:v>7042.5820864214656</c:v>
                      </c:pt>
                      <c:pt idx="1626">
                        <c:v>7040.989216965907</c:v>
                      </c:pt>
                      <c:pt idx="1627">
                        <c:v>7039.3460603618078</c:v>
                      </c:pt>
                      <c:pt idx="1628">
                        <c:v>7037.6211213594197</c:v>
                      </c:pt>
                      <c:pt idx="1629">
                        <c:v>7036.0648864846498</c:v>
                      </c:pt>
                      <c:pt idx="1630">
                        <c:v>7034.5140033060798</c:v>
                      </c:pt>
                      <c:pt idx="1631">
                        <c:v>7032.9150151557023</c:v>
                      </c:pt>
                      <c:pt idx="1632">
                        <c:v>7031.2428735578096</c:v>
                      </c:pt>
                      <c:pt idx="1633">
                        <c:v>7029.6865531159638</c:v>
                      </c:pt>
                      <c:pt idx="1634">
                        <c:v>7028.080626957124</c:v>
                      </c:pt>
                      <c:pt idx="1635">
                        <c:v>7026.5349575926521</c:v>
                      </c:pt>
                      <c:pt idx="1636">
                        <c:v>7025.0046317382439</c:v>
                      </c:pt>
                      <c:pt idx="1637">
                        <c:v>7023.4012380033946</c:v>
                      </c:pt>
                      <c:pt idx="1638">
                        <c:v>7021.7174770483653</c:v>
                      </c:pt>
                      <c:pt idx="1639">
                        <c:v>7020.1003784307431</c:v>
                      </c:pt>
                      <c:pt idx="1640">
                        <c:v>7018.4918453648525</c:v>
                      </c:pt>
                      <c:pt idx="1641">
                        <c:v>7016.8758639931102</c:v>
                      </c:pt>
                      <c:pt idx="1642">
                        <c:v>7015.1768340110802</c:v>
                      </c:pt>
                      <c:pt idx="1643">
                        <c:v>7013.5096082950504</c:v>
                      </c:pt>
                      <c:pt idx="1644">
                        <c:v>7011.8871579812276</c:v>
                      </c:pt>
                      <c:pt idx="1645">
                        <c:v>7010.2636538205688</c:v>
                      </c:pt>
                      <c:pt idx="1646">
                        <c:v>7008.6662187304037</c:v>
                      </c:pt>
                      <c:pt idx="1647">
                        <c:v>7007.0576111814553</c:v>
                      </c:pt>
                      <c:pt idx="1648">
                        <c:v>7005.4801486349998</c:v>
                      </c:pt>
                      <c:pt idx="1649">
                        <c:v>7004.0793599034296</c:v>
                      </c:pt>
                      <c:pt idx="1650">
                        <c:v>7002.4127411358877</c:v>
                      </c:pt>
                      <c:pt idx="1651">
                        <c:v>7000.8430248275217</c:v>
                      </c:pt>
                      <c:pt idx="1652">
                        <c:v>6999.2834492991342</c:v>
                      </c:pt>
                      <c:pt idx="1653">
                        <c:v>6997.653636246534</c:v>
                      </c:pt>
                      <c:pt idx="1654">
                        <c:v>6996.0666509526018</c:v>
                      </c:pt>
                      <c:pt idx="1655">
                        <c:v>6994.4564269443999</c:v>
                      </c:pt>
                      <c:pt idx="1656">
                        <c:v>6992.8646002516616</c:v>
                      </c:pt>
                      <c:pt idx="1657">
                        <c:v>6991.1569524028728</c:v>
                      </c:pt>
                      <c:pt idx="1658">
                        <c:v>6989.5398648692671</c:v>
                      </c:pt>
                      <c:pt idx="1659">
                        <c:v>6987.9818534851111</c:v>
                      </c:pt>
                      <c:pt idx="1660">
                        <c:v>6986.2324840395158</c:v>
                      </c:pt>
                      <c:pt idx="1661">
                        <c:v>6984.6326765754957</c:v>
                      </c:pt>
                      <c:pt idx="1662">
                        <c:v>6983.0365076973249</c:v>
                      </c:pt>
                      <c:pt idx="1663">
                        <c:v>6981.4754314237498</c:v>
                      </c:pt>
                      <c:pt idx="1664">
                        <c:v>6979.9617152913979</c:v>
                      </c:pt>
                      <c:pt idx="1665">
                        <c:v>6978.4856241876323</c:v>
                      </c:pt>
                      <c:pt idx="1666">
                        <c:v>6977.0119054577244</c:v>
                      </c:pt>
                      <c:pt idx="1667">
                        <c:v>6975.5046059524229</c:v>
                      </c:pt>
                      <c:pt idx="1668">
                        <c:v>6973.8662907471298</c:v>
                      </c:pt>
                      <c:pt idx="1669">
                        <c:v>6972.2778681070486</c:v>
                      </c:pt>
                      <c:pt idx="1670">
                        <c:v>6970.7168663165339</c:v>
                      </c:pt>
                      <c:pt idx="1671">
                        <c:v>6969.0650585936264</c:v>
                      </c:pt>
                      <c:pt idx="1672">
                        <c:v>6967.3320754209126</c:v>
                      </c:pt>
                      <c:pt idx="1673">
                        <c:v>6965.6139032928331</c:v>
                      </c:pt>
                      <c:pt idx="1674">
                        <c:v>6963.9750556221124</c:v>
                      </c:pt>
                      <c:pt idx="1675">
                        <c:v>6962.2580863069879</c:v>
                      </c:pt>
                      <c:pt idx="1676">
                        <c:v>6960.6628112255221</c:v>
                      </c:pt>
                      <c:pt idx="1677">
                        <c:v>6959.14923297527</c:v>
                      </c:pt>
                      <c:pt idx="1678">
                        <c:v>6957.5103853045484</c:v>
                      </c:pt>
                      <c:pt idx="1679">
                        <c:v>6955.9245695715181</c:v>
                      </c:pt>
                      <c:pt idx="1680">
                        <c:v>6954.3252613208724</c:v>
                      </c:pt>
                      <c:pt idx="1681">
                        <c:v>6952.695351617177</c:v>
                      </c:pt>
                      <c:pt idx="1682">
                        <c:v>6951.1201013944428</c:v>
                      </c:pt>
                      <c:pt idx="1683">
                        <c:v>6949.5621312412941</c:v>
                      </c:pt>
                      <c:pt idx="1684">
                        <c:v>6947.9547788203226</c:v>
                      </c:pt>
                      <c:pt idx="1685">
                        <c:v>6946.3253049309624</c:v>
                      </c:pt>
                      <c:pt idx="1686">
                        <c:v>6944.6458529093134</c:v>
                      </c:pt>
                      <c:pt idx="1687">
                        <c:v>6943.0849034338225</c:v>
                      </c:pt>
                      <c:pt idx="1688">
                        <c:v>6941.560376173963</c:v>
                      </c:pt>
                      <c:pt idx="1689">
                        <c:v>6939.9009490110457</c:v>
                      </c:pt>
                      <c:pt idx="1690">
                        <c:v>6938.2424267288507</c:v>
                      </c:pt>
                      <c:pt idx="1691">
                        <c:v>6936.5678050219904</c:v>
                      </c:pt>
                      <c:pt idx="1692">
                        <c:v>6934.9350538780536</c:v>
                      </c:pt>
                      <c:pt idx="1693">
                        <c:v>6933.3263607620302</c:v>
                      </c:pt>
                      <c:pt idx="1694">
                        <c:v>6931.5666904863201</c:v>
                      </c:pt>
                      <c:pt idx="1695">
                        <c:v>6929.9075723396554</c:v>
                      </c:pt>
                      <c:pt idx="1696">
                        <c:v>6928.2521783459197</c:v>
                      </c:pt>
                      <c:pt idx="1697">
                        <c:v>6926.553435212104</c:v>
                      </c:pt>
                      <c:pt idx="1698">
                        <c:v>6924.9910071594604</c:v>
                      </c:pt>
                      <c:pt idx="1699">
                        <c:v>6923.4553074408177</c:v>
                      </c:pt>
                      <c:pt idx="1700">
                        <c:v>6921.8604792577034</c:v>
                      </c:pt>
                      <c:pt idx="1701">
                        <c:v>6920.2053197971582</c:v>
                      </c:pt>
                      <c:pt idx="1702">
                        <c:v>6918.7044892339363</c:v>
                      </c:pt>
                      <c:pt idx="1703">
                        <c:v>6917.1893579234702</c:v>
                      </c:pt>
                      <c:pt idx="1704">
                        <c:v>6915.573972416194</c:v>
                      </c:pt>
                      <c:pt idx="1705">
                        <c:v>6913.9255164309216</c:v>
                      </c:pt>
                      <c:pt idx="1706">
                        <c:v>6912.3362110781554</c:v>
                      </c:pt>
                      <c:pt idx="1707">
                        <c:v>6910.7050462464822</c:v>
                      </c:pt>
                      <c:pt idx="1708">
                        <c:v>6909.1032277398808</c:v>
                      </c:pt>
                      <c:pt idx="1709">
                        <c:v>6907.5437156105354</c:v>
                      </c:pt>
                      <c:pt idx="1710">
                        <c:v>6905.9403440437218</c:v>
                      </c:pt>
                      <c:pt idx="1711">
                        <c:v>6904.3463573422823</c:v>
                      </c:pt>
                      <c:pt idx="1712">
                        <c:v>6902.7705555911507</c:v>
                      </c:pt>
                      <c:pt idx="1713">
                        <c:v>6901.1322625538942</c:v>
                      </c:pt>
                      <c:pt idx="1714">
                        <c:v>6899.5543118780788</c:v>
                      </c:pt>
                      <c:pt idx="1715">
                        <c:v>6898.0632084485378</c:v>
                      </c:pt>
                      <c:pt idx="1716">
                        <c:v>6896.4483141756828</c:v>
                      </c:pt>
                      <c:pt idx="1717">
                        <c:v>6894.8715663128223</c:v>
                      </c:pt>
                      <c:pt idx="1718">
                        <c:v>6893.2457975134184</c:v>
                      </c:pt>
                      <c:pt idx="1719">
                        <c:v>6891.6307653584636</c:v>
                      </c:pt>
                      <c:pt idx="1720">
                        <c:v>6890.0117000343289</c:v>
                      </c:pt>
                      <c:pt idx="1721">
                        <c:v>6888.4378459267336</c:v>
                      </c:pt>
                      <c:pt idx="1722">
                        <c:v>6886.8188550856603</c:v>
                      </c:pt>
                      <c:pt idx="1723">
                        <c:v>6885.2254008496502</c:v>
                      </c:pt>
                      <c:pt idx="1724">
                        <c:v>6883.5874057446244</c:v>
                      </c:pt>
                      <c:pt idx="1725">
                        <c:v>6882.0081666887818</c:v>
                      </c:pt>
                      <c:pt idx="1726">
                        <c:v>6880.4643704847913</c:v>
                      </c:pt>
                      <c:pt idx="1727">
                        <c:v>6878.8595726558478</c:v>
                      </c:pt>
                      <c:pt idx="1728">
                        <c:v>6877.4366624558897</c:v>
                      </c:pt>
                      <c:pt idx="1729">
                        <c:v>6875.9486429787348</c:v>
                      </c:pt>
                      <c:pt idx="1730">
                        <c:v>6874.3027939005106</c:v>
                      </c:pt>
                      <c:pt idx="1731">
                        <c:v>6872.7883963366139</c:v>
                      </c:pt>
                      <c:pt idx="1732">
                        <c:v>6871.2398221328594</c:v>
                      </c:pt>
                      <c:pt idx="1733">
                        <c:v>6869.5138181996163</c:v>
                      </c:pt>
                      <c:pt idx="1734">
                        <c:v>6867.9141375336767</c:v>
                      </c:pt>
                      <c:pt idx="1735">
                        <c:v>6866.181419041146</c:v>
                      </c:pt>
                      <c:pt idx="1736">
                        <c:v>6864.4723972452502</c:v>
                      </c:pt>
                      <c:pt idx="1737">
                        <c:v>6862.7629174669901</c:v>
                      </c:pt>
                      <c:pt idx="1738">
                        <c:v>6861.0529273913344</c:v>
                      </c:pt>
                      <c:pt idx="1739">
                        <c:v>6859.3756987774232</c:v>
                      </c:pt>
                      <c:pt idx="1740">
                        <c:v>6857.66063276977</c:v>
                      </c:pt>
                      <c:pt idx="1741">
                        <c:v>6855.9948000638178</c:v>
                      </c:pt>
                      <c:pt idx="1742">
                        <c:v>6854.4006945432538</c:v>
                      </c:pt>
                      <c:pt idx="1743">
                        <c:v>6852.8582802653236</c:v>
                      </c:pt>
                      <c:pt idx="1744">
                        <c:v>6851.27907135647</c:v>
                      </c:pt>
                      <c:pt idx="1745">
                        <c:v>6849.6387118565426</c:v>
                      </c:pt>
                      <c:pt idx="1746">
                        <c:v>6848.0894562212416</c:v>
                      </c:pt>
                      <c:pt idx="1747">
                        <c:v>6846.5030335397259</c:v>
                      </c:pt>
                      <c:pt idx="1748">
                        <c:v>6844.8990328563914</c:v>
                      </c:pt>
                      <c:pt idx="1749">
                        <c:v>6843.3798683767473</c:v>
                      </c:pt>
                      <c:pt idx="1750">
                        <c:v>6841.7870512362106</c:v>
                      </c:pt>
                      <c:pt idx="1751">
                        <c:v>6840.2039279773071</c:v>
                      </c:pt>
                      <c:pt idx="1752">
                        <c:v>6838.4790634579758</c:v>
                      </c:pt>
                      <c:pt idx="1753">
                        <c:v>6836.9436093565437</c:v>
                      </c:pt>
                      <c:pt idx="1754">
                        <c:v>6835.3804586413471</c:v>
                      </c:pt>
                      <c:pt idx="1755">
                        <c:v>6833.7159998825018</c:v>
                      </c:pt>
                      <c:pt idx="1756">
                        <c:v>6832.0614695384802</c:v>
                      </c:pt>
                      <c:pt idx="1757">
                        <c:v>6830.3761666072578</c:v>
                      </c:pt>
                      <c:pt idx="1758">
                        <c:v>6828.7574626143978</c:v>
                      </c:pt>
                      <c:pt idx="1759">
                        <c:v>6827.1681049466079</c:v>
                      </c:pt>
                      <c:pt idx="1760">
                        <c:v>6825.5584878868913</c:v>
                      </c:pt>
                      <c:pt idx="1761">
                        <c:v>6824.0604464488879</c:v>
                      </c:pt>
                      <c:pt idx="1762">
                        <c:v>6822.4994034273659</c:v>
                      </c:pt>
                      <c:pt idx="1763">
                        <c:v>6820.9368596606546</c:v>
                      </c:pt>
                      <c:pt idx="1764">
                        <c:v>6819.3673889695001</c:v>
                      </c:pt>
                      <c:pt idx="1765">
                        <c:v>6817.8609309458798</c:v>
                      </c:pt>
                      <c:pt idx="1766">
                        <c:v>6816.2657525155046</c:v>
                      </c:pt>
                      <c:pt idx="1767">
                        <c:v>6814.7189991572104</c:v>
                      </c:pt>
                      <c:pt idx="1768">
                        <c:v>6813.1266510830601</c:v>
                      </c:pt>
                      <c:pt idx="1769">
                        <c:v>6811.4760572571204</c:v>
                      </c:pt>
                      <c:pt idx="1770">
                        <c:v>6809.8273889066904</c:v>
                      </c:pt>
                      <c:pt idx="1771">
                        <c:v>6808.2661002679579</c:v>
                      </c:pt>
                      <c:pt idx="1772">
                        <c:v>6806.66718660064</c:v>
                      </c:pt>
                      <c:pt idx="1773">
                        <c:v>6805.0565156940847</c:v>
                      </c:pt>
                      <c:pt idx="1774">
                        <c:v>6803.346473303407</c:v>
                      </c:pt>
                      <c:pt idx="1775">
                        <c:v>6801.7255871338139</c:v>
                      </c:pt>
                      <c:pt idx="1776">
                        <c:v>6800.1710019703514</c:v>
                      </c:pt>
                      <c:pt idx="1777">
                        <c:v>6798.6322072153016</c:v>
                      </c:pt>
                      <c:pt idx="1778">
                        <c:v>6797.1405602363157</c:v>
                      </c:pt>
                      <c:pt idx="1779">
                        <c:v>6795.511194082067</c:v>
                      </c:pt>
                      <c:pt idx="1780">
                        <c:v>6793.9341895179796</c:v>
                      </c:pt>
                      <c:pt idx="1781">
                        <c:v>6792.26683700387</c:v>
                      </c:pt>
                      <c:pt idx="1782">
                        <c:v>6790.6231590183597</c:v>
                      </c:pt>
                      <c:pt idx="1783">
                        <c:v>6789.0087639588783</c:v>
                      </c:pt>
                      <c:pt idx="1784">
                        <c:v>6787.4251304025802</c:v>
                      </c:pt>
                      <c:pt idx="1785">
                        <c:v>6785.7168756053061</c:v>
                      </c:pt>
                      <c:pt idx="1786">
                        <c:v>6784.1026184279262</c:v>
                      </c:pt>
                      <c:pt idx="1787">
                        <c:v>6782.4420217041079</c:v>
                      </c:pt>
                      <c:pt idx="1788">
                        <c:v>6780.920261401433</c:v>
                      </c:pt>
                      <c:pt idx="1789">
                        <c:v>6779.3240925232622</c:v>
                      </c:pt>
                      <c:pt idx="1790">
                        <c:v>6777.7733472267901</c:v>
                      </c:pt>
                      <c:pt idx="1791">
                        <c:v>6776.2399564829648</c:v>
                      </c:pt>
                      <c:pt idx="1792">
                        <c:v>6774.6899560170814</c:v>
                      </c:pt>
                      <c:pt idx="1793">
                        <c:v>6773.2189075932602</c:v>
                      </c:pt>
                      <c:pt idx="1794">
                        <c:v>6771.7321432440876</c:v>
                      </c:pt>
                      <c:pt idx="1795">
                        <c:v>6770.0399546194258</c:v>
                      </c:pt>
                      <c:pt idx="1796">
                        <c:v>6768.3861247699197</c:v>
                      </c:pt>
                      <c:pt idx="1797">
                        <c:v>6766.7583750749236</c:v>
                      </c:pt>
                      <c:pt idx="1798">
                        <c:v>6765.0882445196103</c:v>
                      </c:pt>
                      <c:pt idx="1799">
                        <c:v>6763.4890218360397</c:v>
                      </c:pt>
                      <c:pt idx="1800">
                        <c:v>6761.9299566050468</c:v>
                      </c:pt>
                      <c:pt idx="1801">
                        <c:v>6760.2546122356362</c:v>
                      </c:pt>
                      <c:pt idx="1802">
                        <c:v>6758.6267991415998</c:v>
                      </c:pt>
                      <c:pt idx="1803">
                        <c:v>6756.9849943165691</c:v>
                      </c:pt>
                      <c:pt idx="1804">
                        <c:v>6755.2610980770014</c:v>
                      </c:pt>
                      <c:pt idx="1805">
                        <c:v>6753.6670258084878</c:v>
                      </c:pt>
                      <c:pt idx="1806">
                        <c:v>6752.0534500626509</c:v>
                      </c:pt>
                      <c:pt idx="1807">
                        <c:v>6750.4546853614502</c:v>
                      </c:pt>
                      <c:pt idx="1808">
                        <c:v>6748.8966628932758</c:v>
                      </c:pt>
                      <c:pt idx="1809">
                        <c:v>6747.3089106007228</c:v>
                      </c:pt>
                      <c:pt idx="1810">
                        <c:v>6745.7320439187342</c:v>
                      </c:pt>
                      <c:pt idx="1811">
                        <c:v>6744.1325233029302</c:v>
                      </c:pt>
                      <c:pt idx="1812">
                        <c:v>6742.5122108297728</c:v>
                      </c:pt>
                      <c:pt idx="1813">
                        <c:v>6741.0203182335736</c:v>
                      </c:pt>
                      <c:pt idx="1814">
                        <c:v>6739.5201469338626</c:v>
                      </c:pt>
                      <c:pt idx="1815">
                        <c:v>6737.9290318196599</c:v>
                      </c:pt>
                      <c:pt idx="1816">
                        <c:v>6736.2871937425762</c:v>
                      </c:pt>
                      <c:pt idx="1817">
                        <c:v>6734.745758828426</c:v>
                      </c:pt>
                      <c:pt idx="1818">
                        <c:v>6733.0204997257679</c:v>
                      </c:pt>
                      <c:pt idx="1819">
                        <c:v>6731.3908023872318</c:v>
                      </c:pt>
                      <c:pt idx="1820">
                        <c:v>6729.8565178467024</c:v>
                      </c:pt>
                      <c:pt idx="1821">
                        <c:v>6728.2039542091898</c:v>
                      </c:pt>
                      <c:pt idx="1822">
                        <c:v>6726.4912193443843</c:v>
                      </c:pt>
                      <c:pt idx="1823">
                        <c:v>6724.8047025161904</c:v>
                      </c:pt>
                      <c:pt idx="1824">
                        <c:v>6723.1350188592314</c:v>
                      </c:pt>
                      <c:pt idx="1825">
                        <c:v>6721.5079505957783</c:v>
                      </c:pt>
                      <c:pt idx="1826">
                        <c:v>6719.8521318717267</c:v>
                      </c:pt>
                      <c:pt idx="1827">
                        <c:v>6718.2044318010549</c:v>
                      </c:pt>
                      <c:pt idx="1828">
                        <c:v>6716.5437827622127</c:v>
                      </c:pt>
                      <c:pt idx="1829">
                        <c:v>6714.9008606913067</c:v>
                      </c:pt>
                      <c:pt idx="1830">
                        <c:v>6713.2061094956671</c:v>
                      </c:pt>
                      <c:pt idx="1831">
                        <c:v>6711.6493009244632</c:v>
                      </c:pt>
                      <c:pt idx="1832">
                        <c:v>6710.1385973665047</c:v>
                      </c:pt>
                      <c:pt idx="1833">
                        <c:v>6708.6176151464679</c:v>
                      </c:pt>
                      <c:pt idx="1834">
                        <c:v>6707.1783519256787</c:v>
                      </c:pt>
                      <c:pt idx="1835">
                        <c:v>6705.6046467842034</c:v>
                      </c:pt>
                      <c:pt idx="1836">
                        <c:v>6704.1186082026434</c:v>
                      </c:pt>
                      <c:pt idx="1837">
                        <c:v>6702.5711955808374</c:v>
                      </c:pt>
                      <c:pt idx="1838">
                        <c:v>6700.8328828799604</c:v>
                      </c:pt>
                      <c:pt idx="1839">
                        <c:v>6699.2483776949912</c:v>
                      </c:pt>
                      <c:pt idx="1840">
                        <c:v>6697.6891222668764</c:v>
                      </c:pt>
                      <c:pt idx="1841">
                        <c:v>6696.1919857095909</c:v>
                      </c:pt>
                      <c:pt idx="1842">
                        <c:v>6694.6703331420267</c:v>
                      </c:pt>
                      <c:pt idx="1843">
                        <c:v>6693.1535330572851</c:v>
                      </c:pt>
                      <c:pt idx="1844">
                        <c:v>6691.5027268661897</c:v>
                      </c:pt>
                      <c:pt idx="1845">
                        <c:v>6689.9033029014772</c:v>
                      </c:pt>
                      <c:pt idx="1846">
                        <c:v>6688.4269994325532</c:v>
                      </c:pt>
                      <c:pt idx="1847">
                        <c:v>6686.8149022638709</c:v>
                      </c:pt>
                      <c:pt idx="1848">
                        <c:v>6685.2490590745501</c:v>
                      </c:pt>
                      <c:pt idx="1849">
                        <c:v>6683.6578805613026</c:v>
                      </c:pt>
                      <c:pt idx="1850">
                        <c:v>6681.9914630748999</c:v>
                      </c:pt>
                      <c:pt idx="1851">
                        <c:v>6680.2911447128399</c:v>
                      </c:pt>
                      <c:pt idx="1852">
                        <c:v>6678.5709393741436</c:v>
                      </c:pt>
                      <c:pt idx="1853">
                        <c:v>6676.94561436803</c:v>
                      </c:pt>
                      <c:pt idx="1854">
                        <c:v>6675.3517846116629</c:v>
                      </c:pt>
                      <c:pt idx="1855">
                        <c:v>6673.7741287630206</c:v>
                      </c:pt>
                      <c:pt idx="1856">
                        <c:v>6672.2486744544076</c:v>
                      </c:pt>
                      <c:pt idx="1857">
                        <c:v>6670.5938430730866</c:v>
                      </c:pt>
                      <c:pt idx="1858">
                        <c:v>6669.0205817248998</c:v>
                      </c:pt>
                      <c:pt idx="1859">
                        <c:v>6667.4254223574981</c:v>
                      </c:pt>
                      <c:pt idx="1860">
                        <c:v>6665.7790931288682</c:v>
                      </c:pt>
                      <c:pt idx="1861">
                        <c:v>6664.1192190676029</c:v>
                      </c:pt>
                      <c:pt idx="1862">
                        <c:v>6662.3804674473304</c:v>
                      </c:pt>
                      <c:pt idx="1863">
                        <c:v>6660.6835119069201</c:v>
                      </c:pt>
                      <c:pt idx="1864">
                        <c:v>6658.9738197634979</c:v>
                      </c:pt>
                      <c:pt idx="1865">
                        <c:v>6657.2909526051744</c:v>
                      </c:pt>
                      <c:pt idx="1866">
                        <c:v>6655.5785267566198</c:v>
                      </c:pt>
                      <c:pt idx="1867">
                        <c:v>6653.9177810666843</c:v>
                      </c:pt>
                      <c:pt idx="1868">
                        <c:v>6652.2992038719103</c:v>
                      </c:pt>
                      <c:pt idx="1869">
                        <c:v>6650.7279345033303</c:v>
                      </c:pt>
                      <c:pt idx="1870">
                        <c:v>6649.1778072393618</c:v>
                      </c:pt>
                      <c:pt idx="1871">
                        <c:v>6647.6625380468004</c:v>
                      </c:pt>
                      <c:pt idx="1872">
                        <c:v>6646.0371194946529</c:v>
                      </c:pt>
                      <c:pt idx="1873">
                        <c:v>6644.4452072348377</c:v>
                      </c:pt>
                      <c:pt idx="1874">
                        <c:v>6642.9559215456902</c:v>
                      </c:pt>
                      <c:pt idx="1875">
                        <c:v>6641.468360050907</c:v>
                      </c:pt>
                      <c:pt idx="1876">
                        <c:v>6639.7974846650104</c:v>
                      </c:pt>
                      <c:pt idx="1877">
                        <c:v>6638.2040716600059</c:v>
                      </c:pt>
                      <c:pt idx="1878">
                        <c:v>6636.5425922235027</c:v>
                      </c:pt>
                      <c:pt idx="1879">
                        <c:v>6634.8912313989458</c:v>
                      </c:pt>
                      <c:pt idx="1880">
                        <c:v>6633.3184502011609</c:v>
                      </c:pt>
                      <c:pt idx="1881">
                        <c:v>6631.7622153263928</c:v>
                      </c:pt>
                      <c:pt idx="1882">
                        <c:v>6630.2475419982966</c:v>
                      </c:pt>
                      <c:pt idx="1883">
                        <c:v>6628.5772735608844</c:v>
                      </c:pt>
                      <c:pt idx="1884">
                        <c:v>6626.9623571199954</c:v>
                      </c:pt>
                      <c:pt idx="1885">
                        <c:v>6625.3049853357297</c:v>
                      </c:pt>
                      <c:pt idx="1886">
                        <c:v>6623.6296742183704</c:v>
                      </c:pt>
                      <c:pt idx="1887">
                        <c:v>6621.8958828160294</c:v>
                      </c:pt>
                      <c:pt idx="1888">
                        <c:v>6620.1963013056002</c:v>
                      </c:pt>
                      <c:pt idx="1889">
                        <c:v>6618.6112636552079</c:v>
                      </c:pt>
                      <c:pt idx="1890">
                        <c:v>6617.0230977163528</c:v>
                      </c:pt>
                      <c:pt idx="1891">
                        <c:v>6615.4707692126822</c:v>
                      </c:pt>
                      <c:pt idx="1892">
                        <c:v>6613.9644601551799</c:v>
                      </c:pt>
                      <c:pt idx="1893">
                        <c:v>6612.4747719037496</c:v>
                      </c:pt>
                      <c:pt idx="1894">
                        <c:v>6610.8182305171476</c:v>
                      </c:pt>
                      <c:pt idx="1895">
                        <c:v>6609.2638164878354</c:v>
                      </c:pt>
                      <c:pt idx="1896">
                        <c:v>6607.8540374742161</c:v>
                      </c:pt>
                      <c:pt idx="1897">
                        <c:v>6606.4377039514429</c:v>
                      </c:pt>
                      <c:pt idx="1898">
                        <c:v>6604.9611136343028</c:v>
                      </c:pt>
                      <c:pt idx="1899">
                        <c:v>6603.5044213778128</c:v>
                      </c:pt>
                      <c:pt idx="1900">
                        <c:v>6601.9622859691472</c:v>
                      </c:pt>
                      <c:pt idx="1901">
                        <c:v>6600.3843242093153</c:v>
                      </c:pt>
                      <c:pt idx="1902">
                        <c:v>6598.8052452036072</c:v>
                      </c:pt>
                      <c:pt idx="1903">
                        <c:v>6597.1737301246749</c:v>
                      </c:pt>
                      <c:pt idx="1904">
                        <c:v>6595.5410867158498</c:v>
                      </c:pt>
                      <c:pt idx="1905">
                        <c:v>6593.9167854095813</c:v>
                      </c:pt>
                      <c:pt idx="1906">
                        <c:v>6592.2421335557328</c:v>
                      </c:pt>
                      <c:pt idx="1907">
                        <c:v>6590.64851926959</c:v>
                      </c:pt>
                      <c:pt idx="1908">
                        <c:v>6589.0858043687258</c:v>
                      </c:pt>
                      <c:pt idx="1909">
                        <c:v>6587.4514367655356</c:v>
                      </c:pt>
                      <c:pt idx="1910">
                        <c:v>6585.8020235845197</c:v>
                      </c:pt>
                      <c:pt idx="1911">
                        <c:v>6584.1990022649616</c:v>
                      </c:pt>
                      <c:pt idx="1912">
                        <c:v>6582.5681242815081</c:v>
                      </c:pt>
                      <c:pt idx="1913">
                        <c:v>6580.9369483658174</c:v>
                      </c:pt>
                      <c:pt idx="1914">
                        <c:v>6579.3599105496769</c:v>
                      </c:pt>
                      <c:pt idx="1915">
                        <c:v>6577.9004069999346</c:v>
                      </c:pt>
                      <c:pt idx="1916">
                        <c:v>6576.2926076806134</c:v>
                      </c:pt>
                      <c:pt idx="1917">
                        <c:v>6574.594821742543</c:v>
                      </c:pt>
                      <c:pt idx="1918">
                        <c:v>6573.0308073776314</c:v>
                      </c:pt>
                      <c:pt idx="1919">
                        <c:v>6571.4194217874829</c:v>
                      </c:pt>
                      <c:pt idx="1920">
                        <c:v>6569.8372335562881</c:v>
                      </c:pt>
                      <c:pt idx="1921">
                        <c:v>6568.2627915631801</c:v>
                      </c:pt>
                      <c:pt idx="1922">
                        <c:v>6566.5842111702004</c:v>
                      </c:pt>
                      <c:pt idx="1923">
                        <c:v>6565.0069277368502</c:v>
                      </c:pt>
                      <c:pt idx="1924">
                        <c:v>6563.3352853523302</c:v>
                      </c:pt>
                      <c:pt idx="1925">
                        <c:v>6561.5073664269521</c:v>
                      </c:pt>
                      <c:pt idx="1926">
                        <c:v>6559.8118894637</c:v>
                      </c:pt>
                      <c:pt idx="1927">
                        <c:v>6558.1347353328447</c:v>
                      </c:pt>
                      <c:pt idx="1928">
                        <c:v>6556.5068255877159</c:v>
                      </c:pt>
                      <c:pt idx="1929">
                        <c:v>6554.9766376154057</c:v>
                      </c:pt>
                      <c:pt idx="1930">
                        <c:v>6553.3869376793127</c:v>
                      </c:pt>
                      <c:pt idx="1931">
                        <c:v>6551.8237647960814</c:v>
                      </c:pt>
                      <c:pt idx="1932">
                        <c:v>6550.1932481439017</c:v>
                      </c:pt>
                      <c:pt idx="1933">
                        <c:v>6548.6820644355403</c:v>
                      </c:pt>
                      <c:pt idx="1934">
                        <c:v>6547.0323422382708</c:v>
                      </c:pt>
                      <c:pt idx="1935">
                        <c:v>6545.2983163027366</c:v>
                      </c:pt>
                      <c:pt idx="1936">
                        <c:v>6543.6380175111544</c:v>
                      </c:pt>
                      <c:pt idx="1937">
                        <c:v>6542.0084057396934</c:v>
                      </c:pt>
                      <c:pt idx="1938">
                        <c:v>6540.3572794483307</c:v>
                      </c:pt>
                      <c:pt idx="1939">
                        <c:v>6538.7805506484419</c:v>
                      </c:pt>
                      <c:pt idx="1940">
                        <c:v>6537.1305416029581</c:v>
                      </c:pt>
                      <c:pt idx="1941">
                        <c:v>6535.5512803790798</c:v>
                      </c:pt>
                      <c:pt idx="1942">
                        <c:v>6534.1014073119222</c:v>
                      </c:pt>
                      <c:pt idx="1943">
                        <c:v>6532.6080472225894</c:v>
                      </c:pt>
                      <c:pt idx="1944">
                        <c:v>6531.0076438941014</c:v>
                      </c:pt>
                      <c:pt idx="1945">
                        <c:v>6529.4142530571316</c:v>
                      </c:pt>
                      <c:pt idx="1946">
                        <c:v>6527.7358770503533</c:v>
                      </c:pt>
                      <c:pt idx="1947">
                        <c:v>6526.0768777228186</c:v>
                      </c:pt>
                      <c:pt idx="1948">
                        <c:v>6524.5151421857354</c:v>
                      </c:pt>
                      <c:pt idx="1949">
                        <c:v>6522.9176658645629</c:v>
                      </c:pt>
                      <c:pt idx="1950">
                        <c:v>6521.1952814542001</c:v>
                      </c:pt>
                      <c:pt idx="1951">
                        <c:v>6519.5643622397374</c:v>
                      </c:pt>
                      <c:pt idx="1952">
                        <c:v>6517.9192912441486</c:v>
                      </c:pt>
                      <c:pt idx="1953">
                        <c:v>6516.4424140787924</c:v>
                      </c:pt>
                      <c:pt idx="1954">
                        <c:v>6514.8038975923573</c:v>
                      </c:pt>
                      <c:pt idx="1955">
                        <c:v>6513.1660514534533</c:v>
                      </c:pt>
                      <c:pt idx="1956">
                        <c:v>6511.5769061508199</c:v>
                      </c:pt>
                      <c:pt idx="1957">
                        <c:v>6509.9924643648947</c:v>
                      </c:pt>
                      <c:pt idx="1958">
                        <c:v>6508.4456254395209</c:v>
                      </c:pt>
                      <c:pt idx="1959">
                        <c:v>6506.9288887538214</c:v>
                      </c:pt>
                      <c:pt idx="1960">
                        <c:v>6505.4201106713699</c:v>
                      </c:pt>
                      <c:pt idx="1961">
                        <c:v>6503.9021600886954</c:v>
                      </c:pt>
                      <c:pt idx="1962">
                        <c:v>6502.4050013633769</c:v>
                      </c:pt>
                      <c:pt idx="1963">
                        <c:v>6500.7605785472824</c:v>
                      </c:pt>
                      <c:pt idx="1964">
                        <c:v>6499.0575375641074</c:v>
                      </c:pt>
                      <c:pt idx="1965">
                        <c:v>6497.4625714988924</c:v>
                      </c:pt>
                      <c:pt idx="1966">
                        <c:v>6495.8702012567101</c:v>
                      </c:pt>
                      <c:pt idx="1967">
                        <c:v>6494.2650199284526</c:v>
                      </c:pt>
                      <c:pt idx="1968">
                        <c:v>6492.7545810506781</c:v>
                      </c:pt>
                      <c:pt idx="1969">
                        <c:v>6491.1559542315754</c:v>
                      </c:pt>
                      <c:pt idx="1970">
                        <c:v>6489.4085736605266</c:v>
                      </c:pt>
                      <c:pt idx="1971">
                        <c:v>6487.7175878488179</c:v>
                      </c:pt>
                      <c:pt idx="1972">
                        <c:v>6486.0824532470087</c:v>
                      </c:pt>
                      <c:pt idx="1973">
                        <c:v>6484.4809105046061</c:v>
                      </c:pt>
                      <c:pt idx="1974">
                        <c:v>6482.9016271126929</c:v>
                      </c:pt>
                      <c:pt idx="1975">
                        <c:v>6481.3429866120159</c:v>
                      </c:pt>
                      <c:pt idx="1976">
                        <c:v>6479.7545418039008</c:v>
                      </c:pt>
                      <c:pt idx="1977">
                        <c:v>6478.0441682289356</c:v>
                      </c:pt>
                      <c:pt idx="1978">
                        <c:v>6476.4188543068376</c:v>
                      </c:pt>
                      <c:pt idx="1979">
                        <c:v>6474.7965941901384</c:v>
                      </c:pt>
                      <c:pt idx="1980">
                        <c:v>6473.2306432657069</c:v>
                      </c:pt>
                      <c:pt idx="1981">
                        <c:v>6471.6439860509981</c:v>
                      </c:pt>
                      <c:pt idx="1982">
                        <c:v>6469.986942345954</c:v>
                      </c:pt>
                      <c:pt idx="1983">
                        <c:v>6468.3570104742266</c:v>
                      </c:pt>
                      <c:pt idx="1984">
                        <c:v>6466.8292059597898</c:v>
                      </c:pt>
                      <c:pt idx="1985">
                        <c:v>6465.2839613256356</c:v>
                      </c:pt>
                      <c:pt idx="1986">
                        <c:v>6463.7014862462211</c:v>
                      </c:pt>
                      <c:pt idx="1987">
                        <c:v>6461.9389745302697</c:v>
                      </c:pt>
                      <c:pt idx="1988">
                        <c:v>6460.2044795283509</c:v>
                      </c:pt>
                      <c:pt idx="1989">
                        <c:v>6458.5281557951603</c:v>
                      </c:pt>
                      <c:pt idx="1990">
                        <c:v>6457.0075872214211</c:v>
                      </c:pt>
                      <c:pt idx="1991">
                        <c:v>6455.4867951985061</c:v>
                      </c:pt>
                      <c:pt idx="1992">
                        <c:v>6453.8670896738349</c:v>
                      </c:pt>
                      <c:pt idx="1993">
                        <c:v>6452.2371054870819</c:v>
                      </c:pt>
                      <c:pt idx="1994">
                        <c:v>6450.646235990087</c:v>
                      </c:pt>
                      <c:pt idx="1995">
                        <c:v>6449.0661665365833</c:v>
                      </c:pt>
                      <c:pt idx="1996">
                        <c:v>6447.481490217463</c:v>
                      </c:pt>
                      <c:pt idx="1997">
                        <c:v>6445.7939417104672</c:v>
                      </c:pt>
                      <c:pt idx="1998">
                        <c:v>6444.175524565826</c:v>
                      </c:pt>
                      <c:pt idx="1999">
                        <c:v>6442.5217390523903</c:v>
                      </c:pt>
                      <c:pt idx="2000">
                        <c:v>6440.9446600052424</c:v>
                      </c:pt>
                      <c:pt idx="2001">
                        <c:v>6439.4564503309666</c:v>
                      </c:pt>
                      <c:pt idx="2002">
                        <c:v>6437.841481575053</c:v>
                      </c:pt>
                      <c:pt idx="2003">
                        <c:v>6436.24311145718</c:v>
                      </c:pt>
                      <c:pt idx="2004">
                        <c:v>6434.5935080790368</c:v>
                      </c:pt>
                      <c:pt idx="2005">
                        <c:v>6432.9617806349488</c:v>
                      </c:pt>
                      <c:pt idx="2006">
                        <c:v>6431.4191349288903</c:v>
                      </c:pt>
                      <c:pt idx="2007">
                        <c:v>6429.8350132432324</c:v>
                      </c:pt>
                      <c:pt idx="2008">
                        <c:v>6428.2846957821412</c:v>
                      </c:pt>
                      <c:pt idx="2009">
                        <c:v>6426.7354955669298</c:v>
                      </c:pt>
                      <c:pt idx="2010">
                        <c:v>6425.1084605555297</c:v>
                      </c:pt>
                      <c:pt idx="2011">
                        <c:v>6423.450142659538</c:v>
                      </c:pt>
                      <c:pt idx="2012">
                        <c:v>6421.8496981000417</c:v>
                      </c:pt>
                      <c:pt idx="2013">
                        <c:v>6420.1979236291854</c:v>
                      </c:pt>
                      <c:pt idx="2014">
                        <c:v>6418.6343370996547</c:v>
                      </c:pt>
                      <c:pt idx="2015">
                        <c:v>6417.1117907353873</c:v>
                      </c:pt>
                      <c:pt idx="2016">
                        <c:v>6415.6359452488314</c:v>
                      </c:pt>
                      <c:pt idx="2017">
                        <c:v>6414.1661962890603</c:v>
                      </c:pt>
                      <c:pt idx="2018">
                        <c:v>6412.5184328193482</c:v>
                      </c:pt>
                      <c:pt idx="2019">
                        <c:v>6410.9932684640144</c:v>
                      </c:pt>
                      <c:pt idx="2020">
                        <c:v>6409.4214032309674</c:v>
                      </c:pt>
                      <c:pt idx="2021">
                        <c:v>6407.9013037236136</c:v>
                      </c:pt>
                      <c:pt idx="2022">
                        <c:v>6406.3812786993203</c:v>
                      </c:pt>
                      <c:pt idx="2023">
                        <c:v>6404.7583180881047</c:v>
                      </c:pt>
                      <c:pt idx="2024">
                        <c:v>6403.1227698399971</c:v>
                      </c:pt>
                      <c:pt idx="2025">
                        <c:v>6401.5091196111007</c:v>
                      </c:pt>
                      <c:pt idx="2026">
                        <c:v>6399.8129421533304</c:v>
                      </c:pt>
                      <c:pt idx="2027">
                        <c:v>6398.1476640808423</c:v>
                      </c:pt>
                      <c:pt idx="2028">
                        <c:v>6396.4896964321069</c:v>
                      </c:pt>
                      <c:pt idx="2029">
                        <c:v>6394.8420074454534</c:v>
                      </c:pt>
                      <c:pt idx="2030">
                        <c:v>6393.2308785565319</c:v>
                      </c:pt>
                      <c:pt idx="2031">
                        <c:v>6391.6959569205274</c:v>
                      </c:pt>
                      <c:pt idx="2032">
                        <c:v>6390.1234102559356</c:v>
                      </c:pt>
                      <c:pt idx="2033">
                        <c:v>6388.4633570815613</c:v>
                      </c:pt>
                      <c:pt idx="2034">
                        <c:v>6386.8972159600071</c:v>
                      </c:pt>
                      <c:pt idx="2035">
                        <c:v>6385.393566124576</c:v>
                      </c:pt>
                      <c:pt idx="2036">
                        <c:v>6383.8591547859651</c:v>
                      </c:pt>
                      <c:pt idx="2037">
                        <c:v>6382.2480258970427</c:v>
                      </c:pt>
                      <c:pt idx="2038">
                        <c:v>6380.6314486608298</c:v>
                      </c:pt>
                      <c:pt idx="2039">
                        <c:v>6378.9996023976128</c:v>
                      </c:pt>
                      <c:pt idx="2040">
                        <c:v>6377.5325015758999</c:v>
                      </c:pt>
                      <c:pt idx="2041">
                        <c:v>6376.0046225784026</c:v>
                      </c:pt>
                      <c:pt idx="2042">
                        <c:v>6374.4682525122334</c:v>
                      </c:pt>
                      <c:pt idx="2043">
                        <c:v>6372.8602297437401</c:v>
                      </c:pt>
                      <c:pt idx="2044">
                        <c:v>6371.2360330675183</c:v>
                      </c:pt>
                      <c:pt idx="2045">
                        <c:v>6369.5400347228524</c:v>
                      </c:pt>
                      <c:pt idx="2046">
                        <c:v>6367.9010159179797</c:v>
                      </c:pt>
                      <c:pt idx="2047">
                        <c:v>6366.2450038917405</c:v>
                      </c:pt>
                      <c:pt idx="2048">
                        <c:v>6364.6010692050031</c:v>
                      </c:pt>
                      <c:pt idx="2049">
                        <c:v>6363.0696784197398</c:v>
                      </c:pt>
                      <c:pt idx="2050">
                        <c:v>6361.4086871125919</c:v>
                      </c:pt>
                      <c:pt idx="2051">
                        <c:v>6359.676936899823</c:v>
                      </c:pt>
                      <c:pt idx="2052">
                        <c:v>6358.121711535824</c:v>
                      </c:pt>
                      <c:pt idx="2053">
                        <c:v>6356.5551647469219</c:v>
                      </c:pt>
                      <c:pt idx="2054">
                        <c:v>6354.9791586095844</c:v>
                      </c:pt>
                      <c:pt idx="2055">
                        <c:v>6353.3519936950406</c:v>
                      </c:pt>
                      <c:pt idx="2056">
                        <c:v>6351.6855017255803</c:v>
                      </c:pt>
                      <c:pt idx="2057">
                        <c:v>6350.08210799073</c:v>
                      </c:pt>
                      <c:pt idx="2058">
                        <c:v>6348.4248519205294</c:v>
                      </c:pt>
                      <c:pt idx="2059">
                        <c:v>6346.746017931383</c:v>
                      </c:pt>
                      <c:pt idx="2060">
                        <c:v>6345.1443373068814</c:v>
                      </c:pt>
                      <c:pt idx="2061">
                        <c:v>6343.5012551858408</c:v>
                      </c:pt>
                      <c:pt idx="2062">
                        <c:v>6341.7313284160846</c:v>
                      </c:pt>
                      <c:pt idx="2063">
                        <c:v>6340.0907898030528</c:v>
                      </c:pt>
                      <c:pt idx="2064">
                        <c:v>6338.5274156386786</c:v>
                      </c:pt>
                      <c:pt idx="2065">
                        <c:v>6336.9609131858497</c:v>
                      </c:pt>
                      <c:pt idx="2066">
                        <c:v>6335.4497516455222</c:v>
                      </c:pt>
                      <c:pt idx="2067">
                        <c:v>6333.8489869857603</c:v>
                      </c:pt>
                      <c:pt idx="2068">
                        <c:v>6332.1799213613003</c:v>
                      </c:pt>
                      <c:pt idx="2069">
                        <c:v>6330.5851264302364</c:v>
                      </c:pt>
                      <c:pt idx="2070">
                        <c:v>6328.9953852631361</c:v>
                      </c:pt>
                      <c:pt idx="2071">
                        <c:v>6327.4828830277556</c:v>
                      </c:pt>
                      <c:pt idx="2072">
                        <c:v>6325.8168078096569</c:v>
                      </c:pt>
                      <c:pt idx="2073">
                        <c:v>6324.3016241841697</c:v>
                      </c:pt>
                      <c:pt idx="2074">
                        <c:v>6322.7896433301976</c:v>
                      </c:pt>
                      <c:pt idx="2075">
                        <c:v>6321.2235243766781</c:v>
                      </c:pt>
                      <c:pt idx="2076">
                        <c:v>6319.6567984746698</c:v>
                      </c:pt>
                      <c:pt idx="2077">
                        <c:v>6318.1191954485566</c:v>
                      </c:pt>
                      <c:pt idx="2078">
                        <c:v>6316.5548530044234</c:v>
                      </c:pt>
                      <c:pt idx="2079">
                        <c:v>6314.9103667892878</c:v>
                      </c:pt>
                      <c:pt idx="2080">
                        <c:v>6313.2516432259517</c:v>
                      </c:pt>
                      <c:pt idx="2081">
                        <c:v>6311.5378021992847</c:v>
                      </c:pt>
                      <c:pt idx="2082">
                        <c:v>6309.8567337183831</c:v>
                      </c:pt>
                      <c:pt idx="2083">
                        <c:v>6308.2407523466372</c:v>
                      </c:pt>
                      <c:pt idx="2084">
                        <c:v>6306.6328896282757</c:v>
                      </c:pt>
                      <c:pt idx="2085">
                        <c:v>6305.0608532610777</c:v>
                      </c:pt>
                      <c:pt idx="2086">
                        <c:v>6303.3888495452838</c:v>
                      </c:pt>
                      <c:pt idx="2087">
                        <c:v>6301.7537260274912</c:v>
                      </c:pt>
                      <c:pt idx="2088">
                        <c:v>6300.2315933095224</c:v>
                      </c:pt>
                      <c:pt idx="2089">
                        <c:v>6298.6275926261878</c:v>
                      </c:pt>
                      <c:pt idx="2090">
                        <c:v>6297.0843067195901</c:v>
                      </c:pt>
                      <c:pt idx="2091">
                        <c:v>6295.4152300111155</c:v>
                      </c:pt>
                      <c:pt idx="2092">
                        <c:v>6293.7581339910503</c:v>
                      </c:pt>
                      <c:pt idx="2093">
                        <c:v>6292.1826080041164</c:v>
                      </c:pt>
                      <c:pt idx="2094">
                        <c:v>6290.5887702687933</c:v>
                      </c:pt>
                      <c:pt idx="2095">
                        <c:v>6289.0466982591697</c:v>
                      </c:pt>
                      <c:pt idx="2096">
                        <c:v>6287.3752491768382</c:v>
                      </c:pt>
                      <c:pt idx="2097">
                        <c:v>6285.7373919539123</c:v>
                      </c:pt>
                      <c:pt idx="2098">
                        <c:v>6284.0859154152904</c:v>
                      </c:pt>
                      <c:pt idx="2099">
                        <c:v>6282.4322788679701</c:v>
                      </c:pt>
                      <c:pt idx="2100">
                        <c:v>6280.9137545888634</c:v>
                      </c:pt>
                      <c:pt idx="2101">
                        <c:v>6279.4305463635301</c:v>
                      </c:pt>
                      <c:pt idx="2102">
                        <c:v>6277.8887833701547</c:v>
                      </c:pt>
                      <c:pt idx="2103">
                        <c:v>6276.3310176032101</c:v>
                      </c:pt>
                      <c:pt idx="2104">
                        <c:v>6274.7412130370703</c:v>
                      </c:pt>
                      <c:pt idx="2105">
                        <c:v>6273.2640268554596</c:v>
                      </c:pt>
                      <c:pt idx="2106">
                        <c:v>6271.7262114641899</c:v>
                      </c:pt>
                      <c:pt idx="2107">
                        <c:v>6270.1611352734881</c:v>
                      </c:pt>
                      <c:pt idx="2108">
                        <c:v>6268.59396247313</c:v>
                      </c:pt>
                      <c:pt idx="2109">
                        <c:v>6267.0720753723708</c:v>
                      </c:pt>
                      <c:pt idx="2110">
                        <c:v>6265.5048170049349</c:v>
                      </c:pt>
                      <c:pt idx="2111">
                        <c:v>6263.8784824880522</c:v>
                      </c:pt>
                      <c:pt idx="2112">
                        <c:v>6262.2694280407532</c:v>
                      </c:pt>
                      <c:pt idx="2113">
                        <c:v>6260.6999240975474</c:v>
                      </c:pt>
                      <c:pt idx="2114">
                        <c:v>6259.1272807818623</c:v>
                      </c:pt>
                      <c:pt idx="2115">
                        <c:v>6257.6028169210422</c:v>
                      </c:pt>
                      <c:pt idx="2116">
                        <c:v>6255.9496463350433</c:v>
                      </c:pt>
                      <c:pt idx="2117">
                        <c:v>6254.2349527426813</c:v>
                      </c:pt>
                      <c:pt idx="2118">
                        <c:v>6252.677939785277</c:v>
                      </c:pt>
                      <c:pt idx="2119">
                        <c:v>6251.0369733368643</c:v>
                      </c:pt>
                      <c:pt idx="2120">
                        <c:v>6249.3270466602517</c:v>
                      </c:pt>
                      <c:pt idx="2121">
                        <c:v>6247.6898154487844</c:v>
                      </c:pt>
                      <c:pt idx="2122">
                        <c:v>6246.0022226057199</c:v>
                      </c:pt>
                      <c:pt idx="2123">
                        <c:v>6244.315013261963</c:v>
                      </c:pt>
                      <c:pt idx="2124">
                        <c:v>6242.6459777844939</c:v>
                      </c:pt>
                      <c:pt idx="2125">
                        <c:v>6240.9693450350514</c:v>
                      </c:pt>
                      <c:pt idx="2126">
                        <c:v>6239.2300720333687</c:v>
                      </c:pt>
                      <c:pt idx="2127">
                        <c:v>6237.5357867990497</c:v>
                      </c:pt>
                      <c:pt idx="2128">
                        <c:v>6235.8079097053251</c:v>
                      </c:pt>
                      <c:pt idx="2129">
                        <c:v>6234.1957048015311</c:v>
                      </c:pt>
                      <c:pt idx="2130">
                        <c:v>6232.5845537445739</c:v>
                      </c:pt>
                      <c:pt idx="2131">
                        <c:v>6231.0440015431104</c:v>
                      </c:pt>
                      <c:pt idx="2132">
                        <c:v>6229.4419263352802</c:v>
                      </c:pt>
                      <c:pt idx="2133">
                        <c:v>6227.8065682842944</c:v>
                      </c:pt>
                      <c:pt idx="2134">
                        <c:v>6226.3031197300033</c:v>
                      </c:pt>
                      <c:pt idx="2135">
                        <c:v>6224.7271991597427</c:v>
                      </c:pt>
                      <c:pt idx="2136">
                        <c:v>6223.1250716368904</c:v>
                      </c:pt>
                      <c:pt idx="2137">
                        <c:v>6221.5509497440507</c:v>
                      </c:pt>
                      <c:pt idx="2138">
                        <c:v>6219.9759451385262</c:v>
                      </c:pt>
                      <c:pt idx="2139">
                        <c:v>6218.3487279089586</c:v>
                      </c:pt>
                      <c:pt idx="2140">
                        <c:v>6216.7255438485681</c:v>
                      </c:pt>
                      <c:pt idx="2141">
                        <c:v>6215.1675324644129</c:v>
                      </c:pt>
                      <c:pt idx="2142">
                        <c:v>6213.535719453248</c:v>
                      </c:pt>
                      <c:pt idx="2143">
                        <c:v>6211.8634621412903</c:v>
                      </c:pt>
                      <c:pt idx="2144">
                        <c:v>6210.1780324119854</c:v>
                      </c:pt>
                      <c:pt idx="2145">
                        <c:v>6208.492964013958</c:v>
                      </c:pt>
                      <c:pt idx="2146">
                        <c:v>6206.8520006706076</c:v>
                      </c:pt>
                      <c:pt idx="2147">
                        <c:v>6205.1933848423814</c:v>
                      </c:pt>
                      <c:pt idx="2148">
                        <c:v>6203.6245955827699</c:v>
                      </c:pt>
                      <c:pt idx="2149">
                        <c:v>6202.0530504499911</c:v>
                      </c:pt>
                      <c:pt idx="2150">
                        <c:v>6200.540037917217</c:v>
                      </c:pt>
                      <c:pt idx="2151">
                        <c:v>6199.100551247253</c:v>
                      </c:pt>
                      <c:pt idx="2152">
                        <c:v>6197.5576710080004</c:v>
                      </c:pt>
                      <c:pt idx="2153">
                        <c:v>6196.0438502455991</c:v>
                      </c:pt>
                      <c:pt idx="2154">
                        <c:v>6194.5269645937842</c:v>
                      </c:pt>
                      <c:pt idx="2155">
                        <c:v>6192.992277490971</c:v>
                      </c:pt>
                      <c:pt idx="2156">
                        <c:v>6191.5370638116347</c:v>
                      </c:pt>
                      <c:pt idx="2157">
                        <c:v>6189.9762965543123</c:v>
                      </c:pt>
                      <c:pt idx="2158">
                        <c:v>6188.3861195728796</c:v>
                      </c:pt>
                      <c:pt idx="2159">
                        <c:v>6186.81998953534</c:v>
                      </c:pt>
                      <c:pt idx="2160">
                        <c:v>6185.2368773604512</c:v>
                      </c:pt>
                      <c:pt idx="2161">
                        <c:v>6183.5809952373565</c:v>
                      </c:pt>
                      <c:pt idx="2162">
                        <c:v>6182.0030223935082</c:v>
                      </c:pt>
                      <c:pt idx="2163">
                        <c:v>6180.4315184917377</c:v>
                      </c:pt>
                      <c:pt idx="2164">
                        <c:v>6178.7901383970257</c:v>
                      </c:pt>
                      <c:pt idx="2165">
                        <c:v>6177.1382672750769</c:v>
                      </c:pt>
                      <c:pt idx="2166">
                        <c:v>6175.494429239433</c:v>
                      </c:pt>
                      <c:pt idx="2167">
                        <c:v>6173.9034741753621</c:v>
                      </c:pt>
                      <c:pt idx="2168">
                        <c:v>6172.3872256190198</c:v>
                      </c:pt>
                      <c:pt idx="2169">
                        <c:v>6170.7751807653603</c:v>
                      </c:pt>
                      <c:pt idx="2170">
                        <c:v>6169.2369597067454</c:v>
                      </c:pt>
                      <c:pt idx="2171">
                        <c:v>6167.5879712560436</c:v>
                      </c:pt>
                      <c:pt idx="2172">
                        <c:v>6165.9401000512207</c:v>
                      </c:pt>
                      <c:pt idx="2173">
                        <c:v>6164.3305876215527</c:v>
                      </c:pt>
                      <c:pt idx="2174">
                        <c:v>6162.7360573706701</c:v>
                      </c:pt>
                      <c:pt idx="2175">
                        <c:v>6161.13645118779</c:v>
                      </c:pt>
                      <c:pt idx="2176">
                        <c:v>6159.4869413556798</c:v>
                      </c:pt>
                      <c:pt idx="2177">
                        <c:v>6157.7599057436328</c:v>
                      </c:pt>
                      <c:pt idx="2178">
                        <c:v>6156.0514798122067</c:v>
                      </c:pt>
                      <c:pt idx="2179">
                        <c:v>6154.4092059207906</c:v>
                      </c:pt>
                      <c:pt idx="2180">
                        <c:v>6152.768049275257</c:v>
                      </c:pt>
                      <c:pt idx="2181">
                        <c:v>6151.2083770957779</c:v>
                      </c:pt>
                      <c:pt idx="2182">
                        <c:v>6149.6164537519462</c:v>
                      </c:pt>
                      <c:pt idx="2183">
                        <c:v>6148.0603678432944</c:v>
                      </c:pt>
                      <c:pt idx="2184">
                        <c:v>6146.5295206074761</c:v>
                      </c:pt>
                      <c:pt idx="2185">
                        <c:v>6144.9235310495951</c:v>
                      </c:pt>
                      <c:pt idx="2186">
                        <c:v>6143.376308624911</c:v>
                      </c:pt>
                      <c:pt idx="2187">
                        <c:v>6141.7743411521906</c:v>
                      </c:pt>
                      <c:pt idx="2188">
                        <c:v>6140.1272369459903</c:v>
                      </c:pt>
                      <c:pt idx="2189">
                        <c:v>6138.4958486651412</c:v>
                      </c:pt>
                      <c:pt idx="2190">
                        <c:v>6136.8944770568896</c:v>
                      </c:pt>
                      <c:pt idx="2191">
                        <c:v>6135.2741233527249</c:v>
                      </c:pt>
                      <c:pt idx="2192">
                        <c:v>6133.7438085823323</c:v>
                      </c:pt>
                      <c:pt idx="2193">
                        <c:v>6132.09633196084</c:v>
                      </c:pt>
                      <c:pt idx="2194">
                        <c:v>6130.5421081286513</c:v>
                      </c:pt>
                      <c:pt idx="2195">
                        <c:v>6128.9590704368202</c:v>
                      </c:pt>
                      <c:pt idx="2196">
                        <c:v>6127.4621351606802</c:v>
                      </c:pt>
                      <c:pt idx="2197">
                        <c:v>6125.8958561570234</c:v>
                      </c:pt>
                      <c:pt idx="2198">
                        <c:v>6124.1812813837896</c:v>
                      </c:pt>
                      <c:pt idx="2199">
                        <c:v>6122.5323372691564</c:v>
                      </c:pt>
                      <c:pt idx="2200">
                        <c:v>6120.9659837824429</c:v>
                      </c:pt>
                      <c:pt idx="2201">
                        <c:v>6119.324041075316</c:v>
                      </c:pt>
                      <c:pt idx="2202">
                        <c:v>6117.7428020609077</c:v>
                      </c:pt>
                      <c:pt idx="2203">
                        <c:v>6116.0588619927748</c:v>
                      </c:pt>
                      <c:pt idx="2204">
                        <c:v>6114.4187068790516</c:v>
                      </c:pt>
                      <c:pt idx="2205">
                        <c:v>6112.8891591072797</c:v>
                      </c:pt>
                      <c:pt idx="2206">
                        <c:v>6111.3096332032201</c:v>
                      </c:pt>
                      <c:pt idx="2207">
                        <c:v>6109.7815006095607</c:v>
                      </c:pt>
                      <c:pt idx="2208">
                        <c:v>6108.1534117513238</c:v>
                      </c:pt>
                      <c:pt idx="2209">
                        <c:v>6106.6024128586896</c:v>
                      </c:pt>
                      <c:pt idx="2210">
                        <c:v>6104.9736647369427</c:v>
                      </c:pt>
                      <c:pt idx="2211">
                        <c:v>6103.3654628553404</c:v>
                      </c:pt>
                      <c:pt idx="2212">
                        <c:v>6101.8817966476336</c:v>
                      </c:pt>
                      <c:pt idx="2213">
                        <c:v>6100.5143984943325</c:v>
                      </c:pt>
                      <c:pt idx="2214">
                        <c:v>6099.0606744761681</c:v>
                      </c:pt>
                      <c:pt idx="2215">
                        <c:v>6097.5870745653883</c:v>
                      </c:pt>
                      <c:pt idx="2216">
                        <c:v>6096.0164866283512</c:v>
                      </c:pt>
                      <c:pt idx="2217">
                        <c:v>6094.4102957893283</c:v>
                      </c:pt>
                      <c:pt idx="2218">
                        <c:v>6092.7494343853296</c:v>
                      </c:pt>
                      <c:pt idx="2219">
                        <c:v>6091.15851257331</c:v>
                      </c:pt>
                      <c:pt idx="2220">
                        <c:v>6089.6025977988102</c:v>
                      </c:pt>
                      <c:pt idx="2221">
                        <c:v>6087.9849365687714</c:v>
                      </c:pt>
                      <c:pt idx="2222">
                        <c:v>6086.3668284403802</c:v>
                      </c:pt>
                      <c:pt idx="2223">
                        <c:v>6084.7823010873799</c:v>
                      </c:pt>
                      <c:pt idx="2224">
                        <c:v>6083.1352824482528</c:v>
                      </c:pt>
                      <c:pt idx="2225">
                        <c:v>6081.5864213962814</c:v>
                      </c:pt>
                      <c:pt idx="2226">
                        <c:v>6080.0074691886548</c:v>
                      </c:pt>
                      <c:pt idx="2227">
                        <c:v>6078.3649718480647</c:v>
                      </c:pt>
                      <c:pt idx="2228">
                        <c:v>6076.6563224674646</c:v>
                      </c:pt>
                      <c:pt idx="2229">
                        <c:v>6074.9665917837337</c:v>
                      </c:pt>
                      <c:pt idx="2230">
                        <c:v>6073.3581110328696</c:v>
                      </c:pt>
                      <c:pt idx="2231">
                        <c:v>6071.8163560184503</c:v>
                      </c:pt>
                      <c:pt idx="2232">
                        <c:v>6070.3410288082414</c:v>
                      </c:pt>
                      <c:pt idx="2233">
                        <c:v>6068.7870474881993</c:v>
                      </c:pt>
                      <c:pt idx="2234">
                        <c:v>6067.2369392872051</c:v>
                      </c:pt>
                      <c:pt idx="2235">
                        <c:v>6065.6142735031644</c:v>
                      </c:pt>
                      <c:pt idx="2236">
                        <c:v>6064.0160492463419</c:v>
                      </c:pt>
                      <c:pt idx="2237">
                        <c:v>6062.2864257902183</c:v>
                      </c:pt>
                      <c:pt idx="2238">
                        <c:v>6060.6483530970727</c:v>
                      </c:pt>
                      <c:pt idx="2239">
                        <c:v>6058.9847216308262</c:v>
                      </c:pt>
                      <c:pt idx="2240">
                        <c:v>6057.4048202064096</c:v>
                      </c:pt>
                      <c:pt idx="2241">
                        <c:v>6055.6539167635738</c:v>
                      </c:pt>
                      <c:pt idx="2242">
                        <c:v>6053.8837222085722</c:v>
                      </c:pt>
                      <c:pt idx="2243">
                        <c:v>6052.2387447590172</c:v>
                      </c:pt>
                      <c:pt idx="2244">
                        <c:v>6050.5784237994003</c:v>
                      </c:pt>
                      <c:pt idx="2245">
                        <c:v>6048.923465619996</c:v>
                      </c:pt>
                      <c:pt idx="2246">
                        <c:v>6047.2961517393342</c:v>
                      </c:pt>
                      <c:pt idx="2247">
                        <c:v>6045.5733505776079</c:v>
                      </c:pt>
                      <c:pt idx="2248">
                        <c:v>6043.9210214732902</c:v>
                      </c:pt>
                      <c:pt idx="2249">
                        <c:v>6042.2775558529374</c:v>
                      </c:pt>
                      <c:pt idx="2250">
                        <c:v>6040.6286529693134</c:v>
                      </c:pt>
                      <c:pt idx="2251">
                        <c:v>6039.020130987441</c:v>
                      </c:pt>
                      <c:pt idx="2252">
                        <c:v>6037.3893274870443</c:v>
                      </c:pt>
                      <c:pt idx="2253">
                        <c:v>6035.9103315439952</c:v>
                      </c:pt>
                      <c:pt idx="2254">
                        <c:v>6034.3003309849701</c:v>
                      </c:pt>
                      <c:pt idx="2255">
                        <c:v>6032.7292739815503</c:v>
                      </c:pt>
                      <c:pt idx="2256">
                        <c:v>6031.22235797556</c:v>
                      </c:pt>
                      <c:pt idx="2257">
                        <c:v>6029.6680707443311</c:v>
                      </c:pt>
                      <c:pt idx="2258">
                        <c:v>6028.0974828072967</c:v>
                      </c:pt>
                      <c:pt idx="2259">
                        <c:v>6026.4484531255875</c:v>
                      </c:pt>
                      <c:pt idx="2260">
                        <c:v>6024.889719078883</c:v>
                      </c:pt>
                      <c:pt idx="2261">
                        <c:v>6023.2620771189968</c:v>
                      </c:pt>
                      <c:pt idx="2262">
                        <c:v>6021.5721784061798</c:v>
                      </c:pt>
                      <c:pt idx="2263">
                        <c:v>6019.9883324847224</c:v>
                      </c:pt>
                      <c:pt idx="2264">
                        <c:v>6018.3880479753607</c:v>
                      </c:pt>
                      <c:pt idx="2265">
                        <c:v>6016.6868278376423</c:v>
                      </c:pt>
                      <c:pt idx="2266">
                        <c:v>6015.0206892205024</c:v>
                      </c:pt>
                      <c:pt idx="2267">
                        <c:v>6013.3568706621954</c:v>
                      </c:pt>
                      <c:pt idx="2268">
                        <c:v>6011.7087569452233</c:v>
                      </c:pt>
                      <c:pt idx="2269">
                        <c:v>6010.2321032290429</c:v>
                      </c:pt>
                      <c:pt idx="2270">
                        <c:v>6008.6893830399249</c:v>
                      </c:pt>
                      <c:pt idx="2271">
                        <c:v>6007.1891926772414</c:v>
                      </c:pt>
                      <c:pt idx="2272">
                        <c:v>6005.6790105006921</c:v>
                      </c:pt>
                      <c:pt idx="2273">
                        <c:v>6004.1164667339826</c:v>
                      </c:pt>
                      <c:pt idx="2274">
                        <c:v>6002.509222048122</c:v>
                      </c:pt>
                      <c:pt idx="2275">
                        <c:v>6000.8931994453706</c:v>
                      </c:pt>
                      <c:pt idx="2276">
                        <c:v>5999.2908595573599</c:v>
                      </c:pt>
                      <c:pt idx="2277">
                        <c:v>5997.7665889987265</c:v>
                      </c:pt>
                      <c:pt idx="2278">
                        <c:v>5996.3345173825646</c:v>
                      </c:pt>
                      <c:pt idx="2279">
                        <c:v>5994.8433062179138</c:v>
                      </c:pt>
                      <c:pt idx="2280">
                        <c:v>5993.2580229503101</c:v>
                      </c:pt>
                      <c:pt idx="2281">
                        <c:v>5991.6110677102242</c:v>
                      </c:pt>
                      <c:pt idx="2282">
                        <c:v>5990.1080137392628</c:v>
                      </c:pt>
                      <c:pt idx="2283">
                        <c:v>5988.6332744145702</c:v>
                      </c:pt>
                      <c:pt idx="2284">
                        <c:v>5986.9857233100138</c:v>
                      </c:pt>
                      <c:pt idx="2285">
                        <c:v>5985.2720312494657</c:v>
                      </c:pt>
                      <c:pt idx="2286">
                        <c:v>5983.5615530444529</c:v>
                      </c:pt>
                      <c:pt idx="2287">
                        <c:v>5981.9074585147628</c:v>
                      </c:pt>
                      <c:pt idx="2288">
                        <c:v>5980.3236015092898</c:v>
                      </c:pt>
                      <c:pt idx="2289">
                        <c:v>5978.7085361022819</c:v>
                      </c:pt>
                      <c:pt idx="2290">
                        <c:v>5977.1165715274446</c:v>
                      </c:pt>
                      <c:pt idx="2291">
                        <c:v>5975.5249682838803</c:v>
                      </c:pt>
                      <c:pt idx="2292">
                        <c:v>5973.9427388216773</c:v>
                      </c:pt>
                      <c:pt idx="2293">
                        <c:v>5972.3731080803864</c:v>
                      </c:pt>
                      <c:pt idx="2294">
                        <c:v>5970.7617557422882</c:v>
                      </c:pt>
                      <c:pt idx="2295">
                        <c:v>5969.2625638063546</c:v>
                      </c:pt>
                      <c:pt idx="2296">
                        <c:v>5967.746762148362</c:v>
                      </c:pt>
                      <c:pt idx="2297">
                        <c:v>5966.1541684570047</c:v>
                      </c:pt>
                      <c:pt idx="2298">
                        <c:v>5964.4682364092623</c:v>
                      </c:pt>
                      <c:pt idx="2299">
                        <c:v>5962.8601391577058</c:v>
                      </c:pt>
                      <c:pt idx="2300">
                        <c:v>5961.2617136197441</c:v>
                      </c:pt>
                      <c:pt idx="2301">
                        <c:v>5959.6044464655279</c:v>
                      </c:pt>
                      <c:pt idx="2302">
                        <c:v>5958.0497424829346</c:v>
                      </c:pt>
                      <c:pt idx="2303">
                        <c:v>5956.4783432112117</c:v>
                      </c:pt>
                      <c:pt idx="2304">
                        <c:v>5954.8273326339131</c:v>
                      </c:pt>
                      <c:pt idx="2305">
                        <c:v>5953.2240767811636</c:v>
                      </c:pt>
                      <c:pt idx="2306">
                        <c:v>5951.6520182459299</c:v>
                      </c:pt>
                      <c:pt idx="2307">
                        <c:v>5950.0892811770327</c:v>
                      </c:pt>
                      <c:pt idx="2308">
                        <c:v>5948.4439423961994</c:v>
                      </c:pt>
                      <c:pt idx="2309">
                        <c:v>5946.7348572012634</c:v>
                      </c:pt>
                      <c:pt idx="2310">
                        <c:v>5945.0022353598279</c:v>
                      </c:pt>
                      <c:pt idx="2311">
                        <c:v>5943.3210923958659</c:v>
                      </c:pt>
                      <c:pt idx="2312">
                        <c:v>5941.7343194670921</c:v>
                      </c:pt>
                      <c:pt idx="2313">
                        <c:v>5940.2053564757698</c:v>
                      </c:pt>
                      <c:pt idx="2314">
                        <c:v>5938.6240318942882</c:v>
                      </c:pt>
                      <c:pt idx="2315">
                        <c:v>5937.0319072693146</c:v>
                      </c:pt>
                      <c:pt idx="2316">
                        <c:v>5935.4512641193769</c:v>
                      </c:pt>
                      <c:pt idx="2317">
                        <c:v>5933.8089489969543</c:v>
                      </c:pt>
                      <c:pt idx="2318">
                        <c:v>5932.2569073415007</c:v>
                      </c:pt>
                      <c:pt idx="2319">
                        <c:v>5930.6974284642083</c:v>
                      </c:pt>
                      <c:pt idx="2320">
                        <c:v>5929.1382364351321</c:v>
                      </c:pt>
                      <c:pt idx="2321">
                        <c:v>5927.550368428514</c:v>
                      </c:pt>
                      <c:pt idx="2322">
                        <c:v>5926.0068923247918</c:v>
                      </c:pt>
                      <c:pt idx="2323">
                        <c:v>5924.4066490464384</c:v>
                      </c:pt>
                      <c:pt idx="2324">
                        <c:v>5922.7480855332333</c:v>
                      </c:pt>
                      <c:pt idx="2325">
                        <c:v>5921.0694749932654</c:v>
                      </c:pt>
                      <c:pt idx="2326">
                        <c:v>5919.494533786783</c:v>
                      </c:pt>
                      <c:pt idx="2327">
                        <c:v>5917.9254022588684</c:v>
                      </c:pt>
                      <c:pt idx="2328">
                        <c:v>5916.2976414798541</c:v>
                      </c:pt>
                      <c:pt idx="2329">
                        <c:v>5914.6992159418933</c:v>
                      </c:pt>
                      <c:pt idx="2330">
                        <c:v>5913.1101752693103</c:v>
                      </c:pt>
                      <c:pt idx="2331">
                        <c:v>5911.5690272033753</c:v>
                      </c:pt>
                      <c:pt idx="2332">
                        <c:v>5909.9744637004414</c:v>
                      </c:pt>
                      <c:pt idx="2333">
                        <c:v>5908.353458711721</c:v>
                      </c:pt>
                      <c:pt idx="2334">
                        <c:v>5906.7198660861059</c:v>
                      </c:pt>
                      <c:pt idx="2335">
                        <c:v>5905.2298133983386</c:v>
                      </c:pt>
                      <c:pt idx="2336">
                        <c:v>5903.5209184005271</c:v>
                      </c:pt>
                      <c:pt idx="2337">
                        <c:v>5901.7961695952627</c:v>
                      </c:pt>
                      <c:pt idx="2338">
                        <c:v>5900.0060991476439</c:v>
                      </c:pt>
                      <c:pt idx="2339">
                        <c:v>5898.2788924014449</c:v>
                      </c:pt>
                      <c:pt idx="2340">
                        <c:v>5896.5714347497824</c:v>
                      </c:pt>
                      <c:pt idx="2341">
                        <c:v>5894.8742557601963</c:v>
                      </c:pt>
                      <c:pt idx="2342">
                        <c:v>5893.1952617209181</c:v>
                      </c:pt>
                      <c:pt idx="2343">
                        <c:v>5891.49183723843</c:v>
                      </c:pt>
                      <c:pt idx="2344">
                        <c:v>5889.912129116201</c:v>
                      </c:pt>
                      <c:pt idx="2345">
                        <c:v>5888.3448818327843</c:v>
                      </c:pt>
                      <c:pt idx="2346">
                        <c:v>5886.8290912588109</c:v>
                      </c:pt>
                      <c:pt idx="2347">
                        <c:v>5885.2786882306436</c:v>
                      </c:pt>
                      <c:pt idx="2348">
                        <c:v>5883.7003429715014</c:v>
                      </c:pt>
                      <c:pt idx="2349">
                        <c:v>5882.0753934857421</c:v>
                      </c:pt>
                      <c:pt idx="2350">
                        <c:v>5880.5292470759323</c:v>
                      </c:pt>
                      <c:pt idx="2351">
                        <c:v>5878.9525626121122</c:v>
                      </c:pt>
                      <c:pt idx="2352">
                        <c:v>5877.3895830310703</c:v>
                      </c:pt>
                      <c:pt idx="2353">
                        <c:v>5875.963737844836</c:v>
                      </c:pt>
                      <c:pt idx="2354">
                        <c:v>5874.4504495478632</c:v>
                      </c:pt>
                      <c:pt idx="2355">
                        <c:v>5872.8924603317428</c:v>
                      </c:pt>
                      <c:pt idx="2356">
                        <c:v>5871.3240545714398</c:v>
                      </c:pt>
                      <c:pt idx="2357">
                        <c:v>5869.7579467019368</c:v>
                      </c:pt>
                      <c:pt idx="2358">
                        <c:v>5868.1898277898526</c:v>
                      </c:pt>
                      <c:pt idx="2359">
                        <c:v>5866.5928839341077</c:v>
                      </c:pt>
                      <c:pt idx="2360">
                        <c:v>5864.9419398609134</c:v>
                      </c:pt>
                      <c:pt idx="2361">
                        <c:v>5863.3806623061973</c:v>
                      </c:pt>
                      <c:pt idx="2362">
                        <c:v>5861.8370372363579</c:v>
                      </c:pt>
                      <c:pt idx="2363">
                        <c:v>5860.3935063132003</c:v>
                      </c:pt>
                      <c:pt idx="2364">
                        <c:v>5858.8319942252901</c:v>
                      </c:pt>
                      <c:pt idx="2365">
                        <c:v>5857.2774090618277</c:v>
                      </c:pt>
                      <c:pt idx="2366">
                        <c:v>5855.751127460615</c:v>
                      </c:pt>
                      <c:pt idx="2367">
                        <c:v>5854.185220872253</c:v>
                      </c:pt>
                      <c:pt idx="2368">
                        <c:v>5852.6440315753134</c:v>
                      </c:pt>
                      <c:pt idx="2369">
                        <c:v>5851.050704137383</c:v>
                      </c:pt>
                      <c:pt idx="2370">
                        <c:v>5849.4047916601176</c:v>
                      </c:pt>
                      <c:pt idx="2371">
                        <c:v>5847.7629012680136</c:v>
                      </c:pt>
                      <c:pt idx="2372">
                        <c:v>5846.1200425961497</c:v>
                      </c:pt>
                      <c:pt idx="2373">
                        <c:v>5844.5202351321277</c:v>
                      </c:pt>
                      <c:pt idx="2374">
                        <c:v>5842.9142455742467</c:v>
                      </c:pt>
                      <c:pt idx="2375">
                        <c:v>5841.2362308987449</c:v>
                      </c:pt>
                      <c:pt idx="2376">
                        <c:v>5839.6913174488764</c:v>
                      </c:pt>
                      <c:pt idx="2377">
                        <c:v>5838.1300177261264</c:v>
                      </c:pt>
                      <c:pt idx="2378">
                        <c:v>5836.4821686893401</c:v>
                      </c:pt>
                      <c:pt idx="2379">
                        <c:v>5834.8094423109933</c:v>
                      </c:pt>
                      <c:pt idx="2380">
                        <c:v>5833.1032096403178</c:v>
                      </c:pt>
                      <c:pt idx="2381">
                        <c:v>5831.485004860835</c:v>
                      </c:pt>
                      <c:pt idx="2382">
                        <c:v>5829.8599476399631</c:v>
                      </c:pt>
                      <c:pt idx="2383">
                        <c:v>5828.2643223112382</c:v>
                      </c:pt>
                      <c:pt idx="2384">
                        <c:v>5826.7853263681882</c:v>
                      </c:pt>
                      <c:pt idx="2385">
                        <c:v>5825.2220900859184</c:v>
                      </c:pt>
                      <c:pt idx="2386">
                        <c:v>5823.563206472445</c:v>
                      </c:pt>
                      <c:pt idx="2387">
                        <c:v>5821.924667817977</c:v>
                      </c:pt>
                      <c:pt idx="2388">
                        <c:v>5820.2701787049609</c:v>
                      </c:pt>
                      <c:pt idx="2389">
                        <c:v>5818.5714466551644</c:v>
                      </c:pt>
                      <c:pt idx="2390">
                        <c:v>5817.019669679893</c:v>
                      </c:pt>
                      <c:pt idx="2391">
                        <c:v>5815.3388880472039</c:v>
                      </c:pt>
                      <c:pt idx="2392">
                        <c:v>5813.7313232610777</c:v>
                      </c:pt>
                      <c:pt idx="2393">
                        <c:v>5812.1987518308933</c:v>
                      </c:pt>
                      <c:pt idx="2394">
                        <c:v>5810.663212162387</c:v>
                      </c:pt>
                      <c:pt idx="2395">
                        <c:v>5809.1411428434603</c:v>
                      </c:pt>
                      <c:pt idx="2396">
                        <c:v>5807.5570402207732</c:v>
                      </c:pt>
                      <c:pt idx="2397">
                        <c:v>5805.95230579087</c:v>
                      </c:pt>
                      <c:pt idx="2398">
                        <c:v>5804.3065201116897</c:v>
                      </c:pt>
                      <c:pt idx="2399">
                        <c:v>5802.6650655339199</c:v>
                      </c:pt>
                      <c:pt idx="2400">
                        <c:v>5801.08275050464</c:v>
                      </c:pt>
                      <c:pt idx="2401">
                        <c:v>5799.4296020866768</c:v>
                      </c:pt>
                      <c:pt idx="2402">
                        <c:v>5797.7981393227701</c:v>
                      </c:pt>
                      <c:pt idx="2403">
                        <c:v>5796.1252528942914</c:v>
                      </c:pt>
                      <c:pt idx="2404">
                        <c:v>5794.4670507123628</c:v>
                      </c:pt>
                      <c:pt idx="2405">
                        <c:v>5792.889353632715</c:v>
                      </c:pt>
                      <c:pt idx="2406">
                        <c:v>5791.2664564205434</c:v>
                      </c:pt>
                      <c:pt idx="2407">
                        <c:v>5789.6685110329854</c:v>
                      </c:pt>
                      <c:pt idx="2408">
                        <c:v>5788.1725329525852</c:v>
                      </c:pt>
                      <c:pt idx="2409">
                        <c:v>5786.5972304148281</c:v>
                      </c:pt>
                      <c:pt idx="2410">
                        <c:v>5785.0146396213504</c:v>
                      </c:pt>
                      <c:pt idx="2411">
                        <c:v>5783.4029037839418</c:v>
                      </c:pt>
                      <c:pt idx="2412">
                        <c:v>5781.7629499513623</c:v>
                      </c:pt>
                      <c:pt idx="2413">
                        <c:v>5780.120612660905</c:v>
                      </c:pt>
                      <c:pt idx="2414">
                        <c:v>5778.4632187086036</c:v>
                      </c:pt>
                      <c:pt idx="2415">
                        <c:v>5776.9242528194054</c:v>
                      </c:pt>
                      <c:pt idx="2416">
                        <c:v>5775.4501616742018</c:v>
                      </c:pt>
                      <c:pt idx="2417">
                        <c:v>5773.8964481394069</c:v>
                      </c:pt>
                      <c:pt idx="2418">
                        <c:v>5772.2983316176978</c:v>
                      </c:pt>
                      <c:pt idx="2419">
                        <c:v>5770.6274451477821</c:v>
                      </c:pt>
                      <c:pt idx="2420">
                        <c:v>5768.9289365471614</c:v>
                      </c:pt>
                      <c:pt idx="2421">
                        <c:v>5767.3313414068616</c:v>
                      </c:pt>
                      <c:pt idx="2422">
                        <c:v>5765.6977820332977</c:v>
                      </c:pt>
                      <c:pt idx="2423">
                        <c:v>5764.1150090216524</c:v>
                      </c:pt>
                      <c:pt idx="2424">
                        <c:v>5762.5455795615017</c:v>
                      </c:pt>
                      <c:pt idx="2425">
                        <c:v>5760.9813749994682</c:v>
                      </c:pt>
                      <c:pt idx="2426">
                        <c:v>5759.3877496293062</c:v>
                      </c:pt>
                      <c:pt idx="2427">
                        <c:v>5757.7016907834804</c:v>
                      </c:pt>
                      <c:pt idx="2428">
                        <c:v>5756.114843371648</c:v>
                      </c:pt>
                      <c:pt idx="2429">
                        <c:v>5754.4824978950546</c:v>
                      </c:pt>
                      <c:pt idx="2430">
                        <c:v>5752.8787649969636</c:v>
                      </c:pt>
                      <c:pt idx="2431">
                        <c:v>5751.2079862621586</c:v>
                      </c:pt>
                      <c:pt idx="2432">
                        <c:v>5749.6316631296204</c:v>
                      </c:pt>
                      <c:pt idx="2433">
                        <c:v>5747.9806334893483</c:v>
                      </c:pt>
                      <c:pt idx="2434">
                        <c:v>5746.3516508344073</c:v>
                      </c:pt>
                      <c:pt idx="2435">
                        <c:v>5744.8736342551383</c:v>
                      </c:pt>
                      <c:pt idx="2436">
                        <c:v>5743.3169746500535</c:v>
                      </c:pt>
                      <c:pt idx="2437">
                        <c:v>5741.7138376164276</c:v>
                      </c:pt>
                      <c:pt idx="2438">
                        <c:v>5740.2078264911606</c:v>
                      </c:pt>
                      <c:pt idx="2439">
                        <c:v>5738.6185322224128</c:v>
                      </c:pt>
                      <c:pt idx="2440">
                        <c:v>5737.1320990575259</c:v>
                      </c:pt>
                      <c:pt idx="2441">
                        <c:v>5735.5559993741581</c:v>
                      </c:pt>
                      <c:pt idx="2442">
                        <c:v>5733.9806223533424</c:v>
                      </c:pt>
                      <c:pt idx="2443">
                        <c:v>5732.4919546966976</c:v>
                      </c:pt>
                      <c:pt idx="2444">
                        <c:v>5730.9092038530853</c:v>
                      </c:pt>
                      <c:pt idx="2445">
                        <c:v>5729.2698458849718</c:v>
                      </c:pt>
                      <c:pt idx="2446">
                        <c:v>5727.5985236007227</c:v>
                      </c:pt>
                      <c:pt idx="2447">
                        <c:v>5726.0407990647836</c:v>
                      </c:pt>
                      <c:pt idx="2448">
                        <c:v>5724.4558771284546</c:v>
                      </c:pt>
                      <c:pt idx="2449">
                        <c:v>5722.7933438451137</c:v>
                      </c:pt>
                      <c:pt idx="2450">
                        <c:v>5721.2159446977003</c:v>
                      </c:pt>
                      <c:pt idx="2451">
                        <c:v>5719.6089012929824</c:v>
                      </c:pt>
                      <c:pt idx="2452">
                        <c:v>5717.8841001726923</c:v>
                      </c:pt>
                      <c:pt idx="2453">
                        <c:v>5716.2194813637134</c:v>
                      </c:pt>
                      <c:pt idx="2454">
                        <c:v>5714.4540235774703</c:v>
                      </c:pt>
                      <c:pt idx="2455">
                        <c:v>5712.9300398670548</c:v>
                      </c:pt>
                      <c:pt idx="2456">
                        <c:v>5711.3942133503297</c:v>
                      </c:pt>
                      <c:pt idx="2457">
                        <c:v>5709.7990983189966</c:v>
                      </c:pt>
                      <c:pt idx="2458">
                        <c:v>5708.1315112716929</c:v>
                      </c:pt>
                      <c:pt idx="2459">
                        <c:v>5706.4948457777055</c:v>
                      </c:pt>
                      <c:pt idx="2460">
                        <c:v>5704.856467173372</c:v>
                      </c:pt>
                      <c:pt idx="2461">
                        <c:v>5703.2289520115683</c:v>
                      </c:pt>
                      <c:pt idx="2462">
                        <c:v>5701.6563419479353</c:v>
                      </c:pt>
                      <c:pt idx="2463">
                        <c:v>5699.9956184260354</c:v>
                      </c:pt>
                      <c:pt idx="2464">
                        <c:v>5698.4469919072562</c:v>
                      </c:pt>
                      <c:pt idx="2465">
                        <c:v>5696.91488954346</c:v>
                      </c:pt>
                      <c:pt idx="2466">
                        <c:v>5695.3956838328104</c:v>
                      </c:pt>
                      <c:pt idx="2467">
                        <c:v>5693.8288089646849</c:v>
                      </c:pt>
                      <c:pt idx="2468">
                        <c:v>5692.3396944096903</c:v>
                      </c:pt>
                      <c:pt idx="2469">
                        <c:v>5690.851473651398</c:v>
                      </c:pt>
                      <c:pt idx="2470">
                        <c:v>5689.2292578707684</c:v>
                      </c:pt>
                      <c:pt idx="2471">
                        <c:v>5687.6652767579126</c:v>
                      </c:pt>
                      <c:pt idx="2472">
                        <c:v>5686.05557413112</c:v>
                      </c:pt>
                      <c:pt idx="2473">
                        <c:v>5684.4427432158682</c:v>
                      </c:pt>
                      <c:pt idx="2474">
                        <c:v>5682.8142708583218</c:v>
                      </c:pt>
                      <c:pt idx="2475">
                        <c:v>5681.203897884001</c:v>
                      </c:pt>
                      <c:pt idx="2476">
                        <c:v>5679.5903221381668</c:v>
                      </c:pt>
                      <c:pt idx="2477">
                        <c:v>5678.0093699719773</c:v>
                      </c:pt>
                      <c:pt idx="2478">
                        <c:v>5676.4697559032811</c:v>
                      </c:pt>
                      <c:pt idx="2479">
                        <c:v>5674.8083509498356</c:v>
                      </c:pt>
                      <c:pt idx="2480">
                        <c:v>5673.2662678561937</c:v>
                      </c:pt>
                      <c:pt idx="2481">
                        <c:v>5671.6123222926226</c:v>
                      </c:pt>
                      <c:pt idx="2482">
                        <c:v>5669.9779546894324</c:v>
                      </c:pt>
                      <c:pt idx="2483">
                        <c:v>5668.4509060895998</c:v>
                      </c:pt>
                      <c:pt idx="2484">
                        <c:v>5666.8516944900484</c:v>
                      </c:pt>
                      <c:pt idx="2485">
                        <c:v>5665.264240129728</c:v>
                      </c:pt>
                      <c:pt idx="2486">
                        <c:v>5663.6500463513903</c:v>
                      </c:pt>
                      <c:pt idx="2487">
                        <c:v>5661.9092947725503</c:v>
                      </c:pt>
                      <c:pt idx="2488">
                        <c:v>5660.3505797888147</c:v>
                      </c:pt>
                      <c:pt idx="2489">
                        <c:v>5658.742705986434</c:v>
                      </c:pt>
                      <c:pt idx="2490">
                        <c:v>5657.2055910896797</c:v>
                      </c:pt>
                      <c:pt idx="2491">
                        <c:v>5655.5940676174314</c:v>
                      </c:pt>
                      <c:pt idx="2492">
                        <c:v>5653.9869275616202</c:v>
                      </c:pt>
                      <c:pt idx="2493">
                        <c:v>5652.3849268368476</c:v>
                      </c:pt>
                      <c:pt idx="2494">
                        <c:v>5650.7835330605612</c:v>
                      </c:pt>
                      <c:pt idx="2495">
                        <c:v>5649.0171482255646</c:v>
                      </c:pt>
                      <c:pt idx="2496">
                        <c:v>5647.3399306956726</c:v>
                      </c:pt>
                      <c:pt idx="2497">
                        <c:v>5645.7552845235441</c:v>
                      </c:pt>
                      <c:pt idx="2498">
                        <c:v>5644.1637969940448</c:v>
                      </c:pt>
                      <c:pt idx="2499">
                        <c:v>5642.5729053290142</c:v>
                      </c:pt>
                      <c:pt idx="2500">
                        <c:v>5640.9740328927019</c:v>
                      </c:pt>
                      <c:pt idx="2501">
                        <c:v>5639.3282472135197</c:v>
                      </c:pt>
                      <c:pt idx="2502">
                        <c:v>5637.7212782918596</c:v>
                      </c:pt>
                      <c:pt idx="2503">
                        <c:v>5636.1075203278542</c:v>
                      </c:pt>
                      <c:pt idx="2504">
                        <c:v>5634.4991251440633</c:v>
                      </c:pt>
                      <c:pt idx="2505">
                        <c:v>5632.8267600969957</c:v>
                      </c:pt>
                      <c:pt idx="2506">
                        <c:v>5631.2096614793727</c:v>
                      </c:pt>
                      <c:pt idx="2507">
                        <c:v>5629.4710809932494</c:v>
                      </c:pt>
                      <c:pt idx="2508">
                        <c:v>5627.7888207834112</c:v>
                      </c:pt>
                      <c:pt idx="2509">
                        <c:v>5626.3195076379734</c:v>
                      </c:pt>
                      <c:pt idx="2510">
                        <c:v>5624.7020476890739</c:v>
                      </c:pt>
                      <c:pt idx="2511">
                        <c:v>5623.1341300581316</c:v>
                      </c:pt>
                      <c:pt idx="2512">
                        <c:v>5621.6028580919956</c:v>
                      </c:pt>
                      <c:pt idx="2513">
                        <c:v>5620.0850041604153</c:v>
                      </c:pt>
                      <c:pt idx="2514">
                        <c:v>5618.5376549376497</c:v>
                      </c:pt>
                      <c:pt idx="2515">
                        <c:v>5616.9088212488277</c:v>
                      </c:pt>
                      <c:pt idx="2516">
                        <c:v>5615.3515768632933</c:v>
                      </c:pt>
                      <c:pt idx="2517">
                        <c:v>5613.7654441350551</c:v>
                      </c:pt>
                      <c:pt idx="2518">
                        <c:v>5612.150177446907</c:v>
                      </c:pt>
                      <c:pt idx="2519">
                        <c:v>5610.5276225030402</c:v>
                      </c:pt>
                      <c:pt idx="2520">
                        <c:v>5608.9096855087982</c:v>
                      </c:pt>
                      <c:pt idx="2521">
                        <c:v>5607.24743109472</c:v>
                      </c:pt>
                      <c:pt idx="2522">
                        <c:v>5605.7009978366896</c:v>
                      </c:pt>
                      <c:pt idx="2523">
                        <c:v>5604.1599273588799</c:v>
                      </c:pt>
                      <c:pt idx="2524">
                        <c:v>5602.6175906690714</c:v>
                      </c:pt>
                      <c:pt idx="2525">
                        <c:v>5601.0939381429434</c:v>
                      </c:pt>
                      <c:pt idx="2526">
                        <c:v>5599.5771380582009</c:v>
                      </c:pt>
                      <c:pt idx="2527">
                        <c:v>5598.0010494588523</c:v>
                      </c:pt>
                      <c:pt idx="2528">
                        <c:v>5596.4755982552997</c:v>
                      </c:pt>
                      <c:pt idx="2529">
                        <c:v>5594.8648528656877</c:v>
                      </c:pt>
                      <c:pt idx="2530">
                        <c:v>5593.2724413924971</c:v>
                      </c:pt>
                      <c:pt idx="2531">
                        <c:v>5591.6991609813404</c:v>
                      </c:pt>
                      <c:pt idx="2532">
                        <c:v>5590.1206556720626</c:v>
                      </c:pt>
                      <c:pt idx="2533">
                        <c:v>5588.4941087900206</c:v>
                      </c:pt>
                      <c:pt idx="2534">
                        <c:v>5586.9596229683502</c:v>
                      </c:pt>
                      <c:pt idx="2535">
                        <c:v>5585.4199233325799</c:v>
                      </c:pt>
                      <c:pt idx="2536">
                        <c:v>5583.7598479901708</c:v>
                      </c:pt>
                      <c:pt idx="2537">
                        <c:v>5582.1895247333223</c:v>
                      </c:pt>
                      <c:pt idx="2538">
                        <c:v>5580.5950055664571</c:v>
                      </c:pt>
                      <c:pt idx="2539">
                        <c:v>5578.962786887947</c:v>
                      </c:pt>
                      <c:pt idx="2540">
                        <c:v>5577.3646814502563</c:v>
                      </c:pt>
                      <c:pt idx="2541">
                        <c:v>5575.7207689315528</c:v>
                      </c:pt>
                      <c:pt idx="2542">
                        <c:v>5574.1073088997819</c:v>
                      </c:pt>
                      <c:pt idx="2543">
                        <c:v>5572.4616832707334</c:v>
                      </c:pt>
                      <c:pt idx="2544">
                        <c:v>5570.868046816553</c:v>
                      </c:pt>
                      <c:pt idx="2545">
                        <c:v>5569.15135326563</c:v>
                      </c:pt>
                      <c:pt idx="2546">
                        <c:v>5567.4880640676856</c:v>
                      </c:pt>
                      <c:pt idx="2547">
                        <c:v>5565.8847448158949</c:v>
                      </c:pt>
                      <c:pt idx="2548">
                        <c:v>5564.3103773058474</c:v>
                      </c:pt>
                      <c:pt idx="2549">
                        <c:v>5562.6858937814104</c:v>
                      </c:pt>
                      <c:pt idx="2550">
                        <c:v>5561.1095263127972</c:v>
                      </c:pt>
                      <c:pt idx="2551">
                        <c:v>5559.4690923298103</c:v>
                      </c:pt>
                      <c:pt idx="2552">
                        <c:v>5557.9362229673943</c:v>
                      </c:pt>
                      <c:pt idx="2553">
                        <c:v>5556.407290123062</c:v>
                      </c:pt>
                      <c:pt idx="2554">
                        <c:v>5554.6940972758903</c:v>
                      </c:pt>
                      <c:pt idx="2555">
                        <c:v>5553.1228580543002</c:v>
                      </c:pt>
                      <c:pt idx="2556">
                        <c:v>5551.622101974137</c:v>
                      </c:pt>
                      <c:pt idx="2557">
                        <c:v>5550.0048433063776</c:v>
                      </c:pt>
                      <c:pt idx="2558">
                        <c:v>5548.38595709535</c:v>
                      </c:pt>
                      <c:pt idx="2559">
                        <c:v>5546.7807868511136</c:v>
                      </c:pt>
                      <c:pt idx="2560">
                        <c:v>5545.2395975541704</c:v>
                      </c:pt>
                      <c:pt idx="2561">
                        <c:v>5543.6273514193726</c:v>
                      </c:pt>
                      <c:pt idx="2562">
                        <c:v>5541.996346637834</c:v>
                      </c:pt>
                      <c:pt idx="2563">
                        <c:v>5540.3862715957503</c:v>
                      </c:pt>
                      <c:pt idx="2564">
                        <c:v>5538.6786237469623</c:v>
                      </c:pt>
                      <c:pt idx="2565">
                        <c:v>5537.1104192678022</c:v>
                      </c:pt>
                      <c:pt idx="2566">
                        <c:v>5535.4867883090592</c:v>
                      </c:pt>
                      <c:pt idx="2567">
                        <c:v>5533.8579546202382</c:v>
                      </c:pt>
                      <c:pt idx="2568">
                        <c:v>5532.2923459641097</c:v>
                      </c:pt>
                      <c:pt idx="2569">
                        <c:v>5530.6956778725644</c:v>
                      </c:pt>
                      <c:pt idx="2570">
                        <c:v>5529.1230044098902</c:v>
                      </c:pt>
                      <c:pt idx="2571">
                        <c:v>5527.5062892915803</c:v>
                      </c:pt>
                      <c:pt idx="2572">
                        <c:v>5526.0113650580151</c:v>
                      </c:pt>
                      <c:pt idx="2573">
                        <c:v>5524.5814534505516</c:v>
                      </c:pt>
                      <c:pt idx="2574">
                        <c:v>5523.0876353788517</c:v>
                      </c:pt>
                      <c:pt idx="2575">
                        <c:v>5521.3980758292737</c:v>
                      </c:pt>
                      <c:pt idx="2576">
                        <c:v>5519.7432143009646</c:v>
                      </c:pt>
                      <c:pt idx="2577">
                        <c:v>5518.1118894191604</c:v>
                      </c:pt>
                      <c:pt idx="2578">
                        <c:v>5516.5702421398501</c:v>
                      </c:pt>
                      <c:pt idx="2579">
                        <c:v>5514.9830746277457</c:v>
                      </c:pt>
                      <c:pt idx="2580">
                        <c:v>5513.280841874197</c:v>
                      </c:pt>
                      <c:pt idx="2581">
                        <c:v>5511.5742035361773</c:v>
                      </c:pt>
                      <c:pt idx="2582">
                        <c:v>5509.9771408613042</c:v>
                      </c:pt>
                      <c:pt idx="2583">
                        <c:v>5508.3701608556275</c:v>
                      </c:pt>
                      <c:pt idx="2584">
                        <c:v>5506.744284321112</c:v>
                      </c:pt>
                      <c:pt idx="2585">
                        <c:v>5505.0850282923484</c:v>
                      </c:pt>
                      <c:pt idx="2586">
                        <c:v>5503.4102163883636</c:v>
                      </c:pt>
                      <c:pt idx="2587">
                        <c:v>5501.7922350580557</c:v>
                      </c:pt>
                      <c:pt idx="2588">
                        <c:v>5500.1888524072237</c:v>
                      </c:pt>
                      <c:pt idx="2589">
                        <c:v>5498.5428020478603</c:v>
                      </c:pt>
                      <c:pt idx="2590">
                        <c:v>5496.8823019751344</c:v>
                      </c:pt>
                      <c:pt idx="2591">
                        <c:v>5495.2539785837043</c:v>
                      </c:pt>
                      <c:pt idx="2592">
                        <c:v>5493.6048110198981</c:v>
                      </c:pt>
                      <c:pt idx="2593">
                        <c:v>5492.0319141080481</c:v>
                      </c:pt>
                      <c:pt idx="2594">
                        <c:v>5490.4295219050118</c:v>
                      </c:pt>
                      <c:pt idx="2595">
                        <c:v>5488.9649233602977</c:v>
                      </c:pt>
                      <c:pt idx="2596">
                        <c:v>5487.3562000972852</c:v>
                      </c:pt>
                      <c:pt idx="2597">
                        <c:v>5485.7090435760583</c:v>
                      </c:pt>
                      <c:pt idx="2598">
                        <c:v>5484.1563315730782</c:v>
                      </c:pt>
                      <c:pt idx="2599">
                        <c:v>5482.575550541038</c:v>
                      </c:pt>
                      <c:pt idx="2600">
                        <c:v>5481.095012621794</c:v>
                      </c:pt>
                      <c:pt idx="2601">
                        <c:v>5479.5146674040898</c:v>
                      </c:pt>
                      <c:pt idx="2602">
                        <c:v>5477.9502615609154</c:v>
                      </c:pt>
                      <c:pt idx="2603">
                        <c:v>5476.4114034068243</c:v>
                      </c:pt>
                      <c:pt idx="2604">
                        <c:v>5474.7852511081101</c:v>
                      </c:pt>
                      <c:pt idx="2605">
                        <c:v>5473.2631516421916</c:v>
                      </c:pt>
                      <c:pt idx="2606">
                        <c:v>5471.7035761138068</c:v>
                      </c:pt>
                      <c:pt idx="2607">
                        <c:v>5470.0631230678518</c:v>
                      </c:pt>
                      <c:pt idx="2608">
                        <c:v>5468.4570701109278</c:v>
                      </c:pt>
                      <c:pt idx="2609">
                        <c:v>5466.9000159225152</c:v>
                      </c:pt>
                      <c:pt idx="2610">
                        <c:v>5465.3401424618969</c:v>
                      </c:pt>
                      <c:pt idx="2611">
                        <c:v>5463.7843544854804</c:v>
                      </c:pt>
                      <c:pt idx="2612">
                        <c:v>5462.1393358049136</c:v>
                      </c:pt>
                      <c:pt idx="2613">
                        <c:v>5460.5413048502824</c:v>
                      </c:pt>
                      <c:pt idx="2614">
                        <c:v>5458.9801540936496</c:v>
                      </c:pt>
                      <c:pt idx="2615">
                        <c:v>5457.3195573698322</c:v>
                      </c:pt>
                      <c:pt idx="2616">
                        <c:v>5455.6762517996158</c:v>
                      </c:pt>
                      <c:pt idx="2617">
                        <c:v>5454.0613876737498</c:v>
                      </c:pt>
                      <c:pt idx="2618">
                        <c:v>5452.5215279878448</c:v>
                      </c:pt>
                      <c:pt idx="2619">
                        <c:v>5450.8600374673251</c:v>
                      </c:pt>
                      <c:pt idx="2620">
                        <c:v>5449.3098246362824</c:v>
                      </c:pt>
                      <c:pt idx="2621">
                        <c:v>5447.7775622223489</c:v>
                      </c:pt>
                      <c:pt idx="2622">
                        <c:v>5446.1469821711298</c:v>
                      </c:pt>
                      <c:pt idx="2623">
                        <c:v>5444.5359911643072</c:v>
                      </c:pt>
                      <c:pt idx="2624">
                        <c:v>5443.0028983527136</c:v>
                      </c:pt>
                      <c:pt idx="2625">
                        <c:v>5441.3127318546503</c:v>
                      </c:pt>
                      <c:pt idx="2626">
                        <c:v>5439.7487285737579</c:v>
                      </c:pt>
                      <c:pt idx="2627">
                        <c:v>5438.1194147345323</c:v>
                      </c:pt>
                      <c:pt idx="2628">
                        <c:v>5436.4707242160648</c:v>
                      </c:pt>
                      <c:pt idx="2629">
                        <c:v>5434.9076892149333</c:v>
                      </c:pt>
                      <c:pt idx="2630">
                        <c:v>5433.3095837772416</c:v>
                      </c:pt>
                      <c:pt idx="2631">
                        <c:v>5431.697911338877</c:v>
                      </c:pt>
                      <c:pt idx="2632">
                        <c:v>5430.0363463352969</c:v>
                      </c:pt>
                      <c:pt idx="2633">
                        <c:v>5428.4119483779359</c:v>
                      </c:pt>
                      <c:pt idx="2634">
                        <c:v>5426.7798786655439</c:v>
                      </c:pt>
                      <c:pt idx="2635">
                        <c:v>5425.302435782708</c:v>
                      </c:pt>
                      <c:pt idx="2636">
                        <c:v>5423.7678643939598</c:v>
                      </c:pt>
                      <c:pt idx="2637">
                        <c:v>5422.0835186584809</c:v>
                      </c:pt>
                      <c:pt idx="2638">
                        <c:v>5420.4071426102664</c:v>
                      </c:pt>
                      <c:pt idx="2639">
                        <c:v>5418.766816362393</c:v>
                      </c:pt>
                      <c:pt idx="2640">
                        <c:v>5417.0607960568759</c:v>
                      </c:pt>
                      <c:pt idx="2641">
                        <c:v>5415.4308229541393</c:v>
                      </c:pt>
                      <c:pt idx="2642">
                        <c:v>5413.8406238046718</c:v>
                      </c:pt>
                      <c:pt idx="2643">
                        <c:v>5412.2651723007984</c:v>
                      </c:pt>
                      <c:pt idx="2644">
                        <c:v>5410.5975107704326</c:v>
                      </c:pt>
                      <c:pt idx="2645">
                        <c:v>5408.8900008037472</c:v>
                      </c:pt>
                      <c:pt idx="2646">
                        <c:v>5407.3238485981728</c:v>
                      </c:pt>
                      <c:pt idx="2647">
                        <c:v>5405.711081081964</c:v>
                      </c:pt>
                      <c:pt idx="2648">
                        <c:v>5404.1640076233971</c:v>
                      </c:pt>
                      <c:pt idx="2649">
                        <c:v>5402.5808732804726</c:v>
                      </c:pt>
                      <c:pt idx="2650">
                        <c:v>5400.9938024194644</c:v>
                      </c:pt>
                      <c:pt idx="2651">
                        <c:v>5399.393845989327</c:v>
                      </c:pt>
                      <c:pt idx="2652">
                        <c:v>5397.8284496983561</c:v>
                      </c:pt>
                      <c:pt idx="2653">
                        <c:v>5396.194231061284</c:v>
                      </c:pt>
                      <c:pt idx="2654">
                        <c:v>5394.6070857172144</c:v>
                      </c:pt>
                      <c:pt idx="2655">
                        <c:v>5393.0306659335802</c:v>
                      </c:pt>
                      <c:pt idx="2656">
                        <c:v>5391.4074073901302</c:v>
                      </c:pt>
                      <c:pt idx="2657">
                        <c:v>5389.7655280820454</c:v>
                      </c:pt>
                      <c:pt idx="2658">
                        <c:v>5388.2364161246078</c:v>
                      </c:pt>
                      <c:pt idx="2659">
                        <c:v>5386.5787574921233</c:v>
                      </c:pt>
                      <c:pt idx="2660">
                        <c:v>5384.9627238053572</c:v>
                      </c:pt>
                      <c:pt idx="2661">
                        <c:v>5383.3802930620132</c:v>
                      </c:pt>
                      <c:pt idx="2662">
                        <c:v>5381.7664304679602</c:v>
                      </c:pt>
                      <c:pt idx="2663">
                        <c:v>5380.2228798811802</c:v>
                      </c:pt>
                      <c:pt idx="2664">
                        <c:v>5378.6339801957583</c:v>
                      </c:pt>
                      <c:pt idx="2665">
                        <c:v>5377.0634667417826</c:v>
                      </c:pt>
                      <c:pt idx="2666">
                        <c:v>5375.5060623061127</c:v>
                      </c:pt>
                      <c:pt idx="2667">
                        <c:v>5373.9648317781648</c:v>
                      </c:pt>
                      <c:pt idx="2668">
                        <c:v>5372.4200149793896</c:v>
                      </c:pt>
                      <c:pt idx="2669">
                        <c:v>5370.8331152525316</c:v>
                      </c:pt>
                      <c:pt idx="2670">
                        <c:v>5369.2672197481879</c:v>
                      </c:pt>
                      <c:pt idx="2671">
                        <c:v>5367.7402788834652</c:v>
                      </c:pt>
                      <c:pt idx="2672">
                        <c:v>5366.1787667955568</c:v>
                      </c:pt>
                      <c:pt idx="2673">
                        <c:v>5364.6403555398174</c:v>
                      </c:pt>
                      <c:pt idx="2674">
                        <c:v>5363.0925483346828</c:v>
                      </c:pt>
                      <c:pt idx="2675">
                        <c:v>5361.5515824869181</c:v>
                      </c:pt>
                      <c:pt idx="2676">
                        <c:v>5360.0353560986096</c:v>
                      </c:pt>
                      <c:pt idx="2677">
                        <c:v>5358.3443702869026</c:v>
                      </c:pt>
                      <c:pt idx="2678">
                        <c:v>5356.703746106793</c:v>
                      </c:pt>
                      <c:pt idx="2679">
                        <c:v>5355.0122389136777</c:v>
                      </c:pt>
                      <c:pt idx="2680">
                        <c:v>5353.5062690194154</c:v>
                      </c:pt>
                      <c:pt idx="2681">
                        <c:v>5351.9141222264061</c:v>
                      </c:pt>
                      <c:pt idx="2682">
                        <c:v>5350.3886266867848</c:v>
                      </c:pt>
                      <c:pt idx="2683">
                        <c:v>5348.9105134564224</c:v>
                      </c:pt>
                      <c:pt idx="2684">
                        <c:v>5347.2429042410822</c:v>
                      </c:pt>
                      <c:pt idx="2685">
                        <c:v>5345.6181227844108</c:v>
                      </c:pt>
                      <c:pt idx="2686">
                        <c:v>5344.0414573835633</c:v>
                      </c:pt>
                      <c:pt idx="2687">
                        <c:v>5342.3935861787422</c:v>
                      </c:pt>
                      <c:pt idx="2688">
                        <c:v>5340.8158146160349</c:v>
                      </c:pt>
                      <c:pt idx="2689">
                        <c:v>5339.1972897362821</c:v>
                      </c:pt>
                      <c:pt idx="2690">
                        <c:v>5337.5203812226409</c:v>
                      </c:pt>
                      <c:pt idx="2691">
                        <c:v>5335.8633486016161</c:v>
                      </c:pt>
                      <c:pt idx="2692">
                        <c:v>5334.2507189675061</c:v>
                      </c:pt>
                      <c:pt idx="2693">
                        <c:v>5332.663562539421</c:v>
                      </c:pt>
                      <c:pt idx="2694">
                        <c:v>5331.0061051880803</c:v>
                      </c:pt>
                      <c:pt idx="2695">
                        <c:v>5329.3214504363496</c:v>
                      </c:pt>
                      <c:pt idx="2696">
                        <c:v>5327.7445837543628</c:v>
                      </c:pt>
                      <c:pt idx="2697">
                        <c:v>5326.1675570222415</c:v>
                      </c:pt>
                      <c:pt idx="2698">
                        <c:v>5324.5681964565701</c:v>
                      </c:pt>
                      <c:pt idx="2699">
                        <c:v>5322.990797309154</c:v>
                      </c:pt>
                      <c:pt idx="2700">
                        <c:v>5321.3338502552069</c:v>
                      </c:pt>
                      <c:pt idx="2701">
                        <c:v>5319.6933639571998</c:v>
                      </c:pt>
                      <c:pt idx="2702">
                        <c:v>5318.1390545579361</c:v>
                      </c:pt>
                      <c:pt idx="2703">
                        <c:v>5316.4920882338329</c:v>
                      </c:pt>
                      <c:pt idx="2704">
                        <c:v>5314.8694033868178</c:v>
                      </c:pt>
                      <c:pt idx="2705">
                        <c:v>5313.2710000168918</c:v>
                      </c:pt>
                      <c:pt idx="2706">
                        <c:v>5311.7508894255216</c:v>
                      </c:pt>
                      <c:pt idx="2707">
                        <c:v>5310.1798213380825</c:v>
                      </c:pt>
                      <c:pt idx="2708">
                        <c:v>5308.6134567673525</c:v>
                      </c:pt>
                      <c:pt idx="2709">
                        <c:v>5307.0494867385114</c:v>
                      </c:pt>
                      <c:pt idx="2710">
                        <c:v>5305.4259302628298</c:v>
                      </c:pt>
                      <c:pt idx="2711">
                        <c:v>5303.7964896255216</c:v>
                      </c:pt>
                      <c:pt idx="2712">
                        <c:v>5302.1973635930444</c:v>
                      </c:pt>
                      <c:pt idx="2713">
                        <c:v>5300.5295752645998</c:v>
                      </c:pt>
                      <c:pt idx="2714">
                        <c:v>5298.9297265695723</c:v>
                      </c:pt>
                      <c:pt idx="2715">
                        <c:v>5297.2029476587522</c:v>
                      </c:pt>
                      <c:pt idx="2716">
                        <c:v>5295.5612394848204</c:v>
                      </c:pt>
                      <c:pt idx="2717">
                        <c:v>5293.923478912986</c:v>
                      </c:pt>
                      <c:pt idx="2718">
                        <c:v>5292.3210233109103</c:v>
                      </c:pt>
                      <c:pt idx="2719">
                        <c:v>5290.7534257802336</c:v>
                      </c:pt>
                      <c:pt idx="2720">
                        <c:v>5289.2047469464296</c:v>
                      </c:pt>
                      <c:pt idx="2721">
                        <c:v>5287.680424072777</c:v>
                      </c:pt>
                      <c:pt idx="2722">
                        <c:v>5286.1298086794523</c:v>
                      </c:pt>
                      <c:pt idx="2723">
                        <c:v>5284.6516542180807</c:v>
                      </c:pt>
                      <c:pt idx="2724">
                        <c:v>5283.160986602873</c:v>
                      </c:pt>
                      <c:pt idx="2725">
                        <c:v>5281.6098387441216</c:v>
                      </c:pt>
                      <c:pt idx="2726">
                        <c:v>5280.1091159160096</c:v>
                      </c:pt>
                      <c:pt idx="2727">
                        <c:v>5278.5514769471474</c:v>
                      </c:pt>
                      <c:pt idx="2728">
                        <c:v>5276.954883338658</c:v>
                      </c:pt>
                      <c:pt idx="2729">
                        <c:v>5275.2928080376878</c:v>
                      </c:pt>
                      <c:pt idx="2730">
                        <c:v>5273.7024599221013</c:v>
                      </c:pt>
                      <c:pt idx="2731">
                        <c:v>5272.1718472194761</c:v>
                      </c:pt>
                      <c:pt idx="2732">
                        <c:v>5270.6024177593272</c:v>
                      </c:pt>
                      <c:pt idx="2733">
                        <c:v>5268.9590266220348</c:v>
                      </c:pt>
                      <c:pt idx="2734">
                        <c:v>5267.3468438862774</c:v>
                      </c:pt>
                      <c:pt idx="2735">
                        <c:v>5265.761166035345</c:v>
                      </c:pt>
                      <c:pt idx="2736">
                        <c:v>5264.0516228580409</c:v>
                      </c:pt>
                      <c:pt idx="2737">
                        <c:v>5262.3206919589147</c:v>
                      </c:pt>
                      <c:pt idx="2738">
                        <c:v>5260.6352702085642</c:v>
                      </c:pt>
                      <c:pt idx="2739">
                        <c:v>5258.8542011270147</c:v>
                      </c:pt>
                      <c:pt idx="2740">
                        <c:v>5257.1362191960598</c:v>
                      </c:pt>
                      <c:pt idx="2741">
                        <c:v>5255.4691836771544</c:v>
                      </c:pt>
                      <c:pt idx="2742">
                        <c:v>5253.8666504869561</c:v>
                      </c:pt>
                      <c:pt idx="2743">
                        <c:v>5252.3260016343984</c:v>
                      </c:pt>
                      <c:pt idx="2744">
                        <c:v>5250.7810327644411</c:v>
                      </c:pt>
                      <c:pt idx="2745">
                        <c:v>5249.1259034508903</c:v>
                      </c:pt>
                      <c:pt idx="2746">
                        <c:v>5247.57534835154</c:v>
                      </c:pt>
                      <c:pt idx="2747">
                        <c:v>5245.8985444679502</c:v>
                      </c:pt>
                      <c:pt idx="2748">
                        <c:v>5244.2893078024781</c:v>
                      </c:pt>
                      <c:pt idx="2749">
                        <c:v>5242.6851993840328</c:v>
                      </c:pt>
                      <c:pt idx="2750">
                        <c:v>5241.0883269062833</c:v>
                      </c:pt>
                      <c:pt idx="2751">
                        <c:v>5239.5024145221596</c:v>
                      </c:pt>
                      <c:pt idx="2752">
                        <c:v>5237.8831971268437</c:v>
                      </c:pt>
                      <c:pt idx="2753">
                        <c:v>5236.2123106569297</c:v>
                      </c:pt>
                      <c:pt idx="2754">
                        <c:v>5234.5938602602346</c:v>
                      </c:pt>
                      <c:pt idx="2755">
                        <c:v>5232.9781657367084</c:v>
                      </c:pt>
                      <c:pt idx="2756">
                        <c:v>5231.3706754336381</c:v>
                      </c:pt>
                      <c:pt idx="2757">
                        <c:v>5229.7180483970842</c:v>
                      </c:pt>
                      <c:pt idx="2758">
                        <c:v>5228.0656448097097</c:v>
                      </c:pt>
                      <c:pt idx="2759">
                        <c:v>5226.4251695957182</c:v>
                      </c:pt>
                      <c:pt idx="2760">
                        <c:v>5224.728098341242</c:v>
                      </c:pt>
                      <c:pt idx="2761">
                        <c:v>5223.0817389656258</c:v>
                      </c:pt>
                      <c:pt idx="2762">
                        <c:v>5221.5092778681101</c:v>
                      </c:pt>
                      <c:pt idx="2763">
                        <c:v>5219.9717604090738</c:v>
                      </c:pt>
                      <c:pt idx="2764">
                        <c:v>5218.4022786339001</c:v>
                      </c:pt>
                      <c:pt idx="2765">
                        <c:v>5216.874071557183</c:v>
                      </c:pt>
                      <c:pt idx="2766">
                        <c:v>5215.2797235244698</c:v>
                      </c:pt>
                      <c:pt idx="2767">
                        <c:v>5213.6996017559431</c:v>
                      </c:pt>
                      <c:pt idx="2768">
                        <c:v>5212.121204181778</c:v>
                      </c:pt>
                      <c:pt idx="2769">
                        <c:v>5210.5565859734434</c:v>
                      </c:pt>
                      <c:pt idx="2770">
                        <c:v>5209.1121834216156</c:v>
                      </c:pt>
                      <c:pt idx="2771">
                        <c:v>5207.5888288277201</c:v>
                      </c:pt>
                      <c:pt idx="2772">
                        <c:v>5205.863252729856</c:v>
                      </c:pt>
                      <c:pt idx="2773">
                        <c:v>5204.1928685783796</c:v>
                      </c:pt>
                      <c:pt idx="2774">
                        <c:v>5202.5977978831124</c:v>
                      </c:pt>
                      <c:pt idx="2775">
                        <c:v>5200.971731151476</c:v>
                      </c:pt>
                      <c:pt idx="2776">
                        <c:v>5199.4135295701972</c:v>
                      </c:pt>
                      <c:pt idx="2777">
                        <c:v>5197.851391470831</c:v>
                      </c:pt>
                      <c:pt idx="2778">
                        <c:v>5196.2547566313378</c:v>
                      </c:pt>
                      <c:pt idx="2779">
                        <c:v>5194.6828501672844</c:v>
                      </c:pt>
                      <c:pt idx="2780">
                        <c:v>5193.2169441795704</c:v>
                      </c:pt>
                      <c:pt idx="2781">
                        <c:v>5191.709476645181</c:v>
                      </c:pt>
                      <c:pt idx="2782">
                        <c:v>5190.1640861499718</c:v>
                      </c:pt>
                      <c:pt idx="2783">
                        <c:v>5188.5790817516299</c:v>
                      </c:pt>
                      <c:pt idx="2784">
                        <c:v>5187.0568444036153</c:v>
                      </c:pt>
                      <c:pt idx="2785">
                        <c:v>5185.4556660975504</c:v>
                      </c:pt>
                      <c:pt idx="2786">
                        <c:v>5183.761596333452</c:v>
                      </c:pt>
                      <c:pt idx="2787">
                        <c:v>5182.138572323197</c:v>
                      </c:pt>
                      <c:pt idx="2788">
                        <c:v>5180.4977579459628</c:v>
                      </c:pt>
                      <c:pt idx="2789">
                        <c:v>5178.8945353452673</c:v>
                      </c:pt>
                      <c:pt idx="2790">
                        <c:v>5177.3742123887387</c:v>
                      </c:pt>
                      <c:pt idx="2791">
                        <c:v>5175.9035696322626</c:v>
                      </c:pt>
                      <c:pt idx="2792">
                        <c:v>5174.4515476404295</c:v>
                      </c:pt>
                      <c:pt idx="2793">
                        <c:v>5172.9667531028299</c:v>
                      </c:pt>
                      <c:pt idx="2794">
                        <c:v>5171.3785649959427</c:v>
                      </c:pt>
                      <c:pt idx="2795">
                        <c:v>5169.8470695806309</c:v>
                      </c:pt>
                      <c:pt idx="2796">
                        <c:v>5168.1971350182039</c:v>
                      </c:pt>
                      <c:pt idx="2797">
                        <c:v>5166.5446680317864</c:v>
                      </c:pt>
                      <c:pt idx="2798">
                        <c:v>5164.8883279263218</c:v>
                      </c:pt>
                      <c:pt idx="2799">
                        <c:v>5163.1745613827152</c:v>
                      </c:pt>
                      <c:pt idx="2800">
                        <c:v>5161.4584858642929</c:v>
                      </c:pt>
                      <c:pt idx="2801">
                        <c:v>5159.8641901466044</c:v>
                      </c:pt>
                      <c:pt idx="2802">
                        <c:v>5158.2504432666174</c:v>
                      </c:pt>
                      <c:pt idx="2803">
                        <c:v>5156.6296204960663</c:v>
                      </c:pt>
                      <c:pt idx="2804">
                        <c:v>5155.0685331384739</c:v>
                      </c:pt>
                      <c:pt idx="2805">
                        <c:v>5153.5598818541039</c:v>
                      </c:pt>
                      <c:pt idx="2806">
                        <c:v>5151.9555087554754</c:v>
                      </c:pt>
                      <c:pt idx="2807">
                        <c:v>5150.3253645185896</c:v>
                      </c:pt>
                      <c:pt idx="2808">
                        <c:v>5148.7955489615724</c:v>
                      </c:pt>
                      <c:pt idx="2809">
                        <c:v>5147.1415590619317</c:v>
                      </c:pt>
                      <c:pt idx="2810">
                        <c:v>5145.620000040396</c:v>
                      </c:pt>
                      <c:pt idx="2811">
                        <c:v>5144.0394504364867</c:v>
                      </c:pt>
                      <c:pt idx="2812">
                        <c:v>5142.4481752721476</c:v>
                      </c:pt>
                      <c:pt idx="2813">
                        <c:v>5140.8253192909806</c:v>
                      </c:pt>
                      <c:pt idx="2814">
                        <c:v>5139.2207116591599</c:v>
                      </c:pt>
                      <c:pt idx="2815">
                        <c:v>5137.5359491723184</c:v>
                      </c:pt>
                      <c:pt idx="2816">
                        <c:v>5135.9162959626701</c:v>
                      </c:pt>
                      <c:pt idx="2817">
                        <c:v>5134.4089632053183</c:v>
                      </c:pt>
                      <c:pt idx="2818">
                        <c:v>5132.7817016396803</c:v>
                      </c:pt>
                      <c:pt idx="2819">
                        <c:v>5131.1753064144541</c:v>
                      </c:pt>
                      <c:pt idx="2820">
                        <c:v>5129.4837136542601</c:v>
                      </c:pt>
                      <c:pt idx="2821">
                        <c:v>5127.828308576507</c:v>
                      </c:pt>
                      <c:pt idx="2822">
                        <c:v>5126.2032925866424</c:v>
                      </c:pt>
                      <c:pt idx="2823">
                        <c:v>5124.4519533294724</c:v>
                      </c:pt>
                      <c:pt idx="2824">
                        <c:v>5122.6934002996422</c:v>
                      </c:pt>
                      <c:pt idx="2825">
                        <c:v>5121.0905057781674</c:v>
                      </c:pt>
                      <c:pt idx="2826">
                        <c:v>5119.5233631248002</c:v>
                      </c:pt>
                      <c:pt idx="2827">
                        <c:v>5117.8886009382804</c:v>
                      </c:pt>
                      <c:pt idx="2828">
                        <c:v>5116.2673091013448</c:v>
                      </c:pt>
                      <c:pt idx="2829">
                        <c:v>5114.6937719889584</c:v>
                      </c:pt>
                      <c:pt idx="2830">
                        <c:v>5113.089771305622</c:v>
                      </c:pt>
                      <c:pt idx="2831">
                        <c:v>5111.4872602834603</c:v>
                      </c:pt>
                      <c:pt idx="2832">
                        <c:v>5109.8287490852799</c:v>
                      </c:pt>
                      <c:pt idx="2833">
                        <c:v>5108.2686410914685</c:v>
                      </c:pt>
                      <c:pt idx="2834">
                        <c:v>5106.6893164685471</c:v>
                      </c:pt>
                      <c:pt idx="2835">
                        <c:v>5105.0183032005498</c:v>
                      </c:pt>
                      <c:pt idx="2836">
                        <c:v>5103.3665176456752</c:v>
                      </c:pt>
                      <c:pt idx="2837">
                        <c:v>5101.7907903776004</c:v>
                      </c:pt>
                      <c:pt idx="2838">
                        <c:v>5100.1222572185707</c:v>
                      </c:pt>
                      <c:pt idx="2839">
                        <c:v>5098.4489571437907</c:v>
                      </c:pt>
                      <c:pt idx="2840">
                        <c:v>5096.7004402638931</c:v>
                      </c:pt>
                      <c:pt idx="2841">
                        <c:v>5095.0034545764956</c:v>
                      </c:pt>
                      <c:pt idx="2842">
                        <c:v>5093.4391343003972</c:v>
                      </c:pt>
                      <c:pt idx="2843">
                        <c:v>5091.9290266069083</c:v>
                      </c:pt>
                      <c:pt idx="2844">
                        <c:v>5090.3454041346267</c:v>
                      </c:pt>
                      <c:pt idx="2845">
                        <c:v>5088.78010449475</c:v>
                      </c:pt>
                      <c:pt idx="2846">
                        <c:v>5087.2341704500959</c:v>
                      </c:pt>
                      <c:pt idx="2847">
                        <c:v>5085.63348027339</c:v>
                      </c:pt>
                      <c:pt idx="2848">
                        <c:v>5084.0788951099266</c:v>
                      </c:pt>
                      <c:pt idx="2849">
                        <c:v>5082.4930159778532</c:v>
                      </c:pt>
                      <c:pt idx="2850">
                        <c:v>5080.9072968959163</c:v>
                      </c:pt>
                      <c:pt idx="2851">
                        <c:v>5079.3010838888604</c:v>
                      </c:pt>
                      <c:pt idx="2852">
                        <c:v>5077.7328572416636</c:v>
                      </c:pt>
                      <c:pt idx="2853">
                        <c:v>5076.1787712915766</c:v>
                      </c:pt>
                      <c:pt idx="2854">
                        <c:v>5074.6850277029334</c:v>
                      </c:pt>
                      <c:pt idx="2855">
                        <c:v>5073.1728867988304</c:v>
                      </c:pt>
                      <c:pt idx="2856">
                        <c:v>5071.6670024716432</c:v>
                      </c:pt>
                      <c:pt idx="2857">
                        <c:v>5070.0735894666404</c:v>
                      </c:pt>
                      <c:pt idx="2858">
                        <c:v>5068.5582568750324</c:v>
                      </c:pt>
                      <c:pt idx="2859">
                        <c:v>5066.9769212095334</c:v>
                      </c:pt>
                      <c:pt idx="2860">
                        <c:v>5065.3302639016811</c:v>
                      </c:pt>
                      <c:pt idx="2861">
                        <c:v>5063.6717003884787</c:v>
                      </c:pt>
                      <c:pt idx="2862">
                        <c:v>5061.8912081084272</c:v>
                      </c:pt>
                      <c:pt idx="2863">
                        <c:v>5060.1517559936374</c:v>
                      </c:pt>
                      <c:pt idx="2864">
                        <c:v>5058.51331399026</c:v>
                      </c:pt>
                      <c:pt idx="2865">
                        <c:v>5056.9474074018981</c:v>
                      </c:pt>
                      <c:pt idx="2866">
                        <c:v>5055.3684662782898</c:v>
                      </c:pt>
                      <c:pt idx="2867">
                        <c:v>5053.7849816881071</c:v>
                      </c:pt>
                      <c:pt idx="2868">
                        <c:v>5052.2638394179348</c:v>
                      </c:pt>
                      <c:pt idx="2869">
                        <c:v>5050.6654582160427</c:v>
                      </c:pt>
                      <c:pt idx="2870">
                        <c:v>5049.0806963298501</c:v>
                      </c:pt>
                      <c:pt idx="2871">
                        <c:v>5047.5448808971414</c:v>
                      </c:pt>
                      <c:pt idx="2872">
                        <c:v>5046.0426462398236</c:v>
                      </c:pt>
                      <c:pt idx="2873">
                        <c:v>5044.5273659632421</c:v>
                      </c:pt>
                      <c:pt idx="2874">
                        <c:v>5042.9349212380002</c:v>
                      </c:pt>
                      <c:pt idx="2875">
                        <c:v>5041.3786118801727</c:v>
                      </c:pt>
                      <c:pt idx="2876">
                        <c:v>5039.7397642094529</c:v>
                      </c:pt>
                      <c:pt idx="2877">
                        <c:v>5038.243253663627</c:v>
                      </c:pt>
                      <c:pt idx="2878">
                        <c:v>5036.731623056914</c:v>
                      </c:pt>
                      <c:pt idx="2879">
                        <c:v>5035.1171313463401</c:v>
                      </c:pt>
                      <c:pt idx="2880">
                        <c:v>5033.5650564388334</c:v>
                      </c:pt>
                      <c:pt idx="2881">
                        <c:v>5031.9760379342824</c:v>
                      </c:pt>
                      <c:pt idx="2882">
                        <c:v>5030.1995566553769</c:v>
                      </c:pt>
                      <c:pt idx="2883">
                        <c:v>5028.3913345095079</c:v>
                      </c:pt>
                      <c:pt idx="2884">
                        <c:v>5026.7478054901139</c:v>
                      </c:pt>
                      <c:pt idx="2885">
                        <c:v>5025.119236481476</c:v>
                      </c:pt>
                      <c:pt idx="2886">
                        <c:v>5023.4165568295748</c:v>
                      </c:pt>
                      <c:pt idx="2887">
                        <c:v>5021.8237507730573</c:v>
                      </c:pt>
                      <c:pt idx="2888">
                        <c:v>5020.3047463435478</c:v>
                      </c:pt>
                      <c:pt idx="2889">
                        <c:v>5018.6787953259736</c:v>
                      </c:pt>
                      <c:pt idx="2890">
                        <c:v>5017.1057906790147</c:v>
                      </c:pt>
                      <c:pt idx="2891">
                        <c:v>5015.5342012101664</c:v>
                      </c:pt>
                      <c:pt idx="2892">
                        <c:v>5013.8991521754324</c:v>
                      </c:pt>
                      <c:pt idx="2893">
                        <c:v>5012.2807128627546</c:v>
                      </c:pt>
                      <c:pt idx="2894">
                        <c:v>5010.7476945342196</c:v>
                      </c:pt>
                      <c:pt idx="2895">
                        <c:v>5009.1988223982316</c:v>
                      </c:pt>
                      <c:pt idx="2896">
                        <c:v>5007.598173452533</c:v>
                      </c:pt>
                      <c:pt idx="2897">
                        <c:v>5005.9522498912502</c:v>
                      </c:pt>
                      <c:pt idx="2898">
                        <c:v>5004.3790217951137</c:v>
                      </c:pt>
                      <c:pt idx="2899">
                        <c:v>5002.745153405298</c:v>
                      </c:pt>
                      <c:pt idx="2900">
                        <c:v>5001.1920468189901</c:v>
                      </c:pt>
                      <c:pt idx="2901">
                        <c:v>4999.4767795301932</c:v>
                      </c:pt>
                      <c:pt idx="2902">
                        <c:v>4997.7603315964798</c:v>
                      </c:pt>
                      <c:pt idx="2903">
                        <c:v>4996.1839862959023</c:v>
                      </c:pt>
                      <c:pt idx="2904">
                        <c:v>4994.5966919857183</c:v>
                      </c:pt>
                      <c:pt idx="2905">
                        <c:v>4992.988341137996</c:v>
                      </c:pt>
                      <c:pt idx="2906">
                        <c:v>4991.393460639857</c:v>
                      </c:pt>
                      <c:pt idx="2907">
                        <c:v>4989.807305743584</c:v>
                      </c:pt>
                      <c:pt idx="2908">
                        <c:v>4988.1628416964841</c:v>
                      </c:pt>
                      <c:pt idx="2909">
                        <c:v>4986.5560549929933</c:v>
                      </c:pt>
                      <c:pt idx="2910">
                        <c:v>4984.9310310241744</c:v>
                      </c:pt>
                      <c:pt idx="2911">
                        <c:v>4983.2747241707639</c:v>
                      </c:pt>
                      <c:pt idx="2912">
                        <c:v>4981.5799840591399</c:v>
                      </c:pt>
                      <c:pt idx="2913">
                        <c:v>4980.0318155227296</c:v>
                      </c:pt>
                      <c:pt idx="2914">
                        <c:v>4978.5194844215021</c:v>
                      </c:pt>
                      <c:pt idx="2915">
                        <c:v>4976.9939587348899</c:v>
                      </c:pt>
                      <c:pt idx="2916">
                        <c:v>4975.4665820558348</c:v>
                      </c:pt>
                      <c:pt idx="2917">
                        <c:v>4973.908581755697</c:v>
                      </c:pt>
                      <c:pt idx="2918">
                        <c:v>4972.364882202799</c:v>
                      </c:pt>
                      <c:pt idx="2919">
                        <c:v>4970.8608076370519</c:v>
                      </c:pt>
                      <c:pt idx="2920">
                        <c:v>4969.3953897786942</c:v>
                      </c:pt>
                      <c:pt idx="2921">
                        <c:v>4967.8341756230202</c:v>
                      </c:pt>
                      <c:pt idx="2922">
                        <c:v>4966.3411990329978</c:v>
                      </c:pt>
                      <c:pt idx="2923">
                        <c:v>4964.7769421559406</c:v>
                      </c:pt>
                      <c:pt idx="2924">
                        <c:v>4963.1134627608744</c:v>
                      </c:pt>
                      <c:pt idx="2925">
                        <c:v>4961.5935867026974</c:v>
                      </c:pt>
                      <c:pt idx="2926">
                        <c:v>4959.9830758462776</c:v>
                      </c:pt>
                      <c:pt idx="2927">
                        <c:v>4958.2954639402406</c:v>
                      </c:pt>
                      <c:pt idx="2928">
                        <c:v>4956.6646826078804</c:v>
                      </c:pt>
                      <c:pt idx="2929">
                        <c:v>4955.1175457502713</c:v>
                      </c:pt>
                      <c:pt idx="2930">
                        <c:v>4953.5807731218201</c:v>
                      </c:pt>
                      <c:pt idx="2931">
                        <c:v>4951.9597490701281</c:v>
                      </c:pt>
                      <c:pt idx="2932">
                        <c:v>4950.4208164329784</c:v>
                      </c:pt>
                      <c:pt idx="2933">
                        <c:v>4948.8782230419429</c:v>
                      </c:pt>
                      <c:pt idx="2934">
                        <c:v>4947.2428982430083</c:v>
                      </c:pt>
                      <c:pt idx="2935">
                        <c:v>4945.6525612114419</c:v>
                      </c:pt>
                      <c:pt idx="2936">
                        <c:v>4944.1440065781644</c:v>
                      </c:pt>
                      <c:pt idx="2937">
                        <c:v>4942.3999999127846</c:v>
                      </c:pt>
                      <c:pt idx="2938">
                        <c:v>4940.7107272114235</c:v>
                      </c:pt>
                      <c:pt idx="2939">
                        <c:v>4939.0954906702646</c:v>
                      </c:pt>
                      <c:pt idx="2940">
                        <c:v>4937.5562268488302</c:v>
                      </c:pt>
                      <c:pt idx="2941">
                        <c:v>4935.9867007375869</c:v>
                      </c:pt>
                      <c:pt idx="2942">
                        <c:v>4934.4425844333282</c:v>
                      </c:pt>
                      <c:pt idx="2943">
                        <c:v>4932.8831135349901</c:v>
                      </c:pt>
                      <c:pt idx="2944">
                        <c:v>4931.2478933661014</c:v>
                      </c:pt>
                      <c:pt idx="2945">
                        <c:v>4929.6576609645826</c:v>
                      </c:pt>
                      <c:pt idx="2946">
                        <c:v>4928.1047334913801</c:v>
                      </c:pt>
                      <c:pt idx="2947">
                        <c:v>4926.5883882839425</c:v>
                      </c:pt>
                      <c:pt idx="2948">
                        <c:v>4924.9048396940734</c:v>
                      </c:pt>
                      <c:pt idx="2949">
                        <c:v>4923.2825795773779</c:v>
                      </c:pt>
                      <c:pt idx="2950">
                        <c:v>4921.5700570777299</c:v>
                      </c:pt>
                      <c:pt idx="2951">
                        <c:v>4919.8389138134462</c:v>
                      </c:pt>
                      <c:pt idx="2952">
                        <c:v>4918.1802425651331</c:v>
                      </c:pt>
                      <c:pt idx="2953">
                        <c:v>4916.5406500638283</c:v>
                      </c:pt>
                      <c:pt idx="2954">
                        <c:v>4914.9015789439309</c:v>
                      </c:pt>
                      <c:pt idx="2955">
                        <c:v>4913.1735005690643</c:v>
                      </c:pt>
                      <c:pt idx="2956">
                        <c:v>4911.5201287019281</c:v>
                      </c:pt>
                      <c:pt idx="2957">
                        <c:v>4909.9869090922512</c:v>
                      </c:pt>
                      <c:pt idx="2958">
                        <c:v>4908.4769281968438</c:v>
                      </c:pt>
                      <c:pt idx="2959">
                        <c:v>4906.8580530698327</c:v>
                      </c:pt>
                      <c:pt idx="2960">
                        <c:v>4905.2428276126902</c:v>
                      </c:pt>
                      <c:pt idx="2961">
                        <c:v>4903.6843693301826</c:v>
                      </c:pt>
                      <c:pt idx="2962">
                        <c:v>4902.1115992164159</c:v>
                      </c:pt>
                      <c:pt idx="2963">
                        <c:v>4900.5072593698414</c:v>
                      </c:pt>
                      <c:pt idx="2964">
                        <c:v>4898.9611652750527</c:v>
                      </c:pt>
                      <c:pt idx="2965">
                        <c:v>4897.3909275852784</c:v>
                      </c:pt>
                      <c:pt idx="2966">
                        <c:v>4895.8932474785479</c:v>
                      </c:pt>
                      <c:pt idx="2967">
                        <c:v>4894.2170948795101</c:v>
                      </c:pt>
                      <c:pt idx="2968">
                        <c:v>4892.523524328788</c:v>
                      </c:pt>
                      <c:pt idx="2969">
                        <c:v>4890.9843571584452</c:v>
                      </c:pt>
                      <c:pt idx="2970">
                        <c:v>4889.4701307286996</c:v>
                      </c:pt>
                      <c:pt idx="2971">
                        <c:v>4887.828400386732</c:v>
                      </c:pt>
                      <c:pt idx="2972">
                        <c:v>4886.0976517057752</c:v>
                      </c:pt>
                      <c:pt idx="2973">
                        <c:v>4884.5128153365213</c:v>
                      </c:pt>
                      <c:pt idx="2974">
                        <c:v>4882.9285003486793</c:v>
                      </c:pt>
                      <c:pt idx="2975">
                        <c:v>4881.2167448476539</c:v>
                      </c:pt>
                      <c:pt idx="2976">
                        <c:v>4879.6863555942036</c:v>
                      </c:pt>
                      <c:pt idx="2977">
                        <c:v>4878.0595107799281</c:v>
                      </c:pt>
                      <c:pt idx="2978">
                        <c:v>4876.4133748534859</c:v>
                      </c:pt>
                      <c:pt idx="2979">
                        <c:v>4874.7471919002764</c:v>
                      </c:pt>
                      <c:pt idx="2980">
                        <c:v>4873.1742617363752</c:v>
                      </c:pt>
                      <c:pt idx="2981">
                        <c:v>4871.6102806235203</c:v>
                      </c:pt>
                      <c:pt idx="2982">
                        <c:v>4870.0259545516601</c:v>
                      </c:pt>
                      <c:pt idx="2983">
                        <c:v>4868.5378605914484</c:v>
                      </c:pt>
                      <c:pt idx="2984">
                        <c:v>4867.0266024000302</c:v>
                      </c:pt>
                      <c:pt idx="2985">
                        <c:v>4865.4729633482902</c:v>
                      </c:pt>
                      <c:pt idx="2986">
                        <c:v>4863.8973517942804</c:v>
                      </c:pt>
                      <c:pt idx="2987">
                        <c:v>4862.275635227028</c:v>
                      </c:pt>
                      <c:pt idx="2988">
                        <c:v>4860.5868949910964</c:v>
                      </c:pt>
                      <c:pt idx="2989">
                        <c:v>4858.9311507501006</c:v>
                      </c:pt>
                      <c:pt idx="2990">
                        <c:v>4857.263563702797</c:v>
                      </c:pt>
                      <c:pt idx="2991">
                        <c:v>4855.6715769599241</c:v>
                      </c:pt>
                      <c:pt idx="2992">
                        <c:v>4854.0360287118137</c:v>
                      </c:pt>
                      <c:pt idx="2993">
                        <c:v>4852.4479261720016</c:v>
                      </c:pt>
                      <c:pt idx="2994">
                        <c:v>4850.9033217383849</c:v>
                      </c:pt>
                      <c:pt idx="2995">
                        <c:v>4849.245800988002</c:v>
                      </c:pt>
                      <c:pt idx="2996">
                        <c:v>4847.6022830526299</c:v>
                      </c:pt>
                      <c:pt idx="2997">
                        <c:v>4845.9252477409054</c:v>
                      </c:pt>
                      <c:pt idx="2998">
                        <c:v>4844.4001578686284</c:v>
                      </c:pt>
                      <c:pt idx="2999">
                        <c:v>4842.8088525573003</c:v>
                      </c:pt>
                      <c:pt idx="3000">
                        <c:v>4841.1680160120331</c:v>
                      </c:pt>
                      <c:pt idx="3001">
                        <c:v>4839.6240708419273</c:v>
                      </c:pt>
                      <c:pt idx="3002">
                        <c:v>4838.016379257715</c:v>
                      </c:pt>
                      <c:pt idx="3003">
                        <c:v>4836.397876545997</c:v>
                      </c:pt>
                      <c:pt idx="3004">
                        <c:v>4834.8011973704342</c:v>
                      </c:pt>
                      <c:pt idx="3005">
                        <c:v>4833.3104331041341</c:v>
                      </c:pt>
                      <c:pt idx="3006">
                        <c:v>4831.7153180728019</c:v>
                      </c:pt>
                      <c:pt idx="3007">
                        <c:v>4830.1169257868933</c:v>
                      </c:pt>
                      <c:pt idx="3008">
                        <c:v>4828.631598783867</c:v>
                      </c:pt>
                      <c:pt idx="3009">
                        <c:v>4827.0924950125655</c:v>
                      </c:pt>
                      <c:pt idx="3010">
                        <c:v>4825.5080421426219</c:v>
                      </c:pt>
                      <c:pt idx="3011">
                        <c:v>4823.9352831128726</c:v>
                      </c:pt>
                      <c:pt idx="3012">
                        <c:v>4822.309119730141</c:v>
                      </c:pt>
                      <c:pt idx="3013">
                        <c:v>4820.649077639785</c:v>
                      </c:pt>
                      <c:pt idx="3014">
                        <c:v>4819.0349915965562</c:v>
                      </c:pt>
                      <c:pt idx="3015">
                        <c:v>4817.4481774367741</c:v>
                      </c:pt>
                      <c:pt idx="3016">
                        <c:v>4815.8654487611984</c:v>
                      </c:pt>
                      <c:pt idx="3017">
                        <c:v>4814.2876470515002</c:v>
                      </c:pt>
                      <c:pt idx="3018">
                        <c:v>4812.6223277480049</c:v>
                      </c:pt>
                      <c:pt idx="3019">
                        <c:v>4810.990887152132</c:v>
                      </c:pt>
                      <c:pt idx="3020">
                        <c:v>4809.3937198472122</c:v>
                      </c:pt>
                      <c:pt idx="3021">
                        <c:v>4807.7760586171726</c:v>
                      </c:pt>
                      <c:pt idx="3022">
                        <c:v>4806.1790291943526</c:v>
                      </c:pt>
                      <c:pt idx="3023">
                        <c:v>4804.6741353149628</c:v>
                      </c:pt>
                      <c:pt idx="3024">
                        <c:v>4803.1357874582636</c:v>
                      </c:pt>
                      <c:pt idx="3025">
                        <c:v>4801.6463749710347</c:v>
                      </c:pt>
                      <c:pt idx="3026">
                        <c:v>4800.1820632745403</c:v>
                      </c:pt>
                      <c:pt idx="3027">
                        <c:v>4798.6091552786711</c:v>
                      </c:pt>
                      <c:pt idx="3028">
                        <c:v>4797.1105068921806</c:v>
                      </c:pt>
                      <c:pt idx="3029">
                        <c:v>4795.5215739547102</c:v>
                      </c:pt>
                      <c:pt idx="3030">
                        <c:v>4794.0571766911344</c:v>
                      </c:pt>
                      <c:pt idx="3031">
                        <c:v>4792.5470579136263</c:v>
                      </c:pt>
                      <c:pt idx="3032">
                        <c:v>4790.90181578389</c:v>
                      </c:pt>
                      <c:pt idx="3033">
                        <c:v>4789.1642146615459</c:v>
                      </c:pt>
                      <c:pt idx="3034">
                        <c:v>4787.5514471453362</c:v>
                      </c:pt>
                      <c:pt idx="3035">
                        <c:v>4785.8891483951884</c:v>
                      </c:pt>
                      <c:pt idx="3036">
                        <c:v>4784.1443968992226</c:v>
                      </c:pt>
                      <c:pt idx="3037">
                        <c:v>4782.510997575795</c:v>
                      </c:pt>
                      <c:pt idx="3038">
                        <c:v>4780.9214576898366</c:v>
                      </c:pt>
                      <c:pt idx="3039">
                        <c:v>4779.4022408951696</c:v>
                      </c:pt>
                      <c:pt idx="3040">
                        <c:v>4777.8054127534897</c:v>
                      </c:pt>
                      <c:pt idx="3041">
                        <c:v>4776.2187777068139</c:v>
                      </c:pt>
                      <c:pt idx="3042">
                        <c:v>4774.6464544913997</c:v>
                      </c:pt>
                      <c:pt idx="3043">
                        <c:v>4773.0337503742276</c:v>
                      </c:pt>
                      <c:pt idx="3044">
                        <c:v>4771.4022765263071</c:v>
                      </c:pt>
                      <c:pt idx="3045">
                        <c:v>4769.84343474449</c:v>
                      </c:pt>
                      <c:pt idx="3046">
                        <c:v>4768.2887529299314</c:v>
                      </c:pt>
                      <c:pt idx="3047">
                        <c:v>4766.7269952248134</c:v>
                      </c:pt>
                      <c:pt idx="3048">
                        <c:v>4765.1182497937671</c:v>
                      </c:pt>
                      <c:pt idx="3049">
                        <c:v>4763.5106105245804</c:v>
                      </c:pt>
                      <c:pt idx="3050">
                        <c:v>4761.91482514572</c:v>
                      </c:pt>
                      <c:pt idx="3051">
                        <c:v>4760.3312549884631</c:v>
                      </c:pt>
                      <c:pt idx="3052">
                        <c:v>4758.802727811476</c:v>
                      </c:pt>
                      <c:pt idx="3053">
                        <c:v>4757.2978117640496</c:v>
                      </c:pt>
                      <c:pt idx="3054">
                        <c:v>4755.5855348816149</c:v>
                      </c:pt>
                      <c:pt idx="3055">
                        <c:v>4753.9503368807627</c:v>
                      </c:pt>
                      <c:pt idx="3056">
                        <c:v>4752.3385376443139</c:v>
                      </c:pt>
                      <c:pt idx="3057">
                        <c:v>4750.6764512593254</c:v>
                      </c:pt>
                      <c:pt idx="3058">
                        <c:v>4748.9954461774651</c:v>
                      </c:pt>
                      <c:pt idx="3059">
                        <c:v>4747.2681015491671</c:v>
                      </c:pt>
                      <c:pt idx="3060">
                        <c:v>4745.643841473905</c:v>
                      </c:pt>
                      <c:pt idx="3061">
                        <c:v>4744.1074714077358</c:v>
                      </c:pt>
                      <c:pt idx="3062">
                        <c:v>4742.493180978302</c:v>
                      </c:pt>
                      <c:pt idx="3063">
                        <c:v>4741.0169821394265</c:v>
                      </c:pt>
                      <c:pt idx="3064">
                        <c:v>4739.3713343423424</c:v>
                      </c:pt>
                      <c:pt idx="3065">
                        <c:v>4737.679134633664</c:v>
                      </c:pt>
                      <c:pt idx="3066">
                        <c:v>4736.2075426604006</c:v>
                      </c:pt>
                      <c:pt idx="3067">
                        <c:v>4734.6646070010611</c:v>
                      </c:pt>
                      <c:pt idx="3068">
                        <c:v>4732.8745254694277</c:v>
                      </c:pt>
                      <c:pt idx="3069">
                        <c:v>4731.1952113298803</c:v>
                      </c:pt>
                      <c:pt idx="3070">
                        <c:v>4729.6238976252298</c:v>
                      </c:pt>
                      <c:pt idx="3071">
                        <c:v>4727.9314744673757</c:v>
                      </c:pt>
                      <c:pt idx="3072">
                        <c:v>4726.2836777456096</c:v>
                      </c:pt>
                      <c:pt idx="3073">
                        <c:v>4724.5131218593369</c:v>
                      </c:pt>
                      <c:pt idx="3074">
                        <c:v>4722.8099097420081</c:v>
                      </c:pt>
                      <c:pt idx="3075">
                        <c:v>4721.1772330811309</c:v>
                      </c:pt>
                      <c:pt idx="3076">
                        <c:v>4719.5486640724903</c:v>
                      </c:pt>
                      <c:pt idx="3077">
                        <c:v>4717.920765411377</c:v>
                      </c:pt>
                      <c:pt idx="3078">
                        <c:v>4716.3513359512281</c:v>
                      </c:pt>
                      <c:pt idx="3079">
                        <c:v>4714.6907392274097</c:v>
                      </c:pt>
                      <c:pt idx="3080">
                        <c:v>4713.0966669588979</c:v>
                      </c:pt>
                      <c:pt idx="3081">
                        <c:v>4711.5703742736659</c:v>
                      </c:pt>
                      <c:pt idx="3082">
                        <c:v>4709.9485198243128</c:v>
                      </c:pt>
                      <c:pt idx="3083">
                        <c:v>4708.3058101185643</c:v>
                      </c:pt>
                      <c:pt idx="3084">
                        <c:v>4706.6578865987203</c:v>
                      </c:pt>
                      <c:pt idx="3085">
                        <c:v>4705.0155493082639</c:v>
                      </c:pt>
                      <c:pt idx="3086">
                        <c:v>4703.4602082301981</c:v>
                      </c:pt>
                      <c:pt idx="3087">
                        <c:v>4701.8728505209729</c:v>
                      </c:pt>
                      <c:pt idx="3088">
                        <c:v>4700.2783424381241</c:v>
                      </c:pt>
                      <c:pt idx="3089">
                        <c:v>4698.7104137231636</c:v>
                      </c:pt>
                      <c:pt idx="3090">
                        <c:v>4697.1780989942081</c:v>
                      </c:pt>
                      <c:pt idx="3091">
                        <c:v>4695.5520845775964</c:v>
                      </c:pt>
                      <c:pt idx="3092">
                        <c:v>4693.9359874917855</c:v>
                      </c:pt>
                      <c:pt idx="3093">
                        <c:v>4692.4396591641271</c:v>
                      </c:pt>
                      <c:pt idx="3094">
                        <c:v>4690.8648256927554</c:v>
                      </c:pt>
                      <c:pt idx="3095">
                        <c:v>4689.2222126381002</c:v>
                      </c:pt>
                      <c:pt idx="3096">
                        <c:v>4687.617820476501</c:v>
                      </c:pt>
                      <c:pt idx="3097">
                        <c:v>4686.0164821203016</c:v>
                      </c:pt>
                      <c:pt idx="3098">
                        <c:v>4684.3995768048653</c:v>
                      </c:pt>
                      <c:pt idx="3099">
                        <c:v>4682.7177333463878</c:v>
                      </c:pt>
                      <c:pt idx="3100">
                        <c:v>4681.0761852225887</c:v>
                      </c:pt>
                      <c:pt idx="3101">
                        <c:v>4679.5726431222683</c:v>
                      </c:pt>
                      <c:pt idx="3102">
                        <c:v>4678.0781990391097</c:v>
                      </c:pt>
                      <c:pt idx="3103">
                        <c:v>4676.4192963626674</c:v>
                      </c:pt>
                      <c:pt idx="3104">
                        <c:v>4674.9550179182206</c:v>
                      </c:pt>
                      <c:pt idx="3105">
                        <c:v>4673.3927086847043</c:v>
                      </c:pt>
                      <c:pt idx="3106">
                        <c:v>4671.8838893712445</c:v>
                      </c:pt>
                      <c:pt idx="3107">
                        <c:v>4670.4879752905326</c:v>
                      </c:pt>
                      <c:pt idx="3108">
                        <c:v>4668.971089638716</c:v>
                      </c:pt>
                      <c:pt idx="3109">
                        <c:v>4667.4378177140152</c:v>
                      </c:pt>
                      <c:pt idx="3110">
                        <c:v>4665.7693590380431</c:v>
                      </c:pt>
                      <c:pt idx="3111">
                        <c:v>4664.1410356466149</c:v>
                      </c:pt>
                      <c:pt idx="3112">
                        <c:v>4662.5785552789439</c:v>
                      </c:pt>
                      <c:pt idx="3113">
                        <c:v>4661.0516778132642</c:v>
                      </c:pt>
                      <c:pt idx="3114">
                        <c:v>4659.6005385341132</c:v>
                      </c:pt>
                      <c:pt idx="3115">
                        <c:v>4658.0571781444569</c:v>
                      </c:pt>
                      <c:pt idx="3116">
                        <c:v>4656.5290978658213</c:v>
                      </c:pt>
                      <c:pt idx="3117">
                        <c:v>4655.0239583692201</c:v>
                      </c:pt>
                      <c:pt idx="3118">
                        <c:v>4653.3836210373302</c:v>
                      </c:pt>
                      <c:pt idx="3119">
                        <c:v>4651.7215346523417</c:v>
                      </c:pt>
                      <c:pt idx="3120">
                        <c:v>4650.0811228373896</c:v>
                      </c:pt>
                      <c:pt idx="3121">
                        <c:v>4648.3912542715616</c:v>
                      </c:pt>
                      <c:pt idx="3122">
                        <c:v>4646.7773695094729</c:v>
                      </c:pt>
                      <c:pt idx="3123">
                        <c:v>4645.1283176597308</c:v>
                      </c:pt>
                      <c:pt idx="3124">
                        <c:v>4643.413199337052</c:v>
                      </c:pt>
                      <c:pt idx="3125">
                        <c:v>4641.7972179653079</c:v>
                      </c:pt>
                      <c:pt idx="3126">
                        <c:v>4640.2108808508674</c:v>
                      </c:pt>
                      <c:pt idx="3127">
                        <c:v>4638.6062953870814</c:v>
                      </c:pt>
                      <c:pt idx="3128">
                        <c:v>4637.0201072387572</c:v>
                      </c:pt>
                      <c:pt idx="3129">
                        <c:v>4635.3875161449541</c:v>
                      </c:pt>
                      <c:pt idx="3130">
                        <c:v>4633.8022962763926</c:v>
                      </c:pt>
                      <c:pt idx="3131">
                        <c:v>4632.1779728020892</c:v>
                      </c:pt>
                      <c:pt idx="3132">
                        <c:v>4630.5950508243241</c:v>
                      </c:pt>
                      <c:pt idx="3133">
                        <c:v>4628.9970087856736</c:v>
                      </c:pt>
                      <c:pt idx="3134">
                        <c:v>4627.3662797683373</c:v>
                      </c:pt>
                      <c:pt idx="3135">
                        <c:v>4625.709545079545</c:v>
                      </c:pt>
                      <c:pt idx="3136">
                        <c:v>4624.1264741356654</c:v>
                      </c:pt>
                      <c:pt idx="3137">
                        <c:v>4622.4491932067294</c:v>
                      </c:pt>
                      <c:pt idx="3138">
                        <c:v>4620.8286572843963</c:v>
                      </c:pt>
                      <c:pt idx="3139">
                        <c:v>4619.3161328809801</c:v>
                      </c:pt>
                      <c:pt idx="3140">
                        <c:v>4617.7493848109389</c:v>
                      </c:pt>
                      <c:pt idx="3141">
                        <c:v>4616.1915002248652</c:v>
                      </c:pt>
                      <c:pt idx="3142">
                        <c:v>4614.4982799214013</c:v>
                      </c:pt>
                      <c:pt idx="3143">
                        <c:v>4612.8551233173021</c:v>
                      </c:pt>
                      <c:pt idx="3144">
                        <c:v>4611.2210536463463</c:v>
                      </c:pt>
                      <c:pt idx="3145">
                        <c:v>4609.7060934700339</c:v>
                      </c:pt>
                      <c:pt idx="3146">
                        <c:v>4608.1386861364826</c:v>
                      </c:pt>
                      <c:pt idx="3147">
                        <c:v>4606.4665667066238</c:v>
                      </c:pt>
                      <c:pt idx="3148">
                        <c:v>4604.8596944360579</c:v>
                      </c:pt>
                      <c:pt idx="3149">
                        <c:v>4603.2292110359303</c:v>
                      </c:pt>
                      <c:pt idx="3150">
                        <c:v>4601.4971216599197</c:v>
                      </c:pt>
                      <c:pt idx="3151">
                        <c:v>4599.850400953027</c:v>
                      </c:pt>
                      <c:pt idx="3152">
                        <c:v>4598.2281106893397</c:v>
                      </c:pt>
                      <c:pt idx="3153">
                        <c:v>4596.6257708013281</c:v>
                      </c:pt>
                      <c:pt idx="3154">
                        <c:v>4595.0971802252989</c:v>
                      </c:pt>
                      <c:pt idx="3155">
                        <c:v>4593.568206149961</c:v>
                      </c:pt>
                      <c:pt idx="3156">
                        <c:v>4592.0870612822309</c:v>
                      </c:pt>
                      <c:pt idx="3157">
                        <c:v>4590.5102690833037</c:v>
                      </c:pt>
                      <c:pt idx="3158">
                        <c:v>4588.9094933395181</c:v>
                      </c:pt>
                      <c:pt idx="3159">
                        <c:v>4587.2628471156859</c:v>
                      </c:pt>
                      <c:pt idx="3160">
                        <c:v>4585.6968660442644</c:v>
                      </c:pt>
                      <c:pt idx="3161">
                        <c:v>4584.1100297164503</c:v>
                      </c:pt>
                      <c:pt idx="3162">
                        <c:v>4582.5450914078483</c:v>
                      </c:pt>
                      <c:pt idx="3163">
                        <c:v>4580.9227377451189</c:v>
                      </c:pt>
                      <c:pt idx="3164">
                        <c:v>4579.3061826769399</c:v>
                      </c:pt>
                      <c:pt idx="3165">
                        <c:v>4577.572625807793</c:v>
                      </c:pt>
                      <c:pt idx="3166">
                        <c:v>4575.9432073385187</c:v>
                      </c:pt>
                      <c:pt idx="3167">
                        <c:v>4574.264023102116</c:v>
                      </c:pt>
                      <c:pt idx="3168">
                        <c:v>4572.6753468658708</c:v>
                      </c:pt>
                      <c:pt idx="3169">
                        <c:v>4571.1656337557097</c:v>
                      </c:pt>
                      <c:pt idx="3170">
                        <c:v>4569.6325218811453</c:v>
                      </c:pt>
                      <c:pt idx="3171">
                        <c:v>4568.0572525954376</c:v>
                      </c:pt>
                      <c:pt idx="3172">
                        <c:v>4566.5073931167144</c:v>
                      </c:pt>
                      <c:pt idx="3173">
                        <c:v>4564.9090340828598</c:v>
                      </c:pt>
                      <c:pt idx="3174">
                        <c:v>4563.3308710418869</c:v>
                      </c:pt>
                      <c:pt idx="3175">
                        <c:v>4561.7561976206498</c:v>
                      </c:pt>
                      <c:pt idx="3176">
                        <c:v>4560.244313417772</c:v>
                      </c:pt>
                      <c:pt idx="3177">
                        <c:v>4558.6865476508283</c:v>
                      </c:pt>
                      <c:pt idx="3178">
                        <c:v>4557.1135017728602</c:v>
                      </c:pt>
                      <c:pt idx="3179">
                        <c:v>4555.5901360949501</c:v>
                      </c:pt>
                      <c:pt idx="3180">
                        <c:v>4554.0149936073249</c:v>
                      </c:pt>
                      <c:pt idx="3181">
                        <c:v>4552.5822627276539</c:v>
                      </c:pt>
                      <c:pt idx="3182">
                        <c:v>4551.0908281138272</c:v>
                      </c:pt>
                      <c:pt idx="3183">
                        <c:v>4549.4920634126247</c:v>
                      </c:pt>
                      <c:pt idx="3184">
                        <c:v>4547.8183576705014</c:v>
                      </c:pt>
                      <c:pt idx="3185">
                        <c:v>4546.2186880885802</c:v>
                      </c:pt>
                      <c:pt idx="3186">
                        <c:v>4544.7204533483882</c:v>
                      </c:pt>
                      <c:pt idx="3187">
                        <c:v>4543.1557052369117</c:v>
                      </c:pt>
                      <c:pt idx="3188">
                        <c:v>4541.57829500548</c:v>
                      </c:pt>
                      <c:pt idx="3189">
                        <c:v>4539.8849146518824</c:v>
                      </c:pt>
                      <c:pt idx="3190">
                        <c:v>4538.270922154682</c:v>
                      </c:pt>
                      <c:pt idx="3191">
                        <c:v>4536.5932355584036</c:v>
                      </c:pt>
                      <c:pt idx="3192">
                        <c:v>4534.9387242773528</c:v>
                      </c:pt>
                      <c:pt idx="3193">
                        <c:v>4533.3308283069382</c:v>
                      </c:pt>
                      <c:pt idx="3194">
                        <c:v>4531.6921708333421</c:v>
                      </c:pt>
                      <c:pt idx="3195">
                        <c:v>4529.9484922471838</c:v>
                      </c:pt>
                      <c:pt idx="3196">
                        <c:v>4528.3037271627873</c:v>
                      </c:pt>
                      <c:pt idx="3197">
                        <c:v>4526.7076739986805</c:v>
                      </c:pt>
                      <c:pt idx="3198">
                        <c:v>4525.045330912465</c:v>
                      </c:pt>
                      <c:pt idx="3199">
                        <c:v>4523.3975120226669</c:v>
                      </c:pt>
                      <c:pt idx="3200">
                        <c:v>4521.7497676159264</c:v>
                      </c:pt>
                      <c:pt idx="3201">
                        <c:v>4520.1169309049146</c:v>
                      </c:pt>
                      <c:pt idx="3202">
                        <c:v>4518.499586670081</c:v>
                      </c:pt>
                      <c:pt idx="3203">
                        <c:v>4516.9018425636641</c:v>
                      </c:pt>
                      <c:pt idx="3204">
                        <c:v>4515.303662642913</c:v>
                      </c:pt>
                      <c:pt idx="3205">
                        <c:v>4513.7359462931108</c:v>
                      </c:pt>
                      <c:pt idx="3206">
                        <c:v>4512.1251042524082</c:v>
                      </c:pt>
                      <c:pt idx="3207">
                        <c:v>4510.4589323832133</c:v>
                      </c:pt>
                      <c:pt idx="3208">
                        <c:v>4508.8726808358497</c:v>
                      </c:pt>
                      <c:pt idx="3209">
                        <c:v>4507.3128073752296</c:v>
                      </c:pt>
                      <c:pt idx="3210">
                        <c:v>4505.7530828807267</c:v>
                      </c:pt>
                      <c:pt idx="3211">
                        <c:v>4504.0653964916301</c:v>
                      </c:pt>
                      <c:pt idx="3212">
                        <c:v>4502.4400524225412</c:v>
                      </c:pt>
                      <c:pt idx="3213">
                        <c:v>4500.8723582407738</c:v>
                      </c:pt>
                      <c:pt idx="3214">
                        <c:v>4499.2900653795296</c:v>
                      </c:pt>
                      <c:pt idx="3215">
                        <c:v>4497.6971959239709</c:v>
                      </c:pt>
                      <c:pt idx="3216">
                        <c:v>4496.096878162557</c:v>
                      </c:pt>
                      <c:pt idx="3217">
                        <c:v>4494.4773326880186</c:v>
                      </c:pt>
                      <c:pt idx="3218">
                        <c:v>4492.9745132502494</c:v>
                      </c:pt>
                      <c:pt idx="3219">
                        <c:v>4491.4407722591641</c:v>
                      </c:pt>
                      <c:pt idx="3220">
                        <c:v>4489.9167140656918</c:v>
                      </c:pt>
                      <c:pt idx="3221">
                        <c:v>4488.321375585183</c:v>
                      </c:pt>
                      <c:pt idx="3222">
                        <c:v>4486.7238770959766</c:v>
                      </c:pt>
                      <c:pt idx="3223">
                        <c:v>4485.1908809354763</c:v>
                      </c:pt>
                      <c:pt idx="3224">
                        <c:v>4483.4485873804424</c:v>
                      </c:pt>
                      <c:pt idx="3225">
                        <c:v>4481.8518337218229</c:v>
                      </c:pt>
                      <c:pt idx="3226">
                        <c:v>4480.2850967357999</c:v>
                      </c:pt>
                      <c:pt idx="3227">
                        <c:v>4478.676872686161</c:v>
                      </c:pt>
                      <c:pt idx="3228">
                        <c:v>4477.0715534758083</c:v>
                      </c:pt>
                      <c:pt idx="3229">
                        <c:v>4475.382440824581</c:v>
                      </c:pt>
                      <c:pt idx="3230">
                        <c:v>4473.6894550543102</c:v>
                      </c:pt>
                      <c:pt idx="3231">
                        <c:v>4472.0233687521941</c:v>
                      </c:pt>
                      <c:pt idx="3232">
                        <c:v>4470.441224857067</c:v>
                      </c:pt>
                      <c:pt idx="3233">
                        <c:v>4468.8978755514299</c:v>
                      </c:pt>
                      <c:pt idx="3234">
                        <c:v>4467.357814584383</c:v>
                      </c:pt>
                      <c:pt idx="3235">
                        <c:v>4465.608307256688</c:v>
                      </c:pt>
                      <c:pt idx="3236">
                        <c:v>4463.9211422490016</c:v>
                      </c:pt>
                      <c:pt idx="3237">
                        <c:v>4462.3837515880477</c:v>
                      </c:pt>
                      <c:pt idx="3238">
                        <c:v>4460.7524488742756</c:v>
                      </c:pt>
                      <c:pt idx="3239">
                        <c:v>4459.154514570735</c:v>
                      </c:pt>
                      <c:pt idx="3240">
                        <c:v>4457.6198797829484</c:v>
                      </c:pt>
                      <c:pt idx="3241">
                        <c:v>4456.0556118218719</c:v>
                      </c:pt>
                      <c:pt idx="3242">
                        <c:v>4454.4838099878671</c:v>
                      </c:pt>
                      <c:pt idx="3243">
                        <c:v>4452.9348744528361</c:v>
                      </c:pt>
                      <c:pt idx="3244">
                        <c:v>4451.408667334681</c:v>
                      </c:pt>
                      <c:pt idx="3245">
                        <c:v>4449.7652872814069</c:v>
                      </c:pt>
                      <c:pt idx="3246">
                        <c:v>4448.2394414945284</c:v>
                      </c:pt>
                      <c:pt idx="3247">
                        <c:v>4446.6896232468134</c:v>
                      </c:pt>
                      <c:pt idx="3248">
                        <c:v>4445.1200559045637</c:v>
                      </c:pt>
                      <c:pt idx="3249">
                        <c:v>4443.5416250783483</c:v>
                      </c:pt>
                      <c:pt idx="3250">
                        <c:v>4441.9005650839044</c:v>
                      </c:pt>
                      <c:pt idx="3251">
                        <c:v>4440.3251135800301</c:v>
                      </c:pt>
                      <c:pt idx="3252">
                        <c:v>4438.7316371759853</c:v>
                      </c:pt>
                      <c:pt idx="3253">
                        <c:v>4437.1602933243475</c:v>
                      </c:pt>
                      <c:pt idx="3254">
                        <c:v>4435.5023890746552</c:v>
                      </c:pt>
                      <c:pt idx="3255">
                        <c:v>4433.8670642757234</c:v>
                      </c:pt>
                      <c:pt idx="3256">
                        <c:v>4432.2590002762181</c:v>
                      </c:pt>
                      <c:pt idx="3257">
                        <c:v>4430.6869115939962</c:v>
                      </c:pt>
                      <c:pt idx="3258">
                        <c:v>4429.0945635198477</c:v>
                      </c:pt>
                      <c:pt idx="3259">
                        <c:v>4427.4879146984549</c:v>
                      </c:pt>
                      <c:pt idx="3260">
                        <c:v>4425.9739228019034</c:v>
                      </c:pt>
                      <c:pt idx="3261">
                        <c:v>4424.391257525368</c:v>
                      </c:pt>
                      <c:pt idx="3262">
                        <c:v>4422.7454306151776</c:v>
                      </c:pt>
                      <c:pt idx="3263">
                        <c:v>4421.0790463808271</c:v>
                      </c:pt>
                      <c:pt idx="3264">
                        <c:v>4419.3846454324439</c:v>
                      </c:pt>
                      <c:pt idx="3265">
                        <c:v>4417.8756328167983</c:v>
                      </c:pt>
                      <c:pt idx="3266">
                        <c:v>4416.209598829706</c:v>
                      </c:pt>
                      <c:pt idx="3267">
                        <c:v>4414.6281031140707</c:v>
                      </c:pt>
                      <c:pt idx="3268">
                        <c:v>4413.0789964448886</c:v>
                      </c:pt>
                      <c:pt idx="3269">
                        <c:v>4411.466664743014</c:v>
                      </c:pt>
                      <c:pt idx="3270">
                        <c:v>4409.8069507318814</c:v>
                      </c:pt>
                      <c:pt idx="3271">
                        <c:v>4408.2750496492235</c:v>
                      </c:pt>
                      <c:pt idx="3272">
                        <c:v>4406.7967652847083</c:v>
                      </c:pt>
                      <c:pt idx="3273">
                        <c:v>4405.2181744083582</c:v>
                      </c:pt>
                      <c:pt idx="3274">
                        <c:v>4403.604416444351</c:v>
                      </c:pt>
                      <c:pt idx="3275">
                        <c:v>4402.0388601032464</c:v>
                      </c:pt>
                      <c:pt idx="3276">
                        <c:v>4400.3552481143361</c:v>
                      </c:pt>
                      <c:pt idx="3277">
                        <c:v>4398.7036638406034</c:v>
                      </c:pt>
                      <c:pt idx="3278">
                        <c:v>4397.0712327969359</c:v>
                      </c:pt>
                      <c:pt idx="3279">
                        <c:v>4395.380332552304</c:v>
                      </c:pt>
                      <c:pt idx="3280">
                        <c:v>4393.632229318704</c:v>
                      </c:pt>
                      <c:pt idx="3281">
                        <c:v>4391.9437870150041</c:v>
                      </c:pt>
                      <c:pt idx="3282">
                        <c:v>4390.3314663971469</c:v>
                      </c:pt>
                      <c:pt idx="3283">
                        <c:v>4388.6839897756518</c:v>
                      </c:pt>
                      <c:pt idx="3284">
                        <c:v>4386.9987391594532</c:v>
                      </c:pt>
                      <c:pt idx="3285">
                        <c:v>4385.4014641194226</c:v>
                      </c:pt>
                      <c:pt idx="3286">
                        <c:v>4383.8139352760454</c:v>
                      </c:pt>
                      <c:pt idx="3287">
                        <c:v>4382.3839381015059</c:v>
                      </c:pt>
                      <c:pt idx="3288">
                        <c:v>4380.8400563304394</c:v>
                      </c:pt>
                      <c:pt idx="3289">
                        <c:v>4379.2546130127021</c:v>
                      </c:pt>
                      <c:pt idx="3290">
                        <c:v>4377.7273409636928</c:v>
                      </c:pt>
                      <c:pt idx="3291">
                        <c:v>4376.1741598943236</c:v>
                      </c:pt>
                      <c:pt idx="3292">
                        <c:v>4374.5213838916552</c:v>
                      </c:pt>
                      <c:pt idx="3293">
                        <c:v>4372.9497199397483</c:v>
                      </c:pt>
                      <c:pt idx="3294">
                        <c:v>4371.4519542659446</c:v>
                      </c:pt>
                      <c:pt idx="3295">
                        <c:v>4369.9514327189736</c:v>
                      </c:pt>
                      <c:pt idx="3296">
                        <c:v>4368.3505935761495</c:v>
                      </c:pt>
                      <c:pt idx="3297">
                        <c:v>4366.617163505085</c:v>
                      </c:pt>
                      <c:pt idx="3298">
                        <c:v>4364.9778911040476</c:v>
                      </c:pt>
                      <c:pt idx="3299">
                        <c:v>4363.2882792394466</c:v>
                      </c:pt>
                      <c:pt idx="3300">
                        <c:v>4361.6306095229502</c:v>
                      </c:pt>
                      <c:pt idx="3301">
                        <c:v>4359.965204652377</c:v>
                      </c:pt>
                      <c:pt idx="3302">
                        <c:v>4358.272836914608</c:v>
                      </c:pt>
                      <c:pt idx="3303">
                        <c:v>4356.6033465598339</c:v>
                      </c:pt>
                      <c:pt idx="3304">
                        <c:v>4355.1125299785099</c:v>
                      </c:pt>
                      <c:pt idx="3305">
                        <c:v>4353.5677876627906</c:v>
                      </c:pt>
                      <c:pt idx="3306">
                        <c:v>4352.0902290658933</c:v>
                      </c:pt>
                      <c:pt idx="3307">
                        <c:v>4350.5145873648917</c:v>
                      </c:pt>
                      <c:pt idx="3308">
                        <c:v>4349.0101403838526</c:v>
                      </c:pt>
                      <c:pt idx="3309">
                        <c:v>4347.3880101702998</c:v>
                      </c:pt>
                      <c:pt idx="3310">
                        <c:v>4345.8600265427604</c:v>
                      </c:pt>
                      <c:pt idx="3311">
                        <c:v>4344.4032487191917</c:v>
                      </c:pt>
                      <c:pt idx="3312">
                        <c:v>4342.8752650916504</c:v>
                      </c:pt>
                      <c:pt idx="3313">
                        <c:v>4341.2691978591283</c:v>
                      </c:pt>
                      <c:pt idx="3314">
                        <c:v>4339.7174977173399</c:v>
                      </c:pt>
                      <c:pt idx="3315">
                        <c:v>4338.2655739723896</c:v>
                      </c:pt>
                      <c:pt idx="3316">
                        <c:v>4336.7042037128003</c:v>
                      </c:pt>
                      <c:pt idx="3317">
                        <c:v>4335.0237168207641</c:v>
                      </c:pt>
                      <c:pt idx="3318">
                        <c:v>4333.3879015420471</c:v>
                      </c:pt>
                      <c:pt idx="3319">
                        <c:v>4331.7497590666962</c:v>
                      </c:pt>
                      <c:pt idx="3320">
                        <c:v>4330.0632588645303</c:v>
                      </c:pt>
                      <c:pt idx="3321">
                        <c:v>4328.4160365938351</c:v>
                      </c:pt>
                      <c:pt idx="3322">
                        <c:v>4326.7709252083941</c:v>
                      </c:pt>
                      <c:pt idx="3323">
                        <c:v>4325.2031834989766</c:v>
                      </c:pt>
                      <c:pt idx="3324">
                        <c:v>4323.6259333176804</c:v>
                      </c:pt>
                      <c:pt idx="3325">
                        <c:v>4322.07205259495</c:v>
                      </c:pt>
                      <c:pt idx="3326">
                        <c:v>4320.4102276985614</c:v>
                      </c:pt>
                      <c:pt idx="3327">
                        <c:v>4318.8938499937103</c:v>
                      </c:pt>
                      <c:pt idx="3328">
                        <c:v>4317.2375313016464</c:v>
                      </c:pt>
                      <c:pt idx="3329">
                        <c:v>4315.5465161841039</c:v>
                      </c:pt>
                      <c:pt idx="3330">
                        <c:v>4314.0046597312185</c:v>
                      </c:pt>
                      <c:pt idx="3331">
                        <c:v>4312.4402784930244</c:v>
                      </c:pt>
                      <c:pt idx="3332">
                        <c:v>4310.7829114961314</c:v>
                      </c:pt>
                      <c:pt idx="3333">
                        <c:v>4309.096675974145</c:v>
                      </c:pt>
                      <c:pt idx="3334">
                        <c:v>4307.5709823449633</c:v>
                      </c:pt>
                      <c:pt idx="3335">
                        <c:v>4305.9878060163983</c:v>
                      </c:pt>
                      <c:pt idx="3336">
                        <c:v>4304.2334549394709</c:v>
                      </c:pt>
                      <c:pt idx="3337">
                        <c:v>4302.4681603949457</c:v>
                      </c:pt>
                      <c:pt idx="3338">
                        <c:v>4300.8276431953118</c:v>
                      </c:pt>
                      <c:pt idx="3339">
                        <c:v>4299.2361849716481</c:v>
                      </c:pt>
                      <c:pt idx="3340">
                        <c:v>4297.5873803349059</c:v>
                      </c:pt>
                      <c:pt idx="3341">
                        <c:v>4295.9775485596074</c:v>
                      </c:pt>
                      <c:pt idx="3342">
                        <c:v>4294.463029739637</c:v>
                      </c:pt>
                      <c:pt idx="3343">
                        <c:v>4292.8287603833314</c:v>
                      </c:pt>
                      <c:pt idx="3344">
                        <c:v>4291.1633444287409</c:v>
                      </c:pt>
                      <c:pt idx="3345">
                        <c:v>4289.5440643890224</c:v>
                      </c:pt>
                      <c:pt idx="3346">
                        <c:v>4287.9051826250934</c:v>
                      </c:pt>
                      <c:pt idx="3347">
                        <c:v>4286.3041382549109</c:v>
                      </c:pt>
                      <c:pt idx="3348">
                        <c:v>4284.7892272020408</c:v>
                      </c:pt>
                      <c:pt idx="3349">
                        <c:v>4283.2711569590856</c:v>
                      </c:pt>
                      <c:pt idx="3350">
                        <c:v>4281.7245597047049</c:v>
                      </c:pt>
                      <c:pt idx="3351">
                        <c:v>4280.148094743844</c:v>
                      </c:pt>
                      <c:pt idx="3352">
                        <c:v>4278.6371748745114</c:v>
                      </c:pt>
                      <c:pt idx="3353">
                        <c:v>4277.0401216878663</c:v>
                      </c:pt>
                      <c:pt idx="3354">
                        <c:v>4275.4995266596034</c:v>
                      </c:pt>
                      <c:pt idx="3355">
                        <c:v>4274.0646975744821</c:v>
                      </c:pt>
                      <c:pt idx="3356">
                        <c:v>4272.6719514174483</c:v>
                      </c:pt>
                      <c:pt idx="3357">
                        <c:v>4271.157648908852</c:v>
                      </c:pt>
                      <c:pt idx="3358">
                        <c:v>4269.5252780726451</c:v>
                      </c:pt>
                      <c:pt idx="3359">
                        <c:v>4267.8488132657731</c:v>
                      </c:pt>
                      <c:pt idx="3360">
                        <c:v>4266.1328597580614</c:v>
                      </c:pt>
                      <c:pt idx="3361">
                        <c:v>4264.4623718176899</c:v>
                      </c:pt>
                      <c:pt idx="3362">
                        <c:v>4262.8147065948624</c:v>
                      </c:pt>
                      <c:pt idx="3363">
                        <c:v>4261.1457265374802</c:v>
                      </c:pt>
                      <c:pt idx="3364">
                        <c:v>4259.5641460094057</c:v>
                      </c:pt>
                      <c:pt idx="3365">
                        <c:v>4258.0373105293666</c:v>
                      </c:pt>
                      <c:pt idx="3366">
                        <c:v>4256.4273519559829</c:v>
                      </c:pt>
                      <c:pt idx="3367">
                        <c:v>4254.9085297446436</c:v>
                      </c:pt>
                      <c:pt idx="3368">
                        <c:v>4253.339847465506</c:v>
                      </c:pt>
                      <c:pt idx="3369">
                        <c:v>4251.794342097387</c:v>
                      </c:pt>
                      <c:pt idx="3370">
                        <c:v>4250.3027751434684</c:v>
                      </c:pt>
                      <c:pt idx="3371">
                        <c:v>4248.5932216367828</c:v>
                      </c:pt>
                      <c:pt idx="3372">
                        <c:v>4246.9840966526426</c:v>
                      </c:pt>
                      <c:pt idx="3373">
                        <c:v>4245.4554387313556</c:v>
                      </c:pt>
                      <c:pt idx="3374">
                        <c:v>4243.9015999942694</c:v>
                      </c:pt>
                      <c:pt idx="3375">
                        <c:v>4242.3214631955061</c:v>
                      </c:pt>
                      <c:pt idx="3376">
                        <c:v>4240.7448215584845</c:v>
                      </c:pt>
                      <c:pt idx="3377">
                        <c:v>4239.2479457351637</c:v>
                      </c:pt>
                      <c:pt idx="3378">
                        <c:v>4237.669163907055</c:v>
                      </c:pt>
                      <c:pt idx="3379">
                        <c:v>4236.0222863416102</c:v>
                      </c:pt>
                      <c:pt idx="3380">
                        <c:v>4234.2801576240827</c:v>
                      </c:pt>
                      <c:pt idx="3381">
                        <c:v>4232.6463399535023</c:v>
                      </c:pt>
                      <c:pt idx="3382">
                        <c:v>4231.0001145137676</c:v>
                      </c:pt>
                      <c:pt idx="3383">
                        <c:v>4229.3745953643083</c:v>
                      </c:pt>
                      <c:pt idx="3384">
                        <c:v>4227.7437007548278</c:v>
                      </c:pt>
                      <c:pt idx="3385">
                        <c:v>4226.0859795644601</c:v>
                      </c:pt>
                      <c:pt idx="3386">
                        <c:v>4224.5879682734449</c:v>
                      </c:pt>
                      <c:pt idx="3387">
                        <c:v>4222.9090122735888</c:v>
                      </c:pt>
                      <c:pt idx="3388">
                        <c:v>4221.2111993801118</c:v>
                      </c:pt>
                      <c:pt idx="3389">
                        <c:v>4219.531578574738</c:v>
                      </c:pt>
                      <c:pt idx="3390">
                        <c:v>4217.8844070232763</c:v>
                      </c:pt>
                      <c:pt idx="3391">
                        <c:v>4216.2401585329144</c:v>
                      </c:pt>
                      <c:pt idx="3392">
                        <c:v>4214.6523864227547</c:v>
                      </c:pt>
                      <c:pt idx="3393">
                        <c:v>4212.9920424539459</c:v>
                      </c:pt>
                      <c:pt idx="3394">
                        <c:v>4211.3005954682903</c:v>
                      </c:pt>
                      <c:pt idx="3395">
                        <c:v>4209.7463209168682</c:v>
                      </c:pt>
                      <c:pt idx="3396">
                        <c:v>4208.1832137831052</c:v>
                      </c:pt>
                      <c:pt idx="3397">
                        <c:v>4206.5535061151904</c:v>
                      </c:pt>
                      <c:pt idx="3398">
                        <c:v>4205.0236984506082</c:v>
                      </c:pt>
                      <c:pt idx="3399">
                        <c:v>4203.5847165360256</c:v>
                      </c:pt>
                      <c:pt idx="3400">
                        <c:v>4202.0376470236779</c:v>
                      </c:pt>
                      <c:pt idx="3401">
                        <c:v>4200.4230522788484</c:v>
                      </c:pt>
                      <c:pt idx="3402">
                        <c:v>4198.8840015772057</c:v>
                      </c:pt>
                      <c:pt idx="3403">
                        <c:v>4197.4010675202799</c:v>
                      </c:pt>
                      <c:pt idx="3404">
                        <c:v>4195.815675676411</c:v>
                      </c:pt>
                      <c:pt idx="3405">
                        <c:v>4194.2634596952221</c:v>
                      </c:pt>
                      <c:pt idx="3406">
                        <c:v>4192.6202127366751</c:v>
                      </c:pt>
                      <c:pt idx="3407">
                        <c:v>4191.0208053979904</c:v>
                      </c:pt>
                      <c:pt idx="3408">
                        <c:v>4189.3978923144259</c:v>
                      </c:pt>
                      <c:pt idx="3409">
                        <c:v>4187.8086582531378</c:v>
                      </c:pt>
                      <c:pt idx="3410">
                        <c:v>4186.2357795631051</c:v>
                      </c:pt>
                      <c:pt idx="3411">
                        <c:v>4184.5669484718401</c:v>
                      </c:pt>
                      <c:pt idx="3412">
                        <c:v>4182.9262537548921</c:v>
                      </c:pt>
                      <c:pt idx="3413">
                        <c:v>4181.3237197235376</c:v>
                      </c:pt>
                      <c:pt idx="3414">
                        <c:v>4179.695036596624</c:v>
                      </c:pt>
                      <c:pt idx="3415">
                        <c:v>4178.0935342440716</c:v>
                      </c:pt>
                      <c:pt idx="3416">
                        <c:v>4176.4752676613371</c:v>
                      </c:pt>
                      <c:pt idx="3417">
                        <c:v>4174.8361093785743</c:v>
                      </c:pt>
                      <c:pt idx="3418">
                        <c:v>4173.2357076458748</c:v>
                      </c:pt>
                      <c:pt idx="3419">
                        <c:v>4171.7127318504381</c:v>
                      </c:pt>
                      <c:pt idx="3420">
                        <c:v>4170.1692549920799</c:v>
                      </c:pt>
                      <c:pt idx="3421">
                        <c:v>4168.6049791385703</c:v>
                      </c:pt>
                      <c:pt idx="3422">
                        <c:v>4167.0574437514169</c:v>
                      </c:pt>
                      <c:pt idx="3423">
                        <c:v>4165.4839264566381</c:v>
                      </c:pt>
                      <c:pt idx="3424">
                        <c:v>4163.8830429777436</c:v>
                      </c:pt>
                      <c:pt idx="3425">
                        <c:v>4162.3016431585684</c:v>
                      </c:pt>
                      <c:pt idx="3426">
                        <c:v>4160.6174567185863</c:v>
                      </c:pt>
                      <c:pt idx="3427">
                        <c:v>4159.036683665503</c:v>
                      </c:pt>
                      <c:pt idx="3428">
                        <c:v>4157.4473759623088</c:v>
                      </c:pt>
                      <c:pt idx="3429">
                        <c:v>4155.86248098139</c:v>
                      </c:pt>
                      <c:pt idx="3430">
                        <c:v>4154.1765307118303</c:v>
                      </c:pt>
                      <c:pt idx="3431">
                        <c:v>4152.5189022263348</c:v>
                      </c:pt>
                      <c:pt idx="3432">
                        <c:v>4150.8889560790076</c:v>
                      </c:pt>
                      <c:pt idx="3433">
                        <c:v>4149.2428090685498</c:v>
                      </c:pt>
                      <c:pt idx="3434">
                        <c:v>4147.6345921567108</c:v>
                      </c:pt>
                      <c:pt idx="3435">
                        <c:v>4145.8756579779956</c:v>
                      </c:pt>
                      <c:pt idx="3436">
                        <c:v>4144.2410106643883</c:v>
                      </c:pt>
                      <c:pt idx="3437">
                        <c:v>4142.6930053696951</c:v>
                      </c:pt>
                      <c:pt idx="3438">
                        <c:v>4141.105275245176</c:v>
                      </c:pt>
                      <c:pt idx="3439">
                        <c:v>4139.67518217418</c:v>
                      </c:pt>
                      <c:pt idx="3440">
                        <c:v>4138.1493656931352</c:v>
                      </c:pt>
                      <c:pt idx="3441">
                        <c:v>4136.4542183183748</c:v>
                      </c:pt>
                      <c:pt idx="3442">
                        <c:v>4134.8322133071142</c:v>
                      </c:pt>
                      <c:pt idx="3443">
                        <c:v>4133.1640723809842</c:v>
                      </c:pt>
                      <c:pt idx="3444">
                        <c:v>4131.5827913809326</c:v>
                      </c:pt>
                      <c:pt idx="3445">
                        <c:v>4130.1327313082384</c:v>
                      </c:pt>
                      <c:pt idx="3446">
                        <c:v>4128.5567639649616</c:v>
                      </c:pt>
                      <c:pt idx="3447">
                        <c:v>4126.9346298051914</c:v>
                      </c:pt>
                      <c:pt idx="3448">
                        <c:v>4125.378127899814</c:v>
                      </c:pt>
                      <c:pt idx="3449">
                        <c:v>4123.73356879741</c:v>
                      </c:pt>
                      <c:pt idx="3450">
                        <c:v>4122.1891585071344</c:v>
                      </c:pt>
                      <c:pt idx="3451">
                        <c:v>4120.6222234315537</c:v>
                      </c:pt>
                      <c:pt idx="3452">
                        <c:v>4119.0811902385276</c:v>
                      </c:pt>
                      <c:pt idx="3453">
                        <c:v>4117.4954363087463</c:v>
                      </c:pt>
                      <c:pt idx="3454">
                        <c:v>4115.8256472671019</c:v>
                      </c:pt>
                      <c:pt idx="3455">
                        <c:v>4114.1597004428768</c:v>
                      </c:pt>
                      <c:pt idx="3456">
                        <c:v>4112.5218899929669</c:v>
                      </c:pt>
                      <c:pt idx="3457">
                        <c:v>4110.7895296401302</c:v>
                      </c:pt>
                      <c:pt idx="3458">
                        <c:v>4109.1571691333029</c:v>
                      </c:pt>
                      <c:pt idx="3459">
                        <c:v>4107.5167771359602</c:v>
                      </c:pt>
                      <c:pt idx="3460">
                        <c:v>4105.9069231926251</c:v>
                      </c:pt>
                      <c:pt idx="3461">
                        <c:v>4104.3865543042357</c:v>
                      </c:pt>
                      <c:pt idx="3462">
                        <c:v>4102.8195027599522</c:v>
                      </c:pt>
                      <c:pt idx="3463">
                        <c:v>4101.22589166539</c:v>
                      </c:pt>
                      <c:pt idx="3464">
                        <c:v>4099.5971427890063</c:v>
                      </c:pt>
                      <c:pt idx="3465">
                        <c:v>4097.9930533470106</c:v>
                      </c:pt>
                      <c:pt idx="3466">
                        <c:v>4096.4149022312131</c:v>
                      </c:pt>
                      <c:pt idx="3467">
                        <c:v>4094.745856424363</c:v>
                      </c:pt>
                      <c:pt idx="3468">
                        <c:v>4093.0949900258079</c:v>
                      </c:pt>
                      <c:pt idx="3469">
                        <c:v>4091.5051434740262</c:v>
                      </c:pt>
                      <c:pt idx="3470">
                        <c:v>4089.9454807827728</c:v>
                      </c:pt>
                      <c:pt idx="3471">
                        <c:v>4088.3701948710418</c:v>
                      </c:pt>
                      <c:pt idx="3472">
                        <c:v>4086.651919708705</c:v>
                      </c:pt>
                      <c:pt idx="3473">
                        <c:v>4085.0354937890361</c:v>
                      </c:pt>
                      <c:pt idx="3474">
                        <c:v>4083.3928680545728</c:v>
                      </c:pt>
                      <c:pt idx="3475">
                        <c:v>4081.7755665600198</c:v>
                      </c:pt>
                      <c:pt idx="3476">
                        <c:v>4080.243535487698</c:v>
                      </c:pt>
                      <c:pt idx="3477">
                        <c:v>4078.6304232662401</c:v>
                      </c:pt>
                      <c:pt idx="3478">
                        <c:v>4077.0760472763532</c:v>
                      </c:pt>
                      <c:pt idx="3479">
                        <c:v>4075.37258710487</c:v>
                      </c:pt>
                      <c:pt idx="3480">
                        <c:v>4073.78777844566</c:v>
                      </c:pt>
                      <c:pt idx="3481">
                        <c:v>4072.345157945228</c:v>
                      </c:pt>
                      <c:pt idx="3482">
                        <c:v>4070.7807576440619</c:v>
                      </c:pt>
                      <c:pt idx="3483">
                        <c:v>4069.3269646848471</c:v>
                      </c:pt>
                      <c:pt idx="3484">
                        <c:v>4067.781067083828</c:v>
                      </c:pt>
                      <c:pt idx="3485">
                        <c:v>4066.2248599191021</c:v>
                      </c:pt>
                      <c:pt idx="3486">
                        <c:v>4064.631783640395</c:v>
                      </c:pt>
                      <c:pt idx="3487">
                        <c:v>4063.134430771735</c:v>
                      </c:pt>
                      <c:pt idx="3488">
                        <c:v>4061.4818678888601</c:v>
                      </c:pt>
                      <c:pt idx="3489">
                        <c:v>4059.8053777223722</c:v>
                      </c:pt>
                      <c:pt idx="3490">
                        <c:v>4058.252182377405</c:v>
                      </c:pt>
                      <c:pt idx="3491">
                        <c:v>4056.6800627935559</c:v>
                      </c:pt>
                      <c:pt idx="3492">
                        <c:v>4055.0771634847101</c:v>
                      </c:pt>
                      <c:pt idx="3493">
                        <c:v>4053.6060936474919</c:v>
                      </c:pt>
                      <c:pt idx="3494">
                        <c:v>4051.9591946686492</c:v>
                      </c:pt>
                      <c:pt idx="3495">
                        <c:v>4050.3456767798448</c:v>
                      </c:pt>
                      <c:pt idx="3496">
                        <c:v>4048.814891347276</c:v>
                      </c:pt>
                      <c:pt idx="3497">
                        <c:v>4047.2853848065101</c:v>
                      </c:pt>
                      <c:pt idx="3498">
                        <c:v>4045.7390759961372</c:v>
                      </c:pt>
                      <c:pt idx="3499">
                        <c:v>4044.1113263011412</c:v>
                      </c:pt>
                      <c:pt idx="3500">
                        <c:v>4042.641331724159</c:v>
                      </c:pt>
                      <c:pt idx="3501">
                        <c:v>4041.0788909917051</c:v>
                      </c:pt>
                      <c:pt idx="3502">
                        <c:v>4039.4324951724552</c:v>
                      </c:pt>
                      <c:pt idx="3503">
                        <c:v>4037.8667954072412</c:v>
                      </c:pt>
                      <c:pt idx="3504">
                        <c:v>4036.2792594260641</c:v>
                      </c:pt>
                      <c:pt idx="3505">
                        <c:v>4034.7090653177211</c:v>
                      </c:pt>
                      <c:pt idx="3506">
                        <c:v>4032.9796137503859</c:v>
                      </c:pt>
                      <c:pt idx="3507">
                        <c:v>4031.2021079304741</c:v>
                      </c:pt>
                      <c:pt idx="3508">
                        <c:v>4029.4805388875361</c:v>
                      </c:pt>
                      <c:pt idx="3509">
                        <c:v>4027.9103194195768</c:v>
                      </c:pt>
                      <c:pt idx="3510">
                        <c:v>4026.300518545901</c:v>
                      </c:pt>
                      <c:pt idx="3511">
                        <c:v>4024.737356746688</c:v>
                      </c:pt>
                      <c:pt idx="3512">
                        <c:v>4023.178391358369</c:v>
                      </c:pt>
                      <c:pt idx="3513">
                        <c:v>4021.5860829194362</c:v>
                      </c:pt>
                      <c:pt idx="3514">
                        <c:v>4019.9600281129701</c:v>
                      </c:pt>
                      <c:pt idx="3515">
                        <c:v>4018.3935851129618</c:v>
                      </c:pt>
                      <c:pt idx="3516">
                        <c:v>4016.7842343292191</c:v>
                      </c:pt>
                      <c:pt idx="3517">
                        <c:v>4015.2247380712652</c:v>
                      </c:pt>
                      <c:pt idx="3518">
                        <c:v>4013.7193291936269</c:v>
                      </c:pt>
                      <c:pt idx="3519">
                        <c:v>4012.054911665788</c:v>
                      </c:pt>
                      <c:pt idx="3520">
                        <c:v>4010.49362227242</c:v>
                      </c:pt>
                      <c:pt idx="3521">
                        <c:v>4009.012849065346</c:v>
                      </c:pt>
                      <c:pt idx="3522">
                        <c:v>4007.45981461167</c:v>
                      </c:pt>
                      <c:pt idx="3523">
                        <c:v>4005.8157927620659</c:v>
                      </c:pt>
                      <c:pt idx="3524">
                        <c:v>4004.148178004717</c:v>
                      </c:pt>
                      <c:pt idx="3525">
                        <c:v>4002.471301988493</c:v>
                      </c:pt>
                      <c:pt idx="3526">
                        <c:v>4000.7750350174292</c:v>
                      </c:pt>
                      <c:pt idx="3527">
                        <c:v>3999.0346051346501</c:v>
                      </c:pt>
                      <c:pt idx="3528">
                        <c:v>3997.3144092841831</c:v>
                      </c:pt>
                      <c:pt idx="3529">
                        <c:v>3995.5559037820021</c:v>
                      </c:pt>
                      <c:pt idx="3530">
                        <c:v>3993.7646003744421</c:v>
                      </c:pt>
                      <c:pt idx="3531">
                        <c:v>3992.1773551877</c:v>
                      </c:pt>
                      <c:pt idx="3532">
                        <c:v>3990.5198162155002</c:v>
                      </c:pt>
                      <c:pt idx="3533">
                        <c:v>3988.9320860909811</c:v>
                      </c:pt>
                      <c:pt idx="3534">
                        <c:v>3987.3483653718158</c:v>
                      </c:pt>
                      <c:pt idx="3535">
                        <c:v>3985.7699202700001</c:v>
                      </c:pt>
                      <c:pt idx="3536">
                        <c:v>3984.2218951576979</c:v>
                      </c:pt>
                      <c:pt idx="3537">
                        <c:v>3982.6992996699892</c:v>
                      </c:pt>
                      <c:pt idx="3538">
                        <c:v>3981.1426654245188</c:v>
                      </c:pt>
                      <c:pt idx="3539">
                        <c:v>3979.6027462857928</c:v>
                      </c:pt>
                      <c:pt idx="3540">
                        <c:v>3978.0421644382209</c:v>
                      </c:pt>
                      <c:pt idx="3541">
                        <c:v>3976.5040328928999</c:v>
                      </c:pt>
                      <c:pt idx="3542">
                        <c:v>3974.8671803933698</c:v>
                      </c:pt>
                      <c:pt idx="3543">
                        <c:v>3973.405809979789</c:v>
                      </c:pt>
                      <c:pt idx="3544">
                        <c:v>3971.8505291091842</c:v>
                      </c:pt>
                      <c:pt idx="3545">
                        <c:v>3970.2374929665739</c:v>
                      </c:pt>
                      <c:pt idx="3546">
                        <c:v>3968.7612513008999</c:v>
                      </c:pt>
                      <c:pt idx="3547">
                        <c:v>3967.1633296771679</c:v>
                      </c:pt>
                      <c:pt idx="3548">
                        <c:v>3965.6578851105319</c:v>
                      </c:pt>
                      <c:pt idx="3549">
                        <c:v>3964.0278121651231</c:v>
                      </c:pt>
                      <c:pt idx="3550">
                        <c:v>3962.3357819948051</c:v>
                      </c:pt>
                      <c:pt idx="3551">
                        <c:v>3960.676878563725</c:v>
                      </c:pt>
                      <c:pt idx="3552">
                        <c:v>3958.980640898495</c:v>
                      </c:pt>
                      <c:pt idx="3553">
                        <c:v>3957.337000952411</c:v>
                      </c:pt>
                      <c:pt idx="3554">
                        <c:v>3955.7293925848498</c:v>
                      </c:pt>
                      <c:pt idx="3555">
                        <c:v>3954.1391514497382</c:v>
                      </c:pt>
                      <c:pt idx="3556">
                        <c:v>3952.5518714151522</c:v>
                      </c:pt>
                      <c:pt idx="3557">
                        <c:v>3950.919498228518</c:v>
                      </c:pt>
                      <c:pt idx="3558">
                        <c:v>3949.2792860989171</c:v>
                      </c:pt>
                      <c:pt idx="3559">
                        <c:v>3947.7191432572622</c:v>
                      </c:pt>
                      <c:pt idx="3560">
                        <c:v>3946.1492867163688</c:v>
                      </c:pt>
                      <c:pt idx="3561">
                        <c:v>3944.487623465905</c:v>
                      </c:pt>
                      <c:pt idx="3562">
                        <c:v>3942.8650820429998</c:v>
                      </c:pt>
                      <c:pt idx="3563">
                        <c:v>3941.228556026902</c:v>
                      </c:pt>
                      <c:pt idx="3564">
                        <c:v>3939.7376935137181</c:v>
                      </c:pt>
                      <c:pt idx="3565">
                        <c:v>3938.158127219805</c:v>
                      </c:pt>
                      <c:pt idx="3566">
                        <c:v>3936.5895772807598</c:v>
                      </c:pt>
                      <c:pt idx="3567">
                        <c:v>3935.0035911682121</c:v>
                      </c:pt>
                      <c:pt idx="3568">
                        <c:v>3933.4308868039138</c:v>
                      </c:pt>
                      <c:pt idx="3569">
                        <c:v>3931.77889442589</c:v>
                      </c:pt>
                      <c:pt idx="3570">
                        <c:v>3930.078437340575</c:v>
                      </c:pt>
                      <c:pt idx="3571">
                        <c:v>3928.5100878415151</c:v>
                      </c:pt>
                      <c:pt idx="3572">
                        <c:v>3926.8967125356648</c:v>
                      </c:pt>
                      <c:pt idx="3573">
                        <c:v>3925.3120314291741</c:v>
                      </c:pt>
                      <c:pt idx="3574">
                        <c:v>3923.6760932985908</c:v>
                      </c:pt>
                      <c:pt idx="3575">
                        <c:v>3922.0628907226828</c:v>
                      </c:pt>
                      <c:pt idx="3576">
                        <c:v>3920.446187443024</c:v>
                      </c:pt>
                      <c:pt idx="3577">
                        <c:v>3918.9809827044601</c:v>
                      </c:pt>
                      <c:pt idx="3578">
                        <c:v>3917.5812612541722</c:v>
                      </c:pt>
                      <c:pt idx="3579">
                        <c:v>3916.1726454182908</c:v>
                      </c:pt>
                      <c:pt idx="3580">
                        <c:v>3914.8023701357488</c:v>
                      </c:pt>
                      <c:pt idx="3581">
                        <c:v>3913.300911965277</c:v>
                      </c:pt>
                      <c:pt idx="3582">
                        <c:v>3911.922941163878</c:v>
                      </c:pt>
                      <c:pt idx="3583">
                        <c:v>3910.4432645439201</c:v>
                      </c:pt>
                      <c:pt idx="3584">
                        <c:v>3908.8018178585862</c:v>
                      </c:pt>
                      <c:pt idx="3585">
                        <c:v>3907.1914686480932</c:v>
                      </c:pt>
                      <c:pt idx="3586">
                        <c:v>3905.4674963296729</c:v>
                      </c:pt>
                      <c:pt idx="3587">
                        <c:v>3903.7882772454268</c:v>
                      </c:pt>
                      <c:pt idx="3588">
                        <c:v>3902.1557534968838</c:v>
                      </c:pt>
                      <c:pt idx="3589">
                        <c:v>3900.6130325531299</c:v>
                      </c:pt>
                      <c:pt idx="3590">
                        <c:v>3898.9913976067342</c:v>
                      </c:pt>
                      <c:pt idx="3591">
                        <c:v>3897.46442508575</c:v>
                      </c:pt>
                      <c:pt idx="3592">
                        <c:v>3895.867507430778</c:v>
                      </c:pt>
                      <c:pt idx="3593">
                        <c:v>3894.1306614683999</c:v>
                      </c:pt>
                      <c:pt idx="3594">
                        <c:v>3892.4564684380748</c:v>
                      </c:pt>
                      <c:pt idx="3595">
                        <c:v>3890.8361702405159</c:v>
                      </c:pt>
                      <c:pt idx="3596">
                        <c:v>3889.2066052420701</c:v>
                      </c:pt>
                      <c:pt idx="3597">
                        <c:v>3887.721283026417</c:v>
                      </c:pt>
                      <c:pt idx="3598">
                        <c:v>3886.16317818275</c:v>
                      </c:pt>
                      <c:pt idx="3599">
                        <c:v>3884.490803647454</c:v>
                      </c:pt>
                      <c:pt idx="3600">
                        <c:v>3882.790721414377</c:v>
                      </c:pt>
                      <c:pt idx="3601">
                        <c:v>3881.1135981851512</c:v>
                      </c:pt>
                      <c:pt idx="3602">
                        <c:v>3879.3579135509699</c:v>
                      </c:pt>
                      <c:pt idx="3603">
                        <c:v>3877.7620568806319</c:v>
                      </c:pt>
                      <c:pt idx="3604">
                        <c:v>3876.0956393942301</c:v>
                      </c:pt>
                      <c:pt idx="3605">
                        <c:v>3874.437743878128</c:v>
                      </c:pt>
                      <c:pt idx="3606">
                        <c:v>3872.9328856877351</c:v>
                      </c:pt>
                      <c:pt idx="3607">
                        <c:v>3871.322608609873</c:v>
                      </c:pt>
                      <c:pt idx="3608">
                        <c:v>3869.7120954030279</c:v>
                      </c:pt>
                      <c:pt idx="3609">
                        <c:v>3868.0992042803182</c:v>
                      </c:pt>
                      <c:pt idx="3610">
                        <c:v>3866.4638065941172</c:v>
                      </c:pt>
                      <c:pt idx="3611">
                        <c:v>3864.7355776573422</c:v>
                      </c:pt>
                      <c:pt idx="3612">
                        <c:v>3863.198862885924</c:v>
                      </c:pt>
                      <c:pt idx="3613">
                        <c:v>3861.5828109773379</c:v>
                      </c:pt>
                      <c:pt idx="3614">
                        <c:v>3859.9188973637279</c:v>
                      </c:pt>
                      <c:pt idx="3615">
                        <c:v>3858.4106406626852</c:v>
                      </c:pt>
                      <c:pt idx="3616">
                        <c:v>3856.9430517116111</c:v>
                      </c:pt>
                      <c:pt idx="3617">
                        <c:v>3855.3400834617141</c:v>
                      </c:pt>
                      <c:pt idx="3618">
                        <c:v>3853.719431825316</c:v>
                      </c:pt>
                      <c:pt idx="3619">
                        <c:v>3852.096427632669</c:v>
                      </c:pt>
                      <c:pt idx="3620">
                        <c:v>3850.437299156622</c:v>
                      </c:pt>
                      <c:pt idx="3621">
                        <c:v>3848.7690092643761</c:v>
                      </c:pt>
                      <c:pt idx="3622">
                        <c:v>3847.2016130148422</c:v>
                      </c:pt>
                      <c:pt idx="3623">
                        <c:v>3845.6449423257391</c:v>
                      </c:pt>
                      <c:pt idx="3624">
                        <c:v>3844.1365057569542</c:v>
                      </c:pt>
                      <c:pt idx="3625">
                        <c:v>3842.5061095196929</c:v>
                      </c:pt>
                      <c:pt idx="3626">
                        <c:v>3840.9566890468859</c:v>
                      </c:pt>
                      <c:pt idx="3627">
                        <c:v>3839.3926080913552</c:v>
                      </c:pt>
                      <c:pt idx="3628">
                        <c:v>3837.7826582515609</c:v>
                      </c:pt>
                      <c:pt idx="3629">
                        <c:v>3836.1476512024701</c:v>
                      </c:pt>
                      <c:pt idx="3630">
                        <c:v>3834.5944265516682</c:v>
                      </c:pt>
                      <c:pt idx="3631">
                        <c:v>3833.0559186448359</c:v>
                      </c:pt>
                      <c:pt idx="3632">
                        <c:v>3831.4228172536409</c:v>
                      </c:pt>
                      <c:pt idx="3633">
                        <c:v>3829.774477737069</c:v>
                      </c:pt>
                      <c:pt idx="3634">
                        <c:v>3828.1190187484999</c:v>
                      </c:pt>
                      <c:pt idx="3635">
                        <c:v>3826.5722614439842</c:v>
                      </c:pt>
                      <c:pt idx="3636">
                        <c:v>3825.0375577151472</c:v>
                      </c:pt>
                      <c:pt idx="3637">
                        <c:v>3823.4359246182962</c:v>
                      </c:pt>
                      <c:pt idx="3638">
                        <c:v>3821.8695838113899</c:v>
                      </c:pt>
                      <c:pt idx="3639">
                        <c:v>3820.214161266455</c:v>
                      </c:pt>
                      <c:pt idx="3640">
                        <c:v>3818.5534813259869</c:v>
                      </c:pt>
                      <c:pt idx="3641">
                        <c:v>3816.9717534275869</c:v>
                      </c:pt>
                      <c:pt idx="3642">
                        <c:v>3815.3104031395942</c:v>
                      </c:pt>
                      <c:pt idx="3643">
                        <c:v>3813.6643345584112</c:v>
                      </c:pt>
                      <c:pt idx="3644">
                        <c:v>3812.0987076804658</c:v>
                      </c:pt>
                      <c:pt idx="3645">
                        <c:v>3810.523677715325</c:v>
                      </c:pt>
                      <c:pt idx="3646">
                        <c:v>3808.8031514352069</c:v>
                      </c:pt>
                      <c:pt idx="3647">
                        <c:v>3807.3266443347152</c:v>
                      </c:pt>
                      <c:pt idx="3648">
                        <c:v>3805.8302629373979</c:v>
                      </c:pt>
                      <c:pt idx="3649">
                        <c:v>3804.3223802474399</c:v>
                      </c:pt>
                      <c:pt idx="3650">
                        <c:v>3802.8149880372639</c:v>
                      </c:pt>
                      <c:pt idx="3651">
                        <c:v>3801.2733772015899</c:v>
                      </c:pt>
                      <c:pt idx="3652">
                        <c:v>3799.6633164351028</c:v>
                      </c:pt>
                      <c:pt idx="3653">
                        <c:v>3798.068897110913</c:v>
                      </c:pt>
                      <c:pt idx="3654">
                        <c:v>3796.4486012637808</c:v>
                      </c:pt>
                      <c:pt idx="3655">
                        <c:v>3794.889114494054</c:v>
                      </c:pt>
                      <c:pt idx="3656">
                        <c:v>3793.3233402457822</c:v>
                      </c:pt>
                      <c:pt idx="3657">
                        <c:v>3791.7426258043661</c:v>
                      </c:pt>
                      <c:pt idx="3658">
                        <c:v>3790.1072843794059</c:v>
                      </c:pt>
                      <c:pt idx="3659">
                        <c:v>3788.394151739692</c:v>
                      </c:pt>
                      <c:pt idx="3660">
                        <c:v>3786.701055042729</c:v>
                      </c:pt>
                      <c:pt idx="3661">
                        <c:v>3784.9721446744111</c:v>
                      </c:pt>
                      <c:pt idx="3662">
                        <c:v>3783.3467348558552</c:v>
                      </c:pt>
                      <c:pt idx="3663">
                        <c:v>3781.7435772499898</c:v>
                      </c:pt>
                      <c:pt idx="3664">
                        <c:v>3780.039271650609</c:v>
                      </c:pt>
                      <c:pt idx="3665">
                        <c:v>3778.3666031292969</c:v>
                      </c:pt>
                      <c:pt idx="3666">
                        <c:v>3776.8133309508462</c:v>
                      </c:pt>
                      <c:pt idx="3667">
                        <c:v>3775.1903117279621</c:v>
                      </c:pt>
                      <c:pt idx="3668">
                        <c:v>3773.6028209240089</c:v>
                      </c:pt>
                      <c:pt idx="3669">
                        <c:v>3772.075319883817</c:v>
                      </c:pt>
                      <c:pt idx="3670">
                        <c:v>3770.5595126838161</c:v>
                      </c:pt>
                      <c:pt idx="3671">
                        <c:v>3768.99937538417</c:v>
                      </c:pt>
                      <c:pt idx="3672">
                        <c:v>3767.4419067948211</c:v>
                      </c:pt>
                      <c:pt idx="3673">
                        <c:v>3765.8743703127611</c:v>
                      </c:pt>
                      <c:pt idx="3674">
                        <c:v>3764.3010423739502</c:v>
                      </c:pt>
                      <c:pt idx="3675">
                        <c:v>3762.7180498593439</c:v>
                      </c:pt>
                      <c:pt idx="3676">
                        <c:v>3761.063975147264</c:v>
                      </c:pt>
                      <c:pt idx="3677">
                        <c:v>3759.4271551451502</c:v>
                      </c:pt>
                      <c:pt idx="3678">
                        <c:v>3757.8102403414869</c:v>
                      </c:pt>
                      <c:pt idx="3679">
                        <c:v>3756.2369036690861</c:v>
                      </c:pt>
                      <c:pt idx="3680">
                        <c:v>3754.642537414557</c:v>
                      </c:pt>
                      <c:pt idx="3681">
                        <c:v>3753.0005202243701</c:v>
                      </c:pt>
                      <c:pt idx="3682">
                        <c:v>3751.3623943750458</c:v>
                      </c:pt>
                      <c:pt idx="3683">
                        <c:v>3749.7615282768152</c:v>
                      </c:pt>
                      <c:pt idx="3684">
                        <c:v>3748.2329416470038</c:v>
                      </c:pt>
                      <c:pt idx="3685">
                        <c:v>3746.6174641894891</c:v>
                      </c:pt>
                      <c:pt idx="3686">
                        <c:v>3744.990336473214</c:v>
                      </c:pt>
                      <c:pt idx="3687">
                        <c:v>3743.5280833469478</c:v>
                      </c:pt>
                      <c:pt idx="3688">
                        <c:v>3741.8930113030251</c:v>
                      </c:pt>
                      <c:pt idx="3689">
                        <c:v>3740.3070798559288</c:v>
                      </c:pt>
                      <c:pt idx="3690">
                        <c:v>3738.661320290998</c:v>
                      </c:pt>
                      <c:pt idx="3691">
                        <c:v>3737.037589489581</c:v>
                      </c:pt>
                      <c:pt idx="3692">
                        <c:v>3735.5120091375211</c:v>
                      </c:pt>
                      <c:pt idx="3693">
                        <c:v>3733.9552021621098</c:v>
                      </c:pt>
                      <c:pt idx="3694">
                        <c:v>3732.3707873315921</c:v>
                      </c:pt>
                      <c:pt idx="3695">
                        <c:v>3730.7972470276231</c:v>
                      </c:pt>
                      <c:pt idx="3696">
                        <c:v>3729.30182123026</c:v>
                      </c:pt>
                      <c:pt idx="3697">
                        <c:v>3727.8648337322338</c:v>
                      </c:pt>
                      <c:pt idx="3698">
                        <c:v>3726.3234645675502</c:v>
                      </c:pt>
                      <c:pt idx="3699">
                        <c:v>3724.680649477119</c:v>
                      </c:pt>
                      <c:pt idx="3700">
                        <c:v>3723.1083389415121</c:v>
                      </c:pt>
                      <c:pt idx="3701">
                        <c:v>3721.4671442565509</c:v>
                      </c:pt>
                      <c:pt idx="3702">
                        <c:v>3719.7608077969821</c:v>
                      </c:pt>
                      <c:pt idx="3703">
                        <c:v>3718.0806275707741</c:v>
                      </c:pt>
                      <c:pt idx="3704">
                        <c:v>3716.3439582845581</c:v>
                      </c:pt>
                      <c:pt idx="3705">
                        <c:v>3714.6700037336432</c:v>
                      </c:pt>
                      <c:pt idx="3706">
                        <c:v>3713.0878249906718</c:v>
                      </c:pt>
                      <c:pt idx="3707">
                        <c:v>3711.478577995822</c:v>
                      </c:pt>
                      <c:pt idx="3708">
                        <c:v>3709.9342184247798</c:v>
                      </c:pt>
                      <c:pt idx="3709">
                        <c:v>3708.4030859365348</c:v>
                      </c:pt>
                      <c:pt idx="3710">
                        <c:v>3706.8012381240992</c:v>
                      </c:pt>
                      <c:pt idx="3711">
                        <c:v>3705.2576923246911</c:v>
                      </c:pt>
                      <c:pt idx="3712">
                        <c:v>3703.5928136229022</c:v>
                      </c:pt>
                      <c:pt idx="3713">
                        <c:v>3701.870148747485</c:v>
                      </c:pt>
                      <c:pt idx="3714">
                        <c:v>3700.2249462529621</c:v>
                      </c:pt>
                      <c:pt idx="3715">
                        <c:v>3698.6841381049039</c:v>
                      </c:pt>
                      <c:pt idx="3716">
                        <c:v>3697.1091295531619</c:v>
                      </c:pt>
                      <c:pt idx="3717">
                        <c:v>3695.5483472656051</c:v>
                      </c:pt>
                      <c:pt idx="3718">
                        <c:v>3694.0666533064209</c:v>
                      </c:pt>
                      <c:pt idx="3719">
                        <c:v>3692.485468202829</c:v>
                      </c:pt>
                      <c:pt idx="3720">
                        <c:v>3690.9513746140601</c:v>
                      </c:pt>
                      <c:pt idx="3721">
                        <c:v>3689.2560743269642</c:v>
                      </c:pt>
                      <c:pt idx="3722">
                        <c:v>3687.6383600272652</c:v>
                      </c:pt>
                      <c:pt idx="3723">
                        <c:v>3685.990200378435</c:v>
                      </c:pt>
                      <c:pt idx="3724">
                        <c:v>3684.375607229395</c:v>
                      </c:pt>
                      <c:pt idx="3725">
                        <c:v>3682.8104454716172</c:v>
                      </c:pt>
                      <c:pt idx="3726">
                        <c:v>3681.0952185726742</c:v>
                      </c:pt>
                      <c:pt idx="3727">
                        <c:v>3679.4954713161119</c:v>
                      </c:pt>
                      <c:pt idx="3728">
                        <c:v>3677.7348588748928</c:v>
                      </c:pt>
                      <c:pt idx="3729">
                        <c:v>3676.1253725594779</c:v>
                      </c:pt>
                      <c:pt idx="3730">
                        <c:v>3674.4222919410859</c:v>
                      </c:pt>
                      <c:pt idx="3731">
                        <c:v>3672.8379808994619</c:v>
                      </c:pt>
                      <c:pt idx="3732">
                        <c:v>3671.3161302423382</c:v>
                      </c:pt>
                      <c:pt idx="3733">
                        <c:v>3669.81596683506</c:v>
                      </c:pt>
                      <c:pt idx="3734">
                        <c:v>3668.28946178467</c:v>
                      </c:pt>
                      <c:pt idx="3735">
                        <c:v>3666.7121719681581</c:v>
                      </c:pt>
                      <c:pt idx="3736">
                        <c:v>3665.1748740120788</c:v>
                      </c:pt>
                      <c:pt idx="3737">
                        <c:v>3663.5088820106289</c:v>
                      </c:pt>
                      <c:pt idx="3738">
                        <c:v>3661.8626533793131</c:v>
                      </c:pt>
                      <c:pt idx="3739">
                        <c:v>3660.2523509418352</c:v>
                      </c:pt>
                      <c:pt idx="3740">
                        <c:v>3658.7149056154299</c:v>
                      </c:pt>
                      <c:pt idx="3741">
                        <c:v>3657.125334827846</c:v>
                      </c:pt>
                      <c:pt idx="3742">
                        <c:v>3655.6243988799401</c:v>
                      </c:pt>
                      <c:pt idx="3743">
                        <c:v>3654.0456717172792</c:v>
                      </c:pt>
                      <c:pt idx="3744">
                        <c:v>3652.4193062987711</c:v>
                      </c:pt>
                      <c:pt idx="3745">
                        <c:v>3650.879403031433</c:v>
                      </c:pt>
                      <c:pt idx="3746">
                        <c:v>3649.2323804460889</c:v>
                      </c:pt>
                      <c:pt idx="3747">
                        <c:v>3647.607615615444</c:v>
                      </c:pt>
                      <c:pt idx="3748">
                        <c:v>3645.9946246500581</c:v>
                      </c:pt>
                      <c:pt idx="3749">
                        <c:v>3644.3358012440472</c:v>
                      </c:pt>
                      <c:pt idx="3750">
                        <c:v>3642.73829561704</c:v>
                      </c:pt>
                      <c:pt idx="3751">
                        <c:v>3641.2125227174301</c:v>
                      </c:pt>
                      <c:pt idx="3752">
                        <c:v>3639.5770109129539</c:v>
                      </c:pt>
                      <c:pt idx="3753">
                        <c:v>3638.0210343352041</c:v>
                      </c:pt>
                      <c:pt idx="3754">
                        <c:v>3636.3670126927832</c:v>
                      </c:pt>
                      <c:pt idx="3755">
                        <c:v>3634.7711932207162</c:v>
                      </c:pt>
                      <c:pt idx="3756">
                        <c:v>3633.275646167278</c:v>
                      </c:pt>
                      <c:pt idx="3757">
                        <c:v>3631.6501879799162</c:v>
                      </c:pt>
                      <c:pt idx="3758">
                        <c:v>3630.094104421692</c:v>
                      </c:pt>
                      <c:pt idx="3759">
                        <c:v>3628.5682918868652</c:v>
                      </c:pt>
                      <c:pt idx="3760">
                        <c:v>3626.9856051969291</c:v>
                      </c:pt>
                      <c:pt idx="3761">
                        <c:v>3625.34295964486</c:v>
                      </c:pt>
                      <c:pt idx="3762">
                        <c:v>3623.8388216800709</c:v>
                      </c:pt>
                      <c:pt idx="3763">
                        <c:v>3622.3231388412082</c:v>
                      </c:pt>
                      <c:pt idx="3764">
                        <c:v>3620.760618838322</c:v>
                      </c:pt>
                      <c:pt idx="3765">
                        <c:v>3619.1190105070632</c:v>
                      </c:pt>
                      <c:pt idx="3766">
                        <c:v>3617.5379386805898</c:v>
                      </c:pt>
                      <c:pt idx="3767">
                        <c:v>3615.89894439418</c:v>
                      </c:pt>
                      <c:pt idx="3768">
                        <c:v>3614.3541965364552</c:v>
                      </c:pt>
                      <c:pt idx="3769">
                        <c:v>3612.8356611733302</c:v>
                      </c:pt>
                      <c:pt idx="3770">
                        <c:v>3611.2363806327271</c:v>
                      </c:pt>
                      <c:pt idx="3771">
                        <c:v>3609.6399558079661</c:v>
                      </c:pt>
                      <c:pt idx="3772">
                        <c:v>3608.0489627044699</c:v>
                      </c:pt>
                      <c:pt idx="3773">
                        <c:v>3606.4387783314842</c:v>
                      </c:pt>
                      <c:pt idx="3774">
                        <c:v>3604.793301668552</c:v>
                      </c:pt>
                      <c:pt idx="3775">
                        <c:v>3603.1795056651222</c:v>
                      </c:pt>
                      <c:pt idx="3776">
                        <c:v>3601.5773726002599</c:v>
                      </c:pt>
                      <c:pt idx="3777">
                        <c:v>3599.972496342039</c:v>
                      </c:pt>
                      <c:pt idx="3778">
                        <c:v>3598.3742926574628</c:v>
                      </c:pt>
                      <c:pt idx="3779">
                        <c:v>3596.7842076262682</c:v>
                      </c:pt>
                      <c:pt idx="3780">
                        <c:v>3595.1865562247272</c:v>
                      </c:pt>
                      <c:pt idx="3781">
                        <c:v>3593.5613025100879</c:v>
                      </c:pt>
                      <c:pt idx="3782">
                        <c:v>3591.9502932814498</c:v>
                      </c:pt>
                      <c:pt idx="3783">
                        <c:v>3590.3589349004601</c:v>
                      </c:pt>
                      <c:pt idx="3784">
                        <c:v>3588.7335868851542</c:v>
                      </c:pt>
                      <c:pt idx="3785">
                        <c:v>3587.0560444676198</c:v>
                      </c:pt>
                      <c:pt idx="3786">
                        <c:v>3585.5026090474521</c:v>
                      </c:pt>
                      <c:pt idx="3787">
                        <c:v>3583.8675148354941</c:v>
                      </c:pt>
                      <c:pt idx="3788">
                        <c:v>3582.2680417473389</c:v>
                      </c:pt>
                      <c:pt idx="3789">
                        <c:v>3580.6749179409808</c:v>
                      </c:pt>
                      <c:pt idx="3790">
                        <c:v>3578.9937860610371</c:v>
                      </c:pt>
                      <c:pt idx="3791">
                        <c:v>3577.345755560716</c:v>
                      </c:pt>
                      <c:pt idx="3792">
                        <c:v>3575.7531713575831</c:v>
                      </c:pt>
                      <c:pt idx="3793">
                        <c:v>3574.187413735337</c:v>
                      </c:pt>
                      <c:pt idx="3794">
                        <c:v>3572.592427852514</c:v>
                      </c:pt>
                      <c:pt idx="3795">
                        <c:v>3570.9662898293982</c:v>
                      </c:pt>
                      <c:pt idx="3796">
                        <c:v>3569.3473893427708</c:v>
                      </c:pt>
                      <c:pt idx="3797">
                        <c:v>3567.7593811036249</c:v>
                      </c:pt>
                      <c:pt idx="3798">
                        <c:v>3566.127782053411</c:v>
                      </c:pt>
                      <c:pt idx="3799">
                        <c:v>3564.5908327488</c:v>
                      </c:pt>
                      <c:pt idx="3800">
                        <c:v>3563.0617913282022</c:v>
                      </c:pt>
                      <c:pt idx="3801">
                        <c:v>3561.53213582132</c:v>
                      </c:pt>
                      <c:pt idx="3802">
                        <c:v>3560.0805076581751</c:v>
                      </c:pt>
                      <c:pt idx="3803">
                        <c:v>3558.540511685962</c:v>
                      </c:pt>
                      <c:pt idx="3804">
                        <c:v>3556.9332701916842</c:v>
                      </c:pt>
                      <c:pt idx="3805">
                        <c:v>3555.312143946891</c:v>
                      </c:pt>
                      <c:pt idx="3806">
                        <c:v>3553.6929106801858</c:v>
                      </c:pt>
                      <c:pt idx="3807">
                        <c:v>3551.9948870173412</c:v>
                      </c:pt>
                      <c:pt idx="3808">
                        <c:v>3550.2437133523149</c:v>
                      </c:pt>
                      <c:pt idx="3809">
                        <c:v>3548.6360376394941</c:v>
                      </c:pt>
                      <c:pt idx="3810">
                        <c:v>3547.1235821771288</c:v>
                      </c:pt>
                      <c:pt idx="3811">
                        <c:v>3545.5053298699931</c:v>
                      </c:pt>
                      <c:pt idx="3812">
                        <c:v>3543.7514748148601</c:v>
                      </c:pt>
                      <c:pt idx="3813">
                        <c:v>3542.1868067284481</c:v>
                      </c:pt>
                      <c:pt idx="3814">
                        <c:v>3540.5524534008568</c:v>
                      </c:pt>
                      <c:pt idx="3815">
                        <c:v>3538.8561610701772</c:v>
                      </c:pt>
                      <c:pt idx="3816">
                        <c:v>3537.1436623343561</c:v>
                      </c:pt>
                      <c:pt idx="3817">
                        <c:v>3535.5375563077728</c:v>
                      </c:pt>
                      <c:pt idx="3818">
                        <c:v>3534.0314992506442</c:v>
                      </c:pt>
                      <c:pt idx="3819">
                        <c:v>3532.4321458227728</c:v>
                      </c:pt>
                      <c:pt idx="3820">
                        <c:v>3530.8929184449712</c:v>
                      </c:pt>
                      <c:pt idx="3821">
                        <c:v>3529.293272626875</c:v>
                      </c:pt>
                      <c:pt idx="3822">
                        <c:v>3527.7435922612599</c:v>
                      </c:pt>
                      <c:pt idx="3823">
                        <c:v>3526.1639134448642</c:v>
                      </c:pt>
                      <c:pt idx="3824">
                        <c:v>3524.6008316707171</c:v>
                      </c:pt>
                      <c:pt idx="3825">
                        <c:v>3522.9522306655449</c:v>
                      </c:pt>
                      <c:pt idx="3826">
                        <c:v>3521.3249191353102</c:v>
                      </c:pt>
                      <c:pt idx="3827">
                        <c:v>3519.7911020653742</c:v>
                      </c:pt>
                      <c:pt idx="3828">
                        <c:v>3518.1586567461072</c:v>
                      </c:pt>
                      <c:pt idx="3829">
                        <c:v>3516.5835198004929</c:v>
                      </c:pt>
                      <c:pt idx="3830">
                        <c:v>3515.0068060308399</c:v>
                      </c:pt>
                      <c:pt idx="3831">
                        <c:v>3513.4007023546851</c:v>
                      </c:pt>
                      <c:pt idx="3832">
                        <c:v>3511.799334692651</c:v>
                      </c:pt>
                      <c:pt idx="3833">
                        <c:v>3510.2379644330608</c:v>
                      </c:pt>
                      <c:pt idx="3834">
                        <c:v>3508.7278511975619</c:v>
                      </c:pt>
                      <c:pt idx="3835">
                        <c:v>3507.141287442364</c:v>
                      </c:pt>
                      <c:pt idx="3836">
                        <c:v>3505.5157817273512</c:v>
                      </c:pt>
                      <c:pt idx="3837">
                        <c:v>3503.8488761115909</c:v>
                      </c:pt>
                      <c:pt idx="3838">
                        <c:v>3502.289729259739</c:v>
                      </c:pt>
                      <c:pt idx="3839">
                        <c:v>3500.703005454407</c:v>
                      </c:pt>
                      <c:pt idx="3840">
                        <c:v>3499.2542496331298</c:v>
                      </c:pt>
                      <c:pt idx="3841">
                        <c:v>3497.7176291623769</c:v>
                      </c:pt>
                      <c:pt idx="3842">
                        <c:v>3496.0562313467321</c:v>
                      </c:pt>
                      <c:pt idx="3843">
                        <c:v>3494.4733331327939</c:v>
                      </c:pt>
                      <c:pt idx="3844">
                        <c:v>3492.900738940551</c:v>
                      </c:pt>
                      <c:pt idx="3845">
                        <c:v>3491.2938769993648</c:v>
                      </c:pt>
                      <c:pt idx="3846">
                        <c:v>3489.658842240231</c:v>
                      </c:pt>
                      <c:pt idx="3847">
                        <c:v>3488.0410693288609</c:v>
                      </c:pt>
                      <c:pt idx="3848">
                        <c:v>3486.3606561652518</c:v>
                      </c:pt>
                      <c:pt idx="3849">
                        <c:v>3484.6610699539679</c:v>
                      </c:pt>
                      <c:pt idx="3850">
                        <c:v>3482.902703929678</c:v>
                      </c:pt>
                      <c:pt idx="3851">
                        <c:v>3481.3115396920311</c:v>
                      </c:pt>
                      <c:pt idx="3852">
                        <c:v>3479.7774786006762</c:v>
                      </c:pt>
                      <c:pt idx="3853">
                        <c:v>3478.2949035246002</c:v>
                      </c:pt>
                      <c:pt idx="3854">
                        <c:v>3476.662951876699</c:v>
                      </c:pt>
                      <c:pt idx="3855">
                        <c:v>3475.011267760291</c:v>
                      </c:pt>
                      <c:pt idx="3856">
                        <c:v>3473.2785080367521</c:v>
                      </c:pt>
                      <c:pt idx="3857">
                        <c:v>3471.6154699980289</c:v>
                      </c:pt>
                      <c:pt idx="3858">
                        <c:v>3469.952958882724</c:v>
                      </c:pt>
                      <c:pt idx="3859">
                        <c:v>3468.310191319943</c:v>
                      </c:pt>
                      <c:pt idx="3860">
                        <c:v>3466.6348493009582</c:v>
                      </c:pt>
                      <c:pt idx="3861">
                        <c:v>3465.0039918897469</c:v>
                      </c:pt>
                      <c:pt idx="3862">
                        <c:v>3463.4571695904001</c:v>
                      </c:pt>
                      <c:pt idx="3863">
                        <c:v>3461.9118242724162</c:v>
                      </c:pt>
                      <c:pt idx="3864">
                        <c:v>3460.4053155295619</c:v>
                      </c:pt>
                      <c:pt idx="3865">
                        <c:v>3458.8840900427399</c:v>
                      </c:pt>
                      <c:pt idx="3866">
                        <c:v>3457.4253994234782</c:v>
                      </c:pt>
                      <c:pt idx="3867">
                        <c:v>3455.9809041667731</c:v>
                      </c:pt>
                      <c:pt idx="3868">
                        <c:v>3454.4124381990118</c:v>
                      </c:pt>
                      <c:pt idx="3869">
                        <c:v>3452.8309067943801</c:v>
                      </c:pt>
                      <c:pt idx="3870">
                        <c:v>3451.248090955934</c:v>
                      </c:pt>
                      <c:pt idx="3871">
                        <c:v>3449.6210012790839</c:v>
                      </c:pt>
                      <c:pt idx="3872">
                        <c:v>3447.9783264211801</c:v>
                      </c:pt>
                      <c:pt idx="3873">
                        <c:v>3446.439568109764</c:v>
                      </c:pt>
                      <c:pt idx="3874">
                        <c:v>3444.948044737278</c:v>
                      </c:pt>
                      <c:pt idx="3875">
                        <c:v>3443.4178028541542</c:v>
                      </c:pt>
                      <c:pt idx="3876">
                        <c:v>3441.8113992726549</c:v>
                      </c:pt>
                      <c:pt idx="3877">
                        <c:v>3440.256348989024</c:v>
                      </c:pt>
                      <c:pt idx="3878">
                        <c:v>3438.6219851056599</c:v>
                      </c:pt>
                      <c:pt idx="3879">
                        <c:v>3437.0391943249779</c:v>
                      </c:pt>
                      <c:pt idx="3880">
                        <c:v>3435.4001270003728</c:v>
                      </c:pt>
                      <c:pt idx="3881">
                        <c:v>3433.6908529777138</c:v>
                      </c:pt>
                      <c:pt idx="3882">
                        <c:v>3431.9649273982818</c:v>
                      </c:pt>
                      <c:pt idx="3883">
                        <c:v>3430.3041054031069</c:v>
                      </c:pt>
                      <c:pt idx="3884">
                        <c:v>3428.6857477867511</c:v>
                      </c:pt>
                      <c:pt idx="3885">
                        <c:v>3427.0263354276799</c:v>
                      </c:pt>
                      <c:pt idx="3886">
                        <c:v>3425.396380169444</c:v>
                      </c:pt>
                      <c:pt idx="3887">
                        <c:v>3423.834667717013</c:v>
                      </c:pt>
                      <c:pt idx="3888">
                        <c:v>3422.2570376807698</c:v>
                      </c:pt>
                      <c:pt idx="3889">
                        <c:v>3420.6599620996972</c:v>
                      </c:pt>
                      <c:pt idx="3890">
                        <c:v>3419.050255300298</c:v>
                      </c:pt>
                      <c:pt idx="3891">
                        <c:v>3417.535467174755</c:v>
                      </c:pt>
                      <c:pt idx="3892">
                        <c:v>3415.9298896673808</c:v>
                      </c:pt>
                      <c:pt idx="3893">
                        <c:v>3414.2700721692108</c:v>
                      </c:pt>
                      <c:pt idx="3894">
                        <c:v>3412.6831263595659</c:v>
                      </c:pt>
                      <c:pt idx="3895">
                        <c:v>3411.0694465984461</c:v>
                      </c:pt>
                      <c:pt idx="3896">
                        <c:v>3409.4186252261879</c:v>
                      </c:pt>
                      <c:pt idx="3897">
                        <c:v>3407.761223909697</c:v>
                      </c:pt>
                      <c:pt idx="3898">
                        <c:v>3406.06970935239</c:v>
                      </c:pt>
                      <c:pt idx="3899">
                        <c:v>3404.4330615519748</c:v>
                      </c:pt>
                      <c:pt idx="3900">
                        <c:v>3402.7771226393938</c:v>
                      </c:pt>
                      <c:pt idx="3901">
                        <c:v>3401.2156282450569</c:v>
                      </c:pt>
                      <c:pt idx="3902">
                        <c:v>3399.6473886161989</c:v>
                      </c:pt>
                      <c:pt idx="3903">
                        <c:v>3398.0210358774998</c:v>
                      </c:pt>
                      <c:pt idx="3904">
                        <c:v>3396.467516712436</c:v>
                      </c:pt>
                      <c:pt idx="3905">
                        <c:v>3394.9179342918501</c:v>
                      </c:pt>
                      <c:pt idx="3906">
                        <c:v>3393.327131913723</c:v>
                      </c:pt>
                      <c:pt idx="3907">
                        <c:v>3391.752443386787</c:v>
                      </c:pt>
                      <c:pt idx="3908">
                        <c:v>3390.1683391683109</c:v>
                      </c:pt>
                      <c:pt idx="3909">
                        <c:v>3388.5110181787431</c:v>
                      </c:pt>
                      <c:pt idx="3910">
                        <c:v>3386.8674766304698</c:v>
                      </c:pt>
                      <c:pt idx="3911">
                        <c:v>3385.227728327101</c:v>
                      </c:pt>
                      <c:pt idx="3912">
                        <c:v>3383.5636459297662</c:v>
                      </c:pt>
                      <c:pt idx="3913">
                        <c:v>3381.9834732910781</c:v>
                      </c:pt>
                      <c:pt idx="3914">
                        <c:v>3380.4209967941629</c:v>
                      </c:pt>
                      <c:pt idx="3915">
                        <c:v>3378.8677180816198</c:v>
                      </c:pt>
                      <c:pt idx="3916">
                        <c:v>3377.2891533195211</c:v>
                      </c:pt>
                      <c:pt idx="3917">
                        <c:v>3375.6923511411669</c:v>
                      </c:pt>
                      <c:pt idx="3918">
                        <c:v>3374.105135486649</c:v>
                      </c:pt>
                      <c:pt idx="3919">
                        <c:v>3372.4883282671699</c:v>
                      </c:pt>
                      <c:pt idx="3920">
                        <c:v>3370.8918985041082</c:v>
                      </c:pt>
                      <c:pt idx="3921">
                        <c:v>3369.3645562955771</c:v>
                      </c:pt>
                      <c:pt idx="3922">
                        <c:v>3367.8469822253419</c:v>
                      </c:pt>
                      <c:pt idx="3923">
                        <c:v>3366.2741943425399</c:v>
                      </c:pt>
                      <c:pt idx="3924">
                        <c:v>3364.7347003114469</c:v>
                      </c:pt>
                      <c:pt idx="3925">
                        <c:v>3363.197388004306</c:v>
                      </c:pt>
                      <c:pt idx="3926">
                        <c:v>3361.668337774654</c:v>
                      </c:pt>
                      <c:pt idx="3927">
                        <c:v>3360.186259022224</c:v>
                      </c:pt>
                      <c:pt idx="3928">
                        <c:v>3358.6428533798799</c:v>
                      </c:pt>
                      <c:pt idx="3929">
                        <c:v>3357.0732096569268</c:v>
                      </c:pt>
                      <c:pt idx="3930">
                        <c:v>3355.4911580893581</c:v>
                      </c:pt>
                      <c:pt idx="3931">
                        <c:v>3353.8961155679749</c:v>
                      </c:pt>
                      <c:pt idx="3932">
                        <c:v>3352.366258432819</c:v>
                      </c:pt>
                      <c:pt idx="3933">
                        <c:v>3350.7386831993899</c:v>
                      </c:pt>
                      <c:pt idx="3934">
                        <c:v>3349.0678669589338</c:v>
                      </c:pt>
                      <c:pt idx="3935">
                        <c:v>3347.423181622406</c:v>
                      </c:pt>
                      <c:pt idx="3936">
                        <c:v>3345.842780707419</c:v>
                      </c:pt>
                      <c:pt idx="3937">
                        <c:v>3344.2573895029709</c:v>
                      </c:pt>
                      <c:pt idx="3938">
                        <c:v>3342.608223889782</c:v>
                      </c:pt>
                      <c:pt idx="3939">
                        <c:v>3341.0324926527019</c:v>
                      </c:pt>
                      <c:pt idx="3940">
                        <c:v>3339.3916226536512</c:v>
                      </c:pt>
                      <c:pt idx="3941">
                        <c:v>3337.7587559918552</c:v>
                      </c:pt>
                      <c:pt idx="3942">
                        <c:v>3336.000174652308</c:v>
                      </c:pt>
                      <c:pt idx="3943">
                        <c:v>3334.3865400779782</c:v>
                      </c:pt>
                      <c:pt idx="3944">
                        <c:v>3332.7740917660381</c:v>
                      </c:pt>
                      <c:pt idx="3945">
                        <c:v>3331.1704469871852</c:v>
                      </c:pt>
                      <c:pt idx="3946">
                        <c:v>3329.6605118727098</c:v>
                      </c:pt>
                      <c:pt idx="3947">
                        <c:v>3328.0791166034601</c:v>
                      </c:pt>
                      <c:pt idx="3948">
                        <c:v>3326.481876411272</c:v>
                      </c:pt>
                      <c:pt idx="3949">
                        <c:v>3324.9475652926521</c:v>
                      </c:pt>
                      <c:pt idx="3950">
                        <c:v>3323.5534240015022</c:v>
                      </c:pt>
                      <c:pt idx="3951">
                        <c:v>3322.1375190798012</c:v>
                      </c:pt>
                      <c:pt idx="3952">
                        <c:v>3320.6171997676352</c:v>
                      </c:pt>
                      <c:pt idx="3953">
                        <c:v>3319.0752367115929</c:v>
                      </c:pt>
                      <c:pt idx="3954">
                        <c:v>3317.4887908699588</c:v>
                      </c:pt>
                      <c:pt idx="3955">
                        <c:v>3315.896940413395</c:v>
                      </c:pt>
                      <c:pt idx="3956">
                        <c:v>3314.3953415576152</c:v>
                      </c:pt>
                      <c:pt idx="3957">
                        <c:v>3312.699427259699</c:v>
                      </c:pt>
                      <c:pt idx="3958">
                        <c:v>3311.0261612026638</c:v>
                      </c:pt>
                      <c:pt idx="3959">
                        <c:v>3309.4115768626798</c:v>
                      </c:pt>
                      <c:pt idx="3960">
                        <c:v>3307.675149096528</c:v>
                      </c:pt>
                      <c:pt idx="3961">
                        <c:v>3306.0493177392368</c:v>
                      </c:pt>
                      <c:pt idx="3962">
                        <c:v>3304.5040388609482</c:v>
                      </c:pt>
                      <c:pt idx="3963">
                        <c:v>3302.853729759192</c:v>
                      </c:pt>
                      <c:pt idx="3964">
                        <c:v>3301.2350686685941</c:v>
                      </c:pt>
                      <c:pt idx="3965">
                        <c:v>3299.611802308174</c:v>
                      </c:pt>
                      <c:pt idx="3966">
                        <c:v>3298.0835690417398</c:v>
                      </c:pt>
                      <c:pt idx="3967">
                        <c:v>3296.4742146136341</c:v>
                      </c:pt>
                      <c:pt idx="3968">
                        <c:v>3294.8488662964742</c:v>
                      </c:pt>
                      <c:pt idx="3969">
                        <c:v>3293.2551205868572</c:v>
                      </c:pt>
                      <c:pt idx="3970">
                        <c:v>3291.5881798214</c:v>
                      </c:pt>
                      <c:pt idx="3971">
                        <c:v>3289.9930134671249</c:v>
                      </c:pt>
                      <c:pt idx="3972">
                        <c:v>3288.3334937502609</c:v>
                      </c:pt>
                      <c:pt idx="3973">
                        <c:v>3286.6977341290749</c:v>
                      </c:pt>
                      <c:pt idx="3974">
                        <c:v>3285.1336272102171</c:v>
                      </c:pt>
                      <c:pt idx="3975">
                        <c:v>3283.513238356355</c:v>
                      </c:pt>
                      <c:pt idx="3976">
                        <c:v>3281.881059388525</c:v>
                      </c:pt>
                      <c:pt idx="3977">
                        <c:v>3280.2747787343551</c:v>
                      </c:pt>
                      <c:pt idx="3978">
                        <c:v>3278.461862107225</c:v>
                      </c:pt>
                      <c:pt idx="3979">
                        <c:v>3276.860715393012</c:v>
                      </c:pt>
                      <c:pt idx="3980">
                        <c:v>3275.309681275216</c:v>
                      </c:pt>
                      <c:pt idx="3981">
                        <c:v>3273.7188187650931</c:v>
                      </c:pt>
                      <c:pt idx="3982">
                        <c:v>3272.1180464392842</c:v>
                      </c:pt>
                      <c:pt idx="3983">
                        <c:v>3270.4958702938711</c:v>
                      </c:pt>
                      <c:pt idx="3984">
                        <c:v>3268.9200753786831</c:v>
                      </c:pt>
                      <c:pt idx="3985">
                        <c:v>3267.3158552678542</c:v>
                      </c:pt>
                      <c:pt idx="3986">
                        <c:v>3265.75079153057</c:v>
                      </c:pt>
                      <c:pt idx="3987">
                        <c:v>3264.1439919208801</c:v>
                      </c:pt>
                      <c:pt idx="3988">
                        <c:v>3262.5619679878901</c:v>
                      </c:pt>
                      <c:pt idx="3989">
                        <c:v>3260.9867911052052</c:v>
                      </c:pt>
                      <c:pt idx="3990">
                        <c:v>3259.284882247216</c:v>
                      </c:pt>
                      <c:pt idx="3991">
                        <c:v>3257.677826690935</c:v>
                      </c:pt>
                      <c:pt idx="3992">
                        <c:v>3256.0289171222921</c:v>
                      </c:pt>
                      <c:pt idx="3993">
                        <c:v>3254.3425916231749</c:v>
                      </c:pt>
                      <c:pt idx="3994">
                        <c:v>3252.6376925852178</c:v>
                      </c:pt>
                      <c:pt idx="3995">
                        <c:v>3251.10369944283</c:v>
                      </c:pt>
                      <c:pt idx="3996">
                        <c:v>3249.4657660655939</c:v>
                      </c:pt>
                      <c:pt idx="3997">
                        <c:v>3247.8438828386511</c:v>
                      </c:pt>
                      <c:pt idx="3998">
                        <c:v>3246.2694089518359</c:v>
                      </c:pt>
                      <c:pt idx="3999">
                        <c:v>3244.7756583008581</c:v>
                      </c:pt>
                      <c:pt idx="4000">
                        <c:v>3243.1929639448772</c:v>
                      </c:pt>
                      <c:pt idx="4001">
                        <c:v>3241.6283871184778</c:v>
                      </c:pt>
                      <c:pt idx="4002">
                        <c:v>3240.0709533769741</c:v>
                      </c:pt>
                      <c:pt idx="4003">
                        <c:v>3238.592993058945</c:v>
                      </c:pt>
                      <c:pt idx="4004">
                        <c:v>3237.1093411268398</c:v>
                      </c:pt>
                      <c:pt idx="4005">
                        <c:v>3235.5079314791642</c:v>
                      </c:pt>
                      <c:pt idx="4006">
                        <c:v>3233.9086818401861</c:v>
                      </c:pt>
                      <c:pt idx="4007">
                        <c:v>3232.3091778504099</c:v>
                      </c:pt>
                      <c:pt idx="4008">
                        <c:v>3230.650906727431</c:v>
                      </c:pt>
                      <c:pt idx="4009">
                        <c:v>3229.0385734297652</c:v>
                      </c:pt>
                      <c:pt idx="4010">
                        <c:v>3227.5075574102211</c:v>
                      </c:pt>
                      <c:pt idx="4011">
                        <c:v>3225.837196267933</c:v>
                      </c:pt>
                      <c:pt idx="4012">
                        <c:v>3224.1006450462078</c:v>
                      </c:pt>
                      <c:pt idx="4013">
                        <c:v>3222.4041474881692</c:v>
                      </c:pt>
                      <c:pt idx="4014">
                        <c:v>3220.8174197366179</c:v>
                      </c:pt>
                      <c:pt idx="4015">
                        <c:v>3219.2823341042599</c:v>
                      </c:pt>
                      <c:pt idx="4016">
                        <c:v>3217.669724287759</c:v>
                      </c:pt>
                      <c:pt idx="4017">
                        <c:v>3216.0379541033922</c:v>
                      </c:pt>
                      <c:pt idx="4018">
                        <c:v>3214.4381062495199</c:v>
                      </c:pt>
                      <c:pt idx="4019">
                        <c:v>3212.83465230721</c:v>
                      </c:pt>
                      <c:pt idx="4020">
                        <c:v>3211.201746655147</c:v>
                      </c:pt>
                      <c:pt idx="4021">
                        <c:v>3209.5725960576378</c:v>
                      </c:pt>
                      <c:pt idx="4022">
                        <c:v>3208.036921698611</c:v>
                      </c:pt>
                      <c:pt idx="4023">
                        <c:v>3206.5265588996849</c:v>
                      </c:pt>
                      <c:pt idx="4024">
                        <c:v>3204.9198023431841</c:v>
                      </c:pt>
                      <c:pt idx="4025">
                        <c:v>3203.3544765890538</c:v>
                      </c:pt>
                      <c:pt idx="4026">
                        <c:v>3201.6841479441819</c:v>
                      </c:pt>
                      <c:pt idx="4027">
                        <c:v>3200.0124223430162</c:v>
                      </c:pt>
                      <c:pt idx="4028">
                        <c:v>3198.245451131776</c:v>
                      </c:pt>
                      <c:pt idx="4029">
                        <c:v>3196.6064164555141</c:v>
                      </c:pt>
                      <c:pt idx="4030">
                        <c:v>3195.0438941022021</c:v>
                      </c:pt>
                      <c:pt idx="4031">
                        <c:v>3193.4526395101061</c:v>
                      </c:pt>
                      <c:pt idx="4032">
                        <c:v>3191.770546488201</c:v>
                      </c:pt>
                      <c:pt idx="4033">
                        <c:v>3190.1484741316799</c:v>
                      </c:pt>
                      <c:pt idx="4034">
                        <c:v>3188.5535754117241</c:v>
                      </c:pt>
                      <c:pt idx="4035">
                        <c:v>3187.083659264018</c:v>
                      </c:pt>
                      <c:pt idx="4036">
                        <c:v>3185.4588928375829</c:v>
                      </c:pt>
                      <c:pt idx="4037">
                        <c:v>3183.8293903970239</c:v>
                      </c:pt>
                      <c:pt idx="4038">
                        <c:v>3182.2744763997011</c:v>
                      </c:pt>
                      <c:pt idx="4039">
                        <c:v>3180.7540789601139</c:v>
                      </c:pt>
                      <c:pt idx="4040">
                        <c:v>3179.119517213584</c:v>
                      </c:pt>
                      <c:pt idx="4041">
                        <c:v>3177.5569988064899</c:v>
                      </c:pt>
                      <c:pt idx="4042">
                        <c:v>3176.0608194449492</c:v>
                      </c:pt>
                      <c:pt idx="4043">
                        <c:v>3174.6097514572748</c:v>
                      </c:pt>
                      <c:pt idx="4044">
                        <c:v>3173.0654053206758</c:v>
                      </c:pt>
                      <c:pt idx="4045">
                        <c:v>3171.528097035216</c:v>
                      </c:pt>
                      <c:pt idx="4046">
                        <c:v>3169.9262610614328</c:v>
                      </c:pt>
                      <c:pt idx="4047">
                        <c:v>3168.3497548695668</c:v>
                      </c:pt>
                      <c:pt idx="4048">
                        <c:v>3166.7678169564342</c:v>
                      </c:pt>
                      <c:pt idx="4049">
                        <c:v>3165.1259693046081</c:v>
                      </c:pt>
                      <c:pt idx="4050">
                        <c:v>3163.5478973727209</c:v>
                      </c:pt>
                      <c:pt idx="4051">
                        <c:v>3162.0107475416048</c:v>
                      </c:pt>
                      <c:pt idx="4052">
                        <c:v>3160.445579400664</c:v>
                      </c:pt>
                      <c:pt idx="4053">
                        <c:v>3158.8512574822039</c:v>
                      </c:pt>
                      <c:pt idx="4054">
                        <c:v>3157.2655446969102</c:v>
                      </c:pt>
                      <c:pt idx="4055">
                        <c:v>3155.7415601453408</c:v>
                      </c:pt>
                      <c:pt idx="4056">
                        <c:v>3154.2172594397198</c:v>
                      </c:pt>
                      <c:pt idx="4057">
                        <c:v>3152.6334103266809</c:v>
                      </c:pt>
                      <c:pt idx="4058">
                        <c:v>3151.0352549243921</c:v>
                      </c:pt>
                      <c:pt idx="4059">
                        <c:v>3149.40101327813</c:v>
                      </c:pt>
                      <c:pt idx="4060">
                        <c:v>3147.7989118695282</c:v>
                      </c:pt>
                      <c:pt idx="4061">
                        <c:v>3146.3502526993452</c:v>
                      </c:pt>
                      <c:pt idx="4062">
                        <c:v>3144.760175560586</c:v>
                      </c:pt>
                      <c:pt idx="4063">
                        <c:v>3143.28342519331</c:v>
                      </c:pt>
                      <c:pt idx="4064">
                        <c:v>3141.7854416123391</c:v>
                      </c:pt>
                      <c:pt idx="4065">
                        <c:v>3140.347578539428</c:v>
                      </c:pt>
                      <c:pt idx="4066">
                        <c:v>3138.8021128065252</c:v>
                      </c:pt>
                      <c:pt idx="4067">
                        <c:v>3137.2903569975201</c:v>
                      </c:pt>
                      <c:pt idx="4068">
                        <c:v>3135.6536003944479</c:v>
                      </c:pt>
                      <c:pt idx="4069">
                        <c:v>3133.9775167364601</c:v>
                      </c:pt>
                      <c:pt idx="4070">
                        <c:v>3132.4197248552618</c:v>
                      </c:pt>
                      <c:pt idx="4071">
                        <c:v>3130.7050843325601</c:v>
                      </c:pt>
                      <c:pt idx="4072">
                        <c:v>3129.0811641751752</c:v>
                      </c:pt>
                      <c:pt idx="4073">
                        <c:v>3127.3612480351248</c:v>
                      </c:pt>
                      <c:pt idx="4074">
                        <c:v>3125.6656260519699</c:v>
                      </c:pt>
                      <c:pt idx="4075">
                        <c:v>3123.9754104304652</c:v>
                      </c:pt>
                      <c:pt idx="4076">
                        <c:v>3122.4112019222139</c:v>
                      </c:pt>
                      <c:pt idx="4077">
                        <c:v>3120.773000835195</c:v>
                      </c:pt>
                      <c:pt idx="4078">
                        <c:v>3119.2103818307901</c:v>
                      </c:pt>
                      <c:pt idx="4079">
                        <c:v>3117.5898894898878</c:v>
                      </c:pt>
                      <c:pt idx="4080">
                        <c:v>3115.9529799744819</c:v>
                      </c:pt>
                      <c:pt idx="4081">
                        <c:v>3114.4917015111419</c:v>
                      </c:pt>
                      <c:pt idx="4082">
                        <c:v>3112.9395537163668</c:v>
                      </c:pt>
                      <c:pt idx="4083">
                        <c:v>3111.3672519143502</c:v>
                      </c:pt>
                      <c:pt idx="4084">
                        <c:v>3109.8324459924102</c:v>
                      </c:pt>
                      <c:pt idx="4085">
                        <c:v>3108.3110343412018</c:v>
                      </c:pt>
                      <c:pt idx="4086">
                        <c:v>3106.674620847587</c:v>
                      </c:pt>
                      <c:pt idx="4087">
                        <c:v>3105.0570697896042</c:v>
                      </c:pt>
                      <c:pt idx="4088">
                        <c:v>3103.3174409986541</c:v>
                      </c:pt>
                      <c:pt idx="4089">
                        <c:v>3101.5889719866768</c:v>
                      </c:pt>
                      <c:pt idx="4090">
                        <c:v>3099.96611995173</c:v>
                      </c:pt>
                      <c:pt idx="4091">
                        <c:v>3098.2440129013562</c:v>
                      </c:pt>
                      <c:pt idx="4092">
                        <c:v>3096.5975679586631</c:v>
                      </c:pt>
                      <c:pt idx="4093">
                        <c:v>3095.0815864329302</c:v>
                      </c:pt>
                      <c:pt idx="4094">
                        <c:v>3093.4479834779322</c:v>
                      </c:pt>
                      <c:pt idx="4095">
                        <c:v>3091.729289968443</c:v>
                      </c:pt>
                      <c:pt idx="4096">
                        <c:v>3090.1776183778552</c:v>
                      </c:pt>
                      <c:pt idx="4097">
                        <c:v>3088.6237122955099</c:v>
                      </c:pt>
                      <c:pt idx="4098">
                        <c:v>3087.03535145868</c:v>
                      </c:pt>
                      <c:pt idx="4099">
                        <c:v>3085.4403307280131</c:v>
                      </c:pt>
                      <c:pt idx="4100">
                        <c:v>3083.9703979542819</c:v>
                      </c:pt>
                      <c:pt idx="4101">
                        <c:v>3082.380919871573</c:v>
                      </c:pt>
                      <c:pt idx="4102">
                        <c:v>3080.7762781465449</c:v>
                      </c:pt>
                      <c:pt idx="4103">
                        <c:v>3079.2130363222641</c:v>
                      </c:pt>
                      <c:pt idx="4104">
                        <c:v>3077.544580837874</c:v>
                      </c:pt>
                      <c:pt idx="4105">
                        <c:v>3075.9250480431442</c:v>
                      </c:pt>
                      <c:pt idx="4106">
                        <c:v>3074.3754421605872</c:v>
                      </c:pt>
                      <c:pt idx="4107">
                        <c:v>3072.779942034153</c:v>
                      </c:pt>
                      <c:pt idx="4108">
                        <c:v>3071.100083504004</c:v>
                      </c:pt>
                      <c:pt idx="4109">
                        <c:v>3069.474107126814</c:v>
                      </c:pt>
                      <c:pt idx="4110">
                        <c:v>3067.8619410170818</c:v>
                      </c:pt>
                      <c:pt idx="4111">
                        <c:v>3066.1561497027492</c:v>
                      </c:pt>
                      <c:pt idx="4112">
                        <c:v>3064.458998423208</c:v>
                      </c:pt>
                      <c:pt idx="4113">
                        <c:v>3062.7482476455762</c:v>
                      </c:pt>
                      <c:pt idx="4114">
                        <c:v>3061.0641744827162</c:v>
                      </c:pt>
                      <c:pt idx="4115">
                        <c:v>3059.4861960968601</c:v>
                      </c:pt>
                      <c:pt idx="4116">
                        <c:v>3057.8485694609089</c:v>
                      </c:pt>
                      <c:pt idx="4117">
                        <c:v>3056.3030347869558</c:v>
                      </c:pt>
                      <c:pt idx="4118">
                        <c:v>3054.7462967525948</c:v>
                      </c:pt>
                      <c:pt idx="4119">
                        <c:v>3053.2129154969939</c:v>
                      </c:pt>
                      <c:pt idx="4120">
                        <c:v>3051.5226420184558</c:v>
                      </c:pt>
                      <c:pt idx="4121">
                        <c:v>3049.932920668964</c:v>
                      </c:pt>
                      <c:pt idx="4122">
                        <c:v>3048.3784607077928</c:v>
                      </c:pt>
                      <c:pt idx="4123">
                        <c:v>3046.8138401490341</c:v>
                      </c:pt>
                      <c:pt idx="4124">
                        <c:v>3045.2387174790192</c:v>
                      </c:pt>
                      <c:pt idx="4125">
                        <c:v>3043.6844064839638</c:v>
                      </c:pt>
                      <c:pt idx="4126">
                        <c:v>3041.9922273475299</c:v>
                      </c:pt>
                      <c:pt idx="4127">
                        <c:v>3040.3624214327269</c:v>
                      </c:pt>
                      <c:pt idx="4128">
                        <c:v>3038.7479281263631</c:v>
                      </c:pt>
                      <c:pt idx="4129">
                        <c:v>3037.2703655832438</c:v>
                      </c:pt>
                      <c:pt idx="4130">
                        <c:v>3035.6636494165932</c:v>
                      </c:pt>
                      <c:pt idx="4131">
                        <c:v>3034.0515704697282</c:v>
                      </c:pt>
                      <c:pt idx="4132">
                        <c:v>3032.5078360689881</c:v>
                      </c:pt>
                      <c:pt idx="4133">
                        <c:v>3030.991139018503</c:v>
                      </c:pt>
                      <c:pt idx="4134">
                        <c:v>3029.3838832486258</c:v>
                      </c:pt>
                      <c:pt idx="4135">
                        <c:v>3027.7444943788869</c:v>
                      </c:pt>
                      <c:pt idx="4136">
                        <c:v>3026.1190029394738</c:v>
                      </c:pt>
                      <c:pt idx="4137">
                        <c:v>3024.5604099664479</c:v>
                      </c:pt>
                      <c:pt idx="4138">
                        <c:v>3023.0107676402572</c:v>
                      </c:pt>
                      <c:pt idx="4139">
                        <c:v>3021.452336313157</c:v>
                      </c:pt>
                      <c:pt idx="4140">
                        <c:v>3019.880392650834</c:v>
                      </c:pt>
                      <c:pt idx="4141">
                        <c:v>3018.3261450548212</c:v>
                      </c:pt>
                      <c:pt idx="4142">
                        <c:v>3016.716333097128</c:v>
                      </c:pt>
                      <c:pt idx="4143">
                        <c:v>3015.1332169760221</c:v>
                      </c:pt>
                      <c:pt idx="4144">
                        <c:v>3013.4922275184199</c:v>
                      </c:pt>
                      <c:pt idx="4145">
                        <c:v>3011.9101414803258</c:v>
                      </c:pt>
                      <c:pt idx="4146">
                        <c:v>3010.4234682402362</c:v>
                      </c:pt>
                      <c:pt idx="4147">
                        <c:v>3008.739551181292</c:v>
                      </c:pt>
                      <c:pt idx="4148">
                        <c:v>3007.1688047899129</c:v>
                      </c:pt>
                      <c:pt idx="4149">
                        <c:v>3005.6174113139518</c:v>
                      </c:pt>
                      <c:pt idx="4150">
                        <c:v>3003.9714243536282</c:v>
                      </c:pt>
                      <c:pt idx="4151">
                        <c:v>3002.2269581100891</c:v>
                      </c:pt>
                      <c:pt idx="4152">
                        <c:v>3000.653579452046</c:v>
                      </c:pt>
                      <c:pt idx="4153">
                        <c:v>2998.9721876792928</c:v>
                      </c:pt>
                      <c:pt idx="4154">
                        <c:v>2997.354032023251</c:v>
                      </c:pt>
                      <c:pt idx="4155">
                        <c:v>2995.7291728919399</c:v>
                      </c:pt>
                      <c:pt idx="4156">
                        <c:v>2994.1702312674461</c:v>
                      </c:pt>
                      <c:pt idx="4157">
                        <c:v>2992.5395315559422</c:v>
                      </c:pt>
                      <c:pt idx="4158">
                        <c:v>2990.8945746786299</c:v>
                      </c:pt>
                      <c:pt idx="4159">
                        <c:v>2989.4171428798099</c:v>
                      </c:pt>
                      <c:pt idx="4160">
                        <c:v>2987.8414370251339</c:v>
                      </c:pt>
                      <c:pt idx="4161">
                        <c:v>2986.224300368086</c:v>
                      </c:pt>
                      <c:pt idx="4162">
                        <c:v>2984.6349894733121</c:v>
                      </c:pt>
                      <c:pt idx="4163">
                        <c:v>2982.9467650767801</c:v>
                      </c:pt>
                      <c:pt idx="4164">
                        <c:v>2981.3830145508982</c:v>
                      </c:pt>
                      <c:pt idx="4165">
                        <c:v>2979.7505470635961</c:v>
                      </c:pt>
                      <c:pt idx="4166">
                        <c:v>2978.1454893418409</c:v>
                      </c:pt>
                      <c:pt idx="4167">
                        <c:v>2976.5696907822912</c:v>
                      </c:pt>
                      <c:pt idx="4168">
                        <c:v>2975.0385384764381</c:v>
                      </c:pt>
                      <c:pt idx="4169">
                        <c:v>2973.4043634207978</c:v>
                      </c:pt>
                      <c:pt idx="4170">
                        <c:v>2971.8669600800349</c:v>
                      </c:pt>
                      <c:pt idx="4171">
                        <c:v>2970.3130833035252</c:v>
                      </c:pt>
                      <c:pt idx="4172">
                        <c:v>2968.6971803610559</c:v>
                      </c:pt>
                      <c:pt idx="4173">
                        <c:v>2967.0743069127102</c:v>
                      </c:pt>
                      <c:pt idx="4174">
                        <c:v>2965.4421722054849</c:v>
                      </c:pt>
                      <c:pt idx="4175">
                        <c:v>2963.7495136732832</c:v>
                      </c:pt>
                      <c:pt idx="4176">
                        <c:v>2962.0359872048771</c:v>
                      </c:pt>
                      <c:pt idx="4177">
                        <c:v>2960.4217466535229</c:v>
                      </c:pt>
                      <c:pt idx="4178">
                        <c:v>2958.8421280445868</c:v>
                      </c:pt>
                      <c:pt idx="4179">
                        <c:v>2957.231791513901</c:v>
                      </c:pt>
                      <c:pt idx="4180">
                        <c:v>2955.6653564063299</c:v>
                      </c:pt>
                      <c:pt idx="4181">
                        <c:v>2954.1155310208142</c:v>
                      </c:pt>
                      <c:pt idx="4182">
                        <c:v>2952.5597596704238</c:v>
                      </c:pt>
                      <c:pt idx="4183">
                        <c:v>2951.0905376340702</c:v>
                      </c:pt>
                      <c:pt idx="4184">
                        <c:v>2949.5126883967218</c:v>
                      </c:pt>
                      <c:pt idx="4185">
                        <c:v>2947.988870278451</c:v>
                      </c:pt>
                      <c:pt idx="4186">
                        <c:v>2946.4607012411579</c:v>
                      </c:pt>
                      <c:pt idx="4187">
                        <c:v>2944.8993745630009</c:v>
                      </c:pt>
                      <c:pt idx="4188">
                        <c:v>2943.3078077630712</c:v>
                      </c:pt>
                      <c:pt idx="4189">
                        <c:v>2941.7646858528251</c:v>
                      </c:pt>
                      <c:pt idx="4190">
                        <c:v>2940.2132091602139</c:v>
                      </c:pt>
                      <c:pt idx="4191">
                        <c:v>2938.6194260903449</c:v>
                      </c:pt>
                      <c:pt idx="4192">
                        <c:v>2937.0378891437031</c:v>
                      </c:pt>
                      <c:pt idx="4193">
                        <c:v>2935.4150140995662</c:v>
                      </c:pt>
                      <c:pt idx="4194">
                        <c:v>2933.8370523397348</c:v>
                      </c:pt>
                      <c:pt idx="4195">
                        <c:v>2932.2812992111599</c:v>
                      </c:pt>
                      <c:pt idx="4196">
                        <c:v>2930.7308779611772</c:v>
                      </c:pt>
                      <c:pt idx="4197">
                        <c:v>2929.1460891195752</c:v>
                      </c:pt>
                      <c:pt idx="4198">
                        <c:v>2927.5291053748629</c:v>
                      </c:pt>
                      <c:pt idx="4199">
                        <c:v>2925.931053006831</c:v>
                      </c:pt>
                      <c:pt idx="4200">
                        <c:v>2924.334099662859</c:v>
                      </c:pt>
                      <c:pt idx="4201">
                        <c:v>2922.616986923626</c:v>
                      </c:pt>
                      <c:pt idx="4202">
                        <c:v>2921.1377112701598</c:v>
                      </c:pt>
                      <c:pt idx="4203">
                        <c:v>2919.611983547773</c:v>
                      </c:pt>
                      <c:pt idx="4204">
                        <c:v>2917.9843756810942</c:v>
                      </c:pt>
                      <c:pt idx="4205">
                        <c:v>2916.405790346751</c:v>
                      </c:pt>
                      <c:pt idx="4206">
                        <c:v>2914.8497115759001</c:v>
                      </c:pt>
                      <c:pt idx="4207">
                        <c:v>2913.2477639207882</c:v>
                      </c:pt>
                      <c:pt idx="4208">
                        <c:v>2911.716544269676</c:v>
                      </c:pt>
                      <c:pt idx="4209">
                        <c:v>2910.0724954646648</c:v>
                      </c:pt>
                      <c:pt idx="4210">
                        <c:v>2908.416305921111</c:v>
                      </c:pt>
                      <c:pt idx="4211">
                        <c:v>2906.7894318009999</c:v>
                      </c:pt>
                      <c:pt idx="4212">
                        <c:v>2905.2108662842652</c:v>
                      </c:pt>
                      <c:pt idx="4213">
                        <c:v>2903.61253185539</c:v>
                      </c:pt>
                      <c:pt idx="4214">
                        <c:v>2901.9488013011019</c:v>
                      </c:pt>
                      <c:pt idx="4215">
                        <c:v>2900.3092777408469</c:v>
                      </c:pt>
                      <c:pt idx="4216">
                        <c:v>2898.6146367172619</c:v>
                      </c:pt>
                      <c:pt idx="4217">
                        <c:v>2896.97191038549</c:v>
                      </c:pt>
                      <c:pt idx="4218">
                        <c:v>2895.3004335931132</c:v>
                      </c:pt>
                      <c:pt idx="4219">
                        <c:v>2893.7771345058241</c:v>
                      </c:pt>
                      <c:pt idx="4220">
                        <c:v>2892.1627735395509</c:v>
                      </c:pt>
                      <c:pt idx="4221">
                        <c:v>2890.5878141112512</c:v>
                      </c:pt>
                      <c:pt idx="4222">
                        <c:v>2888.9205265919718</c:v>
                      </c:pt>
                      <c:pt idx="4223">
                        <c:v>2887.3853720185648</c:v>
                      </c:pt>
                      <c:pt idx="4224">
                        <c:v>2885.8779996259982</c:v>
                      </c:pt>
                      <c:pt idx="4225">
                        <c:v>2884.2750654693082</c:v>
                      </c:pt>
                      <c:pt idx="4226">
                        <c:v>2882.6452865099141</c:v>
                      </c:pt>
                      <c:pt idx="4227">
                        <c:v>2881.0929699314152</c:v>
                      </c:pt>
                      <c:pt idx="4228">
                        <c:v>2879.4778641345561</c:v>
                      </c:pt>
                      <c:pt idx="4229">
                        <c:v>2877.857649908281</c:v>
                      </c:pt>
                      <c:pt idx="4230">
                        <c:v>2876.2362439530712</c:v>
                      </c:pt>
                      <c:pt idx="4231">
                        <c:v>2874.6453760518662</c:v>
                      </c:pt>
                      <c:pt idx="4232">
                        <c:v>2873.1070805101922</c:v>
                      </c:pt>
                      <c:pt idx="4233">
                        <c:v>2871.48581084129</c:v>
                      </c:pt>
                      <c:pt idx="4234">
                        <c:v>2869.836597345623</c:v>
                      </c:pt>
                      <c:pt idx="4235">
                        <c:v>2868.2264438742618</c:v>
                      </c:pt>
                      <c:pt idx="4236">
                        <c:v>2866.6003074469372</c:v>
                      </c:pt>
                      <c:pt idx="4237">
                        <c:v>2864.9204687343959</c:v>
                      </c:pt>
                      <c:pt idx="4238">
                        <c:v>2863.2654946836042</c:v>
                      </c:pt>
                      <c:pt idx="4239">
                        <c:v>2861.6413439392441</c:v>
                      </c:pt>
                      <c:pt idx="4240">
                        <c:v>2860.0588601262389</c:v>
                      </c:pt>
                      <c:pt idx="4241">
                        <c:v>2858.416342968042</c:v>
                      </c:pt>
                      <c:pt idx="4242">
                        <c:v>2856.7572778910389</c:v>
                      </c:pt>
                      <c:pt idx="4243">
                        <c:v>2855.090571960628</c:v>
                      </c:pt>
                      <c:pt idx="4244">
                        <c:v>2853.4925085085802</c:v>
                      </c:pt>
                      <c:pt idx="4245">
                        <c:v>2851.8884428304118</c:v>
                      </c:pt>
                      <c:pt idx="4246">
                        <c:v>2850.2786419567351</c:v>
                      </c:pt>
                      <c:pt idx="4247">
                        <c:v>2848.7391530903342</c:v>
                      </c:pt>
                      <c:pt idx="4248">
                        <c:v>2847.1816702253868</c:v>
                      </c:pt>
                      <c:pt idx="4249">
                        <c:v>2845.559356197874</c:v>
                      </c:pt>
                      <c:pt idx="4250">
                        <c:v>2843.9076831654829</c:v>
                      </c:pt>
                      <c:pt idx="4251">
                        <c:v>2842.2342919816201</c:v>
                      </c:pt>
                      <c:pt idx="4252">
                        <c:v>2840.6281027383902</c:v>
                      </c:pt>
                      <c:pt idx="4253">
                        <c:v>2839.042414558076</c:v>
                      </c:pt>
                      <c:pt idx="4254">
                        <c:v>2837.524629567547</c:v>
                      </c:pt>
                      <c:pt idx="4255">
                        <c:v>2835.9569282479802</c:v>
                      </c:pt>
                      <c:pt idx="4256">
                        <c:v>2834.463492079798</c:v>
                      </c:pt>
                      <c:pt idx="4257">
                        <c:v>2832.9553700692732</c:v>
                      </c:pt>
                      <c:pt idx="4258">
                        <c:v>2831.3811253245699</c:v>
                      </c:pt>
                      <c:pt idx="4259">
                        <c:v>2829.8862668404759</c:v>
                      </c:pt>
                      <c:pt idx="4260">
                        <c:v>2828.2699573895079</c:v>
                      </c:pt>
                      <c:pt idx="4261">
                        <c:v>2826.6390801606881</c:v>
                      </c:pt>
                      <c:pt idx="4262">
                        <c:v>2824.9813581291651</c:v>
                      </c:pt>
                      <c:pt idx="4263">
                        <c:v>2823.3798708068498</c:v>
                      </c:pt>
                      <c:pt idx="4264">
                        <c:v>2821.728641481227</c:v>
                      </c:pt>
                      <c:pt idx="4265">
                        <c:v>2820.1416910351381</c:v>
                      </c:pt>
                      <c:pt idx="4266">
                        <c:v>2818.5615621288089</c:v>
                      </c:pt>
                      <c:pt idx="4267">
                        <c:v>2817.0624834699929</c:v>
                      </c:pt>
                      <c:pt idx="4268">
                        <c:v>2815.583366270871</c:v>
                      </c:pt>
                      <c:pt idx="4269">
                        <c:v>2814.1419501791838</c:v>
                      </c:pt>
                      <c:pt idx="4270">
                        <c:v>2812.7275096345011</c:v>
                      </c:pt>
                      <c:pt idx="4271">
                        <c:v>2811.165220218591</c:v>
                      </c:pt>
                      <c:pt idx="4272">
                        <c:v>2809.6122538648101</c:v>
                      </c:pt>
                      <c:pt idx="4273">
                        <c:v>2807.993339102582</c:v>
                      </c:pt>
                      <c:pt idx="4274">
                        <c:v>2806.3278851085679</c:v>
                      </c:pt>
                      <c:pt idx="4275">
                        <c:v>2804.787488169864</c:v>
                      </c:pt>
                      <c:pt idx="4276">
                        <c:v>2803.1207061606042</c:v>
                      </c:pt>
                      <c:pt idx="4277">
                        <c:v>2801.4039896004901</c:v>
                      </c:pt>
                      <c:pt idx="4278">
                        <c:v>2799.8415274546378</c:v>
                      </c:pt>
                      <c:pt idx="4279">
                        <c:v>2798.3220111319451</c:v>
                      </c:pt>
                      <c:pt idx="4280">
                        <c:v>2796.7586987708228</c:v>
                      </c:pt>
                      <c:pt idx="4281">
                        <c:v>2795.1758718483611</c:v>
                      </c:pt>
                      <c:pt idx="4282">
                        <c:v>2793.6318941808381</c:v>
                      </c:pt>
                      <c:pt idx="4283">
                        <c:v>2792.1391735374068</c:v>
                      </c:pt>
                      <c:pt idx="4284">
                        <c:v>2790.5135877973271</c:v>
                      </c:pt>
                      <c:pt idx="4285">
                        <c:v>2788.8917697916072</c:v>
                      </c:pt>
                      <c:pt idx="4286">
                        <c:v>2787.2731799170219</c:v>
                      </c:pt>
                      <c:pt idx="4287">
                        <c:v>2785.7144126182629</c:v>
                      </c:pt>
                      <c:pt idx="4288">
                        <c:v>2784.0323885374082</c:v>
                      </c:pt>
                      <c:pt idx="4289">
                        <c:v>2782.3221607369778</c:v>
                      </c:pt>
                      <c:pt idx="4290">
                        <c:v>2780.8384485974138</c:v>
                      </c:pt>
                      <c:pt idx="4291">
                        <c:v>2779.228456771978</c:v>
                      </c:pt>
                      <c:pt idx="4292">
                        <c:v>2777.6122519510582</c:v>
                      </c:pt>
                      <c:pt idx="4293">
                        <c:v>2776.0416307619712</c:v>
                      </c:pt>
                      <c:pt idx="4294">
                        <c:v>2774.422192267908</c:v>
                      </c:pt>
                      <c:pt idx="4295">
                        <c:v>2772.8776401493151</c:v>
                      </c:pt>
                      <c:pt idx="4296">
                        <c:v>2771.325341792633</c:v>
                      </c:pt>
                      <c:pt idx="4297">
                        <c:v>2769.742654348061</c:v>
                      </c:pt>
                      <c:pt idx="4298">
                        <c:v>2768.0939749136119</c:v>
                      </c:pt>
                      <c:pt idx="4299">
                        <c:v>2766.4150680371999</c:v>
                      </c:pt>
                      <c:pt idx="4300">
                        <c:v>2764.779404916178</c:v>
                      </c:pt>
                      <c:pt idx="4301">
                        <c:v>2763.1442449547508</c:v>
                      </c:pt>
                      <c:pt idx="4302">
                        <c:v>2761.4052682895122</c:v>
                      </c:pt>
                      <c:pt idx="4303">
                        <c:v>2759.6670055532309</c:v>
                      </c:pt>
                      <c:pt idx="4304">
                        <c:v>2758.0281594783019</c:v>
                      </c:pt>
                      <c:pt idx="4305">
                        <c:v>2756.443953066725</c:v>
                      </c:pt>
                      <c:pt idx="4306">
                        <c:v>2754.890284709154</c:v>
                      </c:pt>
                      <c:pt idx="4307">
                        <c:v>2753.3452563863761</c:v>
                      </c:pt>
                      <c:pt idx="4308">
                        <c:v>2751.7386305741738</c:v>
                      </c:pt>
                      <c:pt idx="4309">
                        <c:v>2750.1608788290741</c:v>
                      </c:pt>
                      <c:pt idx="4310">
                        <c:v>2748.5530668299448</c:v>
                      </c:pt>
                      <c:pt idx="4311">
                        <c:v>2747.0796713918862</c:v>
                      </c:pt>
                      <c:pt idx="4312">
                        <c:v>2745.5365344514062</c:v>
                      </c:pt>
                      <c:pt idx="4313">
                        <c:v>2743.9588120121412</c:v>
                      </c:pt>
                      <c:pt idx="4314">
                        <c:v>2742.2890467343209</c:v>
                      </c:pt>
                      <c:pt idx="4315">
                        <c:v>2740.6455486165551</c:v>
                      </c:pt>
                      <c:pt idx="4316">
                        <c:v>2738.9109759399948</c:v>
                      </c:pt>
                      <c:pt idx="4317">
                        <c:v>2737.228857558473</c:v>
                      </c:pt>
                      <c:pt idx="4318">
                        <c:v>2735.621669133855</c:v>
                      </c:pt>
                      <c:pt idx="4319">
                        <c:v>2734.0558806099839</c:v>
                      </c:pt>
                      <c:pt idx="4320">
                        <c:v>2732.4112272069151</c:v>
                      </c:pt>
                      <c:pt idx="4321">
                        <c:v>2730.8313431631609</c:v>
                      </c:pt>
                      <c:pt idx="4322">
                        <c:v>2729.2253282456631</c:v>
                      </c:pt>
                      <c:pt idx="4323">
                        <c:v>2727.5834996568092</c:v>
                      </c:pt>
                      <c:pt idx="4324">
                        <c:v>2725.9787763109239</c:v>
                      </c:pt>
                      <c:pt idx="4325">
                        <c:v>2724.3908552346452</c:v>
                      </c:pt>
                      <c:pt idx="4326">
                        <c:v>2722.750852278622</c:v>
                      </c:pt>
                      <c:pt idx="4327">
                        <c:v>2721.1289487058261</c:v>
                      </c:pt>
                      <c:pt idx="4328">
                        <c:v>2719.5400411279688</c:v>
                      </c:pt>
                      <c:pt idx="4329">
                        <c:v>2718.1261251562792</c:v>
                      </c:pt>
                      <c:pt idx="4330">
                        <c:v>2716.5699338629438</c:v>
                      </c:pt>
                      <c:pt idx="4331">
                        <c:v>2715.0223699245921</c:v>
                      </c:pt>
                      <c:pt idx="4332">
                        <c:v>2713.4320400308252</c:v>
                      </c:pt>
                      <c:pt idx="4333">
                        <c:v>2711.823182077293</c:v>
                      </c:pt>
                      <c:pt idx="4334">
                        <c:v>2710.1818241506162</c:v>
                      </c:pt>
                      <c:pt idx="4335">
                        <c:v>2708.4812395125832</c:v>
                      </c:pt>
                      <c:pt idx="4336">
                        <c:v>2706.8275665216302</c:v>
                      </c:pt>
                      <c:pt idx="4337">
                        <c:v>2705.2077270610739</c:v>
                      </c:pt>
                      <c:pt idx="4338">
                        <c:v>2703.501592637283</c:v>
                      </c:pt>
                      <c:pt idx="4339">
                        <c:v>2701.882423524256</c:v>
                      </c:pt>
                      <c:pt idx="4340">
                        <c:v>2700.208689230933</c:v>
                      </c:pt>
                      <c:pt idx="4341">
                        <c:v>2698.6186120921761</c:v>
                      </c:pt>
                      <c:pt idx="4342">
                        <c:v>2697.0355799423542</c:v>
                      </c:pt>
                      <c:pt idx="4343">
                        <c:v>2695.509943329052</c:v>
                      </c:pt>
                      <c:pt idx="4344">
                        <c:v>2694.0353838720998</c:v>
                      </c:pt>
                      <c:pt idx="4345">
                        <c:v>2692.5343520277361</c:v>
                      </c:pt>
                      <c:pt idx="4346">
                        <c:v>2691.033438247865</c:v>
                      </c:pt>
                      <c:pt idx="4347">
                        <c:v>2689.482335566337</c:v>
                      </c:pt>
                      <c:pt idx="4348">
                        <c:v>2687.9469179085399</c:v>
                      </c:pt>
                      <c:pt idx="4349">
                        <c:v>2686.396752605147</c:v>
                      </c:pt>
                      <c:pt idx="4350">
                        <c:v>2684.8805206748302</c:v>
                      </c:pt>
                      <c:pt idx="4351">
                        <c:v>2683.2781118457679</c:v>
                      </c:pt>
                      <c:pt idx="4352">
                        <c:v>2681.559925442089</c:v>
                      </c:pt>
                      <c:pt idx="4353">
                        <c:v>2679.9312676747918</c:v>
                      </c:pt>
                      <c:pt idx="4354">
                        <c:v>2678.174691594334</c:v>
                      </c:pt>
                      <c:pt idx="4355">
                        <c:v>2676.6274564898422</c:v>
                      </c:pt>
                      <c:pt idx="4356">
                        <c:v>2674.9943986800822</c:v>
                      </c:pt>
                      <c:pt idx="4357">
                        <c:v>2673.2795275704052</c:v>
                      </c:pt>
                      <c:pt idx="4358">
                        <c:v>2671.6465696033179</c:v>
                      </c:pt>
                      <c:pt idx="4359">
                        <c:v>2669.9389922913711</c:v>
                      </c:pt>
                      <c:pt idx="4360">
                        <c:v>2668.275341762152</c:v>
                      </c:pt>
                      <c:pt idx="4361">
                        <c:v>2666.675995472081</c:v>
                      </c:pt>
                      <c:pt idx="4362">
                        <c:v>2665.070703217134</c:v>
                      </c:pt>
                      <c:pt idx="4363">
                        <c:v>2663.5143590114649</c:v>
                      </c:pt>
                      <c:pt idx="4364">
                        <c:v>2662.0523230377312</c:v>
                      </c:pt>
                      <c:pt idx="4365">
                        <c:v>2660.5171882819309</c:v>
                      </c:pt>
                      <c:pt idx="4366">
                        <c:v>2658.942844535708</c:v>
                      </c:pt>
                      <c:pt idx="4367">
                        <c:v>2657.409435570064</c:v>
                      </c:pt>
                      <c:pt idx="4368">
                        <c:v>2655.868205883271</c:v>
                      </c:pt>
                      <c:pt idx="4369">
                        <c:v>2654.355757558706</c:v>
                      </c:pt>
                      <c:pt idx="4370">
                        <c:v>2652.7308089141002</c:v>
                      </c:pt>
                      <c:pt idx="4371">
                        <c:v>2651.10894497652</c:v>
                      </c:pt>
                      <c:pt idx="4372">
                        <c:v>2649.4927417513909</c:v>
                      </c:pt>
                      <c:pt idx="4373">
                        <c:v>2647.9444670756611</c:v>
                      </c:pt>
                      <c:pt idx="4374">
                        <c:v>2646.274412599199</c:v>
                      </c:pt>
                      <c:pt idx="4375">
                        <c:v>2644.6107636657712</c:v>
                      </c:pt>
                      <c:pt idx="4376">
                        <c:v>2642.9741703044151</c:v>
                      </c:pt>
                      <c:pt idx="4377">
                        <c:v>2641.2128923030418</c:v>
                      </c:pt>
                      <c:pt idx="4378">
                        <c:v>2639.529690768848</c:v>
                      </c:pt>
                      <c:pt idx="4379">
                        <c:v>2637.868076641827</c:v>
                      </c:pt>
                      <c:pt idx="4380">
                        <c:v>2636.2631623441821</c:v>
                      </c:pt>
                      <c:pt idx="4381">
                        <c:v>2634.691547515718</c:v>
                      </c:pt>
                      <c:pt idx="4382">
                        <c:v>2633.0370512649019</c:v>
                      </c:pt>
                      <c:pt idx="4383">
                        <c:v>2631.5475405307898</c:v>
                      </c:pt>
                      <c:pt idx="4384">
                        <c:v>2629.9724669842162</c:v>
                      </c:pt>
                      <c:pt idx="4385">
                        <c:v>2628.3931225436882</c:v>
                      </c:pt>
                      <c:pt idx="4386">
                        <c:v>2626.7809492961551</c:v>
                      </c:pt>
                      <c:pt idx="4387">
                        <c:v>2625.1698370332601</c:v>
                      </c:pt>
                      <c:pt idx="4388">
                        <c:v>2623.5969218995938</c:v>
                      </c:pt>
                      <c:pt idx="4389">
                        <c:v>2622.0527881281541</c:v>
                      </c:pt>
                      <c:pt idx="4390">
                        <c:v>2620.5397755953809</c:v>
                      </c:pt>
                      <c:pt idx="4391">
                        <c:v>2618.9287433575528</c:v>
                      </c:pt>
                      <c:pt idx="4392">
                        <c:v>2617.305868313415</c:v>
                      </c:pt>
                      <c:pt idx="4393">
                        <c:v>2615.8178076052568</c:v>
                      </c:pt>
                      <c:pt idx="4394">
                        <c:v>2614.2629355935769</c:v>
                      </c:pt>
                      <c:pt idx="4395">
                        <c:v>2612.669152523707</c:v>
                      </c:pt>
                      <c:pt idx="4396">
                        <c:v>2611.1648362869678</c:v>
                      </c:pt>
                      <c:pt idx="4397">
                        <c:v>2609.5107472992881</c:v>
                      </c:pt>
                      <c:pt idx="4398">
                        <c:v>2607.8783455614548</c:v>
                      </c:pt>
                      <c:pt idx="4399">
                        <c:v>2606.2244744809409</c:v>
                      </c:pt>
                      <c:pt idx="4400">
                        <c:v>2604.5015702849578</c:v>
                      </c:pt>
                      <c:pt idx="4401">
                        <c:v>2602.8656440795471</c:v>
                      </c:pt>
                      <c:pt idx="4402">
                        <c:v>2601.3320393747708</c:v>
                      </c:pt>
                      <c:pt idx="4403">
                        <c:v>2599.7290164594228</c:v>
                      </c:pt>
                      <c:pt idx="4404">
                        <c:v>2598.103021860416</c:v>
                      </c:pt>
                      <c:pt idx="4405">
                        <c:v>2596.449810043413</c:v>
                      </c:pt>
                      <c:pt idx="4406">
                        <c:v>2594.9115873890059</c:v>
                      </c:pt>
                      <c:pt idx="4407">
                        <c:v>2593.4047530038738</c:v>
                      </c:pt>
                      <c:pt idx="4408">
                        <c:v>2591.9362647140902</c:v>
                      </c:pt>
                      <c:pt idx="4409">
                        <c:v>2590.3084880636852</c:v>
                      </c:pt>
                      <c:pt idx="4410">
                        <c:v>2588.624420442834</c:v>
                      </c:pt>
                      <c:pt idx="4411">
                        <c:v>2587.097617460211</c:v>
                      </c:pt>
                      <c:pt idx="4412">
                        <c:v>2585.447799366485</c:v>
                      </c:pt>
                      <c:pt idx="4413">
                        <c:v>2583.9095442146622</c:v>
                      </c:pt>
                      <c:pt idx="4414">
                        <c:v>2582.3017218861519</c:v>
                      </c:pt>
                      <c:pt idx="4415">
                        <c:v>2580.6559876808369</c:v>
                      </c:pt>
                      <c:pt idx="4416">
                        <c:v>2579.0928242858322</c:v>
                      </c:pt>
                      <c:pt idx="4417">
                        <c:v>2577.5119030212668</c:v>
                      </c:pt>
                      <c:pt idx="4418">
                        <c:v>2575.941645513883</c:v>
                      </c:pt>
                      <c:pt idx="4419">
                        <c:v>2574.3456604496728</c:v>
                      </c:pt>
                      <c:pt idx="4420">
                        <c:v>2572.7711391861349</c:v>
                      </c:pt>
                      <c:pt idx="4421">
                        <c:v>2571.1363738080358</c:v>
                      </c:pt>
                      <c:pt idx="4422">
                        <c:v>2569.6179945488302</c:v>
                      </c:pt>
                      <c:pt idx="4423">
                        <c:v>2568.1306129217901</c:v>
                      </c:pt>
                      <c:pt idx="4424">
                        <c:v>2566.6443176390012</c:v>
                      </c:pt>
                      <c:pt idx="4425">
                        <c:v>2565.1326363130561</c:v>
                      </c:pt>
                      <c:pt idx="4426">
                        <c:v>2563.5676996002449</c:v>
                      </c:pt>
                      <c:pt idx="4427">
                        <c:v>2561.9946569138601</c:v>
                      </c:pt>
                      <c:pt idx="4428">
                        <c:v>2560.3885128478528</c:v>
                      </c:pt>
                      <c:pt idx="4429">
                        <c:v>2558.751265764995</c:v>
                      </c:pt>
                      <c:pt idx="4430">
                        <c:v>2557.1661695029338</c:v>
                      </c:pt>
                      <c:pt idx="4431">
                        <c:v>2555.5425964012261</c:v>
                      </c:pt>
                      <c:pt idx="4432">
                        <c:v>2553.893059613707</c:v>
                      </c:pt>
                      <c:pt idx="4433">
                        <c:v>2552.2484260282449</c:v>
                      </c:pt>
                      <c:pt idx="4434">
                        <c:v>2550.5398423971119</c:v>
                      </c:pt>
                      <c:pt idx="4435">
                        <c:v>2548.968834517133</c:v>
                      </c:pt>
                      <c:pt idx="4436">
                        <c:v>2547.39285449405</c:v>
                      </c:pt>
                      <c:pt idx="4437">
                        <c:v>2545.7791171022882</c:v>
                      </c:pt>
                      <c:pt idx="4438">
                        <c:v>2544.1682156087591</c:v>
                      </c:pt>
                      <c:pt idx="4439">
                        <c:v>2542.612226351202</c:v>
                      </c:pt>
                      <c:pt idx="4440">
                        <c:v>2541.099219360437</c:v>
                      </c:pt>
                      <c:pt idx="4441">
                        <c:v>2539.4181968113958</c:v>
                      </c:pt>
                      <c:pt idx="4442">
                        <c:v>2537.8482594042798</c:v>
                      </c:pt>
                      <c:pt idx="4443">
                        <c:v>2536.388364376272</c:v>
                      </c:pt>
                      <c:pt idx="4444">
                        <c:v>2534.778876465065</c:v>
                      </c:pt>
                      <c:pt idx="4445">
                        <c:v>2533.1619838294368</c:v>
                      </c:pt>
                      <c:pt idx="4446">
                        <c:v>2531.6124365585501</c:v>
                      </c:pt>
                      <c:pt idx="4447">
                        <c:v>2530.041345461922</c:v>
                      </c:pt>
                      <c:pt idx="4448">
                        <c:v>2528.4955294817601</c:v>
                      </c:pt>
                      <c:pt idx="4449">
                        <c:v>2526.8087733330012</c:v>
                      </c:pt>
                      <c:pt idx="4450">
                        <c:v>2525.1451013903838</c:v>
                      </c:pt>
                      <c:pt idx="4451">
                        <c:v>2523.6389555745968</c:v>
                      </c:pt>
                      <c:pt idx="4452">
                        <c:v>2522.0815907741421</c:v>
                      </c:pt>
                      <c:pt idx="4453">
                        <c:v>2520.555875731563</c:v>
                      </c:pt>
                      <c:pt idx="4454">
                        <c:v>2519.0657144675311</c:v>
                      </c:pt>
                      <c:pt idx="4455">
                        <c:v>2517.4898921441541</c:v>
                      </c:pt>
                      <c:pt idx="4456">
                        <c:v>2515.8206189419102</c:v>
                      </c:pt>
                      <c:pt idx="4457">
                        <c:v>2514.1557965013631</c:v>
                      </c:pt>
                      <c:pt idx="4458">
                        <c:v>2512.5459988192688</c:v>
                      </c:pt>
                      <c:pt idx="4459">
                        <c:v>2510.8904376375981</c:v>
                      </c:pt>
                      <c:pt idx="4460">
                        <c:v>2509.2793119402581</c:v>
                      </c:pt>
                      <c:pt idx="4461">
                        <c:v>2507.6650143730262</c:v>
                      </c:pt>
                      <c:pt idx="4462">
                        <c:v>2505.950896827525</c:v>
                      </c:pt>
                      <c:pt idx="4463">
                        <c:v>2504.2860743869769</c:v>
                      </c:pt>
                      <c:pt idx="4464">
                        <c:v>2502.8067947872928</c:v>
                      </c:pt>
                      <c:pt idx="4465">
                        <c:v>2501.221723884848</c:v>
                      </c:pt>
                      <c:pt idx="4466">
                        <c:v>2499.6201232854119</c:v>
                      </c:pt>
                      <c:pt idx="4467">
                        <c:v>2497.9931730864519</c:v>
                      </c:pt>
                      <c:pt idx="4468">
                        <c:v>2496.401012017845</c:v>
                      </c:pt>
                      <c:pt idx="4469">
                        <c:v>2494.7953877374571</c:v>
                      </c:pt>
                      <c:pt idx="4470">
                        <c:v>2493.0978260031989</c:v>
                      </c:pt>
                      <c:pt idx="4471">
                        <c:v>2491.4952174887858</c:v>
                      </c:pt>
                      <c:pt idx="4472">
                        <c:v>2489.902502541353</c:v>
                      </c:pt>
                      <c:pt idx="4473">
                        <c:v>2488.2557437950359</c:v>
                      </c:pt>
                      <c:pt idx="4474">
                        <c:v>2486.615732105422</c:v>
                      </c:pt>
                      <c:pt idx="4475">
                        <c:v>2485.1083311616562</c:v>
                      </c:pt>
                      <c:pt idx="4476">
                        <c:v>2483.625180793355</c:v>
                      </c:pt>
                      <c:pt idx="4477">
                        <c:v>2482.0643572747908</c:v>
                      </c:pt>
                      <c:pt idx="4478">
                        <c:v>2480.3896182580738</c:v>
                      </c:pt>
                      <c:pt idx="4479">
                        <c:v>2478.759656239356</c:v>
                      </c:pt>
                      <c:pt idx="4480">
                        <c:v>2477.1783007562472</c:v>
                      </c:pt>
                      <c:pt idx="4481">
                        <c:v>2475.578008354451</c:v>
                      </c:pt>
                      <c:pt idx="4482">
                        <c:v>2474.03004664119</c:v>
                      </c:pt>
                      <c:pt idx="4483">
                        <c:v>2472.4702548014279</c:v>
                      </c:pt>
                      <c:pt idx="4484">
                        <c:v>2470.904920313707</c:v>
                      </c:pt>
                      <c:pt idx="4485">
                        <c:v>2469.2771072196711</c:v>
                      </c:pt>
                      <c:pt idx="4486">
                        <c:v>2467.675748291228</c:v>
                      </c:pt>
                      <c:pt idx="4487">
                        <c:v>2466.0243367474382</c:v>
                      </c:pt>
                      <c:pt idx="4488">
                        <c:v>2464.3874311782488</c:v>
                      </c:pt>
                      <c:pt idx="4489">
                        <c:v>2462.7301608324501</c:v>
                      </c:pt>
                      <c:pt idx="4490">
                        <c:v>2461.16209028917</c:v>
                      </c:pt>
                      <c:pt idx="4491">
                        <c:v>2459.5239747692272</c:v>
                      </c:pt>
                      <c:pt idx="4492">
                        <c:v>2457.9176017120358</c:v>
                      </c:pt>
                      <c:pt idx="4493">
                        <c:v>2456.3033334506381</c:v>
                      </c:pt>
                      <c:pt idx="4494">
                        <c:v>2454.6754038878998</c:v>
                      </c:pt>
                      <c:pt idx="4495">
                        <c:v>2453.0289589452059</c:v>
                      </c:pt>
                      <c:pt idx="4496">
                        <c:v>2451.469510214903</c:v>
                      </c:pt>
                      <c:pt idx="4497">
                        <c:v>2449.84733406949</c:v>
                      </c:pt>
                      <c:pt idx="4498">
                        <c:v>2448.2881270101789</c:v>
                      </c:pt>
                      <c:pt idx="4499">
                        <c:v>2446.6637781762602</c:v>
                      </c:pt>
                      <c:pt idx="4500">
                        <c:v>2445.0748270169702</c:v>
                      </c:pt>
                      <c:pt idx="4501">
                        <c:v>2443.5683159236901</c:v>
                      </c:pt>
                      <c:pt idx="4502">
                        <c:v>2442.0383608887819</c:v>
                      </c:pt>
                      <c:pt idx="4503">
                        <c:v>2440.4642992034042</c:v>
                      </c:pt>
                      <c:pt idx="4504">
                        <c:v>2438.9695492955748</c:v>
                      </c:pt>
                      <c:pt idx="4505">
                        <c:v>2437.392228577437</c:v>
                      </c:pt>
                      <c:pt idx="4506">
                        <c:v>2435.7232192142201</c:v>
                      </c:pt>
                      <c:pt idx="4507">
                        <c:v>2434.0501877658421</c:v>
                      </c:pt>
                      <c:pt idx="4508">
                        <c:v>2432.326402452964</c:v>
                      </c:pt>
                      <c:pt idx="4509">
                        <c:v>2430.6612044055419</c:v>
                      </c:pt>
                      <c:pt idx="4510">
                        <c:v>2429.076386258107</c:v>
                      </c:pt>
                      <c:pt idx="4511">
                        <c:v>2427.4550531901641</c:v>
                      </c:pt>
                      <c:pt idx="4512">
                        <c:v>2425.854364609248</c:v>
                      </c:pt>
                      <c:pt idx="4513">
                        <c:v>2424.3137965363931</c:v>
                      </c:pt>
                      <c:pt idx="4514">
                        <c:v>2422.7495246290991</c:v>
                      </c:pt>
                      <c:pt idx="4515">
                        <c:v>2421.135392654011</c:v>
                      </c:pt>
                      <c:pt idx="4516">
                        <c:v>2419.5429915102009</c:v>
                      </c:pt>
                      <c:pt idx="4517">
                        <c:v>2417.9699559616161</c:v>
                      </c:pt>
                      <c:pt idx="4518">
                        <c:v>2416.440207749858</c:v>
                      </c:pt>
                      <c:pt idx="4519">
                        <c:v>2414.84032739857</c:v>
                      </c:pt>
                      <c:pt idx="4520">
                        <c:v>2413.183541990546</c:v>
                      </c:pt>
                      <c:pt idx="4521">
                        <c:v>2411.6010470935248</c:v>
                      </c:pt>
                      <c:pt idx="4522">
                        <c:v>2410.0257207919408</c:v>
                      </c:pt>
                      <c:pt idx="4523">
                        <c:v>2408.290659231388</c:v>
                      </c:pt>
                      <c:pt idx="4524">
                        <c:v>2406.6398435520659</c:v>
                      </c:pt>
                      <c:pt idx="4525">
                        <c:v>2405.0399616049858</c:v>
                      </c:pt>
                      <c:pt idx="4526">
                        <c:v>2403.45885493067</c:v>
                      </c:pt>
                      <c:pt idx="4527">
                        <c:v>2401.8574635048112</c:v>
                      </c:pt>
                      <c:pt idx="4528">
                        <c:v>2400.2680075901371</c:v>
                      </c:pt>
                      <c:pt idx="4529">
                        <c:v>2398.671047108367</c:v>
                      </c:pt>
                      <c:pt idx="4530">
                        <c:v>2397.1442678895701</c:v>
                      </c:pt>
                      <c:pt idx="4531">
                        <c:v>2395.4719796759859</c:v>
                      </c:pt>
                      <c:pt idx="4532">
                        <c:v>2393.8810578639668</c:v>
                      </c:pt>
                      <c:pt idx="4533">
                        <c:v>2392.2204943922011</c:v>
                      </c:pt>
                      <c:pt idx="4534">
                        <c:v>2390.6152718329408</c:v>
                      </c:pt>
                      <c:pt idx="4535">
                        <c:v>2389.1239029685812</c:v>
                      </c:pt>
                      <c:pt idx="4536">
                        <c:v>2387.4720357928491</c:v>
                      </c:pt>
                      <c:pt idx="4537">
                        <c:v>2385.8344820441671</c:v>
                      </c:pt>
                      <c:pt idx="4538">
                        <c:v>2384.324188940926</c:v>
                      </c:pt>
                      <c:pt idx="4539">
                        <c:v>2382.7905208371089</c:v>
                      </c:pt>
                      <c:pt idx="4540">
                        <c:v>2381.164134005201</c:v>
                      </c:pt>
                      <c:pt idx="4541">
                        <c:v>2379.628436636985</c:v>
                      </c:pt>
                      <c:pt idx="4542">
                        <c:v>2378.1765018080159</c:v>
                      </c:pt>
                      <c:pt idx="4543">
                        <c:v>2376.6245362314112</c:v>
                      </c:pt>
                      <c:pt idx="4544">
                        <c:v>2375.1253791433201</c:v>
                      </c:pt>
                      <c:pt idx="4545">
                        <c:v>2373.5210083951201</c:v>
                      </c:pt>
                      <c:pt idx="4546">
                        <c:v>2371.9032924996291</c:v>
                      </c:pt>
                      <c:pt idx="4547">
                        <c:v>2370.3064191807248</c:v>
                      </c:pt>
                      <c:pt idx="4548">
                        <c:v>2368.6271240176288</c:v>
                      </c:pt>
                      <c:pt idx="4549">
                        <c:v>2366.8622787218801</c:v>
                      </c:pt>
                      <c:pt idx="4550">
                        <c:v>2365.1996986655249</c:v>
                      </c:pt>
                      <c:pt idx="4551">
                        <c:v>2363.6553541247181</c:v>
                      </c:pt>
                      <c:pt idx="4552">
                        <c:v>2362.1636073030568</c:v>
                      </c:pt>
                      <c:pt idx="4553">
                        <c:v>2360.5636801787518</c:v>
                      </c:pt>
                      <c:pt idx="4554">
                        <c:v>2358.9284916661281</c:v>
                      </c:pt>
                      <c:pt idx="4555">
                        <c:v>2357.374366080825</c:v>
                      </c:pt>
                      <c:pt idx="4556">
                        <c:v>2355.8308606712699</c:v>
                      </c:pt>
                      <c:pt idx="4557">
                        <c:v>2354.239711463857</c:v>
                      </c:pt>
                      <c:pt idx="4558">
                        <c:v>2352.622462284326</c:v>
                      </c:pt>
                      <c:pt idx="4559">
                        <c:v>2351.018899765751</c:v>
                      </c:pt>
                      <c:pt idx="4560">
                        <c:v>2349.4930793384901</c:v>
                      </c:pt>
                      <c:pt idx="4561">
                        <c:v>2347.9956805379702</c:v>
                      </c:pt>
                      <c:pt idx="4562">
                        <c:v>2346.4601899929021</c:v>
                      </c:pt>
                      <c:pt idx="4563">
                        <c:v>2344.9759873735538</c:v>
                      </c:pt>
                      <c:pt idx="4564">
                        <c:v>2343.3831829128271</c:v>
                      </c:pt>
                      <c:pt idx="4565">
                        <c:v>2341.8553260833678</c:v>
                      </c:pt>
                      <c:pt idx="4566">
                        <c:v>2340.2285446681321</c:v>
                      </c:pt>
                      <c:pt idx="4567">
                        <c:v>2338.5810569626201</c:v>
                      </c:pt>
                      <c:pt idx="4568">
                        <c:v>2336.9883253891612</c:v>
                      </c:pt>
                      <c:pt idx="4569">
                        <c:v>2335.3589481508939</c:v>
                      </c:pt>
                      <c:pt idx="4570">
                        <c:v>2333.613898722695</c:v>
                      </c:pt>
                      <c:pt idx="4571">
                        <c:v>2331.98444700137</c:v>
                      </c:pt>
                      <c:pt idx="4572">
                        <c:v>2330.3912051305201</c:v>
                      </c:pt>
                      <c:pt idx="4573">
                        <c:v>2328.741345051149</c:v>
                      </c:pt>
                      <c:pt idx="4574">
                        <c:v>2327.2077641101978</c:v>
                      </c:pt>
                      <c:pt idx="4575">
                        <c:v>2325.667554177036</c:v>
                      </c:pt>
                      <c:pt idx="4576">
                        <c:v>2324.0840695868551</c:v>
                      </c:pt>
                      <c:pt idx="4577">
                        <c:v>2322.6028613200829</c:v>
                      </c:pt>
                      <c:pt idx="4578">
                        <c:v>2321.01699327203</c:v>
                      </c:pt>
                      <c:pt idx="4579">
                        <c:v>2319.4519804803699</c:v>
                      </c:pt>
                      <c:pt idx="4580">
                        <c:v>2317.9246561163359</c:v>
                      </c:pt>
                      <c:pt idx="4581">
                        <c:v>2316.3428101534432</c:v>
                      </c:pt>
                      <c:pt idx="4582">
                        <c:v>2314.7377888753231</c:v>
                      </c:pt>
                      <c:pt idx="4583">
                        <c:v>2313.0232030180719</c:v>
                      </c:pt>
                      <c:pt idx="4584">
                        <c:v>2311.4160217312542</c:v>
                      </c:pt>
                      <c:pt idx="4585">
                        <c:v>2309.8888986483621</c:v>
                      </c:pt>
                      <c:pt idx="4586">
                        <c:v>2308.2700124373341</c:v>
                      </c:pt>
                      <c:pt idx="4587">
                        <c:v>2306.7089139957252</c:v>
                      </c:pt>
                      <c:pt idx="4588">
                        <c:v>2305.1738101415508</c:v>
                      </c:pt>
                      <c:pt idx="4589">
                        <c:v>2303.6261075664652</c:v>
                      </c:pt>
                      <c:pt idx="4590">
                        <c:v>2302.0578587512341</c:v>
                      </c:pt>
                      <c:pt idx="4591">
                        <c:v>2300.4601891278749</c:v>
                      </c:pt>
                      <c:pt idx="4592">
                        <c:v>2298.7513052140812</c:v>
                      </c:pt>
                      <c:pt idx="4593">
                        <c:v>2297.1963888663322</c:v>
                      </c:pt>
                      <c:pt idx="4594">
                        <c:v>2295.4788015187041</c:v>
                      </c:pt>
                      <c:pt idx="4595">
                        <c:v>2293.8828450056922</c:v>
                      </c:pt>
                      <c:pt idx="4596">
                        <c:v>2292.1545431816512</c:v>
                      </c:pt>
                      <c:pt idx="4597">
                        <c:v>2290.401066083818</c:v>
                      </c:pt>
                      <c:pt idx="4598">
                        <c:v>2288.7614735825118</c:v>
                      </c:pt>
                      <c:pt idx="4599">
                        <c:v>2287.117486580752</c:v>
                      </c:pt>
                      <c:pt idx="4600">
                        <c:v>2285.598865650551</c:v>
                      </c:pt>
                      <c:pt idx="4601">
                        <c:v>2283.948547588815</c:v>
                      </c:pt>
                      <c:pt idx="4602">
                        <c:v>2282.3363759370732</c:v>
                      </c:pt>
                      <c:pt idx="4603">
                        <c:v>2280.588783000866</c:v>
                      </c:pt>
                      <c:pt idx="4604">
                        <c:v>2278.9160455385049</c:v>
                      </c:pt>
                      <c:pt idx="4605">
                        <c:v>2277.4214826362181</c:v>
                      </c:pt>
                      <c:pt idx="4606">
                        <c:v>2275.81846131666</c:v>
                      </c:pt>
                      <c:pt idx="4607">
                        <c:v>2274.283145097329</c:v>
                      </c:pt>
                      <c:pt idx="4608">
                        <c:v>2272.73375157993</c:v>
                      </c:pt>
                      <c:pt idx="4609">
                        <c:v>2271.125602013351</c:v>
                      </c:pt>
                      <c:pt idx="4610">
                        <c:v>2269.4941392494438</c:v>
                      </c:pt>
                      <c:pt idx="4611">
                        <c:v>2267.942447841247</c:v>
                      </c:pt>
                      <c:pt idx="4612">
                        <c:v>2266.3632721844451</c:v>
                      </c:pt>
                      <c:pt idx="4613">
                        <c:v>2264.814720148725</c:v>
                      </c:pt>
                      <c:pt idx="4614">
                        <c:v>2263.1514642028342</c:v>
                      </c:pt>
                      <c:pt idx="4615">
                        <c:v>2261.4001692817342</c:v>
                      </c:pt>
                      <c:pt idx="4616">
                        <c:v>2259.7686431187849</c:v>
                      </c:pt>
                      <c:pt idx="4617">
                        <c:v>2258.1251251834119</c:v>
                      </c:pt>
                      <c:pt idx="4618">
                        <c:v>2256.4520374737922</c:v>
                      </c:pt>
                      <c:pt idx="4619">
                        <c:v>2254.7875263999231</c:v>
                      </c:pt>
                      <c:pt idx="4620">
                        <c:v>2253.1604581364709</c:v>
                      </c:pt>
                      <c:pt idx="4621">
                        <c:v>2251.5786121735782</c:v>
                      </c:pt>
                      <c:pt idx="4622">
                        <c:v>2249.9830613279109</c:v>
                      </c:pt>
                      <c:pt idx="4623">
                        <c:v>2248.5406476506291</c:v>
                      </c:pt>
                      <c:pt idx="4624">
                        <c:v>2246.9485975087141</c:v>
                      </c:pt>
                      <c:pt idx="4625">
                        <c:v>2245.4913617027801</c:v>
                      </c:pt>
                      <c:pt idx="4626">
                        <c:v>2243.9953313073561</c:v>
                      </c:pt>
                      <c:pt idx="4627">
                        <c:v>2242.4924373865301</c:v>
                      </c:pt>
                      <c:pt idx="4628">
                        <c:v>2240.9303405181699</c:v>
                      </c:pt>
                      <c:pt idx="4629">
                        <c:v>2239.3439621727221</c:v>
                      </c:pt>
                      <c:pt idx="4630">
                        <c:v>2237.763479072918</c:v>
                      </c:pt>
                      <c:pt idx="4631">
                        <c:v>2236.2138319593541</c:v>
                      </c:pt>
                      <c:pt idx="4632">
                        <c:v>2234.609056298445</c:v>
                      </c:pt>
                      <c:pt idx="4633">
                        <c:v>2232.9830640498649</c:v>
                      </c:pt>
                      <c:pt idx="4634">
                        <c:v>2231.3935051009339</c:v>
                      </c:pt>
                      <c:pt idx="4635">
                        <c:v>2229.865160142117</c:v>
                      </c:pt>
                      <c:pt idx="4636">
                        <c:v>2228.294881221334</c:v>
                      </c:pt>
                      <c:pt idx="4637">
                        <c:v>2226.7542465578549</c:v>
                      </c:pt>
                      <c:pt idx="4638">
                        <c:v>2225.1468750739132</c:v>
                      </c:pt>
                      <c:pt idx="4639">
                        <c:v>2223.5269159530758</c:v>
                      </c:pt>
                      <c:pt idx="4640">
                        <c:v>2221.8622669971069</c:v>
                      </c:pt>
                      <c:pt idx="4641">
                        <c:v>2220.2619603197099</c:v>
                      </c:pt>
                      <c:pt idx="4642">
                        <c:v>2218.7231021656198</c:v>
                      </c:pt>
                      <c:pt idx="4643">
                        <c:v>2217.2316897198261</c:v>
                      </c:pt>
                      <c:pt idx="4644">
                        <c:v>2215.7049612202618</c:v>
                      </c:pt>
                      <c:pt idx="4645">
                        <c:v>2214.1782327206979</c:v>
                      </c:pt>
                      <c:pt idx="4646">
                        <c:v>2212.5930350201711</c:v>
                      </c:pt>
                      <c:pt idx="4647">
                        <c:v>2211.0222014659248</c:v>
                      </c:pt>
                      <c:pt idx="4648">
                        <c:v>2209.3807468881569</c:v>
                      </c:pt>
                      <c:pt idx="4649">
                        <c:v>2207.8195850475072</c:v>
                      </c:pt>
                      <c:pt idx="4650">
                        <c:v>2206.25365629111</c:v>
                      </c:pt>
                      <c:pt idx="4651">
                        <c:v>2204.6490597433049</c:v>
                      </c:pt>
                      <c:pt idx="4652">
                        <c:v>2202.9975388686139</c:v>
                      </c:pt>
                      <c:pt idx="4653">
                        <c:v>2201.3973257372468</c:v>
                      </c:pt>
                      <c:pt idx="4654">
                        <c:v>2199.8289168718829</c:v>
                      </c:pt>
                      <c:pt idx="4655">
                        <c:v>2198.2003256952071</c:v>
                      </c:pt>
                      <c:pt idx="4656">
                        <c:v>2196.6046449463952</c:v>
                      </c:pt>
                      <c:pt idx="4657">
                        <c:v>2194.9546549638821</c:v>
                      </c:pt>
                      <c:pt idx="4658">
                        <c:v>2193.3132416171188</c:v>
                      </c:pt>
                      <c:pt idx="4659">
                        <c:v>2191.6678695842338</c:v>
                      </c:pt>
                      <c:pt idx="4660">
                        <c:v>2190.05392940206</c:v>
                      </c:pt>
                      <c:pt idx="4661">
                        <c:v>2188.4102704795232</c:v>
                      </c:pt>
                      <c:pt idx="4662">
                        <c:v>2186.8028214074589</c:v>
                      </c:pt>
                      <c:pt idx="4663">
                        <c:v>2185.1523100435352</c:v>
                      </c:pt>
                      <c:pt idx="4664">
                        <c:v>2183.5222181216709</c:v>
                      </c:pt>
                      <c:pt idx="4665">
                        <c:v>2181.9099387348201</c:v>
                      </c:pt>
                      <c:pt idx="4666">
                        <c:v>2180.2963931359732</c:v>
                      </c:pt>
                      <c:pt idx="4667">
                        <c:v>2178.654767424051</c:v>
                      </c:pt>
                      <c:pt idx="4668">
                        <c:v>2176.9695168078529</c:v>
                      </c:pt>
                      <c:pt idx="4669">
                        <c:v>2175.276668919681</c:v>
                      </c:pt>
                      <c:pt idx="4670">
                        <c:v>2173.590375540663</c:v>
                      </c:pt>
                      <c:pt idx="4671">
                        <c:v>2171.9187774922138</c:v>
                      </c:pt>
                      <c:pt idx="4672">
                        <c:v>2170.2916458297209</c:v>
                      </c:pt>
                      <c:pt idx="4673">
                        <c:v>2168.6365085372131</c:v>
                      </c:pt>
                      <c:pt idx="4674">
                        <c:v>2167.037468071811</c:v>
                      </c:pt>
                      <c:pt idx="4675">
                        <c:v>2165.4708388208969</c:v>
                      </c:pt>
                      <c:pt idx="4676">
                        <c:v>2163.9240109795419</c:v>
                      </c:pt>
                      <c:pt idx="4677">
                        <c:v>2162.3170119108931</c:v>
                      </c:pt>
                      <c:pt idx="4678">
                        <c:v>2160.7388377859029</c:v>
                      </c:pt>
                      <c:pt idx="4679">
                        <c:v>2159.265684773472</c:v>
                      </c:pt>
                      <c:pt idx="4680">
                        <c:v>2157.6971934460962</c:v>
                      </c:pt>
                      <c:pt idx="4681">
                        <c:v>2156.1106661345311</c:v>
                      </c:pt>
                      <c:pt idx="4682">
                        <c:v>2154.5977391688339</c:v>
                      </c:pt>
                      <c:pt idx="4683">
                        <c:v>2153.040792715532</c:v>
                      </c:pt>
                      <c:pt idx="4684">
                        <c:v>2151.5338243945198</c:v>
                      </c:pt>
                      <c:pt idx="4685">
                        <c:v>2149.9458074217841</c:v>
                      </c:pt>
                      <c:pt idx="4686">
                        <c:v>2148.4214100650702</c:v>
                      </c:pt>
                      <c:pt idx="4687">
                        <c:v>2146.9444584166531</c:v>
                      </c:pt>
                      <c:pt idx="4688">
                        <c:v>2145.4587811663691</c:v>
                      </c:pt>
                      <c:pt idx="4689">
                        <c:v>2143.877106337628</c:v>
                      </c:pt>
                      <c:pt idx="4690">
                        <c:v>2142.3071887481201</c:v>
                      </c:pt>
                      <c:pt idx="4691">
                        <c:v>2140.7115855874299</c:v>
                      </c:pt>
                      <c:pt idx="4692">
                        <c:v>2139.0881146788229</c:v>
                      </c:pt>
                      <c:pt idx="4693">
                        <c:v>2137.4043980598649</c:v>
                      </c:pt>
                      <c:pt idx="4694">
                        <c:v>2135.6974316426208</c:v>
                      </c:pt>
                      <c:pt idx="4695">
                        <c:v>2134.0671193766452</c:v>
                      </c:pt>
                      <c:pt idx="4696">
                        <c:v>2132.5465840549582</c:v>
                      </c:pt>
                      <c:pt idx="4697">
                        <c:v>2130.8896813370779</c:v>
                      </c:pt>
                      <c:pt idx="4698">
                        <c:v>2129.2811815232408</c:v>
                      </c:pt>
                      <c:pt idx="4699">
                        <c:v>2127.7865663059301</c:v>
                      </c:pt>
                      <c:pt idx="4700">
                        <c:v>2126.2214901152288</c:v>
                      </c:pt>
                      <c:pt idx="4701">
                        <c:v>2124.666320171315</c:v>
                      </c:pt>
                      <c:pt idx="4702">
                        <c:v>2123.1024357095512</c:v>
                      </c:pt>
                      <c:pt idx="4703">
                        <c:v>2121.5936687111148</c:v>
                      </c:pt>
                      <c:pt idx="4704">
                        <c:v>2119.9700377523741</c:v>
                      </c:pt>
                      <c:pt idx="4705">
                        <c:v>2118.4074829016458</c:v>
                      </c:pt>
                      <c:pt idx="4706">
                        <c:v>2116.8597501795712</c:v>
                      </c:pt>
                      <c:pt idx="4707">
                        <c:v>2115.2507812993472</c:v>
                      </c:pt>
                      <c:pt idx="4708">
                        <c:v>2113.5608493344762</c:v>
                      </c:pt>
                      <c:pt idx="4709">
                        <c:v>2111.9677453457248</c:v>
                      </c:pt>
                      <c:pt idx="4710">
                        <c:v>2110.5189784404311</c:v>
                      </c:pt>
                      <c:pt idx="4711">
                        <c:v>2109.053750779196</c:v>
                      </c:pt>
                      <c:pt idx="4712">
                        <c:v>2107.454390213526</c:v>
                      </c:pt>
                      <c:pt idx="4713">
                        <c:v>2105.7649685460478</c:v>
                      </c:pt>
                      <c:pt idx="4714">
                        <c:v>2104.2100632823172</c:v>
                      </c:pt>
                      <c:pt idx="4715">
                        <c:v>2102.5864101555412</c:v>
                      </c:pt>
                      <c:pt idx="4716">
                        <c:v>2100.881484927866</c:v>
                      </c:pt>
                      <c:pt idx="4717">
                        <c:v>2099.3022237039891</c:v>
                      </c:pt>
                      <c:pt idx="4718">
                        <c:v>2097.6259855378748</c:v>
                      </c:pt>
                      <c:pt idx="4719">
                        <c:v>2095.9764012227051</c:v>
                      </c:pt>
                      <c:pt idx="4720">
                        <c:v>2094.3916916515359</c:v>
                      </c:pt>
                      <c:pt idx="4721">
                        <c:v>2092.7789875343669</c:v>
                      </c:pt>
                      <c:pt idx="4722">
                        <c:v>2091.1340211688271</c:v>
                      </c:pt>
                      <c:pt idx="4723">
                        <c:v>2089.476988547804</c:v>
                      </c:pt>
                      <c:pt idx="4724">
                        <c:v>2087.9611013227359</c:v>
                      </c:pt>
                      <c:pt idx="4725">
                        <c:v>2086.3708800052332</c:v>
                      </c:pt>
                      <c:pt idx="4726">
                        <c:v>2084.8104629951681</c:v>
                      </c:pt>
                      <c:pt idx="4727">
                        <c:v>2083.2381176117178</c:v>
                      </c:pt>
                      <c:pt idx="4728">
                        <c:v>2081.6313610552161</c:v>
                      </c:pt>
                      <c:pt idx="4729">
                        <c:v>2080.0878406154252</c:v>
                      </c:pt>
                      <c:pt idx="4730">
                        <c:v>2078.5434374629499</c:v>
                      </c:pt>
                      <c:pt idx="4731">
                        <c:v>2076.9612713997872</c:v>
                      </c:pt>
                      <c:pt idx="4732">
                        <c:v>2075.352503800706</c:v>
                      </c:pt>
                      <c:pt idx="4733">
                        <c:v>2073.7136561299849</c:v>
                      </c:pt>
                      <c:pt idx="4734">
                        <c:v>2071.998537807307</c:v>
                      </c:pt>
                      <c:pt idx="4735">
                        <c:v>2070.2680759745658</c:v>
                      </c:pt>
                      <c:pt idx="4736">
                        <c:v>2068.5814846633139</c:v>
                      </c:pt>
                      <c:pt idx="4737">
                        <c:v>2066.91761068492</c:v>
                      </c:pt>
                      <c:pt idx="4738">
                        <c:v>2065.4188022482958</c:v>
                      </c:pt>
                      <c:pt idx="4739">
                        <c:v>2063.785317357791</c:v>
                      </c:pt>
                      <c:pt idx="4740">
                        <c:v>2062.1758270961568</c:v>
                      </c:pt>
                      <c:pt idx="4741">
                        <c:v>2060.6233908573759</c:v>
                      </c:pt>
                      <c:pt idx="4742">
                        <c:v>2059.076849864236</c:v>
                      </c:pt>
                      <c:pt idx="4743">
                        <c:v>2057.5230729304012</c:v>
                      </c:pt>
                      <c:pt idx="4744">
                        <c:v>2055.9285648475538</c:v>
                      </c:pt>
                      <c:pt idx="4745">
                        <c:v>2054.29337793072</c:v>
                      </c:pt>
                      <c:pt idx="4746">
                        <c:v>2052.5660665544742</c:v>
                      </c:pt>
                      <c:pt idx="4747">
                        <c:v>2050.9722288191542</c:v>
                      </c:pt>
                      <c:pt idx="4748">
                        <c:v>2049.3303384270498</c:v>
                      </c:pt>
                      <c:pt idx="4749">
                        <c:v>2047.7300951486941</c:v>
                      </c:pt>
                      <c:pt idx="4750">
                        <c:v>2046.1770741294611</c:v>
                      </c:pt>
                      <c:pt idx="4751">
                        <c:v>2044.6046875150039</c:v>
                      </c:pt>
                      <c:pt idx="4752">
                        <c:v>2043.079448676611</c:v>
                      </c:pt>
                      <c:pt idx="4753">
                        <c:v>2041.500667603136</c:v>
                      </c:pt>
                      <c:pt idx="4754">
                        <c:v>2039.9110009190949</c:v>
                      </c:pt>
                      <c:pt idx="4755">
                        <c:v>2038.216100757337</c:v>
                      </c:pt>
                      <c:pt idx="4756">
                        <c:v>2036.5830215341771</c:v>
                      </c:pt>
                      <c:pt idx="4757">
                        <c:v>2034.9308001649699</c:v>
                      </c:pt>
                      <c:pt idx="4758">
                        <c:v>2033.3400273190659</c:v>
                      </c:pt>
                      <c:pt idx="4759">
                        <c:v>2031.7955829355849</c:v>
                      </c:pt>
                      <c:pt idx="4760">
                        <c:v>2030.1890830803111</c:v>
                      </c:pt>
                      <c:pt idx="4761">
                        <c:v>2028.6537256299721</c:v>
                      </c:pt>
                      <c:pt idx="4762">
                        <c:v>2027.0300312721899</c:v>
                      </c:pt>
                      <c:pt idx="4763">
                        <c:v>2025.4548253855251</c:v>
                      </c:pt>
                      <c:pt idx="4764">
                        <c:v>2023.9123064775481</c:v>
                      </c:pt>
                      <c:pt idx="4765">
                        <c:v>2022.4168719465929</c:v>
                      </c:pt>
                      <c:pt idx="4766">
                        <c:v>2020.944814012006</c:v>
                      </c:pt>
                      <c:pt idx="4767">
                        <c:v>2019.288187058326</c:v>
                      </c:pt>
                      <c:pt idx="4768">
                        <c:v>2017.7251108261889</c:v>
                      </c:pt>
                      <c:pt idx="4769">
                        <c:v>2016.197786462156</c:v>
                      </c:pt>
                      <c:pt idx="4770">
                        <c:v>2014.625027432407</c:v>
                      </c:pt>
                      <c:pt idx="4771">
                        <c:v>2013.0339455702531</c:v>
                      </c:pt>
                      <c:pt idx="4772">
                        <c:v>2011.5146764605611</c:v>
                      </c:pt>
                      <c:pt idx="4773">
                        <c:v>2009.9492912536091</c:v>
                      </c:pt>
                      <c:pt idx="4774">
                        <c:v>2008.4274041528499</c:v>
                      </c:pt>
                      <c:pt idx="4775">
                        <c:v>2006.884077015246</c:v>
                      </c:pt>
                      <c:pt idx="4776">
                        <c:v>2005.197358905911</c:v>
                      </c:pt>
                      <c:pt idx="4777">
                        <c:v>2003.5710465570619</c:v>
                      </c:pt>
                      <c:pt idx="4778">
                        <c:v>2001.9652915323741</c:v>
                      </c:pt>
                      <c:pt idx="4779">
                        <c:v>2000.27871130514</c:v>
                      </c:pt>
                      <c:pt idx="4780">
                        <c:v>1998.678382459708</c:v>
                      </c:pt>
                      <c:pt idx="4781">
                        <c:v>1997.0870660643609</c:v>
                      </c:pt>
                      <c:pt idx="4782">
                        <c:v>1995.4260969252509</c:v>
                      </c:pt>
                      <c:pt idx="4783">
                        <c:v>1993.78210992349</c:v>
                      </c:pt>
                      <c:pt idx="4784">
                        <c:v>1992.2807579788571</c:v>
                      </c:pt>
                      <c:pt idx="4785">
                        <c:v>1990.70103877261</c:v>
                      </c:pt>
                      <c:pt idx="4786">
                        <c:v>1989.092580189779</c:v>
                      </c:pt>
                      <c:pt idx="4787">
                        <c:v>1987.5227672303199</c:v>
                      </c:pt>
                      <c:pt idx="4788">
                        <c:v>1986.030182118561</c:v>
                      </c:pt>
                      <c:pt idx="4789">
                        <c:v>1984.467221600489</c:v>
                      </c:pt>
                      <c:pt idx="4790">
                        <c:v>1982.949174366724</c:v>
                      </c:pt>
                      <c:pt idx="4791">
                        <c:v>1981.3410026321089</c:v>
                      </c:pt>
                      <c:pt idx="4792">
                        <c:v>1979.613658003811</c:v>
                      </c:pt>
                      <c:pt idx="4793">
                        <c:v>1978.052038180793</c:v>
                      </c:pt>
                      <c:pt idx="4794">
                        <c:v>1976.404762840438</c:v>
                      </c:pt>
                      <c:pt idx="4795">
                        <c:v>1974.714510775299</c:v>
                      </c:pt>
                      <c:pt idx="4796">
                        <c:v>1972.9377838791811</c:v>
                      </c:pt>
                      <c:pt idx="4797">
                        <c:v>1971.339454992313</c:v>
                      </c:pt>
                      <c:pt idx="4798">
                        <c:v>1969.737092936266</c:v>
                      </c:pt>
                      <c:pt idx="4799">
                        <c:v>1968.0925845530951</c:v>
                      </c:pt>
                      <c:pt idx="4800">
                        <c:v>1966.469750739964</c:v>
                      </c:pt>
                      <c:pt idx="4801">
                        <c:v>1964.7588779516229</c:v>
                      </c:pt>
                      <c:pt idx="4802">
                        <c:v>1963.1051336691919</c:v>
                      </c:pt>
                      <c:pt idx="4803">
                        <c:v>1961.6414067531459</c:v>
                      </c:pt>
                      <c:pt idx="4804">
                        <c:v>1960.0514199688359</c:v>
                      </c:pt>
                      <c:pt idx="4805">
                        <c:v>1958.504420993328</c:v>
                      </c:pt>
                      <c:pt idx="4806">
                        <c:v>1957.0085173959881</c:v>
                      </c:pt>
                      <c:pt idx="4807">
                        <c:v>1955.4228617130909</c:v>
                      </c:pt>
                      <c:pt idx="4808">
                        <c:v>1953.766149192335</c:v>
                      </c:pt>
                      <c:pt idx="4809">
                        <c:v>1952.22713098811</c:v>
                      </c:pt>
                      <c:pt idx="4810">
                        <c:v>1950.6296435829211</c:v>
                      </c:pt>
                      <c:pt idx="4811">
                        <c:v>1949.03483756784</c:v>
                      </c:pt>
                      <c:pt idx="4812">
                        <c:v>1947.4968621264341</c:v>
                      </c:pt>
                      <c:pt idx="4813">
                        <c:v>1945.844033808741</c:v>
                      </c:pt>
                      <c:pt idx="4814">
                        <c:v>1944.2140828740401</c:v>
                      </c:pt>
                      <c:pt idx="4815">
                        <c:v>1942.601847823257</c:v>
                      </c:pt>
                      <c:pt idx="4816">
                        <c:v>1941.003924603735</c:v>
                      </c:pt>
                      <c:pt idx="4817">
                        <c:v>1939.374186034192</c:v>
                      </c:pt>
                      <c:pt idx="4818">
                        <c:v>1937.7895207990921</c:v>
                      </c:pt>
                      <c:pt idx="4819">
                        <c:v>1936.211931454553</c:v>
                      </c:pt>
                      <c:pt idx="4820">
                        <c:v>1934.706516193753</c:v>
                      </c:pt>
                      <c:pt idx="4821">
                        <c:v>1933.093472913343</c:v>
                      </c:pt>
                      <c:pt idx="4822">
                        <c:v>1931.4200238724479</c:v>
                      </c:pt>
                      <c:pt idx="4823">
                        <c:v>1929.845711782486</c:v>
                      </c:pt>
                      <c:pt idx="4824">
                        <c:v>1928.418876148459</c:v>
                      </c:pt>
                      <c:pt idx="4825">
                        <c:v>1926.834359879475</c:v>
                      </c:pt>
                      <c:pt idx="4826">
                        <c:v>1925.277625791331</c:v>
                      </c:pt>
                      <c:pt idx="4827">
                        <c:v>1923.654974196369</c:v>
                      </c:pt>
                      <c:pt idx="4828">
                        <c:v>1922.074554495606</c:v>
                      </c:pt>
                      <c:pt idx="4829">
                        <c:v>1920.4615746142381</c:v>
                      </c:pt>
                      <c:pt idx="4830">
                        <c:v>1918.834517434803</c:v>
                      </c:pt>
                      <c:pt idx="4831">
                        <c:v>1917.176326336893</c:v>
                      </c:pt>
                      <c:pt idx="4832">
                        <c:v>1915.6107176807659</c:v>
                      </c:pt>
                      <c:pt idx="4833">
                        <c:v>1914.1265190076349</c:v>
                      </c:pt>
                      <c:pt idx="4834">
                        <c:v>1912.52484946715</c:v>
                      </c:pt>
                      <c:pt idx="4835">
                        <c:v>1911.060452203576</c:v>
                      </c:pt>
                      <c:pt idx="4836">
                        <c:v>1909.4905124460349</c:v>
                      </c:pt>
                      <c:pt idx="4837">
                        <c:v>1907.876255268653</c:v>
                      </c:pt>
                      <c:pt idx="4838">
                        <c:v>1906.3185307327151</c:v>
                      </c:pt>
                      <c:pt idx="4839">
                        <c:v>1904.7186487856341</c:v>
                      </c:pt>
                      <c:pt idx="4840">
                        <c:v>1903.0568714168969</c:v>
                      </c:pt>
                      <c:pt idx="4841">
                        <c:v>1901.429281772035</c:v>
                      </c:pt>
                      <c:pt idx="4842">
                        <c:v>1899.7695899289381</c:v>
                      </c:pt>
                      <c:pt idx="4843">
                        <c:v>1898.1645575668001</c:v>
                      </c:pt>
                      <c:pt idx="4844">
                        <c:v>1896.5304878958441</c:v>
                      </c:pt>
                      <c:pt idx="4845">
                        <c:v>1894.919422405964</c:v>
                      </c:pt>
                      <c:pt idx="4846">
                        <c:v>1893.336139096923</c:v>
                      </c:pt>
                      <c:pt idx="4847">
                        <c:v>1891.73810814229</c:v>
                      </c:pt>
                      <c:pt idx="4848">
                        <c:v>1889.9303962938129</c:v>
                      </c:pt>
                      <c:pt idx="4849">
                        <c:v>1888.406379331346</c:v>
                      </c:pt>
                      <c:pt idx="4850">
                        <c:v>1886.777501306455</c:v>
                      </c:pt>
                      <c:pt idx="4851">
                        <c:v>1885.2234676713911</c:v>
                      </c:pt>
                      <c:pt idx="4852">
                        <c:v>1883.576766027471</c:v>
                      </c:pt>
                      <c:pt idx="4853">
                        <c:v>1881.9834053374909</c:v>
                      </c:pt>
                      <c:pt idx="4854">
                        <c:v>1880.4041853446199</c:v>
                      </c:pt>
                      <c:pt idx="4855">
                        <c:v>1878.8482785490739</c:v>
                      </c:pt>
                      <c:pt idx="4856">
                        <c:v>1877.1881065555731</c:v>
                      </c:pt>
                      <c:pt idx="4857">
                        <c:v>1875.512356518816</c:v>
                      </c:pt>
                      <c:pt idx="4858">
                        <c:v>1873.905290946064</c:v>
                      </c:pt>
                      <c:pt idx="4859">
                        <c:v>1872.3672077695469</c:v>
                      </c:pt>
                      <c:pt idx="4860">
                        <c:v>1870.6841805610879</c:v>
                      </c:pt>
                      <c:pt idx="4861">
                        <c:v>1869.0715398429611</c:v>
                      </c:pt>
                      <c:pt idx="4862">
                        <c:v>1867.4187004412499</c:v>
                      </c:pt>
                      <c:pt idx="4863">
                        <c:v>1865.8140515784221</c:v>
                      </c:pt>
                      <c:pt idx="4864">
                        <c:v>1864.075035277966</c:v>
                      </c:pt>
                      <c:pt idx="4865">
                        <c:v>1862.334104586022</c:v>
                      </c:pt>
                      <c:pt idx="4866">
                        <c:v>1860.7233702804281</c:v>
                      </c:pt>
                      <c:pt idx="4867">
                        <c:v>1859.148015427646</c:v>
                      </c:pt>
                      <c:pt idx="4868">
                        <c:v>1857.5828758379041</c:v>
                      </c:pt>
                      <c:pt idx="4869">
                        <c:v>1856.0493915480461</c:v>
                      </c:pt>
                      <c:pt idx="4870">
                        <c:v>1854.47040919343</c:v>
                      </c:pt>
                      <c:pt idx="4871">
                        <c:v>1852.9323925210181</c:v>
                      </c:pt>
                      <c:pt idx="4872">
                        <c:v>1851.408676595848</c:v>
                      </c:pt>
                      <c:pt idx="4873">
                        <c:v>1849.864775761811</c:v>
                      </c:pt>
                      <c:pt idx="4874">
                        <c:v>1848.3312391569291</c:v>
                      </c:pt>
                      <c:pt idx="4875">
                        <c:v>1846.76015200652</c:v>
                      </c:pt>
                      <c:pt idx="4876">
                        <c:v>1845.1945021193851</c:v>
                      </c:pt>
                      <c:pt idx="4877">
                        <c:v>1843.7288195808451</c:v>
                      </c:pt>
                      <c:pt idx="4878">
                        <c:v>1842.1659144828579</c:v>
                      </c:pt>
                      <c:pt idx="4879">
                        <c:v>1840.5381457248909</c:v>
                      </c:pt>
                      <c:pt idx="4880">
                        <c:v>1838.8837754310021</c:v>
                      </c:pt>
                      <c:pt idx="4881">
                        <c:v>1837.3375545381321</c:v>
                      </c:pt>
                      <c:pt idx="4882">
                        <c:v>1835.812252300698</c:v>
                      </c:pt>
                      <c:pt idx="4883">
                        <c:v>1834.2810659016379</c:v>
                      </c:pt>
                      <c:pt idx="4884">
                        <c:v>1832.671672291098</c:v>
                      </c:pt>
                      <c:pt idx="4885">
                        <c:v>1831.1100112370721</c:v>
                      </c:pt>
                      <c:pt idx="4886">
                        <c:v>1829.481166464233</c:v>
                      </c:pt>
                      <c:pt idx="4887">
                        <c:v>1827.8996073495559</c:v>
                      </c:pt>
                      <c:pt idx="4888">
                        <c:v>1826.3757092062169</c:v>
                      </c:pt>
                      <c:pt idx="4889">
                        <c:v>1824.7782852000701</c:v>
                      </c:pt>
                      <c:pt idx="4890">
                        <c:v>1823.0587089778951</c:v>
                      </c:pt>
                      <c:pt idx="4891">
                        <c:v>1821.466040803477</c:v>
                      </c:pt>
                      <c:pt idx="4892">
                        <c:v>1819.92984187146</c:v>
                      </c:pt>
                      <c:pt idx="4893">
                        <c:v>1818.3502082322891</c:v>
                      </c:pt>
                      <c:pt idx="4894">
                        <c:v>1816.756880794361</c:v>
                      </c:pt>
                      <c:pt idx="4895">
                        <c:v>1815.176949222956</c:v>
                      </c:pt>
                      <c:pt idx="4896">
                        <c:v>1813.513894558205</c:v>
                      </c:pt>
                      <c:pt idx="4897">
                        <c:v>1811.928153308234</c:v>
                      </c:pt>
                      <c:pt idx="4898">
                        <c:v>1810.298925036084</c:v>
                      </c:pt>
                      <c:pt idx="4899">
                        <c:v>1808.650245601634</c:v>
                      </c:pt>
                      <c:pt idx="4900">
                        <c:v>1807.063919571211</c:v>
                      </c:pt>
                      <c:pt idx="4901">
                        <c:v>1805.5099081041819</c:v>
                      </c:pt>
                      <c:pt idx="4902">
                        <c:v>1803.93684005818</c:v>
                      </c:pt>
                      <c:pt idx="4903">
                        <c:v>1802.268943994625</c:v>
                      </c:pt>
                      <c:pt idx="4904">
                        <c:v>1800.6429929770511</c:v>
                      </c:pt>
                      <c:pt idx="4905">
                        <c:v>1799.076479440203</c:v>
                      </c:pt>
                      <c:pt idx="4906">
                        <c:v>1797.455965685903</c:v>
                      </c:pt>
                      <c:pt idx="4907">
                        <c:v>1795.9015928875999</c:v>
                      </c:pt>
                      <c:pt idx="4908">
                        <c:v>1794.349380097992</c:v>
                      </c:pt>
                      <c:pt idx="4909">
                        <c:v>1792.768405763768</c:v>
                      </c:pt>
                      <c:pt idx="4910">
                        <c:v>1791.1435719920721</c:v>
                      </c:pt>
                      <c:pt idx="4911">
                        <c:v>1789.587113668128</c:v>
                      </c:pt>
                      <c:pt idx="4912">
                        <c:v>1787.968376423217</c:v>
                      </c:pt>
                      <c:pt idx="4913">
                        <c:v>1786.299214147665</c:v>
                      </c:pt>
                      <c:pt idx="4914">
                        <c:v>1784.7170480845041</c:v>
                      </c:pt>
                      <c:pt idx="4915">
                        <c:v>1783.1563331422051</c:v>
                      </c:pt>
                      <c:pt idx="4916">
                        <c:v>1781.6022471921169</c:v>
                      </c:pt>
                      <c:pt idx="4917">
                        <c:v>1780.138509192054</c:v>
                      </c:pt>
                      <c:pt idx="4918">
                        <c:v>1778.5338492452099</c:v>
                      </c:pt>
                      <c:pt idx="4919">
                        <c:v>1776.929327180464</c:v>
                      </c:pt>
                      <c:pt idx="4920">
                        <c:v>1775.4176965737511</c:v>
                      </c:pt>
                      <c:pt idx="4921">
                        <c:v>1773.8747196834049</c:v>
                      </c:pt>
                      <c:pt idx="4922">
                        <c:v>1772.361897347756</c:v>
                      </c:pt>
                      <c:pt idx="4923">
                        <c:v>1770.816090101185</c:v>
                      </c:pt>
                      <c:pt idx="4924">
                        <c:v>1769.201832923804</c:v>
                      </c:pt>
                      <c:pt idx="4925">
                        <c:v>1767.606047544944</c:v>
                      </c:pt>
                      <c:pt idx="4926">
                        <c:v>1766.0378319817671</c:v>
                      </c:pt>
                      <c:pt idx="4927">
                        <c:v>1764.366840881803</c:v>
                      </c:pt>
                      <c:pt idx="4928">
                        <c:v>1762.689880053138</c:v>
                      </c:pt>
                      <c:pt idx="4929">
                        <c:v>1761.0323703867739</c:v>
                      </c:pt>
                      <c:pt idx="4930">
                        <c:v>1759.3934180860051</c:v>
                      </c:pt>
                      <c:pt idx="4931">
                        <c:v>1757.7966121123609</c:v>
                      </c:pt>
                      <c:pt idx="4932">
                        <c:v>1756.157350795341</c:v>
                      </c:pt>
                      <c:pt idx="4933">
                        <c:v>1754.5596399409769</c:v>
                      </c:pt>
                      <c:pt idx="4934">
                        <c:v>1752.977283680691</c:v>
                      </c:pt>
                      <c:pt idx="4935">
                        <c:v>1751.356769926392</c:v>
                      </c:pt>
                      <c:pt idx="4936">
                        <c:v>1749.706686397848</c:v>
                      </c:pt>
                      <c:pt idx="4937">
                        <c:v>1748.1250528001131</c:v>
                      </c:pt>
                      <c:pt idx="4938">
                        <c:v>1746.483065756915</c:v>
                      </c:pt>
                      <c:pt idx="4939">
                        <c:v>1744.9113907209919</c:v>
                      </c:pt>
                      <c:pt idx="4940">
                        <c:v>1743.3634012976879</c:v>
                      </c:pt>
                      <c:pt idx="4941">
                        <c:v>1741.8045262638191</c:v>
                      </c:pt>
                      <c:pt idx="4942">
                        <c:v>1740.201024793859</c:v>
                      </c:pt>
                      <c:pt idx="4943">
                        <c:v>1738.700458910818</c:v>
                      </c:pt>
                      <c:pt idx="4944">
                        <c:v>1737.0685049124911</c:v>
                      </c:pt>
                      <c:pt idx="4945">
                        <c:v>1735.4091300646</c:v>
                      </c:pt>
                      <c:pt idx="4946">
                        <c:v>1733.801234094185</c:v>
                      </c:pt>
                      <c:pt idx="4947">
                        <c:v>1732.131580584213</c:v>
                      </c:pt>
                      <c:pt idx="4948">
                        <c:v>1730.48151611864</c:v>
                      </c:pt>
                      <c:pt idx="4949">
                        <c:v>1728.7627148740401</c:v>
                      </c:pt>
                      <c:pt idx="4950">
                        <c:v>1727.0868903542259</c:v>
                      </c:pt>
                      <c:pt idx="4951">
                        <c:v>1725.3673442790409</c:v>
                      </c:pt>
                      <c:pt idx="4952">
                        <c:v>1723.7117902351699</c:v>
                      </c:pt>
                      <c:pt idx="4953">
                        <c:v>1722.005226380209</c:v>
                      </c:pt>
                      <c:pt idx="4954">
                        <c:v>1720.395181485113</c:v>
                      </c:pt>
                      <c:pt idx="4955">
                        <c:v>1718.7304137100159</c:v>
                      </c:pt>
                      <c:pt idx="4956">
                        <c:v>1717.0770418428781</c:v>
                      </c:pt>
                      <c:pt idx="4957">
                        <c:v>1715.454442562939</c:v>
                      </c:pt>
                      <c:pt idx="4958">
                        <c:v>1713.8509109459901</c:v>
                      </c:pt>
                      <c:pt idx="4959">
                        <c:v>1712.2891009258481</c:v>
                      </c:pt>
                      <c:pt idx="4960">
                        <c:v>1710.7713959603859</c:v>
                      </c:pt>
                      <c:pt idx="4961">
                        <c:v>1709.1351139657079</c:v>
                      </c:pt>
                      <c:pt idx="4962">
                        <c:v>1707.479764308041</c:v>
                      </c:pt>
                      <c:pt idx="4963">
                        <c:v>1705.9552069011929</c:v>
                      </c:pt>
                      <c:pt idx="4964">
                        <c:v>1704.4124122290159</c:v>
                      </c:pt>
                      <c:pt idx="4965">
                        <c:v>1702.9574330828721</c:v>
                      </c:pt>
                      <c:pt idx="4966">
                        <c:v>1701.3685223134339</c:v>
                      </c:pt>
                      <c:pt idx="4967">
                        <c:v>1699.80241444393</c:v>
                      </c:pt>
                      <c:pt idx="4968">
                        <c:v>1698.2917964530491</c:v>
                      </c:pt>
                      <c:pt idx="4969">
                        <c:v>1696.741404508899</c:v>
                      </c:pt>
                      <c:pt idx="4970">
                        <c:v>1695.0599857807399</c:v>
                      </c:pt>
                      <c:pt idx="4971">
                        <c:v>1693.51577593045</c:v>
                      </c:pt>
                      <c:pt idx="4972">
                        <c:v>1692.0027744816939</c:v>
                      </c:pt>
                      <c:pt idx="4973">
                        <c:v>1690.5205234521029</c:v>
                      </c:pt>
                      <c:pt idx="4974">
                        <c:v>1688.9926253916369</c:v>
                      </c:pt>
                      <c:pt idx="4975">
                        <c:v>1687.4227188861471</c:v>
                      </c:pt>
                      <c:pt idx="4976">
                        <c:v>1685.8840952652499</c:v>
                      </c:pt>
                      <c:pt idx="4977">
                        <c:v>1684.2963873087649</c:v>
                      </c:pt>
                      <c:pt idx="4978">
                        <c:v>1682.6698625947579</c:v>
                      </c:pt>
                      <c:pt idx="4979">
                        <c:v>1681.071194544649</c:v>
                      </c:pt>
                      <c:pt idx="4980">
                        <c:v>1679.467174798343</c:v>
                      </c:pt>
                      <c:pt idx="4981">
                        <c:v>1677.8404900342</c:v>
                      </c:pt>
                      <c:pt idx="4982">
                        <c:v>1676.190801088984</c:v>
                      </c:pt>
                      <c:pt idx="4983">
                        <c:v>1674.607625515054</c:v>
                      </c:pt>
                      <c:pt idx="4984">
                        <c:v>1672.918598430904</c:v>
                      </c:pt>
                      <c:pt idx="4985">
                        <c:v>1671.362747055445</c:v>
                      </c:pt>
                      <c:pt idx="4986">
                        <c:v>1669.8514365490021</c:v>
                      </c:pt>
                      <c:pt idx="4987">
                        <c:v>1668.391679403094</c:v>
                      </c:pt>
                      <c:pt idx="4988">
                        <c:v>1666.792106472265</c:v>
                      </c:pt>
                      <c:pt idx="4989">
                        <c:v>1665.30546094222</c:v>
                      </c:pt>
                      <c:pt idx="4990">
                        <c:v>1663.7449916171311</c:v>
                      </c:pt>
                      <c:pt idx="4991">
                        <c:v>1662.142450447978</c:v>
                      </c:pt>
                      <c:pt idx="4992">
                        <c:v>1660.4875366046449</c:v>
                      </c:pt>
                      <c:pt idx="4993">
                        <c:v>1658.841720778473</c:v>
                      </c:pt>
                      <c:pt idx="4994">
                        <c:v>1657.3228130000571</c:v>
                      </c:pt>
                      <c:pt idx="4995">
                        <c:v>1655.655311519828</c:v>
                      </c:pt>
                      <c:pt idx="4996">
                        <c:v>1654.0216253481831</c:v>
                      </c:pt>
                      <c:pt idx="4997">
                        <c:v>1652.428234511214</c:v>
                      </c:pt>
                      <c:pt idx="4998">
                        <c:v>1650.790451771348</c:v>
                      </c:pt>
                      <c:pt idx="4999">
                        <c:v>1649.198327146375</c:v>
                      </c:pt>
                      <c:pt idx="5000">
                        <c:v>1647.5888368847411</c:v>
                      </c:pt>
                      <c:pt idx="5001">
                        <c:v>1646.106649254192</c:v>
                      </c:pt>
                      <c:pt idx="5002">
                        <c:v>1644.631016132794</c:v>
                      </c:pt>
                      <c:pt idx="5003">
                        <c:v>1642.9851036555301</c:v>
                      </c:pt>
                      <c:pt idx="5004">
                        <c:v>1641.3228049053821</c:v>
                      </c:pt>
                      <c:pt idx="5005">
                        <c:v>1639.8845511953609</c:v>
                      </c:pt>
                      <c:pt idx="5006">
                        <c:v>1638.3001617244599</c:v>
                      </c:pt>
                      <c:pt idx="5007">
                        <c:v>1636.6407678135961</c:v>
                      </c:pt>
                      <c:pt idx="5008">
                        <c:v>1635.0486321046051</c:v>
                      </c:pt>
                      <c:pt idx="5009">
                        <c:v>1633.439130758954</c:v>
                      </c:pt>
                      <c:pt idx="5010">
                        <c:v>1631.775405746678</c:v>
                      </c:pt>
                      <c:pt idx="5011">
                        <c:v>1630.094400664816</c:v>
                      </c:pt>
                      <c:pt idx="5012">
                        <c:v>1628.485271734459</c:v>
                      </c:pt>
                      <c:pt idx="5013">
                        <c:v>1626.9789294249031</c:v>
                      </c:pt>
                      <c:pt idx="5014">
                        <c:v>1625.485483768495</c:v>
                      </c:pt>
                      <c:pt idx="5015">
                        <c:v>1623.926184004308</c:v>
                      </c:pt>
                      <c:pt idx="5016">
                        <c:v>1622.267225907779</c:v>
                      </c:pt>
                      <c:pt idx="5017">
                        <c:v>1620.601415369862</c:v>
                      </c:pt>
                      <c:pt idx="5018">
                        <c:v>1619.0990206624101</c:v>
                      </c:pt>
                      <c:pt idx="5019">
                        <c:v>1617.568705892018</c:v>
                      </c:pt>
                      <c:pt idx="5020">
                        <c:v>1616.0513511738141</c:v>
                      </c:pt>
                      <c:pt idx="5021">
                        <c:v>1614.458757482455</c:v>
                      </c:pt>
                      <c:pt idx="5022">
                        <c:v>1612.816271225882</c:v>
                      </c:pt>
                      <c:pt idx="5023">
                        <c:v>1611.112857827414</c:v>
                      </c:pt>
                      <c:pt idx="5024">
                        <c:v>1609.501591056393</c:v>
                      </c:pt>
                      <c:pt idx="5025">
                        <c:v>1607.886663531486</c:v>
                      </c:pt>
                      <c:pt idx="5026">
                        <c:v>1606.2726408872979</c:v>
                      </c:pt>
                      <c:pt idx="5027">
                        <c:v>1604.75224344771</c:v>
                      </c:pt>
                      <c:pt idx="5028">
                        <c:v>1603.2118100653729</c:v>
                      </c:pt>
                      <c:pt idx="5029">
                        <c:v>1601.651500790419</c:v>
                      </c:pt>
                      <c:pt idx="5030">
                        <c:v>1600.0648989957961</c:v>
                      </c:pt>
                      <c:pt idx="5031">
                        <c:v>1598.458484707598</c:v>
                      </c:pt>
                      <c:pt idx="5032">
                        <c:v>1596.841728358278</c:v>
                      </c:pt>
                      <c:pt idx="5033">
                        <c:v>1595.279780456036</c:v>
                      </c:pt>
                      <c:pt idx="5034">
                        <c:v>1593.6262294757919</c:v>
                      </c:pt>
                      <c:pt idx="5035">
                        <c:v>1592.034499434146</c:v>
                      </c:pt>
                      <c:pt idx="5036">
                        <c:v>1590.4893957871541</c:v>
                      </c:pt>
                      <c:pt idx="5037">
                        <c:v>1589.0086344187339</c:v>
                      </c:pt>
                      <c:pt idx="5038">
                        <c:v>1587.446176219099</c:v>
                      </c:pt>
                      <c:pt idx="5039">
                        <c:v>1585.9605734518741</c:v>
                      </c:pt>
                      <c:pt idx="5040">
                        <c:v>1584.4182890770901</c:v>
                      </c:pt>
                      <c:pt idx="5041">
                        <c:v>1582.8604377430679</c:v>
                      </c:pt>
                      <c:pt idx="5042">
                        <c:v>1581.219973613094</c:v>
                      </c:pt>
                      <c:pt idx="5043">
                        <c:v>1579.614739969815</c:v>
                      </c:pt>
                      <c:pt idx="5044">
                        <c:v>1577.9584109483701</c:v>
                      </c:pt>
                      <c:pt idx="5045">
                        <c:v>1576.294037756601</c:v>
                      </c:pt>
                      <c:pt idx="5046">
                        <c:v>1574.740558754999</c:v>
                      </c:pt>
                      <c:pt idx="5047">
                        <c:v>1573.173076938388</c:v>
                      </c:pt>
                      <c:pt idx="5048">
                        <c:v>1571.581239161633</c:v>
                      </c:pt>
                      <c:pt idx="5049">
                        <c:v>1570.0244718214369</c:v>
                      </c:pt>
                      <c:pt idx="5050">
                        <c:v>1568.4578093184709</c:v>
                      </c:pt>
                      <c:pt idx="5051">
                        <c:v>1566.854639032797</c:v>
                      </c:pt>
                      <c:pt idx="5052">
                        <c:v>1565.254757085718</c:v>
                      </c:pt>
                      <c:pt idx="5053">
                        <c:v>1563.7289746978799</c:v>
                      </c:pt>
                      <c:pt idx="5054">
                        <c:v>1562.1112802157879</c:v>
                      </c:pt>
                      <c:pt idx="5055">
                        <c:v>1560.46350566206</c:v>
                      </c:pt>
                      <c:pt idx="5056">
                        <c:v>1558.849002867468</c:v>
                      </c:pt>
                      <c:pt idx="5057">
                        <c:v>1557.1173493057911</c:v>
                      </c:pt>
                      <c:pt idx="5058">
                        <c:v>1555.4925789331371</c:v>
                      </c:pt>
                      <c:pt idx="5059">
                        <c:v>1553.8232676914679</c:v>
                      </c:pt>
                      <c:pt idx="5060">
                        <c:v>1552.1876117082491</c:v>
                      </c:pt>
                      <c:pt idx="5061">
                        <c:v>1550.637771292498</c:v>
                      </c:pt>
                      <c:pt idx="5062">
                        <c:v>1549.0614038238859</c:v>
                      </c:pt>
                      <c:pt idx="5063">
                        <c:v>1547.5283220963099</c:v>
                      </c:pt>
                      <c:pt idx="5064">
                        <c:v>1545.9251407266199</c:v>
                      </c:pt>
                      <c:pt idx="5065">
                        <c:v>1544.379843777441</c:v>
                      </c:pt>
                      <c:pt idx="5066">
                        <c:v>1542.8746187137631</c:v>
                      </c:pt>
                      <c:pt idx="5067">
                        <c:v>1541.3073492623121</c:v>
                      </c:pt>
                      <c:pt idx="5068">
                        <c:v>1539.767266127232</c:v>
                      </c:pt>
                      <c:pt idx="5069">
                        <c:v>1538.097805919447</c:v>
                      </c:pt>
                      <c:pt idx="5070">
                        <c:v>1536.590048431779</c:v>
                      </c:pt>
                      <c:pt idx="5071">
                        <c:v>1534.951435294251</c:v>
                      </c:pt>
                      <c:pt idx="5072">
                        <c:v>1533.3511809318779</c:v>
                      </c:pt>
                      <c:pt idx="5073">
                        <c:v>1531.7702176816711</c:v>
                      </c:pt>
                      <c:pt idx="5074">
                        <c:v>1530.06115465477</c:v>
                      </c:pt>
                      <c:pt idx="5075">
                        <c:v>1528.4557720453749</c:v>
                      </c:pt>
                      <c:pt idx="5076">
                        <c:v>1526.7665215120489</c:v>
                      </c:pt>
                      <c:pt idx="5077">
                        <c:v>1525.13350568793</c:v>
                      </c:pt>
                      <c:pt idx="5078">
                        <c:v>1523.538252774498</c:v>
                      </c:pt>
                      <c:pt idx="5079">
                        <c:v>1521.9631213708919</c:v>
                      </c:pt>
                      <c:pt idx="5080">
                        <c:v>1520.441468803326</c:v>
                      </c:pt>
                      <c:pt idx="5081">
                        <c:v>1518.932031457364</c:v>
                      </c:pt>
                      <c:pt idx="5082">
                        <c:v>1517.3297882204449</c:v>
                      </c:pt>
                      <c:pt idx="5083">
                        <c:v>1515.646879831113</c:v>
                      </c:pt>
                      <c:pt idx="5084">
                        <c:v>1514.0015743023339</c:v>
                      </c:pt>
                      <c:pt idx="5085">
                        <c:v>1512.407811050072</c:v>
                      </c:pt>
                      <c:pt idx="5086">
                        <c:v>1510.8171016032111</c:v>
                      </c:pt>
                      <c:pt idx="5087">
                        <c:v>1509.2108996801719</c:v>
                      </c:pt>
                      <c:pt idx="5088">
                        <c:v>1507.546366438268</c:v>
                      </c:pt>
                      <c:pt idx="5089">
                        <c:v>1506.042269704486</c:v>
                      </c:pt>
                      <c:pt idx="5090">
                        <c:v>1504.5305756987329</c:v>
                      </c:pt>
                      <c:pt idx="5091">
                        <c:v>1502.882939027103</c:v>
                      </c:pt>
                      <c:pt idx="5092">
                        <c:v>1501.249528619657</c:v>
                      </c:pt>
                      <c:pt idx="5093">
                        <c:v>1499.668394235297</c:v>
                      </c:pt>
                      <c:pt idx="5094">
                        <c:v>1498.1547415019861</c:v>
                      </c:pt>
                      <c:pt idx="5095">
                        <c:v>1496.6217976565099</c:v>
                      </c:pt>
                      <c:pt idx="5096">
                        <c:v>1494.994696141006</c:v>
                      </c:pt>
                      <c:pt idx="5097">
                        <c:v>1493.322990357447</c:v>
                      </c:pt>
                      <c:pt idx="5098">
                        <c:v>1491.649485896465</c:v>
                      </c:pt>
                      <c:pt idx="5099">
                        <c:v>1490.0305141183601</c:v>
                      </c:pt>
                      <c:pt idx="5100">
                        <c:v>1488.40364713605</c:v>
                      </c:pt>
                      <c:pt idx="5101">
                        <c:v>1486.8746619766951</c:v>
                      </c:pt>
                      <c:pt idx="5102">
                        <c:v>1485.213458304391</c:v>
                      </c:pt>
                      <c:pt idx="5103">
                        <c:v>1483.626312960323</c:v>
                      </c:pt>
                      <c:pt idx="5104">
                        <c:v>1482.0714187806091</c:v>
                      </c:pt>
                      <c:pt idx="5105">
                        <c:v>1480.4372746265949</c:v>
                      </c:pt>
                      <c:pt idx="5106">
                        <c:v>1478.835616170127</c:v>
                      </c:pt>
                      <c:pt idx="5107">
                        <c:v>1477.2110914146831</c:v>
                      </c:pt>
                      <c:pt idx="5108">
                        <c:v>1475.5590824106339</c:v>
                      </c:pt>
                      <c:pt idx="5109">
                        <c:v>1473.874162978721</c:v>
                      </c:pt>
                      <c:pt idx="5110">
                        <c:v>1472.3084164404929</c:v>
                      </c:pt>
                      <c:pt idx="5111">
                        <c:v>1470.717494628474</c:v>
                      </c:pt>
                      <c:pt idx="5112">
                        <c:v>1469.1706667871181</c:v>
                      </c:pt>
                      <c:pt idx="5113">
                        <c:v>1467.634404456059</c:v>
                      </c:pt>
                      <c:pt idx="5114">
                        <c:v>1466.0856400551811</c:v>
                      </c:pt>
                      <c:pt idx="5115">
                        <c:v>1464.530172179032</c:v>
                      </c:pt>
                      <c:pt idx="5116">
                        <c:v>1462.8661714025559</c:v>
                      </c:pt>
                      <c:pt idx="5117">
                        <c:v>1461.398359002307</c:v>
                      </c:pt>
                      <c:pt idx="5118">
                        <c:v>1459.860755976194</c:v>
                      </c:pt>
                      <c:pt idx="5119">
                        <c:v>1458.23168775418</c:v>
                      </c:pt>
                      <c:pt idx="5120">
                        <c:v>1456.7132902731551</c:v>
                      </c:pt>
                      <c:pt idx="5121">
                        <c:v>1455.0707295335239</c:v>
                      </c:pt>
                      <c:pt idx="5122">
                        <c:v>1453.448193652627</c:v>
                      </c:pt>
                      <c:pt idx="5123">
                        <c:v>1451.8007059471149</c:v>
                      </c:pt>
                      <c:pt idx="5124">
                        <c:v>1450.1570168775879</c:v>
                      </c:pt>
                      <c:pt idx="5125">
                        <c:v>1448.621849624373</c:v>
                      </c:pt>
                      <c:pt idx="5126">
                        <c:v>1447.0108586175511</c:v>
                      </c:pt>
                      <c:pt idx="5127">
                        <c:v>1445.37662889646</c:v>
                      </c:pt>
                      <c:pt idx="5128">
                        <c:v>1443.6936761710599</c:v>
                      </c:pt>
                      <c:pt idx="5129">
                        <c:v>1442.134152957698</c:v>
                      </c:pt>
                      <c:pt idx="5130">
                        <c:v>1440.4827921331409</c:v>
                      </c:pt>
                      <c:pt idx="5131">
                        <c:v>1438.8532437607221</c:v>
                      </c:pt>
                      <c:pt idx="5132">
                        <c:v>1437.2998281581611</c:v>
                      </c:pt>
                      <c:pt idx="5133">
                        <c:v>1435.644158400225</c:v>
                      </c:pt>
                      <c:pt idx="5134">
                        <c:v>1433.945426350429</c:v>
                      </c:pt>
                      <c:pt idx="5135">
                        <c:v>1432.4019280786731</c:v>
                      </c:pt>
                      <c:pt idx="5136">
                        <c:v>1430.85060908577</c:v>
                      </c:pt>
                      <c:pt idx="5137">
                        <c:v>1429.273891369899</c:v>
                      </c:pt>
                      <c:pt idx="5138">
                        <c:v>1427.6914495425369</c:v>
                      </c:pt>
                      <c:pt idx="5139">
                        <c:v>1426.1061773589511</c:v>
                      </c:pt>
                      <c:pt idx="5140">
                        <c:v>1424.55769980629</c:v>
                      </c:pt>
                      <c:pt idx="5141">
                        <c:v>1422.9060632175331</c:v>
                      </c:pt>
                      <c:pt idx="5142">
                        <c:v>1421.312460015406</c:v>
                      </c:pt>
                      <c:pt idx="5143">
                        <c:v>1419.692776658768</c:v>
                      </c:pt>
                      <c:pt idx="5144">
                        <c:v>1418.049344290469</c:v>
                      </c:pt>
                      <c:pt idx="5145">
                        <c:v>1416.53267100381</c:v>
                      </c:pt>
                      <c:pt idx="5146">
                        <c:v>1414.94144017554</c:v>
                      </c:pt>
                      <c:pt idx="5147">
                        <c:v>1413.319734692303</c:v>
                      </c:pt>
                      <c:pt idx="5148">
                        <c:v>1411.7597122655659</c:v>
                      </c:pt>
                      <c:pt idx="5149">
                        <c:v>1410.243761641457</c:v>
                      </c:pt>
                      <c:pt idx="5150">
                        <c:v>1408.6826853678831</c:v>
                      </c:pt>
                      <c:pt idx="5151">
                        <c:v>1406.978962953164</c:v>
                      </c:pt>
                      <c:pt idx="5152">
                        <c:v>1405.4314315122281</c:v>
                      </c:pt>
                      <c:pt idx="5153">
                        <c:v>1403.796754892787</c:v>
                      </c:pt>
                      <c:pt idx="5154">
                        <c:v>1402.213609465847</c:v>
                      </c:pt>
                      <c:pt idx="5155">
                        <c:v>1400.6579593715301</c:v>
                      </c:pt>
                      <c:pt idx="5156">
                        <c:v>1399.0564911121851</c:v>
                      </c:pt>
                      <c:pt idx="5157">
                        <c:v>1397.451756682281</c:v>
                      </c:pt>
                      <c:pt idx="5158">
                        <c:v>1395.8527463638691</c:v>
                      </c:pt>
                      <c:pt idx="5159">
                        <c:v>1394.288158302526</c:v>
                      </c:pt>
                      <c:pt idx="5160">
                        <c:v>1392.628444291393</c:v>
                      </c:pt>
                      <c:pt idx="5161">
                        <c:v>1391.031754031814</c:v>
                      </c:pt>
                      <c:pt idx="5162">
                        <c:v>1389.388288411463</c:v>
                      </c:pt>
                      <c:pt idx="5163">
                        <c:v>1387.8104423656971</c:v>
                      </c:pt>
                      <c:pt idx="5164">
                        <c:v>1386.255015720556</c:v>
                      </c:pt>
                      <c:pt idx="5165">
                        <c:v>1384.632926738009</c:v>
                      </c:pt>
                      <c:pt idx="5166">
                        <c:v>1383.018297145336</c:v>
                      </c:pt>
                      <c:pt idx="5167">
                        <c:v>1381.4003158150281</c:v>
                      </c:pt>
                      <c:pt idx="5168">
                        <c:v>1379.899645301939</c:v>
                      </c:pt>
                      <c:pt idx="5169">
                        <c:v>1378.375661591524</c:v>
                      </c:pt>
                      <c:pt idx="5170">
                        <c:v>1376.823012987584</c:v>
                      </c:pt>
                      <c:pt idx="5171">
                        <c:v>1375.286080308998</c:v>
                      </c:pt>
                      <c:pt idx="5172">
                        <c:v>1373.597138791924</c:v>
                      </c:pt>
                      <c:pt idx="5173">
                        <c:v>1372.0197618125439</c:v>
                      </c:pt>
                      <c:pt idx="5174">
                        <c:v>1370.3707432148531</c:v>
                      </c:pt>
                      <c:pt idx="5175">
                        <c:v>1368.720756337402</c:v>
                      </c:pt>
                      <c:pt idx="5176">
                        <c:v>1367.1217047879841</c:v>
                      </c:pt>
                      <c:pt idx="5177">
                        <c:v>1365.531974704902</c:v>
                      </c:pt>
                      <c:pt idx="5178">
                        <c:v>1363.98082684615</c:v>
                      </c:pt>
                      <c:pt idx="5179">
                        <c:v>1362.4629729145711</c:v>
                      </c:pt>
                      <c:pt idx="5180">
                        <c:v>1360.926423735295</c:v>
                      </c:pt>
                      <c:pt idx="5181">
                        <c:v>1359.308006590652</c:v>
                      </c:pt>
                      <c:pt idx="5182">
                        <c:v>1357.7527510796631</c:v>
                      </c:pt>
                      <c:pt idx="5183">
                        <c:v>1356.09679447351</c:v>
                      </c:pt>
                      <c:pt idx="5184">
                        <c:v>1354.460426911756</c:v>
                      </c:pt>
                      <c:pt idx="5185">
                        <c:v>1352.840955920278</c:v>
                      </c:pt>
                      <c:pt idx="5186">
                        <c:v>1351.205769003443</c:v>
                      </c:pt>
                      <c:pt idx="5187">
                        <c:v>1349.5677517303841</c:v>
                      </c:pt>
                      <c:pt idx="5188">
                        <c:v>1348.004578847153</c:v>
                      </c:pt>
                      <c:pt idx="5189">
                        <c:v>1346.359783615766</c:v>
                      </c:pt>
                      <c:pt idx="5190">
                        <c:v>1344.812252174831</c:v>
                      </c:pt>
                      <c:pt idx="5191">
                        <c:v>1343.2901939399201</c:v>
                      </c:pt>
                      <c:pt idx="5192">
                        <c:v>1341.688885730711</c:v>
                      </c:pt>
                      <c:pt idx="5193">
                        <c:v>1340.0939830645359</c:v>
                      </c:pt>
                      <c:pt idx="5194">
                        <c:v>1338.55875241228</c:v>
                      </c:pt>
                      <c:pt idx="5195">
                        <c:v>1337.0562832217699</c:v>
                      </c:pt>
                      <c:pt idx="5196">
                        <c:v>1335.410519710621</c:v>
                      </c:pt>
                      <c:pt idx="5197">
                        <c:v>1333.882651797144</c:v>
                      </c:pt>
                      <c:pt idx="5198">
                        <c:v>1332.2750236119739</c:v>
                      </c:pt>
                      <c:pt idx="5199">
                        <c:v>1330.523505241699</c:v>
                      </c:pt>
                      <c:pt idx="5200">
                        <c:v>1328.853460253461</c:v>
                      </c:pt>
                      <c:pt idx="5201">
                        <c:v>1327.2533659412229</c:v>
                      </c:pt>
                      <c:pt idx="5202">
                        <c:v>1325.645152975603</c:v>
                      </c:pt>
                      <c:pt idx="5203">
                        <c:v>1324.122010746866</c:v>
                      </c:pt>
                      <c:pt idx="5204">
                        <c:v>1322.4960708133101</c:v>
                      </c:pt>
                      <c:pt idx="5205">
                        <c:v>1320.913044205498</c:v>
                      </c:pt>
                      <c:pt idx="5206">
                        <c:v>1319.4220897420739</c:v>
                      </c:pt>
                      <c:pt idx="5207">
                        <c:v>1317.896724105598</c:v>
                      </c:pt>
                      <c:pt idx="5208">
                        <c:v>1316.3367238468959</c:v>
                      </c:pt>
                      <c:pt idx="5209">
                        <c:v>1314.8081554389021</c:v>
                      </c:pt>
                      <c:pt idx="5210">
                        <c:v>1313.282789802427</c:v>
                      </c:pt>
                      <c:pt idx="5211">
                        <c:v>1311.683239039633</c:v>
                      </c:pt>
                      <c:pt idx="5212">
                        <c:v>1310.111395974621</c:v>
                      </c:pt>
                      <c:pt idx="5213">
                        <c:v>1308.6534375061351</c:v>
                      </c:pt>
                      <c:pt idx="5214">
                        <c:v>1307.083158585353</c:v>
                      </c:pt>
                      <c:pt idx="5215">
                        <c:v>1305.5525791347791</c:v>
                      </c:pt>
                      <c:pt idx="5216">
                        <c:v>1303.9700849923929</c:v>
                      </c:pt>
                      <c:pt idx="5217">
                        <c:v>1302.4162557435341</c:v>
                      </c:pt>
                      <c:pt idx="5218">
                        <c:v>1300.8272704910371</c:v>
                      </c:pt>
                      <c:pt idx="5219">
                        <c:v>1299.2669501320661</c:v>
                      </c:pt>
                      <c:pt idx="5220">
                        <c:v>1297.6888283221001</c:v>
                      </c:pt>
                      <c:pt idx="5221">
                        <c:v>1296.1121961733049</c:v>
                      </c:pt>
                      <c:pt idx="5222">
                        <c:v>1294.5295308967691</c:v>
                      </c:pt>
                      <c:pt idx="5223">
                        <c:v>1292.908506845077</c:v>
                      </c:pt>
                      <c:pt idx="5224">
                        <c:v>1291.3655299547311</c:v>
                      </c:pt>
                      <c:pt idx="5225">
                        <c:v>1289.8064647237379</c:v>
                      </c:pt>
                      <c:pt idx="5226">
                        <c:v>1288.2179786846159</c:v>
                      </c:pt>
                      <c:pt idx="5227">
                        <c:v>1286.62256572105</c:v>
                      </c:pt>
                      <c:pt idx="5228">
                        <c:v>1285.134993142249</c:v>
                      </c:pt>
                      <c:pt idx="5229">
                        <c:v>1283.567064427288</c:v>
                      </c:pt>
                      <c:pt idx="5230">
                        <c:v>1281.824983237414</c:v>
                      </c:pt>
                      <c:pt idx="5231">
                        <c:v>1280.1492775367269</c:v>
                      </c:pt>
                      <c:pt idx="5232">
                        <c:v>1278.5376906654369</c:v>
                      </c:pt>
                      <c:pt idx="5233">
                        <c:v>1276.8629532445109</c:v>
                      </c:pt>
                      <c:pt idx="5234">
                        <c:v>1275.2169552001701</c:v>
                      </c:pt>
                      <c:pt idx="5235">
                        <c:v>1273.532460498574</c:v>
                      </c:pt>
                      <c:pt idx="5236">
                        <c:v>1271.9768959713331</c:v>
                      </c:pt>
                      <c:pt idx="5237">
                        <c:v>1270.36545806616</c:v>
                      </c:pt>
                      <c:pt idx="5238">
                        <c:v>1268.7213331823</c:v>
                      </c:pt>
                      <c:pt idx="5239">
                        <c:v>1267.2350489835301</c:v>
                      </c:pt>
                      <c:pt idx="5240">
                        <c:v>1265.7469661073369</c:v>
                      </c:pt>
                      <c:pt idx="5241">
                        <c:v>1264.1511062454181</c:v>
                      </c:pt>
                      <c:pt idx="5242">
                        <c:v>1262.4953620044239</c:v>
                      </c:pt>
                      <c:pt idx="5243">
                        <c:v>1260.97995492976</c:v>
                      </c:pt>
                      <c:pt idx="5244">
                        <c:v>1259.469676102118</c:v>
                      </c:pt>
                      <c:pt idx="5245">
                        <c:v>1257.8980232342301</c:v>
                      </c:pt>
                      <c:pt idx="5246">
                        <c:v>1256.3547484116491</c:v>
                      </c:pt>
                      <c:pt idx="5247">
                        <c:v>1254.59375960892</c:v>
                      </c:pt>
                      <c:pt idx="5248">
                        <c:v>1252.9164041969279</c:v>
                      </c:pt>
                      <c:pt idx="5249">
                        <c:v>1251.335802277996</c:v>
                      </c:pt>
                      <c:pt idx="5250">
                        <c:v>1249.8029550836129</c:v>
                      </c:pt>
                      <c:pt idx="5251">
                        <c:v>1248.1380383423991</c:v>
                      </c:pt>
                      <c:pt idx="5252">
                        <c:v>1246.5714392384741</c:v>
                      </c:pt>
                      <c:pt idx="5253">
                        <c:v>1245.001339430798</c:v>
                      </c:pt>
                      <c:pt idx="5254">
                        <c:v>1243.537984930045</c:v>
                      </c:pt>
                      <c:pt idx="5255">
                        <c:v>1241.9127676590399</c:v>
                      </c:pt>
                      <c:pt idx="5256">
                        <c:v>1240.2151639391391</c:v>
                      </c:pt>
                      <c:pt idx="5257">
                        <c:v>1238.6669621506769</c:v>
                      </c:pt>
                      <c:pt idx="5258">
                        <c:v>1237.1697289423</c:v>
                      </c:pt>
                      <c:pt idx="5259">
                        <c:v>1235.572007003917</c:v>
                      </c:pt>
                      <c:pt idx="5260">
                        <c:v>1233.9369801372179</c:v>
                      </c:pt>
                      <c:pt idx="5261">
                        <c:v>1232.269255207814</c:v>
                      </c:pt>
                      <c:pt idx="5262">
                        <c:v>1230.76047712536</c:v>
                      </c:pt>
                      <c:pt idx="5263">
                        <c:v>1229.1556158973749</c:v>
                      </c:pt>
                      <c:pt idx="5264">
                        <c:v>1227.550393338114</c:v>
                      </c:pt>
                      <c:pt idx="5265">
                        <c:v>1225.900395376646</c:v>
                      </c:pt>
                      <c:pt idx="5266">
                        <c:v>1224.32213568458</c:v>
                      </c:pt>
                      <c:pt idx="5267">
                        <c:v>1222.7188386008229</c:v>
                      </c:pt>
                      <c:pt idx="5268">
                        <c:v>1221.0695854699411</c:v>
                      </c:pt>
                      <c:pt idx="5269">
                        <c:v>1219.468522877941</c:v>
                      </c:pt>
                      <c:pt idx="5270">
                        <c:v>1217.9333033097021</c:v>
                      </c:pt>
                      <c:pt idx="5271">
                        <c:v>1216.2855287559721</c:v>
                      </c:pt>
                      <c:pt idx="5272">
                        <c:v>1214.7471698152569</c:v>
                      </c:pt>
                      <c:pt idx="5273">
                        <c:v>1213.2336137330401</c:v>
                      </c:pt>
                      <c:pt idx="5274">
                        <c:v>1211.6635994924391</c:v>
                      </c:pt>
                      <c:pt idx="5275">
                        <c:v>1210.0406277972079</c:v>
                      </c:pt>
                      <c:pt idx="5276">
                        <c:v>1208.533104842732</c:v>
                      </c:pt>
                      <c:pt idx="5277">
                        <c:v>1206.975965087245</c:v>
                      </c:pt>
                      <c:pt idx="5278">
                        <c:v>1205.438946841582</c:v>
                      </c:pt>
                      <c:pt idx="5279">
                        <c:v>1203.843150378706</c:v>
                      </c:pt>
                      <c:pt idx="5280">
                        <c:v>1202.1944820282729</c:v>
                      </c:pt>
                      <c:pt idx="5281">
                        <c:v>1200.5653171551651</c:v>
                      </c:pt>
                      <c:pt idx="5282">
                        <c:v>1198.8993687351481</c:v>
                      </c:pt>
                      <c:pt idx="5283">
                        <c:v>1197.2851860408259</c:v>
                      </c:pt>
                      <c:pt idx="5284">
                        <c:v>1195.6277920885259</c:v>
                      </c:pt>
                      <c:pt idx="5285">
                        <c:v>1194.0829531217171</c:v>
                      </c:pt>
                      <c:pt idx="5286">
                        <c:v>1192.485231183334</c:v>
                      </c:pt>
                      <c:pt idx="5287">
                        <c:v>1190.883178143539</c:v>
                      </c:pt>
                      <c:pt idx="5288">
                        <c:v>1189.2593126516049</c:v>
                      </c:pt>
                      <c:pt idx="5289">
                        <c:v>1187.720208880304</c:v>
                      </c:pt>
                      <c:pt idx="5290">
                        <c:v>1186.19628856893</c:v>
                      </c:pt>
                      <c:pt idx="5291">
                        <c:v>1184.58418031623</c:v>
                      </c:pt>
                      <c:pt idx="5292">
                        <c:v>1182.994279098996</c:v>
                      </c:pt>
                      <c:pt idx="5293">
                        <c:v>1181.3995998819969</c:v>
                      </c:pt>
                      <c:pt idx="5294">
                        <c:v>1179.840821499221</c:v>
                      </c:pt>
                      <c:pt idx="5295">
                        <c:v>1178.2622306228691</c:v>
                      </c:pt>
                      <c:pt idx="5296">
                        <c:v>1176.656453430146</c:v>
                      </c:pt>
                      <c:pt idx="5297">
                        <c:v>1175.0685521714761</c:v>
                      </c:pt>
                      <c:pt idx="5298">
                        <c:v>1173.4994206435611</c:v>
                      </c:pt>
                      <c:pt idx="5299">
                        <c:v>1171.910562189146</c:v>
                      </c:pt>
                      <c:pt idx="5300">
                        <c:v>1170.3114139886341</c:v>
                      </c:pt>
                      <c:pt idx="5301">
                        <c:v>1168.7541363510461</c:v>
                      </c:pt>
                      <c:pt idx="5302">
                        <c:v>1167.173471033072</c:v>
                      </c:pt>
                      <c:pt idx="5303">
                        <c:v>1165.5999560887201</c:v>
                      </c:pt>
                      <c:pt idx="5304">
                        <c:v>1163.9238779727409</c:v>
                      </c:pt>
                      <c:pt idx="5305">
                        <c:v>1162.301800074212</c:v>
                      </c:pt>
                      <c:pt idx="5306">
                        <c:v>1160.605388083248</c:v>
                      </c:pt>
                      <c:pt idx="5307">
                        <c:v>1158.9031553297</c:v>
                      </c:pt>
                      <c:pt idx="5308">
                        <c:v>1157.3057313235511</c:v>
                      </c:pt>
                      <c:pt idx="5309">
                        <c:v>1155.6622023041591</c:v>
                      </c:pt>
                      <c:pt idx="5310">
                        <c:v>1153.937550149986</c:v>
                      </c:pt>
                      <c:pt idx="5311">
                        <c:v>1152.4132685073371</c:v>
                      </c:pt>
                      <c:pt idx="5312">
                        <c:v>1150.8958282220569</c:v>
                      </c:pt>
                      <c:pt idx="5313">
                        <c:v>1149.3673644441119</c:v>
                      </c:pt>
                      <c:pt idx="5314">
                        <c:v>1147.7743983374601</c:v>
                      </c:pt>
                      <c:pt idx="5315">
                        <c:v>1146.1844115531489</c:v>
                      </c:pt>
                      <c:pt idx="5316">
                        <c:v>1144.6340608400069</c:v>
                      </c:pt>
                      <c:pt idx="5317">
                        <c:v>1143.0493734368711</c:v>
                      </c:pt>
                      <c:pt idx="5318">
                        <c:v>1141.4402445065141</c:v>
                      </c:pt>
                      <c:pt idx="5319">
                        <c:v>1139.8470771187201</c:v>
                      </c:pt>
                      <c:pt idx="5320">
                        <c:v>1138.271476648729</c:v>
                      </c:pt>
                      <c:pt idx="5321">
                        <c:v>1136.6663174885091</c:v>
                      </c:pt>
                      <c:pt idx="5322">
                        <c:v>1135.058041123847</c:v>
                      </c:pt>
                      <c:pt idx="5323">
                        <c:v>1133.3968073045551</c:v>
                      </c:pt>
                      <c:pt idx="5324">
                        <c:v>1131.8201862397771</c:v>
                      </c:pt>
                      <c:pt idx="5325">
                        <c:v>1130.283201246167</c:v>
                      </c:pt>
                      <c:pt idx="5326">
                        <c:v>1128.6733084222519</c:v>
                      </c:pt>
                      <c:pt idx="5327">
                        <c:v>1127.0476996729831</c:v>
                      </c:pt>
                      <c:pt idx="5328">
                        <c:v>1125.494201608409</c:v>
                      </c:pt>
                      <c:pt idx="5329">
                        <c:v>1123.901365404902</c:v>
                      </c:pt>
                      <c:pt idx="5330">
                        <c:v>1122.3127858197499</c:v>
                      </c:pt>
                      <c:pt idx="5331">
                        <c:v>1120.8523915783669</c:v>
                      </c:pt>
                      <c:pt idx="5332">
                        <c:v>1119.2769844105619</c:v>
                      </c:pt>
                      <c:pt idx="5333">
                        <c:v>1117.6639632981869</c:v>
                      </c:pt>
                      <c:pt idx="5334">
                        <c:v>1116.1431522123009</c:v>
                      </c:pt>
                      <c:pt idx="5335">
                        <c:v>1114.6215852118121</c:v>
                      </c:pt>
                      <c:pt idx="5336">
                        <c:v>1113.1203410022899</c:v>
                      </c:pt>
                      <c:pt idx="5337">
                        <c:v>1111.6241616407499</c:v>
                      </c:pt>
                      <c:pt idx="5338">
                        <c:v>1110.0598825956581</c:v>
                      </c:pt>
                      <c:pt idx="5339">
                        <c:v>1108.59414463703</c:v>
                      </c:pt>
                      <c:pt idx="5340">
                        <c:v>1107.0957720147401</c:v>
                      </c:pt>
                      <c:pt idx="5341">
                        <c:v>1105.50234792572</c:v>
                      </c:pt>
                      <c:pt idx="5342">
                        <c:v>1103.9248632112301</c:v>
                      </c:pt>
                      <c:pt idx="5343">
                        <c:v>1102.352134328469</c:v>
                      </c:pt>
                      <c:pt idx="5344">
                        <c:v>1100.8372787822041</c:v>
                      </c:pt>
                      <c:pt idx="5345">
                        <c:v>1099.1794046795001</c:v>
                      </c:pt>
                      <c:pt idx="5346">
                        <c:v>1097.6468221652999</c:v>
                      </c:pt>
                      <c:pt idx="5347">
                        <c:v>1096.08242430108</c:v>
                      </c:pt>
                      <c:pt idx="5348">
                        <c:v>1094.393043864608</c:v>
                      </c:pt>
                      <c:pt idx="5349">
                        <c:v>1092.6942151637179</c:v>
                      </c:pt>
                      <c:pt idx="5350">
                        <c:v>1091.041491476072</c:v>
                      </c:pt>
                      <c:pt idx="5351">
                        <c:v>1089.3688918958101</c:v>
                      </c:pt>
                      <c:pt idx="5352">
                        <c:v>1087.7322676328299</c:v>
                      </c:pt>
                      <c:pt idx="5353">
                        <c:v>1086.105400650518</c:v>
                      </c:pt>
                      <c:pt idx="5354">
                        <c:v>1084.4382494175479</c:v>
                      </c:pt>
                      <c:pt idx="5355">
                        <c:v>1082.7737050916271</c:v>
                      </c:pt>
                      <c:pt idx="5356">
                        <c:v>1081.100233882697</c:v>
                      </c:pt>
                      <c:pt idx="5357">
                        <c:v>1079.424304732835</c:v>
                      </c:pt>
                      <c:pt idx="5358">
                        <c:v>1077.850119440955</c:v>
                      </c:pt>
                      <c:pt idx="5359">
                        <c:v>1076.3285936714731</c:v>
                      </c:pt>
                      <c:pt idx="5360">
                        <c:v>1074.844543964459</c:v>
                      </c:pt>
                      <c:pt idx="5361">
                        <c:v>1073.2283502275559</c:v>
                      </c:pt>
                      <c:pt idx="5362">
                        <c:v>1071.650377383708</c:v>
                      </c:pt>
                      <c:pt idx="5363">
                        <c:v>1070.111646027699</c:v>
                      </c:pt>
                      <c:pt idx="5364">
                        <c:v>1068.535002794888</c:v>
                      </c:pt>
                      <c:pt idx="5365">
                        <c:v>1066.975267216367</c:v>
                      </c:pt>
                      <c:pt idx="5366">
                        <c:v>1065.3795563205661</c:v>
                      </c:pt>
                      <c:pt idx="5367">
                        <c:v>1063.8031365369291</c:v>
                      </c:pt>
                      <c:pt idx="5368">
                        <c:v>1062.25829757012</c:v>
                      </c:pt>
                      <c:pt idx="5369">
                        <c:v>1060.7429538944971</c:v>
                      </c:pt>
                      <c:pt idx="5370">
                        <c:v>1059.1036704094431</c:v>
                      </c:pt>
                      <c:pt idx="5371">
                        <c:v>1057.505564971751</c:v>
                      </c:pt>
                      <c:pt idx="5372">
                        <c:v>1055.839925567986</c:v>
                      </c:pt>
                      <c:pt idx="5373">
                        <c:v>1054.2837651762759</c:v>
                      </c:pt>
                      <c:pt idx="5374">
                        <c:v>1052.6887246280021</c:v>
                      </c:pt>
                      <c:pt idx="5375">
                        <c:v>1051.082001323553</c:v>
                      </c:pt>
                      <c:pt idx="5376">
                        <c:v>1049.431779912908</c:v>
                      </c:pt>
                      <c:pt idx="5377">
                        <c:v>1047.783346095669</c:v>
                      </c:pt>
                      <c:pt idx="5378">
                        <c:v>1046.19665873397</c:v>
                      </c:pt>
                      <c:pt idx="5379">
                        <c:v>1044.572431910761</c:v>
                      </c:pt>
                      <c:pt idx="5380">
                        <c:v>1043.0405640801571</c:v>
                      </c:pt>
                      <c:pt idx="5381">
                        <c:v>1041.43987390345</c:v>
                      </c:pt>
                      <c:pt idx="5382">
                        <c:v>1039.8940777408959</c:v>
                      </c:pt>
                      <c:pt idx="5383">
                        <c:v>1038.299420691932</c:v>
                      </c:pt>
                      <c:pt idx="5384">
                        <c:v>1036.6651275718009</c:v>
                      </c:pt>
                      <c:pt idx="5385">
                        <c:v>1035.159403294748</c:v>
                      </c:pt>
                      <c:pt idx="5386">
                        <c:v>1033.5308564541431</c:v>
                      </c:pt>
                      <c:pt idx="5387">
                        <c:v>1031.9673222396359</c:v>
                      </c:pt>
                      <c:pt idx="5388">
                        <c:v>1030.446105486405</c:v>
                      </c:pt>
                      <c:pt idx="5389">
                        <c:v>1028.8494373948599</c:v>
                      </c:pt>
                      <c:pt idx="5390">
                        <c:v>1027.325241319287</c:v>
                      </c:pt>
                      <c:pt idx="5391">
                        <c:v>1025.75642989164</c:v>
                      </c:pt>
                      <c:pt idx="5392">
                        <c:v>1024.1766694543869</c:v>
                      </c:pt>
                      <c:pt idx="5393">
                        <c:v>1022.549165376601</c:v>
                      </c:pt>
                      <c:pt idx="5394">
                        <c:v>1020.8600004103509</c:v>
                      </c:pt>
                      <c:pt idx="5395">
                        <c:v>1019.268620615964</c:v>
                      </c:pt>
                      <c:pt idx="5396">
                        <c:v>1017.739743191719</c:v>
                      </c:pt>
                      <c:pt idx="5397">
                        <c:v>1016.139213065147</c:v>
                      </c:pt>
                      <c:pt idx="5398">
                        <c:v>1014.633659922246</c:v>
                      </c:pt>
                      <c:pt idx="5399">
                        <c:v>1013.030448405565</c:v>
                      </c:pt>
                      <c:pt idx="5400">
                        <c:v>1011.374800815664</c:v>
                      </c:pt>
                      <c:pt idx="5401">
                        <c:v>1009.862618680552</c:v>
                      </c:pt>
                      <c:pt idx="5402">
                        <c:v>1008.304469414296</c:v>
                      </c:pt>
                      <c:pt idx="5403">
                        <c:v>1006.7367229175049</c:v>
                      </c:pt>
                      <c:pt idx="5404">
                        <c:v>1005.249481522991</c:v>
                      </c:pt>
                      <c:pt idx="5405">
                        <c:v>1003.659974889084</c:v>
                      </c:pt>
                      <c:pt idx="5406">
                        <c:v>1002.07754414574</c:v>
                      </c:pt>
                      <c:pt idx="5407">
                        <c:v>1000.499720268009</c:v>
                      </c:pt>
                      <c:pt idx="5408">
                        <c:v>998.84310439834644</c:v>
                      </c:pt>
                      <c:pt idx="5409">
                        <c:v>997.29864893084698</c:v>
                      </c:pt>
                      <c:pt idx="5410">
                        <c:v>995.79016878062839</c:v>
                      </c:pt>
                      <c:pt idx="5411">
                        <c:v>994.18827579096705</c:v>
                      </c:pt>
                      <c:pt idx="5412">
                        <c:v>992.59741737798913</c:v>
                      </c:pt>
                      <c:pt idx="5413">
                        <c:v>991.07298676922301</c:v>
                      </c:pt>
                      <c:pt idx="5414">
                        <c:v>989.56359065426705</c:v>
                      </c:pt>
                      <c:pt idx="5415">
                        <c:v>987.91306022737137</c:v>
                      </c:pt>
                      <c:pt idx="5416">
                        <c:v>986.29760023703602</c:v>
                      </c:pt>
                      <c:pt idx="5417">
                        <c:v>984.79475863123264</c:v>
                      </c:pt>
                      <c:pt idx="5418">
                        <c:v>983.12037145756506</c:v>
                      </c:pt>
                      <c:pt idx="5419">
                        <c:v>981.57178616979309</c:v>
                      </c:pt>
                      <c:pt idx="5420">
                        <c:v>980.00384637081481</c:v>
                      </c:pt>
                      <c:pt idx="5421">
                        <c:v>978.36230622596872</c:v>
                      </c:pt>
                      <c:pt idx="5422">
                        <c:v>976.76590281460574</c:v>
                      </c:pt>
                      <c:pt idx="5423">
                        <c:v>975.12585233093159</c:v>
                      </c:pt>
                      <c:pt idx="5424">
                        <c:v>973.64319563399613</c:v>
                      </c:pt>
                      <c:pt idx="5425">
                        <c:v>972.06773304610351</c:v>
                      </c:pt>
                      <c:pt idx="5426">
                        <c:v>970.53831207241456</c:v>
                      </c:pt>
                      <c:pt idx="5427">
                        <c:v>968.96999985814318</c:v>
                      </c:pt>
                      <c:pt idx="5428">
                        <c:v>967.39053735312382</c:v>
                      </c:pt>
                      <c:pt idx="5429">
                        <c:v>965.80711616198346</c:v>
                      </c:pt>
                      <c:pt idx="5430">
                        <c:v>964.15853337862757</c:v>
                      </c:pt>
                      <c:pt idx="5431">
                        <c:v>962.55912049793346</c:v>
                      </c:pt>
                      <c:pt idx="5432">
                        <c:v>960.98606353594948</c:v>
                      </c:pt>
                      <c:pt idx="5433">
                        <c:v>959.29815369767823</c:v>
                      </c:pt>
                      <c:pt idx="5434">
                        <c:v>957.57032094002182</c:v>
                      </c:pt>
                      <c:pt idx="5435">
                        <c:v>955.98102667127387</c:v>
                      </c:pt>
                      <c:pt idx="5436">
                        <c:v>954.40268141213244</c:v>
                      </c:pt>
                      <c:pt idx="5437">
                        <c:v>952.83199682400516</c:v>
                      </c:pt>
                      <c:pt idx="5438">
                        <c:v>951.23523208136703</c:v>
                      </c:pt>
                      <c:pt idx="5439">
                        <c:v>949.56860222980652</c:v>
                      </c:pt>
                      <c:pt idx="5440">
                        <c:v>947.85191976289877</c:v>
                      </c:pt>
                      <c:pt idx="5441">
                        <c:v>946.32918009644379</c:v>
                      </c:pt>
                      <c:pt idx="5442">
                        <c:v>944.77016718047469</c:v>
                      </c:pt>
                      <c:pt idx="5443">
                        <c:v>943.28644555268443</c:v>
                      </c:pt>
                      <c:pt idx="5444">
                        <c:v>941.78701908355697</c:v>
                      </c:pt>
                      <c:pt idx="5445">
                        <c:v>940.13333820016726</c:v>
                      </c:pt>
                      <c:pt idx="5446">
                        <c:v>938.62646342518462</c:v>
                      </c:pt>
                      <c:pt idx="5447">
                        <c:v>937.11772657373785</c:v>
                      </c:pt>
                      <c:pt idx="5448">
                        <c:v>935.45570358779059</c:v>
                      </c:pt>
                      <c:pt idx="5449">
                        <c:v>933.73149833196874</c:v>
                      </c:pt>
                      <c:pt idx="5450">
                        <c:v>932.0863940843301</c:v>
                      </c:pt>
                      <c:pt idx="5451">
                        <c:v>930.38409793174014</c:v>
                      </c:pt>
                      <c:pt idx="5452">
                        <c:v>928.7165853674943</c:v>
                      </c:pt>
                      <c:pt idx="5453">
                        <c:v>927.00162709495021</c:v>
                      </c:pt>
                      <c:pt idx="5454">
                        <c:v>925.33382768248782</c:v>
                      </c:pt>
                      <c:pt idx="5455">
                        <c:v>923.72032641971043</c:v>
                      </c:pt>
                      <c:pt idx="5456">
                        <c:v>922.13676734647061</c:v>
                      </c:pt>
                      <c:pt idx="5457">
                        <c:v>920.52140400722863</c:v>
                      </c:pt>
                      <c:pt idx="5458">
                        <c:v>919.03959987598898</c:v>
                      </c:pt>
                      <c:pt idx="5459">
                        <c:v>917.53506732787343</c:v>
                      </c:pt>
                      <c:pt idx="5460">
                        <c:v>916.05467837474635</c:v>
                      </c:pt>
                      <c:pt idx="5461">
                        <c:v>914.50865876301714</c:v>
                      </c:pt>
                      <c:pt idx="5462">
                        <c:v>912.86245943753499</c:v>
                      </c:pt>
                      <c:pt idx="5463">
                        <c:v>911.19756486435551</c:v>
                      </c:pt>
                      <c:pt idx="5464">
                        <c:v>909.62555066519155</c:v>
                      </c:pt>
                      <c:pt idx="5465">
                        <c:v>908.04265085546172</c:v>
                      </c:pt>
                      <c:pt idx="5466">
                        <c:v>906.43822544180955</c:v>
                      </c:pt>
                      <c:pt idx="5467">
                        <c:v>904.91021964623269</c:v>
                      </c:pt>
                      <c:pt idx="5468">
                        <c:v>903.30317624151451</c:v>
                      </c:pt>
                      <c:pt idx="5469">
                        <c:v>901.70344326055181</c:v>
                      </c:pt>
                      <c:pt idx="5470">
                        <c:v>900.14094072484704</c:v>
                      </c:pt>
                      <c:pt idx="5471">
                        <c:v>898.51855381006681</c:v>
                      </c:pt>
                      <c:pt idx="5472">
                        <c:v>896.96641550351922</c:v>
                      </c:pt>
                      <c:pt idx="5473">
                        <c:v>895.32168367117265</c:v>
                      </c:pt>
                      <c:pt idx="5474">
                        <c:v>893.79344334240261</c:v>
                      </c:pt>
                      <c:pt idx="5475">
                        <c:v>892.16361920578481</c:v>
                      </c:pt>
                      <c:pt idx="5476">
                        <c:v>890.43613669538661</c:v>
                      </c:pt>
                      <c:pt idx="5477">
                        <c:v>888.91885646024184</c:v>
                      </c:pt>
                      <c:pt idx="5478">
                        <c:v>887.42755972851342</c:v>
                      </c:pt>
                      <c:pt idx="5479">
                        <c:v>885.81486669536241</c:v>
                      </c:pt>
                      <c:pt idx="5480">
                        <c:v>884.20478056926083</c:v>
                      </c:pt>
                      <c:pt idx="5481">
                        <c:v>882.60020618949181</c:v>
                      </c:pt>
                      <c:pt idx="5482">
                        <c:v>880.98058623189547</c:v>
                      </c:pt>
                      <c:pt idx="5483">
                        <c:v>879.388599489022</c:v>
                      </c:pt>
                      <c:pt idx="5484">
                        <c:v>877.72860971368982</c:v>
                      </c:pt>
                      <c:pt idx="5485">
                        <c:v>876.18072802549659</c:v>
                      </c:pt>
                      <c:pt idx="5486">
                        <c:v>874.63104765988055</c:v>
                      </c:pt>
                      <c:pt idx="5487">
                        <c:v>873.05246786754697</c:v>
                      </c:pt>
                      <c:pt idx="5488">
                        <c:v>871.46697223478486</c:v>
                      </c:pt>
                      <c:pt idx="5489">
                        <c:v>869.9371788458028</c:v>
                      </c:pt>
                      <c:pt idx="5490">
                        <c:v>868.44545738375825</c:v>
                      </c:pt>
                      <c:pt idx="5491">
                        <c:v>866.92841168180621</c:v>
                      </c:pt>
                      <c:pt idx="5492">
                        <c:v>865.33500976081996</c:v>
                      </c:pt>
                      <c:pt idx="5493">
                        <c:v>863.7571858830886</c:v>
                      </c:pt>
                      <c:pt idx="5494">
                        <c:v>862.10651757409278</c:v>
                      </c:pt>
                      <c:pt idx="5495">
                        <c:v>860.52832128106911</c:v>
                      </c:pt>
                      <c:pt idx="5496">
                        <c:v>858.9479649793476</c:v>
                      </c:pt>
                      <c:pt idx="5497">
                        <c:v>857.43954822816977</c:v>
                      </c:pt>
                      <c:pt idx="5498">
                        <c:v>855.80459584452899</c:v>
                      </c:pt>
                      <c:pt idx="5499">
                        <c:v>854.19913875207476</c:v>
                      </c:pt>
                      <c:pt idx="5500">
                        <c:v>852.69094545007295</c:v>
                      </c:pt>
                      <c:pt idx="5501">
                        <c:v>851.10522636813505</c:v>
                      </c:pt>
                      <c:pt idx="5502">
                        <c:v>849.52701899109331</c:v>
                      </c:pt>
                      <c:pt idx="5503">
                        <c:v>847.90957012621232</c:v>
                      </c:pt>
                      <c:pt idx="5504">
                        <c:v>846.32689376565804</c:v>
                      </c:pt>
                      <c:pt idx="5505">
                        <c:v>844.94265135710464</c:v>
                      </c:pt>
                      <c:pt idx="5506">
                        <c:v>843.45747332019573</c:v>
                      </c:pt>
                      <c:pt idx="5507">
                        <c:v>841.86944526344303</c:v>
                      </c:pt>
                      <c:pt idx="5508">
                        <c:v>840.38383141219958</c:v>
                      </c:pt>
                      <c:pt idx="5509">
                        <c:v>838.81381717159911</c:v>
                      </c:pt>
                      <c:pt idx="5510">
                        <c:v>837.23167327647218</c:v>
                      </c:pt>
                      <c:pt idx="5511">
                        <c:v>835.64400655099462</c:v>
                      </c:pt>
                      <c:pt idx="5512">
                        <c:v>834.03445289031959</c:v>
                      </c:pt>
                      <c:pt idx="5513">
                        <c:v>832.4395723921798</c:v>
                      </c:pt>
                      <c:pt idx="5514">
                        <c:v>830.87172924429524</c:v>
                      </c:pt>
                      <c:pt idx="5515">
                        <c:v>829.31029163944538</c:v>
                      </c:pt>
                      <c:pt idx="5516">
                        <c:v>827.70439873265764</c:v>
                      </c:pt>
                      <c:pt idx="5517">
                        <c:v>826.04158968511729</c:v>
                      </c:pt>
                      <c:pt idx="5518">
                        <c:v>824.50526395501754</c:v>
                      </c:pt>
                      <c:pt idx="5519">
                        <c:v>822.94249673913157</c:v>
                      </c:pt>
                      <c:pt idx="5520">
                        <c:v>821.33950867162685</c:v>
                      </c:pt>
                      <c:pt idx="5521">
                        <c:v>819.77070832799802</c:v>
                      </c:pt>
                      <c:pt idx="5522">
                        <c:v>818.2256680800474</c:v>
                      </c:pt>
                      <c:pt idx="5523">
                        <c:v>816.63385247132521</c:v>
                      </c:pt>
                      <c:pt idx="5524">
                        <c:v>815.04329199058157</c:v>
                      </c:pt>
                      <c:pt idx="5525">
                        <c:v>813.37541809506047</c:v>
                      </c:pt>
                      <c:pt idx="5526">
                        <c:v>811.82530191511069</c:v>
                      </c:pt>
                      <c:pt idx="5527">
                        <c:v>810.23317729013718</c:v>
                      </c:pt>
                      <c:pt idx="5528">
                        <c:v>808.64886230229513</c:v>
                      </c:pt>
                      <c:pt idx="5529">
                        <c:v>807.024486512968</c:v>
                      </c:pt>
                      <c:pt idx="5530">
                        <c:v>805.50549316747674</c:v>
                      </c:pt>
                      <c:pt idx="5531">
                        <c:v>803.98158394012</c:v>
                      </c:pt>
                      <c:pt idx="5532">
                        <c:v>802.55092750207086</c:v>
                      </c:pt>
                      <c:pt idx="5533">
                        <c:v>801.00942918887847</c:v>
                      </c:pt>
                      <c:pt idx="5534">
                        <c:v>799.45453500916437</c:v>
                      </c:pt>
                      <c:pt idx="5535">
                        <c:v>797.85234408726899</c:v>
                      </c:pt>
                      <c:pt idx="5536">
                        <c:v>796.19658876225776</c:v>
                      </c:pt>
                      <c:pt idx="5537">
                        <c:v>794.57056326162558</c:v>
                      </c:pt>
                      <c:pt idx="5538">
                        <c:v>792.94407977862465</c:v>
                      </c:pt>
                      <c:pt idx="5539">
                        <c:v>791.26292573064666</c:v>
                      </c:pt>
                      <c:pt idx="5540">
                        <c:v>789.52613283792914</c:v>
                      </c:pt>
                      <c:pt idx="5541">
                        <c:v>787.94723294532594</c:v>
                      </c:pt>
                      <c:pt idx="5542">
                        <c:v>786.36877995107454</c:v>
                      </c:pt>
                      <c:pt idx="5543">
                        <c:v>784.78370904862982</c:v>
                      </c:pt>
                      <c:pt idx="5544">
                        <c:v>783.13598680992334</c:v>
                      </c:pt>
                      <c:pt idx="5545">
                        <c:v>781.53153922823742</c:v>
                      </c:pt>
                      <c:pt idx="5546">
                        <c:v>779.95427796292233</c:v>
                      </c:pt>
                      <c:pt idx="5547">
                        <c:v>778.41880169345541</c:v>
                      </c:pt>
                      <c:pt idx="5548">
                        <c:v>776.80496924639158</c:v>
                      </c:pt>
                      <c:pt idx="5549">
                        <c:v>775.21155624138828</c:v>
                      </c:pt>
                      <c:pt idx="5550">
                        <c:v>773.69596694855454</c:v>
                      </c:pt>
                      <c:pt idx="5551">
                        <c:v>772.10969323315476</c:v>
                      </c:pt>
                      <c:pt idx="5552">
                        <c:v>770.57817564980905</c:v>
                      </c:pt>
                      <c:pt idx="5553">
                        <c:v>768.9166740452705</c:v>
                      </c:pt>
                      <c:pt idx="5554">
                        <c:v>767.26702633106004</c:v>
                      </c:pt>
                      <c:pt idx="5555">
                        <c:v>765.63599938148798</c:v>
                      </c:pt>
                      <c:pt idx="5556">
                        <c:v>764.03162628285997</c:v>
                      </c:pt>
                      <c:pt idx="5557">
                        <c:v>762.36231504119178</c:v>
                      </c:pt>
                      <c:pt idx="5558">
                        <c:v>760.77643590911975</c:v>
                      </c:pt>
                      <c:pt idx="5559">
                        <c:v>759.19189747210123</c:v>
                      </c:pt>
                      <c:pt idx="5560">
                        <c:v>757.61354112894298</c:v>
                      </c:pt>
                      <c:pt idx="5561">
                        <c:v>756.01738333479034</c:v>
                      </c:pt>
                      <c:pt idx="5562">
                        <c:v>754.3752805775282</c:v>
                      </c:pt>
                      <c:pt idx="5563">
                        <c:v>752.91559791467841</c:v>
                      </c:pt>
                      <c:pt idx="5564">
                        <c:v>751.38901838123138</c:v>
                      </c:pt>
                      <c:pt idx="5565">
                        <c:v>749.82275046159339</c:v>
                      </c:pt>
                      <c:pt idx="5566">
                        <c:v>748.30325790272627</c:v>
                      </c:pt>
                      <c:pt idx="5567">
                        <c:v>746.73587273720977</c:v>
                      </c:pt>
                      <c:pt idx="5568">
                        <c:v>745.15471928987836</c:v>
                      </c:pt>
                      <c:pt idx="5569">
                        <c:v>743.57742787757434</c:v>
                      </c:pt>
                      <c:pt idx="5570">
                        <c:v>741.96721495339023</c:v>
                      </c:pt>
                      <c:pt idx="5571">
                        <c:v>740.38813594768146</c:v>
                      </c:pt>
                      <c:pt idx="5572">
                        <c:v>738.70620692212833</c:v>
                      </c:pt>
                      <c:pt idx="5573">
                        <c:v>737.10916641528991</c:v>
                      </c:pt>
                      <c:pt idx="5574">
                        <c:v>735.58699246631534</c:v>
                      </c:pt>
                      <c:pt idx="5575">
                        <c:v>734.10905037010355</c:v>
                      </c:pt>
                      <c:pt idx="5576">
                        <c:v>732.56378667297724</c:v>
                      </c:pt>
                      <c:pt idx="5577">
                        <c:v>731.11572336726158</c:v>
                      </c:pt>
                      <c:pt idx="5578">
                        <c:v>729.52724841215684</c:v>
                      </c:pt>
                      <c:pt idx="5579">
                        <c:v>728.11449007619581</c:v>
                      </c:pt>
                      <c:pt idx="5580">
                        <c:v>726.50591577929936</c:v>
                      </c:pt>
                      <c:pt idx="5581">
                        <c:v>724.92252784021161</c:v>
                      </c:pt>
                      <c:pt idx="5582">
                        <c:v>723.45152375246232</c:v>
                      </c:pt>
                      <c:pt idx="5583">
                        <c:v>721.84996194708765</c:v>
                      </c:pt>
                      <c:pt idx="5584">
                        <c:v>720.35030404983036</c:v>
                      </c:pt>
                      <c:pt idx="5585">
                        <c:v>718.7432415821396</c:v>
                      </c:pt>
                      <c:pt idx="5586">
                        <c:v>717.10920516323631</c:v>
                      </c:pt>
                      <c:pt idx="5587">
                        <c:v>715.55718567581607</c:v>
                      </c:pt>
                      <c:pt idx="5588">
                        <c:v>714.0095606888508</c:v>
                      </c:pt>
                      <c:pt idx="5589">
                        <c:v>712.24883967136702</c:v>
                      </c:pt>
                      <c:pt idx="5590">
                        <c:v>710.62993439736658</c:v>
                      </c:pt>
                      <c:pt idx="5591">
                        <c:v>708.94703709205248</c:v>
                      </c:pt>
                      <c:pt idx="5592">
                        <c:v>707.37005469599978</c:v>
                      </c:pt>
                      <c:pt idx="5593">
                        <c:v>705.91447968538807</c:v>
                      </c:pt>
                      <c:pt idx="5594">
                        <c:v>704.38946429617101</c:v>
                      </c:pt>
                      <c:pt idx="5595">
                        <c:v>702.8192487744293</c:v>
                      </c:pt>
                      <c:pt idx="5596">
                        <c:v>701.32848450812855</c:v>
                      </c:pt>
                      <c:pt idx="5597">
                        <c:v>699.80532011135801</c:v>
                      </c:pt>
                      <c:pt idx="5598">
                        <c:v>698.28512395291182</c:v>
                      </c:pt>
                      <c:pt idx="5599">
                        <c:v>696.82108802061373</c:v>
                      </c:pt>
                      <c:pt idx="5600">
                        <c:v>695.27913172505305</c:v>
                      </c:pt>
                      <c:pt idx="5601">
                        <c:v>693.74692162614531</c:v>
                      </c:pt>
                      <c:pt idx="5602">
                        <c:v>692.23258746129022</c:v>
                      </c:pt>
                      <c:pt idx="5603">
                        <c:v>690.54834635585905</c:v>
                      </c:pt>
                      <c:pt idx="5604">
                        <c:v>688.94477040283982</c:v>
                      </c:pt>
                      <c:pt idx="5605">
                        <c:v>687.40382361804734</c:v>
                      </c:pt>
                      <c:pt idx="5606">
                        <c:v>685.77796614650379</c:v>
                      </c:pt>
                      <c:pt idx="5607">
                        <c:v>684.11739956967494</c:v>
                      </c:pt>
                      <c:pt idx="5608">
                        <c:v>682.53630641632253</c:v>
                      </c:pt>
                      <c:pt idx="5609">
                        <c:v>680.81637684182715</c:v>
                      </c:pt>
                      <c:pt idx="5610">
                        <c:v>679.09540450451243</c:v>
                      </c:pt>
                      <c:pt idx="5611">
                        <c:v>677.48043264353521</c:v>
                      </c:pt>
                      <c:pt idx="5612">
                        <c:v>675.87304697051343</c:v>
                      </c:pt>
                      <c:pt idx="5613">
                        <c:v>674.20884180783298</c:v>
                      </c:pt>
                      <c:pt idx="5614">
                        <c:v>672.55350012912004</c:v>
                      </c:pt>
                      <c:pt idx="5615">
                        <c:v>670.97920710212964</c:v>
                      </c:pt>
                      <c:pt idx="5616">
                        <c:v>669.34094421186103</c:v>
                      </c:pt>
                      <c:pt idx="5617">
                        <c:v>667.76576847218541</c:v>
                      </c:pt>
                      <c:pt idx="5618">
                        <c:v>666.09249854439634</c:v>
                      </c:pt>
                      <c:pt idx="5619">
                        <c:v>664.50445940362624</c:v>
                      </c:pt>
                      <c:pt idx="5620">
                        <c:v>662.98703020236326</c:v>
                      </c:pt>
                      <c:pt idx="5621">
                        <c:v>661.35273708223247</c:v>
                      </c:pt>
                      <c:pt idx="5622">
                        <c:v>659.76694351723563</c:v>
                      </c:pt>
                      <c:pt idx="5623">
                        <c:v>658.19337625785977</c:v>
                      </c:pt>
                      <c:pt idx="5624">
                        <c:v>656.67215950462833</c:v>
                      </c:pt>
                      <c:pt idx="5625">
                        <c:v>654.96066070482971</c:v>
                      </c:pt>
                      <c:pt idx="5626">
                        <c:v>653.48399590463077</c:v>
                      </c:pt>
                      <c:pt idx="5627">
                        <c:v>651.9976593908367</c:v>
                      </c:pt>
                      <c:pt idx="5628">
                        <c:v>650.36794298932898</c:v>
                      </c:pt>
                      <c:pt idx="5629">
                        <c:v>648.93397914971501</c:v>
                      </c:pt>
                      <c:pt idx="5630">
                        <c:v>647.38693894320068</c:v>
                      </c:pt>
                      <c:pt idx="5631">
                        <c:v>645.77779094987102</c:v>
                      </c:pt>
                      <c:pt idx="5632">
                        <c:v>644.22063213141053</c:v>
                      </c:pt>
                      <c:pt idx="5633">
                        <c:v>642.68752025684603</c:v>
                      </c:pt>
                      <c:pt idx="5634">
                        <c:v>641.20640864116797</c:v>
                      </c:pt>
                      <c:pt idx="5635">
                        <c:v>639.64485532225342</c:v>
                      </c:pt>
                      <c:pt idx="5636">
                        <c:v>638.12106491402471</c:v>
                      </c:pt>
                      <c:pt idx="5637">
                        <c:v>636.52204661665803</c:v>
                      </c:pt>
                      <c:pt idx="5638">
                        <c:v>634.92161314117891</c:v>
                      </c:pt>
                      <c:pt idx="5639">
                        <c:v>633.40816479407147</c:v>
                      </c:pt>
                      <c:pt idx="5640">
                        <c:v>631.79520708073858</c:v>
                      </c:pt>
                      <c:pt idx="5641">
                        <c:v>630.22321504960928</c:v>
                      </c:pt>
                      <c:pt idx="5642">
                        <c:v>628.70096661757555</c:v>
                      </c:pt>
                      <c:pt idx="5643">
                        <c:v>627.17573886320008</c:v>
                      </c:pt>
                      <c:pt idx="5644">
                        <c:v>625.61550407130471</c:v>
                      </c:pt>
                      <c:pt idx="5645">
                        <c:v>624.11618533728802</c:v>
                      </c:pt>
                      <c:pt idx="5646">
                        <c:v>622.58871200713804</c:v>
                      </c:pt>
                      <c:pt idx="5647">
                        <c:v>620.99605491673731</c:v>
                      </c:pt>
                      <c:pt idx="5648">
                        <c:v>619.47274155384923</c:v>
                      </c:pt>
                      <c:pt idx="5649">
                        <c:v>617.94548058885812</c:v>
                      </c:pt>
                      <c:pt idx="5650">
                        <c:v>616.36556010147001</c:v>
                      </c:pt>
                      <c:pt idx="5651">
                        <c:v>614.82474321982238</c:v>
                      </c:pt>
                      <c:pt idx="5652">
                        <c:v>613.20734666996452</c:v>
                      </c:pt>
                      <c:pt idx="5653">
                        <c:v>611.54540925109313</c:v>
                      </c:pt>
                      <c:pt idx="5654">
                        <c:v>610.02536205876368</c:v>
                      </c:pt>
                      <c:pt idx="5655">
                        <c:v>608.38516260897222</c:v>
                      </c:pt>
                      <c:pt idx="5656">
                        <c:v>606.77722540755121</c:v>
                      </c:pt>
                      <c:pt idx="5657">
                        <c:v>605.25686919897032</c:v>
                      </c:pt>
                      <c:pt idx="5658">
                        <c:v>603.52290666247836</c:v>
                      </c:pt>
                      <c:pt idx="5659">
                        <c:v>601.88360100938917</c:v>
                      </c:pt>
                      <c:pt idx="5660">
                        <c:v>600.35588206202954</c:v>
                      </c:pt>
                      <c:pt idx="5661">
                        <c:v>598.81891613139169</c:v>
                      </c:pt>
                      <c:pt idx="5662">
                        <c:v>597.18662296982359</c:v>
                      </c:pt>
                      <c:pt idx="5663">
                        <c:v>595.59752998221609</c:v>
                      </c:pt>
                      <c:pt idx="5664">
                        <c:v>594.03726193826867</c:v>
                      </c:pt>
                      <c:pt idx="5665">
                        <c:v>592.42649438062244</c:v>
                      </c:pt>
                      <c:pt idx="5666">
                        <c:v>590.81446061098131</c:v>
                      </c:pt>
                      <c:pt idx="5667">
                        <c:v>589.32094047151384</c:v>
                      </c:pt>
                      <c:pt idx="5668">
                        <c:v>587.70221431062043</c:v>
                      </c:pt>
                      <c:pt idx="5669">
                        <c:v>586.09181916826674</c:v>
                      </c:pt>
                      <c:pt idx="5670">
                        <c:v>584.60798182641156</c:v>
                      </c:pt>
                      <c:pt idx="5671">
                        <c:v>583.01830405835301</c:v>
                      </c:pt>
                      <c:pt idx="5672">
                        <c:v>581.432871824632</c:v>
                      </c:pt>
                      <c:pt idx="5673">
                        <c:v>579.83075538579567</c:v>
                      </c:pt>
                      <c:pt idx="5674">
                        <c:v>578.31041026123251</c:v>
                      </c:pt>
                      <c:pt idx="5675">
                        <c:v>576.75536711540087</c:v>
                      </c:pt>
                      <c:pt idx="5676">
                        <c:v>575.23860826166504</c:v>
                      </c:pt>
                      <c:pt idx="5677">
                        <c:v>573.73123427330756</c:v>
                      </c:pt>
                      <c:pt idx="5678">
                        <c:v>572.18407524766542</c:v>
                      </c:pt>
                      <c:pt idx="5679">
                        <c:v>570.61145410001552</c:v>
                      </c:pt>
                      <c:pt idx="5680">
                        <c:v>569.01647695078248</c:v>
                      </c:pt>
                      <c:pt idx="5681">
                        <c:v>567.4855663159218</c:v>
                      </c:pt>
                      <c:pt idx="5682">
                        <c:v>566.0024738046518</c:v>
                      </c:pt>
                      <c:pt idx="5683">
                        <c:v>564.38343862750628</c:v>
                      </c:pt>
                      <c:pt idx="5684">
                        <c:v>562.82198993863994</c:v>
                      </c:pt>
                      <c:pt idx="5685">
                        <c:v>561.33442844385661</c:v>
                      </c:pt>
                      <c:pt idx="5686">
                        <c:v>559.69684698513231</c:v>
                      </c:pt>
                      <c:pt idx="5687">
                        <c:v>558.12966310075626</c:v>
                      </c:pt>
                      <c:pt idx="5688">
                        <c:v>556.5072761859758</c:v>
                      </c:pt>
                      <c:pt idx="5689">
                        <c:v>554.81473731405652</c:v>
                      </c:pt>
                      <c:pt idx="5690">
                        <c:v>553.26461005008969</c:v>
                      </c:pt>
                      <c:pt idx="5691">
                        <c:v>551.66413223854101</c:v>
                      </c:pt>
                      <c:pt idx="5692">
                        <c:v>550.08868073466601</c:v>
                      </c:pt>
                      <c:pt idx="5693">
                        <c:v>548.58369020418172</c:v>
                      </c:pt>
                      <c:pt idx="5694">
                        <c:v>547.04086227995322</c:v>
                      </c:pt>
                      <c:pt idx="5695">
                        <c:v>545.43018028938297</c:v>
                      </c:pt>
                      <c:pt idx="5696">
                        <c:v>543.8726047195604</c:v>
                      </c:pt>
                      <c:pt idx="5697">
                        <c:v>542.3623369759365</c:v>
                      </c:pt>
                      <c:pt idx="5698">
                        <c:v>540.78606615841773</c:v>
                      </c:pt>
                      <c:pt idx="5699">
                        <c:v>539.21837197665002</c:v>
                      </c:pt>
                      <c:pt idx="5700">
                        <c:v>537.65179504075968</c:v>
                      </c:pt>
                      <c:pt idx="5701">
                        <c:v>536.09758229258978</c:v>
                      </c:pt>
                      <c:pt idx="5702">
                        <c:v>534.54374195971297</c:v>
                      </c:pt>
                      <c:pt idx="5703">
                        <c:v>533.01039555195484</c:v>
                      </c:pt>
                      <c:pt idx="5704">
                        <c:v>531.48896643356511</c:v>
                      </c:pt>
                      <c:pt idx="5705">
                        <c:v>529.97097461988665</c:v>
                      </c:pt>
                      <c:pt idx="5706">
                        <c:v>528.36672034038611</c:v>
                      </c:pt>
                      <c:pt idx="5707">
                        <c:v>526.74148400640934</c:v>
                      </c:pt>
                      <c:pt idx="5708">
                        <c:v>525.14379532007945</c:v>
                      </c:pt>
                      <c:pt idx="5709">
                        <c:v>523.65024503362338</c:v>
                      </c:pt>
                      <c:pt idx="5710">
                        <c:v>522.09882141067158</c:v>
                      </c:pt>
                      <c:pt idx="5711">
                        <c:v>520.5208073358167</c:v>
                      </c:pt>
                      <c:pt idx="5712">
                        <c:v>518.87904684685827</c:v>
                      </c:pt>
                      <c:pt idx="5713">
                        <c:v>517.28092234619464</c:v>
                      </c:pt>
                      <c:pt idx="5714">
                        <c:v>515.7561636582044</c:v>
                      </c:pt>
                      <c:pt idx="5715">
                        <c:v>514.20577171405557</c:v>
                      </c:pt>
                      <c:pt idx="5716">
                        <c:v>512.72979942941731</c:v>
                      </c:pt>
                      <c:pt idx="5717">
                        <c:v>511.2097220900996</c:v>
                      </c:pt>
                      <c:pt idx="5718">
                        <c:v>509.68032328444502</c:v>
                      </c:pt>
                      <c:pt idx="5719">
                        <c:v>508.24238967469267</c:v>
                      </c:pt>
                      <c:pt idx="5720">
                        <c:v>506.66912034755069</c:v>
                      </c:pt>
                      <c:pt idx="5721">
                        <c:v>505.17397266481248</c:v>
                      </c:pt>
                      <c:pt idx="5722">
                        <c:v>503.69870087469099</c:v>
                      </c:pt>
                      <c:pt idx="5723">
                        <c:v>502.14246599992299</c:v>
                      </c:pt>
                      <c:pt idx="5724">
                        <c:v>500.6266643419313</c:v>
                      </c:pt>
                      <c:pt idx="5725">
                        <c:v>499.09620060542147</c:v>
                      </c:pt>
                      <c:pt idx="5726">
                        <c:v>497.58166515942548</c:v>
                      </c:pt>
                      <c:pt idx="5727">
                        <c:v>496.10608435305221</c:v>
                      </c:pt>
                      <c:pt idx="5728">
                        <c:v>494.57814195651639</c:v>
                      </c:pt>
                      <c:pt idx="5729">
                        <c:v>493.05861614559763</c:v>
                      </c:pt>
                      <c:pt idx="5730">
                        <c:v>491.508775729847</c:v>
                      </c:pt>
                      <c:pt idx="5731">
                        <c:v>489.94345392193549</c:v>
                      </c:pt>
                      <c:pt idx="5732">
                        <c:v>488.43085503546172</c:v>
                      </c:pt>
                      <c:pt idx="5733">
                        <c:v>486.99252684238212</c:v>
                      </c:pt>
                      <c:pt idx="5734">
                        <c:v>485.45565756283759</c:v>
                      </c:pt>
                      <c:pt idx="5735">
                        <c:v>483.81905546789079</c:v>
                      </c:pt>
                      <c:pt idx="5736">
                        <c:v>482.21679006293692</c:v>
                      </c:pt>
                      <c:pt idx="5737">
                        <c:v>480.61251361540229</c:v>
                      </c:pt>
                      <c:pt idx="5738">
                        <c:v>478.93225336412661</c:v>
                      </c:pt>
                      <c:pt idx="5739">
                        <c:v>477.3065257957287</c:v>
                      </c:pt>
                      <c:pt idx="5740">
                        <c:v>475.81583601248673</c:v>
                      </c:pt>
                      <c:pt idx="5741">
                        <c:v>474.32312410264649</c:v>
                      </c:pt>
                      <c:pt idx="5742">
                        <c:v>472.80456657148852</c:v>
                      </c:pt>
                      <c:pt idx="5743">
                        <c:v>471.26277032606203</c:v>
                      </c:pt>
                      <c:pt idx="5744">
                        <c:v>469.67448556808091</c:v>
                      </c:pt>
                      <c:pt idx="5745">
                        <c:v>468.14623415529371</c:v>
                      </c:pt>
                      <c:pt idx="5746">
                        <c:v>466.53895621738218</c:v>
                      </c:pt>
                      <c:pt idx="5747">
                        <c:v>465.03177242614811</c:v>
                      </c:pt>
                      <c:pt idx="5748">
                        <c:v>463.45026562649582</c:v>
                      </c:pt>
                      <c:pt idx="5749">
                        <c:v>461.84781800337311</c:v>
                      </c:pt>
                      <c:pt idx="5750">
                        <c:v>460.25795801714543</c:v>
                      </c:pt>
                      <c:pt idx="5751">
                        <c:v>458.73998526643851</c:v>
                      </c:pt>
                      <c:pt idx="5752">
                        <c:v>457.22238493102401</c:v>
                      </c:pt>
                      <c:pt idx="5753">
                        <c:v>455.65511547957237</c:v>
                      </c:pt>
                      <c:pt idx="5754">
                        <c:v>454.09216604551727</c:v>
                      </c:pt>
                      <c:pt idx="5755">
                        <c:v>452.51186205881908</c:v>
                      </c:pt>
                      <c:pt idx="5756">
                        <c:v>450.94601886949738</c:v>
                      </c:pt>
                      <c:pt idx="5757">
                        <c:v>449.36162939859611</c:v>
                      </c:pt>
                      <c:pt idx="5758">
                        <c:v>447.81166218476397</c:v>
                      </c:pt>
                      <c:pt idx="5759">
                        <c:v>446.17283668207801</c:v>
                      </c:pt>
                      <c:pt idx="5760">
                        <c:v>444.5130069568803</c:v>
                      </c:pt>
                      <c:pt idx="5761">
                        <c:v>442.84960204487288</c:v>
                      </c:pt>
                      <c:pt idx="5762">
                        <c:v>441.18717649664308</c:v>
                      </c:pt>
                      <c:pt idx="5763">
                        <c:v>439.6122574581949</c:v>
                      </c:pt>
                      <c:pt idx="5764">
                        <c:v>438.12642015777652</c:v>
                      </c:pt>
                      <c:pt idx="5765">
                        <c:v>436.59082817424502</c:v>
                      </c:pt>
                      <c:pt idx="5766">
                        <c:v>435.18036772908039</c:v>
                      </c:pt>
                      <c:pt idx="5767">
                        <c:v>433.7004890733466</c:v>
                      </c:pt>
                      <c:pt idx="5768">
                        <c:v>432.17301574319703</c:v>
                      </c:pt>
                      <c:pt idx="5769">
                        <c:v>430.68151773032781</c:v>
                      </c:pt>
                      <c:pt idx="5770">
                        <c:v>429.08201928255812</c:v>
                      </c:pt>
                      <c:pt idx="5771">
                        <c:v>427.56683565706948</c:v>
                      </c:pt>
                      <c:pt idx="5772">
                        <c:v>426.00657869713899</c:v>
                      </c:pt>
                      <c:pt idx="5773">
                        <c:v>424.37542494948411</c:v>
                      </c:pt>
                      <c:pt idx="5774">
                        <c:v>422.75915672952311</c:v>
                      </c:pt>
                      <c:pt idx="5775">
                        <c:v>421.21915916151869</c:v>
                      </c:pt>
                      <c:pt idx="5776">
                        <c:v>419.73807769283019</c:v>
                      </c:pt>
                      <c:pt idx="5777">
                        <c:v>418.19771879355079</c:v>
                      </c:pt>
                      <c:pt idx="5778">
                        <c:v>416.5790671157157</c:v>
                      </c:pt>
                      <c:pt idx="5779">
                        <c:v>414.99408178034628</c:v>
                      </c:pt>
                      <c:pt idx="5780">
                        <c:v>413.42533375174111</c:v>
                      </c:pt>
                      <c:pt idx="5781">
                        <c:v>411.90039284558168</c:v>
                      </c:pt>
                      <c:pt idx="5782">
                        <c:v>410.33968898730069</c:v>
                      </c:pt>
                      <c:pt idx="5783">
                        <c:v>408.72751733555918</c:v>
                      </c:pt>
                      <c:pt idx="5784">
                        <c:v>407.21538751547132</c:v>
                      </c:pt>
                      <c:pt idx="5785">
                        <c:v>405.66809060772948</c:v>
                      </c:pt>
                      <c:pt idx="5786">
                        <c:v>404.06695353267139</c:v>
                      </c:pt>
                      <c:pt idx="5787">
                        <c:v>402.4807019853065</c:v>
                      </c:pt>
                      <c:pt idx="5788">
                        <c:v>400.98524528631702</c:v>
                      </c:pt>
                      <c:pt idx="5789">
                        <c:v>399.4778823819766</c:v>
                      </c:pt>
                      <c:pt idx="5790">
                        <c:v>397.97616910606843</c:v>
                      </c:pt>
                      <c:pt idx="5791">
                        <c:v>396.51907118223329</c:v>
                      </c:pt>
                      <c:pt idx="5792">
                        <c:v>394.97221008882559</c:v>
                      </c:pt>
                      <c:pt idx="5793">
                        <c:v>393.42349800297143</c:v>
                      </c:pt>
                      <c:pt idx="5794">
                        <c:v>391.95291864553832</c:v>
                      </c:pt>
                      <c:pt idx="5795">
                        <c:v>390.40918584058949</c:v>
                      </c:pt>
                      <c:pt idx="5796">
                        <c:v>388.84490679549708</c:v>
                      </c:pt>
                      <c:pt idx="5797">
                        <c:v>387.29015049788262</c:v>
                      </c:pt>
                      <c:pt idx="5798">
                        <c:v>385.65786842033202</c:v>
                      </c:pt>
                      <c:pt idx="5799">
                        <c:v>384.15726130628542</c:v>
                      </c:pt>
                      <c:pt idx="5800">
                        <c:v>382.63803342760042</c:v>
                      </c:pt>
                      <c:pt idx="5801">
                        <c:v>381.14010770366122</c:v>
                      </c:pt>
                      <c:pt idx="5802">
                        <c:v>379.57283825221009</c:v>
                      </c:pt>
                      <c:pt idx="5803">
                        <c:v>377.93607610712883</c:v>
                      </c:pt>
                      <c:pt idx="5804">
                        <c:v>376.3425141360085</c:v>
                      </c:pt>
                      <c:pt idx="5805">
                        <c:v>374.75273971685698</c:v>
                      </c:pt>
                      <c:pt idx="5806">
                        <c:v>373.16378461134951</c:v>
                      </c:pt>
                      <c:pt idx="5807">
                        <c:v>371.63635251220597</c:v>
                      </c:pt>
                      <c:pt idx="5808">
                        <c:v>370.14854540021258</c:v>
                      </c:pt>
                      <c:pt idx="5809">
                        <c:v>368.54833226884602</c:v>
                      </c:pt>
                      <c:pt idx="5810">
                        <c:v>367.02626294991882</c:v>
                      </c:pt>
                      <c:pt idx="5811">
                        <c:v>365.44109539637969</c:v>
                      </c:pt>
                      <c:pt idx="5812">
                        <c:v>363.85086299486022</c:v>
                      </c:pt>
                      <c:pt idx="5813">
                        <c:v>362.29914941862847</c:v>
                      </c:pt>
                      <c:pt idx="5814">
                        <c:v>360.72239845070578</c:v>
                      </c:pt>
                      <c:pt idx="5815">
                        <c:v>359.26282041790449</c:v>
                      </c:pt>
                      <c:pt idx="5816">
                        <c:v>357.80443411404002</c:v>
                      </c:pt>
                      <c:pt idx="5817">
                        <c:v>356.28989866804301</c:v>
                      </c:pt>
                      <c:pt idx="5818">
                        <c:v>354.78638671471299</c:v>
                      </c:pt>
                      <c:pt idx="5819">
                        <c:v>353.19729372710532</c:v>
                      </c:pt>
                      <c:pt idx="5820">
                        <c:v>351.6213208418207</c:v>
                      </c:pt>
                      <c:pt idx="5821">
                        <c:v>350.02516304766817</c:v>
                      </c:pt>
                      <c:pt idx="5822">
                        <c:v>348.50348831206799</c:v>
                      </c:pt>
                      <c:pt idx="5823">
                        <c:v>346.87932488789971</c:v>
                      </c:pt>
                      <c:pt idx="5824">
                        <c:v>345.27923057566159</c:v>
                      </c:pt>
                      <c:pt idx="5825">
                        <c:v>343.75995038195288</c:v>
                      </c:pt>
                      <c:pt idx="5826">
                        <c:v>342.20797212553907</c:v>
                      </c:pt>
                      <c:pt idx="5827">
                        <c:v>340.6063992361469</c:v>
                      </c:pt>
                      <c:pt idx="5828">
                        <c:v>339.10991085835582</c:v>
                      </c:pt>
                      <c:pt idx="5829">
                        <c:v>337.75949484240209</c:v>
                      </c:pt>
                      <c:pt idx="5830">
                        <c:v>336.2856714824452</c:v>
                      </c:pt>
                      <c:pt idx="5831">
                        <c:v>334.76022027889343</c:v>
                      </c:pt>
                      <c:pt idx="5832">
                        <c:v>333.2359718882966</c:v>
                      </c:pt>
                      <c:pt idx="5833">
                        <c:v>331.6814088928686</c:v>
                      </c:pt>
                      <c:pt idx="5834">
                        <c:v>330.14987224655079</c:v>
                      </c:pt>
                      <c:pt idx="5835">
                        <c:v>328.60664176004002</c:v>
                      </c:pt>
                      <c:pt idx="5836">
                        <c:v>327.12068874555598</c:v>
                      </c:pt>
                      <c:pt idx="5837">
                        <c:v>325.60665561799811</c:v>
                      </c:pt>
                      <c:pt idx="5838">
                        <c:v>324.09530388054731</c:v>
                      </c:pt>
                      <c:pt idx="5839">
                        <c:v>322.6087550015954</c:v>
                      </c:pt>
                      <c:pt idx="5840">
                        <c:v>321.06330110734552</c:v>
                      </c:pt>
                      <c:pt idx="5841">
                        <c:v>319.60892890968802</c:v>
                      </c:pt>
                      <c:pt idx="5842">
                        <c:v>318.15150290662899</c:v>
                      </c:pt>
                      <c:pt idx="5843">
                        <c:v>316.66489062863599</c:v>
                      </c:pt>
                      <c:pt idx="5844">
                        <c:v>315.19950602232979</c:v>
                      </c:pt>
                      <c:pt idx="5845">
                        <c:v>313.877043321369</c:v>
                      </c:pt>
                      <c:pt idx="5846">
                        <c:v>312.44293051563773</c:v>
                      </c:pt>
                      <c:pt idx="5847">
                        <c:v>311.02633231268362</c:v>
                      </c:pt>
                      <c:pt idx="5848">
                        <c:v>309.52436544061078</c:v>
                      </c:pt>
                      <c:pt idx="5849">
                        <c:v>308.0881560252227</c:v>
                      </c:pt>
                      <c:pt idx="5850">
                        <c:v>306.64823354092408</c:v>
                      </c:pt>
                      <c:pt idx="5851">
                        <c:v>305.123601651017</c:v>
                      </c:pt>
                      <c:pt idx="5852">
                        <c:v>303.67911353211218</c:v>
                      </c:pt>
                      <c:pt idx="5853">
                        <c:v>302.15909959183551</c:v>
                      </c:pt>
                      <c:pt idx="5854">
                        <c:v>300.72160179641742</c:v>
                      </c:pt>
                      <c:pt idx="5855">
                        <c:v>299.32379238718971</c:v>
                      </c:pt>
                      <c:pt idx="5856">
                        <c:v>297.87517444801222</c:v>
                      </c:pt>
                      <c:pt idx="5857">
                        <c:v>296.36406522271</c:v>
                      </c:pt>
                      <c:pt idx="5858">
                        <c:v>294.84997667506519</c:v>
                      </c:pt>
                      <c:pt idx="5859">
                        <c:v>293.40194351633909</c:v>
                      </c:pt>
                      <c:pt idx="5860">
                        <c:v>291.89097217313571</c:v>
                      </c:pt>
                      <c:pt idx="5861">
                        <c:v>290.43696928570802</c:v>
                      </c:pt>
                      <c:pt idx="5862">
                        <c:v>288.89976882187699</c:v>
                      </c:pt>
                      <c:pt idx="5863">
                        <c:v>287.43176311944131</c:v>
                      </c:pt>
                      <c:pt idx="5864">
                        <c:v>285.87155847453539</c:v>
                      </c:pt>
                      <c:pt idx="5865">
                        <c:v>284.30650134680582</c:v>
                      </c:pt>
                      <c:pt idx="5866">
                        <c:v>282.78181403681168</c:v>
                      </c:pt>
                      <c:pt idx="5867">
                        <c:v>281.30845663817757</c:v>
                      </c:pt>
                      <c:pt idx="5868">
                        <c:v>279.67152335894468</c:v>
                      </c:pt>
                      <c:pt idx="5869">
                        <c:v>278.05724401352933</c:v>
                      </c:pt>
                      <c:pt idx="5870">
                        <c:v>276.5264601767513</c:v>
                      </c:pt>
                      <c:pt idx="5871">
                        <c:v>275.06695662700798</c:v>
                      </c:pt>
                      <c:pt idx="5872">
                        <c:v>273.5098057875025</c:v>
                      </c:pt>
                      <c:pt idx="5873">
                        <c:v>272.00017513935342</c:v>
                      </c:pt>
                      <c:pt idx="5874">
                        <c:v>270.39030137840967</c:v>
                      </c:pt>
                      <c:pt idx="5875">
                        <c:v>268.87643627994021</c:v>
                      </c:pt>
                      <c:pt idx="5876">
                        <c:v>267.37016845344402</c:v>
                      </c:pt>
                      <c:pt idx="5877">
                        <c:v>265.92855192177001</c:v>
                      </c:pt>
                      <c:pt idx="5878">
                        <c:v>264.45946222550862</c:v>
                      </c:pt>
                      <c:pt idx="5879">
                        <c:v>263.03318920389711</c:v>
                      </c:pt>
                      <c:pt idx="5880">
                        <c:v>261.61490803758528</c:v>
                      </c:pt>
                      <c:pt idx="5881">
                        <c:v>260.19126409105769</c:v>
                      </c:pt>
                      <c:pt idx="5882">
                        <c:v>258.73760347193371</c:v>
                      </c:pt>
                      <c:pt idx="5883">
                        <c:v>257.30234016827211</c:v>
                      </c:pt>
                      <c:pt idx="5884">
                        <c:v>255.84011399741439</c:v>
                      </c:pt>
                      <c:pt idx="5885">
                        <c:v>254.4000948620228</c:v>
                      </c:pt>
                      <c:pt idx="5886">
                        <c:v>252.81907929679119</c:v>
                      </c:pt>
                      <c:pt idx="5887">
                        <c:v>251.2579396241758</c:v>
                      </c:pt>
                      <c:pt idx="5888">
                        <c:v>249.7517050497313</c:v>
                      </c:pt>
                      <c:pt idx="5889">
                        <c:v>248.2208054988873</c:v>
                      </c:pt>
                      <c:pt idx="5890">
                        <c:v>246.70844114560671</c:v>
                      </c:pt>
                      <c:pt idx="5891">
                        <c:v>245.21612381909429</c:v>
                      </c:pt>
                      <c:pt idx="5892">
                        <c:v>243.61810394847771</c:v>
                      </c:pt>
                      <c:pt idx="5893">
                        <c:v>242.15407910019761</c:v>
                      </c:pt>
                      <c:pt idx="5894">
                        <c:v>240.7405426815985</c:v>
                      </c:pt>
                      <c:pt idx="5895">
                        <c:v>239.36694026640089</c:v>
                      </c:pt>
                      <c:pt idx="5896">
                        <c:v>237.9549790760488</c:v>
                      </c:pt>
                      <c:pt idx="5897">
                        <c:v>236.51425634107821</c:v>
                      </c:pt>
                      <c:pt idx="5898">
                        <c:v>235.14363324822261</c:v>
                      </c:pt>
                      <c:pt idx="5899">
                        <c:v>233.71305129323261</c:v>
                      </c:pt>
                      <c:pt idx="5900">
                        <c:v>232.24433401226361</c:v>
                      </c:pt>
                      <c:pt idx="5901">
                        <c:v>230.75565527160231</c:v>
                      </c:pt>
                      <c:pt idx="5902">
                        <c:v>229.24910059688901</c:v>
                      </c:pt>
                      <c:pt idx="5903">
                        <c:v>227.64237729243911</c:v>
                      </c:pt>
                      <c:pt idx="5904">
                        <c:v>226.03839877713841</c:v>
                      </c:pt>
                      <c:pt idx="5905">
                        <c:v>224.49623011641921</c:v>
                      </c:pt>
                      <c:pt idx="5906">
                        <c:v>222.96196774392411</c:v>
                      </c:pt>
                      <c:pt idx="5907">
                        <c:v>221.40372182657441</c:v>
                      </c:pt>
                      <c:pt idx="5908">
                        <c:v>219.92374651974711</c:v>
                      </c:pt>
                      <c:pt idx="5909">
                        <c:v>218.45002778983741</c:v>
                      </c:pt>
                      <c:pt idx="5910">
                        <c:v>217.01079471603771</c:v>
                      </c:pt>
                      <c:pt idx="5911">
                        <c:v>215.53780973269659</c:v>
                      </c:pt>
                      <c:pt idx="5912">
                        <c:v>214.06096271432759</c:v>
                      </c:pt>
                      <c:pt idx="5913">
                        <c:v>212.6144192167726</c:v>
                      </c:pt>
                      <c:pt idx="5914">
                        <c:v>211.12386731563041</c:v>
                      </c:pt>
                      <c:pt idx="5915">
                        <c:v>209.81131884041139</c:v>
                      </c:pt>
                      <c:pt idx="5916">
                        <c:v>208.3637436640538</c:v>
                      </c:pt>
                      <c:pt idx="5917">
                        <c:v>206.8855448666136</c:v>
                      </c:pt>
                      <c:pt idx="5918">
                        <c:v>205.53345697132099</c:v>
                      </c:pt>
                      <c:pt idx="5919">
                        <c:v>203.9982897181053</c:v>
                      </c:pt>
                      <c:pt idx="5920">
                        <c:v>202.5350097004102</c:v>
                      </c:pt>
                      <c:pt idx="5921">
                        <c:v>201.09063729557101</c:v>
                      </c:pt>
                      <c:pt idx="5922">
                        <c:v>199.67755885934</c:v>
                      </c:pt>
                      <c:pt idx="5923">
                        <c:v>198.1697490566489</c:v>
                      </c:pt>
                      <c:pt idx="5924">
                        <c:v>196.71981259045239</c:v>
                      </c:pt>
                      <c:pt idx="5925">
                        <c:v>195.23330494250601</c:v>
                      </c:pt>
                      <c:pt idx="5926">
                        <c:v>193.8220996667574</c:v>
                      </c:pt>
                      <c:pt idx="5927">
                        <c:v>192.41060754279121</c:v>
                      </c:pt>
                      <c:pt idx="5928">
                        <c:v>190.90227635868951</c:v>
                      </c:pt>
                      <c:pt idx="5929">
                        <c:v>189.44856342454199</c:v>
                      </c:pt>
                      <c:pt idx="5930">
                        <c:v>188.06209760824919</c:v>
                      </c:pt>
                      <c:pt idx="5931">
                        <c:v>186.70423328644119</c:v>
                      </c:pt>
                      <c:pt idx="5932">
                        <c:v>185.34071933620001</c:v>
                      </c:pt>
                      <c:pt idx="5933">
                        <c:v>183.93043002518789</c:v>
                      </c:pt>
                      <c:pt idx="5934">
                        <c:v>182.52467309673051</c:v>
                      </c:pt>
                      <c:pt idx="5935">
                        <c:v>181.19929447246881</c:v>
                      </c:pt>
                      <c:pt idx="5936">
                        <c:v>179.80009205316401</c:v>
                      </c:pt>
                      <c:pt idx="5937">
                        <c:v>178.3654356979882</c:v>
                      </c:pt>
                      <c:pt idx="5938">
                        <c:v>176.94157938630269</c:v>
                      </c:pt>
                      <c:pt idx="5939">
                        <c:v>175.54885699309219</c:v>
                      </c:pt>
                      <c:pt idx="5940">
                        <c:v>174.23582038851461</c:v>
                      </c:pt>
                      <c:pt idx="5941">
                        <c:v>172.77932941316561</c:v>
                      </c:pt>
                      <c:pt idx="5942">
                        <c:v>171.33639435447279</c:v>
                      </c:pt>
                      <c:pt idx="5943">
                        <c:v>169.96822920254999</c:v>
                      </c:pt>
                      <c:pt idx="5944">
                        <c:v>168.6255372566516</c:v>
                      </c:pt>
                      <c:pt idx="5945">
                        <c:v>167.24150721325671</c:v>
                      </c:pt>
                      <c:pt idx="5946">
                        <c:v>165.9067849546241</c:v>
                      </c:pt>
                      <c:pt idx="5947">
                        <c:v>164.5334059886018</c:v>
                      </c:pt>
                      <c:pt idx="5948">
                        <c:v>163.13245720689841</c:v>
                      </c:pt>
                      <c:pt idx="5949">
                        <c:v>161.68347793644531</c:v>
                      </c:pt>
                      <c:pt idx="5950">
                        <c:v>160.33467837974601</c:v>
                      </c:pt>
                      <c:pt idx="5951">
                        <c:v>158.96919461793101</c:v>
                      </c:pt>
                      <c:pt idx="5952">
                        <c:v>157.4971889983685</c:v>
                      </c:pt>
                      <c:pt idx="5953">
                        <c:v>156.07689678947509</c:v>
                      </c:pt>
                      <c:pt idx="5954">
                        <c:v>154.70873163755269</c:v>
                      </c:pt>
                      <c:pt idx="5955">
                        <c:v>153.34436512161531</c:v>
                      </c:pt>
                      <c:pt idx="5956">
                        <c:v>152.0042800827664</c:v>
                      </c:pt>
                      <c:pt idx="5957">
                        <c:v>150.67022817166031</c:v>
                      </c:pt>
                      <c:pt idx="5958">
                        <c:v>149.1975743726052</c:v>
                      </c:pt>
                      <c:pt idx="5959">
                        <c:v>147.890559811754</c:v>
                      </c:pt>
                      <c:pt idx="5960">
                        <c:v>146.59457982758519</c:v>
                      </c:pt>
                      <c:pt idx="5961">
                        <c:v>145.2485361440522</c:v>
                      </c:pt>
                      <c:pt idx="5962">
                        <c:v>143.86846478677811</c:v>
                      </c:pt>
                      <c:pt idx="5963">
                        <c:v>142.49450104030481</c:v>
                      </c:pt>
                      <c:pt idx="5964">
                        <c:v>141.08097570572409</c:v>
                      </c:pt>
                      <c:pt idx="5965">
                        <c:v>139.78983712036089</c:v>
                      </c:pt>
                      <c:pt idx="5966">
                        <c:v>138.47048053982419</c:v>
                      </c:pt>
                      <c:pt idx="5967">
                        <c:v>137.12243689772831</c:v>
                      </c:pt>
                      <c:pt idx="5968">
                        <c:v>135.74743038843559</c:v>
                      </c:pt>
                      <c:pt idx="5969">
                        <c:v>134.40327094940079</c:v>
                      </c:pt>
                      <c:pt idx="5970">
                        <c:v>133.04964107791241</c:v>
                      </c:pt>
                      <c:pt idx="5971">
                        <c:v>131.73749827003849</c:v>
                      </c:pt>
                      <c:pt idx="5972">
                        <c:v>130.4695983989445</c:v>
                      </c:pt>
                      <c:pt idx="5973">
                        <c:v>129.21041304570051</c:v>
                      </c:pt>
                      <c:pt idx="5974">
                        <c:v>127.90415439945269</c:v>
                      </c:pt>
                      <c:pt idx="5975">
                        <c:v>126.5734542259806</c:v>
                      </c:pt>
                      <c:pt idx="5976">
                        <c:v>125.19782968418529</c:v>
                      </c:pt>
                      <c:pt idx="5977">
                        <c:v>123.72576066558121</c:v>
                      </c:pt>
                      <c:pt idx="5978">
                        <c:v>122.4439847775616</c:v>
                      </c:pt>
                      <c:pt idx="5979">
                        <c:v>121.2104739114843</c:v>
                      </c:pt>
                      <c:pt idx="5980">
                        <c:v>119.8940634012374</c:v>
                      </c:pt>
                      <c:pt idx="5981">
                        <c:v>118.6862491903607</c:v>
                      </c:pt>
                      <c:pt idx="5982">
                        <c:v>117.4015684630576</c:v>
                      </c:pt>
                      <c:pt idx="5983">
                        <c:v>116.103618667315</c:v>
                      </c:pt>
                      <c:pt idx="5984">
                        <c:v>114.82839728844741</c:v>
                      </c:pt>
                      <c:pt idx="5985">
                        <c:v>113.495526022261</c:v>
                      </c:pt>
                      <c:pt idx="5986">
                        <c:v>112.1151234807007</c:v>
                      </c:pt>
                      <c:pt idx="5987">
                        <c:v>110.7183457502761</c:v>
                      </c:pt>
                      <c:pt idx="5988">
                        <c:v>109.4659906703851</c:v>
                      </c:pt>
                      <c:pt idx="5989">
                        <c:v>108.12440488634731</c:v>
                      </c:pt>
                      <c:pt idx="5990">
                        <c:v>106.7650176513162</c:v>
                      </c:pt>
                      <c:pt idx="5991">
                        <c:v>105.4889024757467</c:v>
                      </c:pt>
                      <c:pt idx="5992">
                        <c:v>104.1476146239438</c:v>
                      </c:pt>
                      <c:pt idx="5993">
                        <c:v>102.90121818873649</c:v>
                      </c:pt>
                      <c:pt idx="5994">
                        <c:v>101.65945078717689</c:v>
                      </c:pt>
                      <c:pt idx="5995">
                        <c:v>100.3747700598737</c:v>
                      </c:pt>
                      <c:pt idx="5996">
                        <c:v>99.180522849670979</c:v>
                      </c:pt>
                      <c:pt idx="5997">
                        <c:v>97.928242252837649</c:v>
                      </c:pt>
                      <c:pt idx="5998">
                        <c:v>96.653925754691031</c:v>
                      </c:pt>
                      <c:pt idx="5999">
                        <c:v>95.44866613583963</c:v>
                      </c:pt>
                      <c:pt idx="6000">
                        <c:v>94.234978847354327</c:v>
                      </c:pt>
                      <c:pt idx="6001">
                        <c:v>92.930433311452802</c:v>
                      </c:pt>
                      <c:pt idx="6002">
                        <c:v>91.688974926144041</c:v>
                      </c:pt>
                      <c:pt idx="6003">
                        <c:v>90.469202194892205</c:v>
                      </c:pt>
                      <c:pt idx="6004">
                        <c:v>89.315782784793996</c:v>
                      </c:pt>
                      <c:pt idx="6005">
                        <c:v>88.090274858033808</c:v>
                      </c:pt>
                      <c:pt idx="6006">
                        <c:v>86.922267852475201</c:v>
                      </c:pt>
                      <c:pt idx="6007">
                        <c:v>85.711731020483938</c:v>
                      </c:pt>
                      <c:pt idx="6008">
                        <c:v>84.527423309120422</c:v>
                      </c:pt>
                      <c:pt idx="6009">
                        <c:v>83.318823036651764</c:v>
                      </c:pt>
                      <c:pt idx="6010">
                        <c:v>82.076779870892977</c:v>
                      </c:pt>
                      <c:pt idx="6011">
                        <c:v>80.890971414341038</c:v>
                      </c:pt>
                      <c:pt idx="6012">
                        <c:v>79.663973826409773</c:v>
                      </c:pt>
                      <c:pt idx="6013">
                        <c:v>78.534325596006511</c:v>
                      </c:pt>
                      <c:pt idx="6014">
                        <c:v>77.353943318711558</c:v>
                      </c:pt>
                      <c:pt idx="6015">
                        <c:v>76.294905027816199</c:v>
                      </c:pt>
                      <c:pt idx="6016">
                        <c:v>75.201295513734749</c:v>
                      </c:pt>
                      <c:pt idx="6017">
                        <c:v>73.999834530869961</c:v>
                      </c:pt>
                      <c:pt idx="6018">
                        <c:v>72.762472713782216</c:v>
                      </c:pt>
                      <c:pt idx="6019">
                        <c:v>71.582920834148808</c:v>
                      </c:pt>
                      <c:pt idx="6020">
                        <c:v>70.466072605799113</c:v>
                      </c:pt>
                      <c:pt idx="6021">
                        <c:v>69.333296086936571</c:v>
                      </c:pt>
                      <c:pt idx="6022">
                        <c:v>68.17771666813951</c:v>
                      </c:pt>
                      <c:pt idx="6023">
                        <c:v>67.102154222262911</c:v>
                      </c:pt>
                      <c:pt idx="6024">
                        <c:v>65.956268685094997</c:v>
                      </c:pt>
                      <c:pt idx="6025">
                        <c:v>64.811362511706179</c:v>
                      </c:pt>
                      <c:pt idx="6026">
                        <c:v>63.702293773498241</c:v>
                      </c:pt>
                      <c:pt idx="6027">
                        <c:v>62.576827678391503</c:v>
                      </c:pt>
                      <c:pt idx="6028">
                        <c:v>61.430379528807407</c:v>
                      </c:pt>
                      <c:pt idx="6029">
                        <c:v>60.312521789689967</c:v>
                      </c:pt>
                      <c:pt idx="6030">
                        <c:v>59.240716748793147</c:v>
                      </c:pt>
                      <c:pt idx="6031">
                        <c:v>58.160122706986847</c:v>
                      </c:pt>
                      <c:pt idx="6032">
                        <c:v>57.136806137207252</c:v>
                      </c:pt>
                      <c:pt idx="6033">
                        <c:v>56.031558203020268</c:v>
                      </c:pt>
                      <c:pt idx="6034">
                        <c:v>54.91693648747286</c:v>
                      </c:pt>
                      <c:pt idx="6035">
                        <c:v>53.83955630120181</c:v>
                      </c:pt>
                      <c:pt idx="6036">
                        <c:v>52.849630309688557</c:v>
                      </c:pt>
                      <c:pt idx="6037">
                        <c:v>51.936112852232782</c:v>
                      </c:pt>
                      <c:pt idx="6038">
                        <c:v>50.888090075048687</c:v>
                      </c:pt>
                      <c:pt idx="6039">
                        <c:v>49.815487888542513</c:v>
                      </c:pt>
                      <c:pt idx="6040">
                        <c:v>48.917920889634367</c:v>
                      </c:pt>
                      <c:pt idx="6041">
                        <c:v>47.972248918919377</c:v>
                      </c:pt>
                      <c:pt idx="6042">
                        <c:v>46.986047080333712</c:v>
                      </c:pt>
                      <c:pt idx="6043">
                        <c:v>46.01058188619708</c:v>
                      </c:pt>
                      <c:pt idx="6044">
                        <c:v>45.089925139137911</c:v>
                      </c:pt>
                      <c:pt idx="6045">
                        <c:v>44.131591048468643</c:v>
                      </c:pt>
                      <c:pt idx="6046">
                        <c:v>43.231353743469761</c:v>
                      </c:pt>
                      <c:pt idx="6047">
                        <c:v>42.3326060996419</c:v>
                      </c:pt>
                      <c:pt idx="6048">
                        <c:v>41.340009802038821</c:v>
                      </c:pt>
                      <c:pt idx="6049">
                        <c:v>40.427855207671662</c:v>
                      </c:pt>
                      <c:pt idx="6050">
                        <c:v>39.459093488805131</c:v>
                      </c:pt>
                      <c:pt idx="6051">
                        <c:v>38.430745323095842</c:v>
                      </c:pt>
                      <c:pt idx="6052">
                        <c:v>37.524549373413258</c:v>
                      </c:pt>
                      <c:pt idx="6053">
                        <c:v>36.569939435671131</c:v>
                      </c:pt>
                      <c:pt idx="6054">
                        <c:v>35.642888229594057</c:v>
                      </c:pt>
                      <c:pt idx="6055">
                        <c:v>34.721359853866943</c:v>
                      </c:pt>
                      <c:pt idx="6056">
                        <c:v>33.882198656881883</c:v>
                      </c:pt>
                      <c:pt idx="6057">
                        <c:v>32.986739351647422</c:v>
                      </c:pt>
                      <c:pt idx="6058">
                        <c:v>32.087120079152548</c:v>
                      </c:pt>
                      <c:pt idx="6059">
                        <c:v>31.214750522070069</c:v>
                      </c:pt>
                      <c:pt idx="6060">
                        <c:v>30.404819936089091</c:v>
                      </c:pt>
                      <c:pt idx="6061">
                        <c:v>29.532323580924182</c:v>
                      </c:pt>
                      <c:pt idx="6062">
                        <c:v>28.74846206543679</c:v>
                      </c:pt>
                      <c:pt idx="6063">
                        <c:v>27.91829425556443</c:v>
                      </c:pt>
                      <c:pt idx="6064">
                        <c:v>27.05504488367751</c:v>
                      </c:pt>
                      <c:pt idx="6065">
                        <c:v>26.278504875963321</c:v>
                      </c:pt>
                      <c:pt idx="6066">
                        <c:v>25.407680400138361</c:v>
                      </c:pt>
                      <c:pt idx="6067">
                        <c:v>24.497815717614699</c:v>
                      </c:pt>
                      <c:pt idx="6068">
                        <c:v>23.644867175842599</c:v>
                      </c:pt>
                      <c:pt idx="6069">
                        <c:v>22.839587791544101</c:v>
                      </c:pt>
                      <c:pt idx="6070">
                        <c:v>22.068570614179858</c:v>
                      </c:pt>
                      <c:pt idx="6071">
                        <c:v>21.265216705386589</c:v>
                      </c:pt>
                      <c:pt idx="6072">
                        <c:v>20.4874960527527</c:v>
                      </c:pt>
                      <c:pt idx="6073">
                        <c:v>19.78245978124869</c:v>
                      </c:pt>
                      <c:pt idx="6074">
                        <c:v>19.017837062902341</c:v>
                      </c:pt>
                      <c:pt idx="6075">
                        <c:v>18.21702666211695</c:v>
                      </c:pt>
                      <c:pt idx="6076">
                        <c:v>17.66319099947486</c:v>
                      </c:pt>
                      <c:pt idx="6077">
                        <c:v>16.99614108783225</c:v>
                      </c:pt>
                      <c:pt idx="6078">
                        <c:v>16.2538632870519</c:v>
                      </c:pt>
                      <c:pt idx="6079">
                        <c:v>15.590846544588659</c:v>
                      </c:pt>
                      <c:pt idx="6080">
                        <c:v>14.83100182600765</c:v>
                      </c:pt>
                      <c:pt idx="6081">
                        <c:v>14.21044042691892</c:v>
                      </c:pt>
                      <c:pt idx="6082">
                        <c:v>13.5250787668906</c:v>
                      </c:pt>
                      <c:pt idx="6083">
                        <c:v>12.862371040679131</c:v>
                      </c:pt>
                      <c:pt idx="6084">
                        <c:v>12.17688258256749</c:v>
                      </c:pt>
                      <c:pt idx="6085">
                        <c:v>11.431498661362641</c:v>
                      </c:pt>
                      <c:pt idx="6086">
                        <c:v>10.77611244292393</c:v>
                      </c:pt>
                      <c:pt idx="6087">
                        <c:v>10.160202245518571</c:v>
                      </c:pt>
                      <c:pt idx="6088">
                        <c:v>9.4541675472642073</c:v>
                      </c:pt>
                      <c:pt idx="6089">
                        <c:v>8.7678074604846188</c:v>
                      </c:pt>
                      <c:pt idx="6090">
                        <c:v>8.0988874934246269</c:v>
                      </c:pt>
                      <c:pt idx="6091">
                        <c:v>7.5494494362992564</c:v>
                      </c:pt>
                      <c:pt idx="6092">
                        <c:v>6.9605353581418958</c:v>
                      </c:pt>
                      <c:pt idx="6093">
                        <c:v>6.3425728871479796</c:v>
                      </c:pt>
                      <c:pt idx="6094">
                        <c:v>5.8135542720842741</c:v>
                      </c:pt>
                      <c:pt idx="6095">
                        <c:v>5.2014236476929909</c:v>
                      </c:pt>
                      <c:pt idx="6096">
                        <c:v>4.6916438297698733</c:v>
                      </c:pt>
                      <c:pt idx="6097">
                        <c:v>4.2116572352679214</c:v>
                      </c:pt>
                      <c:pt idx="6098">
                        <c:v>3.772636322970357</c:v>
                      </c:pt>
                      <c:pt idx="6099">
                        <c:v>3.3439162407871672</c:v>
                      </c:pt>
                      <c:pt idx="6100">
                        <c:v>2.8553006955107771</c:v>
                      </c:pt>
                      <c:pt idx="6101">
                        <c:v>2.3349664513079911</c:v>
                      </c:pt>
                      <c:pt idx="6102">
                        <c:v>1.936348608797289</c:v>
                      </c:pt>
                      <c:pt idx="6103">
                        <c:v>1.373123206885793</c:v>
                      </c:pt>
                      <c:pt idx="6104">
                        <c:v>0.94024315744081799</c:v>
                      </c:pt>
                      <c:pt idx="6105">
                        <c:v>0.461928442279259</c:v>
                      </c:pt>
                      <c:pt idx="6106">
                        <c:v>0</c:v>
                      </c:pt>
                      <c:pt idx="6107">
                        <c:v>-0.35392800737963598</c:v>
                      </c:pt>
                      <c:pt idx="6108">
                        <c:v>-0.84192552015292699</c:v>
                      </c:pt>
                      <c:pt idx="6109">
                        <c:v>-1.2725710778408941</c:v>
                      </c:pt>
                      <c:pt idx="6110">
                        <c:v>-1.767581082135621</c:v>
                      </c:pt>
                      <c:pt idx="6111">
                        <c:v>-2.1736472305015009</c:v>
                      </c:pt>
                      <c:pt idx="6112">
                        <c:v>-2.5740637504345609</c:v>
                      </c:pt>
                      <c:pt idx="6113">
                        <c:v>-2.9677767950979619</c:v>
                      </c:pt>
                      <c:pt idx="6114">
                        <c:v>-3.3856334347497059</c:v>
                      </c:pt>
                      <c:pt idx="6115">
                        <c:v>-3.7208138794080692</c:v>
                      </c:pt>
                      <c:pt idx="6116">
                        <c:v>-4.0619529687505747</c:v>
                      </c:pt>
                      <c:pt idx="6117">
                        <c:v>-4.4421322647922352</c:v>
                      </c:pt>
                      <c:pt idx="6118">
                        <c:v>-4.7582561304780029</c:v>
                      </c:pt>
                      <c:pt idx="6119">
                        <c:v>-5.2345185720528207</c:v>
                      </c:pt>
                      <c:pt idx="6120">
                        <c:v>-5.6135172231743118</c:v>
                      </c:pt>
                      <c:pt idx="6121">
                        <c:v>-6.0197655897090954</c:v>
                      </c:pt>
                      <c:pt idx="6122">
                        <c:v>-6.3883366126337924</c:v>
                      </c:pt>
                      <c:pt idx="6123">
                        <c:v>-6.7595779416492396</c:v>
                      </c:pt>
                      <c:pt idx="6124">
                        <c:v>-7.1795422749746658</c:v>
                      </c:pt>
                      <c:pt idx="6125">
                        <c:v>-7.5452607736397113</c:v>
                      </c:pt>
                      <c:pt idx="6126">
                        <c:v>-7.8461790113638017</c:v>
                      </c:pt>
                      <c:pt idx="6127">
                        <c:v>-8.255842514575308</c:v>
                      </c:pt>
                      <c:pt idx="6128">
                        <c:v>-8.5735828395145308</c:v>
                      </c:pt>
                      <c:pt idx="6129">
                        <c:v>-8.9357039833339513</c:v>
                      </c:pt>
                      <c:pt idx="6130">
                        <c:v>-9.1995074898650273</c:v>
                      </c:pt>
                      <c:pt idx="6131">
                        <c:v>-9.5389746998675928</c:v>
                      </c:pt>
                      <c:pt idx="6132">
                        <c:v>-9.9622987497823505</c:v>
                      </c:pt>
                      <c:pt idx="6133">
                        <c:v>-10.35582957627685</c:v>
                      </c:pt>
                      <c:pt idx="6134">
                        <c:v>-10.62094052580869</c:v>
                      </c:pt>
                      <c:pt idx="6135">
                        <c:v>-10.94340343042632</c:v>
                      </c:pt>
                      <c:pt idx="6136">
                        <c:v>-11.26512150445887</c:v>
                      </c:pt>
                      <c:pt idx="6137">
                        <c:v>-11.504599197831791</c:v>
                      </c:pt>
                      <c:pt idx="6138">
                        <c:v>-11.760463164086101</c:v>
                      </c:pt>
                      <c:pt idx="6139">
                        <c:v>-12.039416878491471</c:v>
                      </c:pt>
                      <c:pt idx="6140">
                        <c:v>-12.24463236493011</c:v>
                      </c:pt>
                      <c:pt idx="6141">
                        <c:v>-12.453262988044569</c:v>
                      </c:pt>
                      <c:pt idx="6142">
                        <c:v>-12.69944415668761</c:v>
                      </c:pt>
                      <c:pt idx="6143">
                        <c:v>-12.918502407999769</c:v>
                      </c:pt>
                      <c:pt idx="6144">
                        <c:v>-13.06456726193028</c:v>
                      </c:pt>
                      <c:pt idx="6145">
                        <c:v>-13.357054724957379</c:v>
                      </c:pt>
                      <c:pt idx="6146">
                        <c:v>-13.53663695523665</c:v>
                      </c:pt>
                      <c:pt idx="6147">
                        <c:v>-13.80752433128373</c:v>
                      </c:pt>
                      <c:pt idx="6148">
                        <c:v>-14.034157686533939</c:v>
                      </c:pt>
                      <c:pt idx="6149">
                        <c:v>-14.239935785388299</c:v>
                      </c:pt>
                      <c:pt idx="6150">
                        <c:v>-14.421879305506989</c:v>
                      </c:pt>
                      <c:pt idx="6151">
                        <c:v>-14.626603557524961</c:v>
                      </c:pt>
                      <c:pt idx="6152">
                        <c:v>-14.908045359851711</c:v>
                      </c:pt>
                      <c:pt idx="6153">
                        <c:v>-15.16683322836116</c:v>
                      </c:pt>
                      <c:pt idx="6154">
                        <c:v>-15.40520165481075</c:v>
                      </c:pt>
                      <c:pt idx="6155">
                        <c:v>-15.63866528341214</c:v>
                      </c:pt>
                      <c:pt idx="6156">
                        <c:v>-15.855869437215009</c:v>
                      </c:pt>
                      <c:pt idx="6157">
                        <c:v>-16.107335797951698</c:v>
                      </c:pt>
                      <c:pt idx="6158">
                        <c:v>-16.29698122008995</c:v>
                      </c:pt>
                      <c:pt idx="6159">
                        <c:v>-16.496745254174119</c:v>
                      </c:pt>
                      <c:pt idx="6160">
                        <c:v>-16.677143693034392</c:v>
                      </c:pt>
                      <c:pt idx="6161">
                        <c:v>-16.870640066182659</c:v>
                      </c:pt>
                      <c:pt idx="6162">
                        <c:v>-17.123722886172331</c:v>
                      </c:pt>
                      <c:pt idx="6163">
                        <c:v>-17.331371040445909</c:v>
                      </c:pt>
                      <c:pt idx="6164">
                        <c:v>-17.474963764364482</c:v>
                      </c:pt>
                      <c:pt idx="6165">
                        <c:v>-17.632708269406979</c:v>
                      </c:pt>
                      <c:pt idx="6166">
                        <c:v>-17.89144071782993</c:v>
                      </c:pt>
                      <c:pt idx="6167">
                        <c:v>-18.133042062785989</c:v>
                      </c:pt>
                      <c:pt idx="6168">
                        <c:v>-18.386124882776119</c:v>
                      </c:pt>
                      <c:pt idx="6169">
                        <c:v>-18.572608764402961</c:v>
                      </c:pt>
                      <c:pt idx="6170">
                        <c:v>-18.738982220220802</c:v>
                      </c:pt>
                      <c:pt idx="6171">
                        <c:v>-18.915783304235902</c:v>
                      </c:pt>
                      <c:pt idx="6172">
                        <c:v>-19.050873875461999</c:v>
                      </c:pt>
                      <c:pt idx="6173">
                        <c:v>-19.21799216186492</c:v>
                      </c:pt>
                      <c:pt idx="6174">
                        <c:v>-19.379151803583689</c:v>
                      </c:pt>
                      <c:pt idx="6175">
                        <c:v>-19.554463226427739</c:v>
                      </c:pt>
                      <c:pt idx="6176">
                        <c:v>-19.717112529318001</c:v>
                      </c:pt>
                      <c:pt idx="6177">
                        <c:v>-20.00712786233316</c:v>
                      </c:pt>
                      <c:pt idx="6178">
                        <c:v>-20.171266826394461</c:v>
                      </c:pt>
                      <c:pt idx="6179">
                        <c:v>-20.348067910409551</c:v>
                      </c:pt>
                      <c:pt idx="6180">
                        <c:v>-20.47303986968927</c:v>
                      </c:pt>
                      <c:pt idx="6181">
                        <c:v>-20.64984095370437</c:v>
                      </c:pt>
                      <c:pt idx="6182">
                        <c:v>-20.837378682168499</c:v>
                      </c:pt>
                      <c:pt idx="6183">
                        <c:v>-20.92808843451439</c:v>
                      </c:pt>
                      <c:pt idx="6184">
                        <c:v>-21.14244006405761</c:v>
                      </c:pt>
                      <c:pt idx="6185">
                        <c:v>-21.22911664722368</c:v>
                      </c:pt>
                      <c:pt idx="6186">
                        <c:v>-21.33323335010936</c:v>
                      </c:pt>
                      <c:pt idx="6187">
                        <c:v>-21.479496380117322</c:v>
                      </c:pt>
                      <c:pt idx="6188">
                        <c:v>-21.57287643855398</c:v>
                      </c:pt>
                      <c:pt idx="6189">
                        <c:v>-21.652849546450391</c:v>
                      </c:pt>
                      <c:pt idx="6190">
                        <c:v>-21.789120762595751</c:v>
                      </c:pt>
                      <c:pt idx="6191">
                        <c:v>-21.912729858787309</c:v>
                      </c:pt>
                      <c:pt idx="6192">
                        <c:v>-21.999842256288041</c:v>
                      </c:pt>
                      <c:pt idx="6193">
                        <c:v>-22.141018270279801</c:v>
                      </c:pt>
                      <c:pt idx="6194">
                        <c:v>-22.231545804456349</c:v>
                      </c:pt>
                      <c:pt idx="6195">
                        <c:v>-22.36273000458549</c:v>
                      </c:pt>
                      <c:pt idx="6196">
                        <c:v>-22.488391374364699</c:v>
                      </c:pt>
                      <c:pt idx="6197">
                        <c:v>-22.644590798149231</c:v>
                      </c:pt>
                      <c:pt idx="6198">
                        <c:v>-22.759079709145229</c:v>
                      </c:pt>
                      <c:pt idx="6199">
                        <c:v>-22.796233037328872</c:v>
                      </c:pt>
                      <c:pt idx="6200">
                        <c:v>-22.93350268022413</c:v>
                      </c:pt>
                      <c:pt idx="6201">
                        <c:v>-23.03812657543903</c:v>
                      </c:pt>
                      <c:pt idx="6202">
                        <c:v>-23.09657097435138</c:v>
                      </c:pt>
                      <c:pt idx="6203">
                        <c:v>-23.12075316632945</c:v>
                      </c:pt>
                      <c:pt idx="6204">
                        <c:v>-23.19676448304245</c:v>
                      </c:pt>
                      <c:pt idx="6205">
                        <c:v>-23.270232291747551</c:v>
                      </c:pt>
                      <c:pt idx="6206">
                        <c:v>-23.28485848419632</c:v>
                      </c:pt>
                      <c:pt idx="6207">
                        <c:v>-23.32704340830923</c:v>
                      </c:pt>
                      <c:pt idx="6208">
                        <c:v>-23.41882296540053</c:v>
                      </c:pt>
                      <c:pt idx="6209">
                        <c:v>-23.45325056740694</c:v>
                      </c:pt>
                      <c:pt idx="6210">
                        <c:v>-23.441062858776601</c:v>
                      </c:pt>
                      <c:pt idx="6211">
                        <c:v>-23.541780382894562</c:v>
                      </c:pt>
                      <c:pt idx="6212">
                        <c:v>-23.679739436288401</c:v>
                      </c:pt>
                      <c:pt idx="6213">
                        <c:v>-23.719689868645219</c:v>
                      </c:pt>
                      <c:pt idx="6214">
                        <c:v>-23.922013368646279</c:v>
                      </c:pt>
                      <c:pt idx="6215">
                        <c:v>-23.952281003390901</c:v>
                      </c:pt>
                      <c:pt idx="6216">
                        <c:v>-24.06404418820966</c:v>
                      </c:pt>
                      <c:pt idx="6217">
                        <c:v>-24.202621274107049</c:v>
                      </c:pt>
                      <c:pt idx="6218">
                        <c:v>-24.29830720229528</c:v>
                      </c:pt>
                      <c:pt idx="6219">
                        <c:v>-24.37090338233293</c:v>
                      </c:pt>
                      <c:pt idx="6220">
                        <c:v>-24.490114873006402</c:v>
                      </c:pt>
                      <c:pt idx="6221">
                        <c:v>-24.509828081470911</c:v>
                      </c:pt>
                      <c:pt idx="6222">
                        <c:v>-24.513899847640001</c:v>
                      </c:pt>
                      <c:pt idx="6223">
                        <c:v>-24.55893729601258</c:v>
                      </c:pt>
                      <c:pt idx="6224">
                        <c:v>-24.727307605331589</c:v>
                      </c:pt>
                      <c:pt idx="6225">
                        <c:v>-24.811512058485729</c:v>
                      </c:pt>
                      <c:pt idx="6226">
                        <c:v>-24.836565879130831</c:v>
                      </c:pt>
                      <c:pt idx="6227">
                        <c:v>-25.04484802381603</c:v>
                      </c:pt>
                      <c:pt idx="6228">
                        <c:v>-25.122475799782929</c:v>
                      </c:pt>
                      <c:pt idx="6229">
                        <c:v>-25.287248754256321</c:v>
                      </c:pt>
                      <c:pt idx="6230">
                        <c:v>-25.468843795944849</c:v>
                      </c:pt>
                      <c:pt idx="6231">
                        <c:v>-25.54243840273238</c:v>
                      </c:pt>
                      <c:pt idx="6232">
                        <c:v>-25.60498734881913</c:v>
                      </c:pt>
                      <c:pt idx="6233">
                        <c:v>-25.816811428263009</c:v>
                      </c:pt>
                      <c:pt idx="6234">
                        <c:v>-26.00939671056539</c:v>
                      </c:pt>
                      <c:pt idx="6235">
                        <c:v>-26.06449735079741</c:v>
                      </c:pt>
                      <c:pt idx="6236">
                        <c:v>-26.0924750736981</c:v>
                      </c:pt>
                      <c:pt idx="6237">
                        <c:v>-26.118963135428661</c:v>
                      </c:pt>
                      <c:pt idx="6238">
                        <c:v>-26.154080147933659</c:v>
                      </c:pt>
                      <c:pt idx="6239">
                        <c:v>-26.315818359978039</c:v>
                      </c:pt>
                      <c:pt idx="6240">
                        <c:v>-26.41945978635113</c:v>
                      </c:pt>
                      <c:pt idx="6241">
                        <c:v>-26.490019650709652</c:v>
                      </c:pt>
                      <c:pt idx="6242">
                        <c:v>-26.516634510522181</c:v>
                      </c:pt>
                      <c:pt idx="6243">
                        <c:v>-26.61369925970849</c:v>
                      </c:pt>
                      <c:pt idx="6244">
                        <c:v>-26.599039421065299</c:v>
                      </c:pt>
                      <c:pt idx="6245">
                        <c:v>-26.555331189586919</c:v>
                      </c:pt>
                      <c:pt idx="6246">
                        <c:v>-26.568665896942999</c:v>
                      </c:pt>
                      <c:pt idx="6247">
                        <c:v>-26.644566373482121</c:v>
                      </c:pt>
                      <c:pt idx="6248">
                        <c:v>-26.77602012768466</c:v>
                      </c:pt>
                      <c:pt idx="6249">
                        <c:v>-26.843727467783989</c:v>
                      </c:pt>
                      <c:pt idx="6250">
                        <c:v>-26.894430502498381</c:v>
                      </c:pt>
                      <c:pt idx="6251">
                        <c:v>-26.996835863865272</c:v>
                      </c:pt>
                      <c:pt idx="6252">
                        <c:v>-27.067958340639969</c:v>
                      </c:pt>
                      <c:pt idx="6253">
                        <c:v>-27.13579247882171</c:v>
                      </c:pt>
                      <c:pt idx="6254">
                        <c:v>-27.428129639497449</c:v>
                      </c:pt>
                      <c:pt idx="6255">
                        <c:v>-27.45903126465419</c:v>
                      </c:pt>
                      <c:pt idx="6256">
                        <c:v>-27.49322122840476</c:v>
                      </c:pt>
                      <c:pt idx="6257">
                        <c:v>-27.627654304948919</c:v>
                      </c:pt>
                      <c:pt idx="6258">
                        <c:v>-27.745265294277939</c:v>
                      </c:pt>
                      <c:pt idx="6259">
                        <c:v>-27.953745615041491</c:v>
                      </c:pt>
                      <c:pt idx="6260">
                        <c:v>-27.955907863613898</c:v>
                      </c:pt>
                      <c:pt idx="6261">
                        <c:v>-27.95434595925872</c:v>
                      </c:pt>
                      <c:pt idx="6262">
                        <c:v>-28.086108729713029</c:v>
                      </c:pt>
                      <c:pt idx="6263">
                        <c:v>-28.199250735528949</c:v>
                      </c:pt>
                      <c:pt idx="6264">
                        <c:v>-28.229407530099699</c:v>
                      </c:pt>
                      <c:pt idx="6265">
                        <c:v>-28.38574970987656</c:v>
                      </c:pt>
                      <c:pt idx="6266">
                        <c:v>-28.3771753140004</c:v>
                      </c:pt>
                      <c:pt idx="6267">
                        <c:v>-28.399574786464651</c:v>
                      </c:pt>
                      <c:pt idx="6268">
                        <c:v>-28.481560705770789</c:v>
                      </c:pt>
                      <c:pt idx="6269">
                        <c:v>-28.561003117069049</c:v>
                      </c:pt>
                      <c:pt idx="6270">
                        <c:v>-28.618845441386839</c:v>
                      </c:pt>
                      <c:pt idx="6271">
                        <c:v>-28.697978836433329</c:v>
                      </c:pt>
                      <c:pt idx="6272">
                        <c:v>-28.84787113710491</c:v>
                      </c:pt>
                      <c:pt idx="6273">
                        <c:v>-28.90286093716303</c:v>
                      </c:pt>
                      <c:pt idx="6274">
                        <c:v>-29.185024065806829</c:v>
                      </c:pt>
                      <c:pt idx="6275">
                        <c:v>-29.34590660709182</c:v>
                      </c:pt>
                      <c:pt idx="6276">
                        <c:v>-29.423677139049691</c:v>
                      </c:pt>
                      <c:pt idx="6277">
                        <c:v>-29.461662633723321</c:v>
                      </c:pt>
                      <c:pt idx="6278">
                        <c:v>-29.558925558987081</c:v>
                      </c:pt>
                      <c:pt idx="6279">
                        <c:v>-29.631609074928289</c:v>
                      </c:pt>
                      <c:pt idx="6280">
                        <c:v>-29.715900863986921</c:v>
                      </c:pt>
                      <c:pt idx="6281">
                        <c:v>-29.85636396321161</c:v>
                      </c:pt>
                      <c:pt idx="6282">
                        <c:v>-29.90862803709296</c:v>
                      </c:pt>
                      <c:pt idx="6283">
                        <c:v>-29.943451991254278</c:v>
                      </c:pt>
                      <c:pt idx="6284">
                        <c:v>-30.034138239331231</c:v>
                      </c:pt>
                      <c:pt idx="6285">
                        <c:v>-30.133762454434422</c:v>
                      </c:pt>
                      <c:pt idx="6286">
                        <c:v>-30.209987905134309</c:v>
                      </c:pt>
                      <c:pt idx="6287">
                        <c:v>-30.231095892505891</c:v>
                      </c:pt>
                      <c:pt idx="6288">
                        <c:v>-30.24519138835603</c:v>
                      </c:pt>
                      <c:pt idx="6289">
                        <c:v>-30.18629348682407</c:v>
                      </c:pt>
                      <c:pt idx="6290">
                        <c:v>-30.10728515948313</c:v>
                      </c:pt>
                      <c:pt idx="6291">
                        <c:v>-30.11914616357717</c:v>
                      </c:pt>
                      <c:pt idx="6292">
                        <c:v>-30.20071222645765</c:v>
                      </c:pt>
                      <c:pt idx="6293">
                        <c:v>-30.35558070297202</c:v>
                      </c:pt>
                      <c:pt idx="6294">
                        <c:v>-30.54589203133991</c:v>
                      </c:pt>
                      <c:pt idx="6295">
                        <c:v>-30.614360159933319</c:v>
                      </c:pt>
                      <c:pt idx="6296">
                        <c:v>-30.593448618263661</c:v>
                      </c:pt>
                      <c:pt idx="6297">
                        <c:v>-30.748317094777569</c:v>
                      </c:pt>
                      <c:pt idx="6298">
                        <c:v>-30.902749756957739</c:v>
                      </c:pt>
                      <c:pt idx="6299">
                        <c:v>-30.998031786629781</c:v>
                      </c:pt>
                      <c:pt idx="6300">
                        <c:v>-30.981898244724562</c:v>
                      </c:pt>
                      <c:pt idx="6301">
                        <c:v>-31.1589848407225</c:v>
                      </c:pt>
                      <c:pt idx="6302">
                        <c:v>-31.23967927493549</c:v>
                      </c:pt>
                      <c:pt idx="6303">
                        <c:v>-31.318448233643721</c:v>
                      </c:pt>
                      <c:pt idx="6304">
                        <c:v>-31.378596427714459</c:v>
                      </c:pt>
                      <c:pt idx="6305">
                        <c:v>-31.47822064281717</c:v>
                      </c:pt>
                      <c:pt idx="6306">
                        <c:v>-31.535389514544921</c:v>
                      </c:pt>
                      <c:pt idx="6307">
                        <c:v>-31.592994200606881</c:v>
                      </c:pt>
                      <c:pt idx="6308">
                        <c:v>-31.712728841519031</c:v>
                      </c:pt>
                      <c:pt idx="6309">
                        <c:v>-31.82247166856769</c:v>
                      </c:pt>
                      <c:pt idx="6310">
                        <c:v>-31.92774551210368</c:v>
                      </c:pt>
                      <c:pt idx="6311">
                        <c:v>-31.98355152074236</c:v>
                      </c:pt>
                      <c:pt idx="6312">
                        <c:v>-32.082557703342893</c:v>
                      </c:pt>
                      <c:pt idx="6313">
                        <c:v>-32.120923592263807</c:v>
                      </c:pt>
                      <c:pt idx="6314">
                        <c:v>-32.348476449907132</c:v>
                      </c:pt>
                      <c:pt idx="6315">
                        <c:v>-32.583477613406998</c:v>
                      </c:pt>
                      <c:pt idx="6316">
                        <c:v>-32.664734660036167</c:v>
                      </c:pt>
                      <c:pt idx="6317">
                        <c:v>-32.839095529856422</c:v>
                      </c:pt>
                      <c:pt idx="6318">
                        <c:v>-32.949091953070358</c:v>
                      </c:pt>
                      <c:pt idx="6319">
                        <c:v>-33.177825455633851</c:v>
                      </c:pt>
                      <c:pt idx="6320">
                        <c:v>-33.322519900115367</c:v>
                      </c:pt>
                      <c:pt idx="6321">
                        <c:v>-33.445923273868168</c:v>
                      </c:pt>
                      <c:pt idx="6322">
                        <c:v>-33.657652471047172</c:v>
                      </c:pt>
                      <c:pt idx="6323">
                        <c:v>-33.68615334418655</c:v>
                      </c:pt>
                      <c:pt idx="6324">
                        <c:v>-33.73625430430684</c:v>
                      </c:pt>
                      <c:pt idx="6325">
                        <c:v>-33.74464475163721</c:v>
                      </c:pt>
                      <c:pt idx="6326">
                        <c:v>-33.769857286183651</c:v>
                      </c:pt>
                      <c:pt idx="6327">
                        <c:v>-33.7190971010059</c:v>
                      </c:pt>
                      <c:pt idx="6328">
                        <c:v>-33.743564804966347</c:v>
                      </c:pt>
                      <c:pt idx="6329">
                        <c:v>-33.821351294833221</c:v>
                      </c:pt>
                      <c:pt idx="6330">
                        <c:v>-33.92104688793188</c:v>
                      </c:pt>
                      <c:pt idx="6331">
                        <c:v>-33.884129467627631</c:v>
                      </c:pt>
                      <c:pt idx="6332">
                        <c:v>-34.053965933847849</c:v>
                      </c:pt>
                      <c:pt idx="6333">
                        <c:v>-34.166759461234498</c:v>
                      </c:pt>
                      <c:pt idx="6334">
                        <c:v>-34.311271687546629</c:v>
                      </c:pt>
                      <c:pt idx="6335">
                        <c:v>-34.354486954227909</c:v>
                      </c:pt>
                      <c:pt idx="6336">
                        <c:v>-34.395158712900411</c:v>
                      </c:pt>
                      <c:pt idx="6337">
                        <c:v>-34.531913617106063</c:v>
                      </c:pt>
                      <c:pt idx="6338">
                        <c:v>-34.687289285950087</c:v>
                      </c:pt>
                      <c:pt idx="6339">
                        <c:v>-34.730195536379597</c:v>
                      </c:pt>
                      <c:pt idx="6340">
                        <c:v>-34.811832977256458</c:v>
                      </c:pt>
                      <c:pt idx="6341">
                        <c:v>-34.975092766288981</c:v>
                      </c:pt>
                      <c:pt idx="6342">
                        <c:v>-35.155047844455112</c:v>
                      </c:pt>
                      <c:pt idx="6343">
                        <c:v>-35.257976356060666</c:v>
                      </c:pt>
                      <c:pt idx="6344">
                        <c:v>-35.544878022291407</c:v>
                      </c:pt>
                      <c:pt idx="6345">
                        <c:v>-35.750593154698898</c:v>
                      </c:pt>
                      <c:pt idx="6346">
                        <c:v>-35.830122901901632</c:v>
                      </c:pt>
                      <c:pt idx="6347">
                        <c:v>-35.786755602493031</c:v>
                      </c:pt>
                      <c:pt idx="6348">
                        <c:v>-35.922892474194661</c:v>
                      </c:pt>
                      <c:pt idx="6349">
                        <c:v>-36.086279061310492</c:v>
                      </c:pt>
                      <c:pt idx="6350">
                        <c:v>-36.165499792261471</c:v>
                      </c:pt>
                      <c:pt idx="6351">
                        <c:v>-36.229514895250311</c:v>
                      </c:pt>
                      <c:pt idx="6352">
                        <c:v>-36.333750849857552</c:v>
                      </c:pt>
                      <c:pt idx="6353">
                        <c:v>-36.407884564792283</c:v>
                      </c:pt>
                      <c:pt idx="6354">
                        <c:v>-36.528197776029629</c:v>
                      </c:pt>
                      <c:pt idx="6355">
                        <c:v>-36.585945218083452</c:v>
                      </c:pt>
                      <c:pt idx="6356">
                        <c:v>-36.6615685941888</c:v>
                      </c:pt>
                      <c:pt idx="6357">
                        <c:v>-36.737627784628778</c:v>
                      </c:pt>
                      <c:pt idx="6358">
                        <c:v>-36.745162561199777</c:v>
                      </c:pt>
                      <c:pt idx="6359">
                        <c:v>-36.92624286419823</c:v>
                      </c:pt>
                      <c:pt idx="6360">
                        <c:v>-37.249276792781082</c:v>
                      </c:pt>
                      <c:pt idx="6361">
                        <c:v>-37.441529554562742</c:v>
                      </c:pt>
                      <c:pt idx="6362">
                        <c:v>-37.519950034841713</c:v>
                      </c:pt>
                      <c:pt idx="6363">
                        <c:v>-37.606872667812688</c:v>
                      </c:pt>
                      <c:pt idx="6364">
                        <c:v>-37.473761261802323</c:v>
                      </c:pt>
                      <c:pt idx="6365">
                        <c:v>-37.406194947317999</c:v>
                      </c:pt>
                      <c:pt idx="6366">
                        <c:v>-37.468973985301098</c:v>
                      </c:pt>
                      <c:pt idx="6367">
                        <c:v>-37.559002738696101</c:v>
                      </c:pt>
                      <c:pt idx="6368">
                        <c:v>-37.648286661506049</c:v>
                      </c:pt>
                      <c:pt idx="6369">
                        <c:v>-37.744274059586118</c:v>
                      </c:pt>
                      <c:pt idx="6370">
                        <c:v>-37.87526849518553</c:v>
                      </c:pt>
                      <c:pt idx="6371">
                        <c:v>-38.033821662449547</c:v>
                      </c:pt>
                      <c:pt idx="6372">
                        <c:v>-38.03596040675302</c:v>
                      </c:pt>
                      <c:pt idx="6373">
                        <c:v>-38.099175259069398</c:v>
                      </c:pt>
                      <c:pt idx="6374">
                        <c:v>-38.20230194675333</c:v>
                      </c:pt>
                      <c:pt idx="6375">
                        <c:v>-38.255089170872438</c:v>
                      </c:pt>
                      <c:pt idx="6376">
                        <c:v>-38.188394485056037</c:v>
                      </c:pt>
                      <c:pt idx="6377">
                        <c:v>-38.314175106556831</c:v>
                      </c:pt>
                      <c:pt idx="6378">
                        <c:v>-38.323453140464608</c:v>
                      </c:pt>
                      <c:pt idx="6379">
                        <c:v>-38.243660520360201</c:v>
                      </c:pt>
                      <c:pt idx="6380">
                        <c:v>-38.3274216128193</c:v>
                      </c:pt>
                      <c:pt idx="6381">
                        <c:v>-38.458851862752901</c:v>
                      </c:pt>
                      <c:pt idx="6382">
                        <c:v>-38.550806091654053</c:v>
                      </c:pt>
                      <c:pt idx="6383">
                        <c:v>-38.710539903836889</c:v>
                      </c:pt>
                      <c:pt idx="6384">
                        <c:v>-38.929860162862489</c:v>
                      </c:pt>
                      <c:pt idx="6385">
                        <c:v>-39.028517867032861</c:v>
                      </c:pt>
                      <c:pt idx="6386">
                        <c:v>-39.079197397477401</c:v>
                      </c:pt>
                      <c:pt idx="6387">
                        <c:v>-39.179780577152997</c:v>
                      </c:pt>
                      <c:pt idx="6388">
                        <c:v>-39.347834323859843</c:v>
                      </c:pt>
                      <c:pt idx="6389">
                        <c:v>-39.486839677731027</c:v>
                      </c:pt>
                      <c:pt idx="6390">
                        <c:v>-39.532868006493111</c:v>
                      </c:pt>
                      <c:pt idx="6391">
                        <c:v>-39.643260781862857</c:v>
                      </c:pt>
                      <c:pt idx="6392">
                        <c:v>-39.70536636725592</c:v>
                      </c:pt>
                      <c:pt idx="6393">
                        <c:v>-39.65053355072132</c:v>
                      </c:pt>
                      <c:pt idx="6394">
                        <c:v>-39.705626644592478</c:v>
                      </c:pt>
                      <c:pt idx="6395">
                        <c:v>-39.74358863499674</c:v>
                      </c:pt>
                      <c:pt idx="6396">
                        <c:v>-39.763674691349017</c:v>
                      </c:pt>
                      <c:pt idx="6397">
                        <c:v>-39.907838439231448</c:v>
                      </c:pt>
                      <c:pt idx="6398">
                        <c:v>-40.016250319009487</c:v>
                      </c:pt>
                      <c:pt idx="6399">
                        <c:v>-40.086675838925203</c:v>
                      </c:pt>
                      <c:pt idx="6400">
                        <c:v>-40.20744082240526</c:v>
                      </c:pt>
                      <c:pt idx="6401">
                        <c:v>-40.34788041736099</c:v>
                      </c:pt>
                      <c:pt idx="6402">
                        <c:v>-40.407133478493947</c:v>
                      </c:pt>
                      <c:pt idx="6403">
                        <c:v>-40.392648311659741</c:v>
                      </c:pt>
                      <c:pt idx="6404">
                        <c:v>-40.46934149251183</c:v>
                      </c:pt>
                      <c:pt idx="6405">
                        <c:v>-40.638084649716802</c:v>
                      </c:pt>
                      <c:pt idx="6406">
                        <c:v>-40.753509021015823</c:v>
                      </c:pt>
                      <c:pt idx="6407">
                        <c:v>-40.905430091005663</c:v>
                      </c:pt>
                      <c:pt idx="6408">
                        <c:v>-41.096827182028399</c:v>
                      </c:pt>
                      <c:pt idx="6409">
                        <c:v>-41.204803247472228</c:v>
                      </c:pt>
                      <c:pt idx="6410">
                        <c:v>-41.148171753514823</c:v>
                      </c:pt>
                      <c:pt idx="6411">
                        <c:v>-41.171237132208717</c:v>
                      </c:pt>
                      <c:pt idx="6412">
                        <c:v>-41.106412501810603</c:v>
                      </c:pt>
                      <c:pt idx="6413">
                        <c:v>-41.141395169873249</c:v>
                      </c:pt>
                      <c:pt idx="6414">
                        <c:v>-41.350359178697083</c:v>
                      </c:pt>
                      <c:pt idx="6415">
                        <c:v>-41.478445669949437</c:v>
                      </c:pt>
                      <c:pt idx="6416">
                        <c:v>-41.497477879463979</c:v>
                      </c:pt>
                      <c:pt idx="6417">
                        <c:v>-41.59589794537851</c:v>
                      </c:pt>
                      <c:pt idx="6418">
                        <c:v>-41.716227114525282</c:v>
                      </c:pt>
                      <c:pt idx="6419">
                        <c:v>-41.787524263108473</c:v>
                      </c:pt>
                      <c:pt idx="6420">
                        <c:v>-41.960863201909433</c:v>
                      </c:pt>
                      <c:pt idx="6421">
                        <c:v>-42.164740194716607</c:v>
                      </c:pt>
                      <c:pt idx="6422">
                        <c:v>-42.33851494785177</c:v>
                      </c:pt>
                      <c:pt idx="6423">
                        <c:v>-42.43780664243377</c:v>
                      </c:pt>
                      <c:pt idx="6424">
                        <c:v>-42.547961779547663</c:v>
                      </c:pt>
                      <c:pt idx="6425">
                        <c:v>-42.631303015582482</c:v>
                      </c:pt>
                      <c:pt idx="6426">
                        <c:v>-42.656238449694222</c:v>
                      </c:pt>
                      <c:pt idx="6427">
                        <c:v>-42.696070495516778</c:v>
                      </c:pt>
                      <c:pt idx="6428">
                        <c:v>-42.803373108370579</c:v>
                      </c:pt>
                      <c:pt idx="6429">
                        <c:v>-42.975475982165342</c:v>
                      </c:pt>
                      <c:pt idx="6430">
                        <c:v>-43.089482070288803</c:v>
                      </c:pt>
                      <c:pt idx="6431">
                        <c:v>-43.113799471897877</c:v>
                      </c:pt>
                      <c:pt idx="6432">
                        <c:v>-43.219612423580656</c:v>
                      </c:pt>
                      <c:pt idx="6433">
                        <c:v>-43.160508799610852</c:v>
                      </c:pt>
                      <c:pt idx="6434">
                        <c:v>-43.197488321174212</c:v>
                      </c:pt>
                      <c:pt idx="6435">
                        <c:v>-43.325337174170741</c:v>
                      </c:pt>
                      <c:pt idx="6436">
                        <c:v>-43.288578467766897</c:v>
                      </c:pt>
                      <c:pt idx="6437">
                        <c:v>-43.350137398652343</c:v>
                      </c:pt>
                      <c:pt idx="6438">
                        <c:v>-43.328275303958897</c:v>
                      </c:pt>
                      <c:pt idx="6439">
                        <c:v>-43.344399569126828</c:v>
                      </c:pt>
                      <c:pt idx="6440">
                        <c:v>-43.395530871814117</c:v>
                      </c:pt>
                      <c:pt idx="6441">
                        <c:v>-43.471241583824842</c:v>
                      </c:pt>
                      <c:pt idx="6442">
                        <c:v>-43.53577983705236</c:v>
                      </c:pt>
                      <c:pt idx="6443">
                        <c:v>-43.56531105276008</c:v>
                      </c:pt>
                      <c:pt idx="6444">
                        <c:v>-43.72891177386191</c:v>
                      </c:pt>
                      <c:pt idx="6445">
                        <c:v>-43.93900100751852</c:v>
                      </c:pt>
                      <c:pt idx="6446">
                        <c:v>-43.941718322147153</c:v>
                      </c:pt>
                      <c:pt idx="6447">
                        <c:v>-44.009980728302253</c:v>
                      </c:pt>
                      <c:pt idx="6448">
                        <c:v>-44.229007928985098</c:v>
                      </c:pt>
                      <c:pt idx="6449">
                        <c:v>-44.4335743322913</c:v>
                      </c:pt>
                      <c:pt idx="6450">
                        <c:v>-44.592706069880023</c:v>
                      </c:pt>
                      <c:pt idx="6451">
                        <c:v>-44.637569711632288</c:v>
                      </c:pt>
                      <c:pt idx="6452">
                        <c:v>-44.648915977035813</c:v>
                      </c:pt>
                      <c:pt idx="6453">
                        <c:v>-44.874028620484751</c:v>
                      </c:pt>
                      <c:pt idx="6454">
                        <c:v>-44.832927728650247</c:v>
                      </c:pt>
                      <c:pt idx="6455">
                        <c:v>-44.787357853301728</c:v>
                      </c:pt>
                      <c:pt idx="6456">
                        <c:v>-44.826825462786474</c:v>
                      </c:pt>
                      <c:pt idx="6457">
                        <c:v>-44.791374199384343</c:v>
                      </c:pt>
                      <c:pt idx="6458">
                        <c:v>-44.749346258794958</c:v>
                      </c:pt>
                      <c:pt idx="6459">
                        <c:v>-44.794463496712048</c:v>
                      </c:pt>
                      <c:pt idx="6460">
                        <c:v>-44.876513247652838</c:v>
                      </c:pt>
                      <c:pt idx="6461">
                        <c:v>-45.098591148673222</c:v>
                      </c:pt>
                      <c:pt idx="6462">
                        <c:v>-45.205656123271638</c:v>
                      </c:pt>
                      <c:pt idx="6463">
                        <c:v>-45.294536147565402</c:v>
                      </c:pt>
                      <c:pt idx="6464">
                        <c:v>-45.453430246898279</c:v>
                      </c:pt>
                      <c:pt idx="6465">
                        <c:v>-45.566580664263249</c:v>
                      </c:pt>
                      <c:pt idx="6466">
                        <c:v>-45.7579382931076</c:v>
                      </c:pt>
                      <c:pt idx="6467">
                        <c:v>-45.820440230656452</c:v>
                      </c:pt>
                      <c:pt idx="6468">
                        <c:v>-45.925088495328048</c:v>
                      </c:pt>
                      <c:pt idx="6469">
                        <c:v>-46.067723119862407</c:v>
                      </c:pt>
                      <c:pt idx="6470">
                        <c:v>-46.086715867199018</c:v>
                      </c:pt>
                      <c:pt idx="6471">
                        <c:v>-45.989206026942149</c:v>
                      </c:pt>
                      <c:pt idx="6472">
                        <c:v>-46.098323275127321</c:v>
                      </c:pt>
                      <c:pt idx="6473">
                        <c:v>-46.150524382561343</c:v>
                      </c:pt>
                      <c:pt idx="6474">
                        <c:v>-46.235807052009932</c:v>
                      </c:pt>
                      <c:pt idx="6475">
                        <c:v>-46.317801382864658</c:v>
                      </c:pt>
                      <c:pt idx="6476">
                        <c:v>-46.354361048002822</c:v>
                      </c:pt>
                      <c:pt idx="6477">
                        <c:v>-46.360382659134302</c:v>
                      </c:pt>
                      <c:pt idx="6478">
                        <c:v>-46.438652837061461</c:v>
                      </c:pt>
                      <c:pt idx="6479">
                        <c:v>-46.433066175075503</c:v>
                      </c:pt>
                      <c:pt idx="6480">
                        <c:v>-46.437598125035947</c:v>
                      </c:pt>
                      <c:pt idx="6481">
                        <c:v>-46.444364566752462</c:v>
                      </c:pt>
                      <c:pt idx="6482">
                        <c:v>-46.452620669640488</c:v>
                      </c:pt>
                      <c:pt idx="6483">
                        <c:v>-46.565897885087438</c:v>
                      </c:pt>
                      <c:pt idx="6484">
                        <c:v>-46.559566392516437</c:v>
                      </c:pt>
                      <c:pt idx="6485">
                        <c:v>-46.6016488880041</c:v>
                      </c:pt>
                      <c:pt idx="6486">
                        <c:v>-46.752167632727378</c:v>
                      </c:pt>
                      <c:pt idx="6487">
                        <c:v>-46.944705906491443</c:v>
                      </c:pt>
                      <c:pt idx="6488">
                        <c:v>-47.070954258144397</c:v>
                      </c:pt>
                      <c:pt idx="6489">
                        <c:v>-47.159216249934623</c:v>
                      </c:pt>
                      <c:pt idx="6490">
                        <c:v>-47.247914056059017</c:v>
                      </c:pt>
                      <c:pt idx="6491">
                        <c:v>-47.273301262413952</c:v>
                      </c:pt>
                      <c:pt idx="6492">
                        <c:v>-47.349336948585012</c:v>
                      </c:pt>
                      <c:pt idx="6493">
                        <c:v>-47.39930356426202</c:v>
                      </c:pt>
                      <c:pt idx="6494">
                        <c:v>-47.492906168233731</c:v>
                      </c:pt>
                      <c:pt idx="6495">
                        <c:v>-47.619281317968657</c:v>
                      </c:pt>
                      <c:pt idx="6496">
                        <c:v>-47.6917196492941</c:v>
                      </c:pt>
                      <c:pt idx="6497">
                        <c:v>-47.799909848724383</c:v>
                      </c:pt>
                      <c:pt idx="6498">
                        <c:v>-47.837776956864211</c:v>
                      </c:pt>
                      <c:pt idx="6499">
                        <c:v>-47.80414032879343</c:v>
                      </c:pt>
                      <c:pt idx="6500">
                        <c:v>-47.819353503115963</c:v>
                      </c:pt>
                      <c:pt idx="6501">
                        <c:v>-47.834566677437557</c:v>
                      </c:pt>
                      <c:pt idx="6502">
                        <c:v>-47.797332694522098</c:v>
                      </c:pt>
                      <c:pt idx="6503">
                        <c:v>-47.851712873625729</c:v>
                      </c:pt>
                      <c:pt idx="6504">
                        <c:v>-47.866617031696457</c:v>
                      </c:pt>
                      <c:pt idx="6505">
                        <c:v>-48.056992191699457</c:v>
                      </c:pt>
                      <c:pt idx="6506">
                        <c:v>-48.160222173196409</c:v>
                      </c:pt>
                      <c:pt idx="6507">
                        <c:v>-48.226210625417032</c:v>
                      </c:pt>
                      <c:pt idx="6508">
                        <c:v>-48.354020016236042</c:v>
                      </c:pt>
                      <c:pt idx="6509">
                        <c:v>-48.457685812067197</c:v>
                      </c:pt>
                      <c:pt idx="6510">
                        <c:v>-48.510703128081332</c:v>
                      </c:pt>
                      <c:pt idx="6511">
                        <c:v>-48.4966856913993</c:v>
                      </c:pt>
                      <c:pt idx="6512">
                        <c:v>-48.53853054863157</c:v>
                      </c:pt>
                      <c:pt idx="6513">
                        <c:v>-48.637727360948702</c:v>
                      </c:pt>
                      <c:pt idx="6514">
                        <c:v>-48.691489507549242</c:v>
                      </c:pt>
                      <c:pt idx="6515">
                        <c:v>-48.835067138747029</c:v>
                      </c:pt>
                      <c:pt idx="6516">
                        <c:v>-49.004278026103748</c:v>
                      </c:pt>
                      <c:pt idx="6517">
                        <c:v>-48.915468514617707</c:v>
                      </c:pt>
                      <c:pt idx="6518">
                        <c:v>-48.915293842808751</c:v>
                      </c:pt>
                      <c:pt idx="6519">
                        <c:v>-48.921513630018133</c:v>
                      </c:pt>
                      <c:pt idx="6520">
                        <c:v>-48.875595276240347</c:v>
                      </c:pt>
                      <c:pt idx="6521">
                        <c:v>-48.857235654127173</c:v>
                      </c:pt>
                      <c:pt idx="6522">
                        <c:v>-48.891759003586223</c:v>
                      </c:pt>
                      <c:pt idx="6523">
                        <c:v>-48.922994014452343</c:v>
                      </c:pt>
                      <c:pt idx="6524">
                        <c:v>-48.973285604289678</c:v>
                      </c:pt>
                      <c:pt idx="6525">
                        <c:v>-49.135301781956059</c:v>
                      </c:pt>
                      <c:pt idx="6526">
                        <c:v>-49.265290244444721</c:v>
                      </c:pt>
                      <c:pt idx="6527">
                        <c:v>-49.355802685901367</c:v>
                      </c:pt>
                      <c:pt idx="6528">
                        <c:v>-49.355881610256787</c:v>
                      </c:pt>
                      <c:pt idx="6529">
                        <c:v>-49.398415877987652</c:v>
                      </c:pt>
                      <c:pt idx="6530">
                        <c:v>-49.499046931389799</c:v>
                      </c:pt>
                      <c:pt idx="6531">
                        <c:v>-49.572864083712361</c:v>
                      </c:pt>
                      <c:pt idx="6532">
                        <c:v>-49.607950045588041</c:v>
                      </c:pt>
                      <c:pt idx="6533">
                        <c:v>-49.672084400299347</c:v>
                      </c:pt>
                      <c:pt idx="6534">
                        <c:v>-49.793570710095999</c:v>
                      </c:pt>
                      <c:pt idx="6535">
                        <c:v>-49.889296965650821</c:v>
                      </c:pt>
                      <c:pt idx="6536">
                        <c:v>-49.989183188467003</c:v>
                      </c:pt>
                      <c:pt idx="6537">
                        <c:v>-50.092048733625688</c:v>
                      </c:pt>
                      <c:pt idx="6538">
                        <c:v>-50.126698881167158</c:v>
                      </c:pt>
                      <c:pt idx="6539">
                        <c:v>-50.185619421778938</c:v>
                      </c:pt>
                      <c:pt idx="6540">
                        <c:v>-50.201339788431142</c:v>
                      </c:pt>
                      <c:pt idx="6541">
                        <c:v>-50.245363717333021</c:v>
                      </c:pt>
                      <c:pt idx="6542">
                        <c:v>-50.339291295464577</c:v>
                      </c:pt>
                      <c:pt idx="6543">
                        <c:v>-50.272771281457608</c:v>
                      </c:pt>
                      <c:pt idx="6544">
                        <c:v>-50.288927462443091</c:v>
                      </c:pt>
                      <c:pt idx="6545">
                        <c:v>-50.325629883572212</c:v>
                      </c:pt>
                      <c:pt idx="6546">
                        <c:v>-50.38244273051032</c:v>
                      </c:pt>
                      <c:pt idx="6547">
                        <c:v>-50.426284441243283</c:v>
                      </c:pt>
                      <c:pt idx="6548">
                        <c:v>-50.440641944806423</c:v>
                      </c:pt>
                      <c:pt idx="6549">
                        <c:v>-50.423098531274263</c:v>
                      </c:pt>
                      <c:pt idx="6550">
                        <c:v>-50.582388982764307</c:v>
                      </c:pt>
                      <c:pt idx="6551">
                        <c:v>-50.70934270282396</c:v>
                      </c:pt>
                      <c:pt idx="6552">
                        <c:v>-50.802779046535314</c:v>
                      </c:pt>
                      <c:pt idx="6553">
                        <c:v>-50.935691411279088</c:v>
                      </c:pt>
                      <c:pt idx="6554">
                        <c:v>-51.114474256074111</c:v>
                      </c:pt>
                      <c:pt idx="6555">
                        <c:v>-51.324104171128063</c:v>
                      </c:pt>
                      <c:pt idx="6556">
                        <c:v>-51.358080866079042</c:v>
                      </c:pt>
                      <c:pt idx="6557">
                        <c:v>-51.451953024125032</c:v>
                      </c:pt>
                      <c:pt idx="6558">
                        <c:v>-51.341868399818388</c:v>
                      </c:pt>
                      <c:pt idx="6559">
                        <c:v>-51.279761949237127</c:v>
                      </c:pt>
                      <c:pt idx="6560">
                        <c:v>-51.272463945733762</c:v>
                      </c:pt>
                      <c:pt idx="6561">
                        <c:v>-51.226125735531248</c:v>
                      </c:pt>
                      <c:pt idx="6562">
                        <c:v>-51.277360332032458</c:v>
                      </c:pt>
                      <c:pt idx="6563">
                        <c:v>-51.411271123526589</c:v>
                      </c:pt>
                      <c:pt idx="6564">
                        <c:v>-51.446555261480633</c:v>
                      </c:pt>
                      <c:pt idx="6565">
                        <c:v>-51.380542439802397</c:v>
                      </c:pt>
                      <c:pt idx="6566">
                        <c:v>-51.356675945247837</c:v>
                      </c:pt>
                      <c:pt idx="6567">
                        <c:v>-51.35546338451104</c:v>
                      </c:pt>
                      <c:pt idx="6568">
                        <c:v>-51.334267196047207</c:v>
                      </c:pt>
                      <c:pt idx="6569">
                        <c:v>-51.296248920367823</c:v>
                      </c:pt>
                      <c:pt idx="6570">
                        <c:v>-51.296961835135342</c:v>
                      </c:pt>
                      <c:pt idx="6571">
                        <c:v>-51.391214387428143</c:v>
                      </c:pt>
                      <c:pt idx="6572">
                        <c:v>-51.400556252970553</c:v>
                      </c:pt>
                      <c:pt idx="6573">
                        <c:v>-51.386063539776373</c:v>
                      </c:pt>
                      <c:pt idx="6574">
                        <c:v>-51.532145216804111</c:v>
                      </c:pt>
                      <c:pt idx="6575">
                        <c:v>-51.614480479728158</c:v>
                      </c:pt>
                      <c:pt idx="6576">
                        <c:v>-51.746410375631058</c:v>
                      </c:pt>
                      <c:pt idx="6577">
                        <c:v>-51.756188055506748</c:v>
                      </c:pt>
                      <c:pt idx="6578">
                        <c:v>-51.776829177914813</c:v>
                      </c:pt>
                      <c:pt idx="6579">
                        <c:v>-51.71212379923918</c:v>
                      </c:pt>
                      <c:pt idx="6580">
                        <c:v>-51.708494528576473</c:v>
                      </c:pt>
                      <c:pt idx="6581">
                        <c:v>-51.672092712150523</c:v>
                      </c:pt>
                      <c:pt idx="6582">
                        <c:v>-51.656981966452342</c:v>
                      </c:pt>
                      <c:pt idx="6583">
                        <c:v>-51.726346093171301</c:v>
                      </c:pt>
                      <c:pt idx="6584">
                        <c:v>-51.837729748930997</c:v>
                      </c:pt>
                      <c:pt idx="6585">
                        <c:v>-51.797603779577457</c:v>
                      </c:pt>
                      <c:pt idx="6586">
                        <c:v>-51.824512562921427</c:v>
                      </c:pt>
                      <c:pt idx="6587">
                        <c:v>-51.909827148187553</c:v>
                      </c:pt>
                      <c:pt idx="6588">
                        <c:v>-51.880873637616773</c:v>
                      </c:pt>
                      <c:pt idx="6589">
                        <c:v>-51.9077824209594</c:v>
                      </c:pt>
                      <c:pt idx="6590">
                        <c:v>-51.912346286737829</c:v>
                      </c:pt>
                      <c:pt idx="6591">
                        <c:v>-51.935530917153763</c:v>
                      </c:pt>
                      <c:pt idx="6592">
                        <c:v>-51.855928926767781</c:v>
                      </c:pt>
                      <c:pt idx="6593">
                        <c:v>-51.884018355031003</c:v>
                      </c:pt>
                      <c:pt idx="6594">
                        <c:v>-51.915087105635841</c:v>
                      </c:pt>
                      <c:pt idx="6595">
                        <c:v>-52.032556204161672</c:v>
                      </c:pt>
                      <c:pt idx="6596">
                        <c:v>-52.059155971254313</c:v>
                      </c:pt>
                      <c:pt idx="6597">
                        <c:v>-52.135350371324421</c:v>
                      </c:pt>
                      <c:pt idx="6598">
                        <c:v>-52.218993077251071</c:v>
                      </c:pt>
                      <c:pt idx="6599">
                        <c:v>-52.29040947755675</c:v>
                      </c:pt>
                      <c:pt idx="6600">
                        <c:v>-52.39087427069807</c:v>
                      </c:pt>
                      <c:pt idx="6601">
                        <c:v>-52.541242713069543</c:v>
                      </c:pt>
                      <c:pt idx="6602">
                        <c:v>-52.750143755446963</c:v>
                      </c:pt>
                      <c:pt idx="6603">
                        <c:v>-52.886051400441822</c:v>
                      </c:pt>
                      <c:pt idx="6604">
                        <c:v>-52.896518490817471</c:v>
                      </c:pt>
                      <c:pt idx="6605">
                        <c:v>-52.901771767094019</c:v>
                      </c:pt>
                      <c:pt idx="6606">
                        <c:v>-52.79008664144294</c:v>
                      </c:pt>
                      <c:pt idx="6607">
                        <c:v>-52.754810049848857</c:v>
                      </c:pt>
                      <c:pt idx="6608">
                        <c:v>-52.612277853940199</c:v>
                      </c:pt>
                      <c:pt idx="6609">
                        <c:v>-52.557326650872248</c:v>
                      </c:pt>
                      <c:pt idx="6610">
                        <c:v>-52.560781249726013</c:v>
                      </c:pt>
                      <c:pt idx="6611">
                        <c:v>-52.54456123710451</c:v>
                      </c:pt>
                      <c:pt idx="6612">
                        <c:v>-52.670603866319198</c:v>
                      </c:pt>
                      <c:pt idx="6613">
                        <c:v>-52.806329293144238</c:v>
                      </c:pt>
                      <c:pt idx="6614">
                        <c:v>-52.930137430602358</c:v>
                      </c:pt>
                      <c:pt idx="6615">
                        <c:v>-52.976483187165279</c:v>
                      </c:pt>
                      <c:pt idx="6616">
                        <c:v>-52.990492212299159</c:v>
                      </c:pt>
                      <c:pt idx="6617">
                        <c:v>-52.990658472559517</c:v>
                      </c:pt>
                      <c:pt idx="6618">
                        <c:v>-52.96817079900211</c:v>
                      </c:pt>
                      <c:pt idx="6619">
                        <c:v>-53.02537999809693</c:v>
                      </c:pt>
                      <c:pt idx="6620">
                        <c:v>-53.087058180703472</c:v>
                      </c:pt>
                      <c:pt idx="6621">
                        <c:v>-53.107461664855677</c:v>
                      </c:pt>
                      <c:pt idx="6622">
                        <c:v>-53.111478876126498</c:v>
                      </c:pt>
                      <c:pt idx="6623">
                        <c:v>-53.204875757659458</c:v>
                      </c:pt>
                      <c:pt idx="6624">
                        <c:v>-53.092699397587701</c:v>
                      </c:pt>
                      <c:pt idx="6625">
                        <c:v>-53.040545298692003</c:v>
                      </c:pt>
                      <c:pt idx="6626">
                        <c:v>-53.039039679612401</c:v>
                      </c:pt>
                      <c:pt idx="6627">
                        <c:v>-52.984651088960149</c:v>
                      </c:pt>
                      <c:pt idx="6628">
                        <c:v>-52.9816558087091</c:v>
                      </c:pt>
                      <c:pt idx="6629">
                        <c:v>-53.047620756660748</c:v>
                      </c:pt>
                      <c:pt idx="6630">
                        <c:v>-53.043880645824167</c:v>
                      </c:pt>
                      <c:pt idx="6631">
                        <c:v>-53.141437494619822</c:v>
                      </c:pt>
                      <c:pt idx="6632">
                        <c:v>-53.243154310675443</c:v>
                      </c:pt>
                      <c:pt idx="6633">
                        <c:v>-53.260269456234703</c:v>
                      </c:pt>
                      <c:pt idx="6634">
                        <c:v>-53.310157147555863</c:v>
                      </c:pt>
                      <c:pt idx="6635">
                        <c:v>-53.279294119388851</c:v>
                      </c:pt>
                      <c:pt idx="6636">
                        <c:v>-53.415273142379199</c:v>
                      </c:pt>
                      <c:pt idx="6637">
                        <c:v>-53.553486657126072</c:v>
                      </c:pt>
                      <c:pt idx="6638">
                        <c:v>-53.560609988820943</c:v>
                      </c:pt>
                      <c:pt idx="6639">
                        <c:v>-53.541355233771363</c:v>
                      </c:pt>
                      <c:pt idx="6640">
                        <c:v>-53.504969375254397</c:v>
                      </c:pt>
                      <c:pt idx="6641">
                        <c:v>-53.504026368590083</c:v>
                      </c:pt>
                      <c:pt idx="6642">
                        <c:v>-53.555966333499327</c:v>
                      </c:pt>
                      <c:pt idx="6643">
                        <c:v>-53.534912901026019</c:v>
                      </c:pt>
                      <c:pt idx="6644">
                        <c:v>-53.502068977267747</c:v>
                      </c:pt>
                      <c:pt idx="6645">
                        <c:v>-53.561148231780408</c:v>
                      </c:pt>
                      <c:pt idx="6646">
                        <c:v>-53.523090493922602</c:v>
                      </c:pt>
                      <c:pt idx="6647">
                        <c:v>-53.470571958688637</c:v>
                      </c:pt>
                      <c:pt idx="6648">
                        <c:v>-53.441888002191249</c:v>
                      </c:pt>
                      <c:pt idx="6649">
                        <c:v>-53.448955913799182</c:v>
                      </c:pt>
                      <c:pt idx="6650">
                        <c:v>-53.430390569248168</c:v>
                      </c:pt>
                      <c:pt idx="6651">
                        <c:v>-53.478859977394222</c:v>
                      </c:pt>
                      <c:pt idx="6652">
                        <c:v>-53.440184207033766</c:v>
                      </c:pt>
                      <c:pt idx="6653">
                        <c:v>-53.445453441219797</c:v>
                      </c:pt>
                      <c:pt idx="6654">
                        <c:v>-53.371461617087768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'[Chart in Microsoft PowerPoint]Data correction'!$G$19:$G$25570</c15:sqref>
                        </c15:formulaRef>
                      </c:ext>
                    </c:extLst>
                    <c:numCache>
                      <c:formatCode>General</c:formatCode>
                      <c:ptCount val="25552"/>
                      <c:pt idx="0">
                        <c:v>-2.2490275603964669</c:v>
                      </c:pt>
                      <c:pt idx="1">
                        <c:v>-2.2608652457925702</c:v>
                      </c:pt>
                      <c:pt idx="2">
                        <c:v>-2.2517858538553628</c:v>
                      </c:pt>
                      <c:pt idx="3">
                        <c:v>-2.249824435408728</c:v>
                      </c:pt>
                      <c:pt idx="4">
                        <c:v>-2.2168700265730141</c:v>
                      </c:pt>
                      <c:pt idx="5">
                        <c:v>-2.1769803450502598</c:v>
                      </c:pt>
                      <c:pt idx="6">
                        <c:v>-2.16026904651847</c:v>
                      </c:pt>
                      <c:pt idx="7">
                        <c:v>-2.1723636984665782</c:v>
                      </c:pt>
                      <c:pt idx="8">
                        <c:v>-2.1450396813369288</c:v>
                      </c:pt>
                      <c:pt idx="9">
                        <c:v>-2.1450826019959441</c:v>
                      </c:pt>
                      <c:pt idx="10">
                        <c:v>-2.1327939523757879</c:v>
                      </c:pt>
                      <c:pt idx="11">
                        <c:v>-2.1355635427031991</c:v>
                      </c:pt>
                      <c:pt idx="12">
                        <c:v>-2.1831480997004968</c:v>
                      </c:pt>
                      <c:pt idx="13">
                        <c:v>-2.1936552074604232</c:v>
                      </c:pt>
                      <c:pt idx="14">
                        <c:v>-2.2038796520131432</c:v>
                      </c:pt>
                      <c:pt idx="15">
                        <c:v>-2.2252050516125328</c:v>
                      </c:pt>
                      <c:pt idx="16">
                        <c:v>-2.2260530412341528</c:v>
                      </c:pt>
                      <c:pt idx="17">
                        <c:v>-2.257891197027726</c:v>
                      </c:pt>
                      <c:pt idx="18">
                        <c:v>-2.2356121969687841</c:v>
                      </c:pt>
                      <c:pt idx="19">
                        <c:v>-2.2372053895912232</c:v>
                      </c:pt>
                      <c:pt idx="20">
                        <c:v>-2.254756205093249</c:v>
                      </c:pt>
                      <c:pt idx="21">
                        <c:v>-2.2575599647272462</c:v>
                      </c:pt>
                      <c:pt idx="22">
                        <c:v>-2.28698263493196</c:v>
                      </c:pt>
                      <c:pt idx="23">
                        <c:v>-2.3081795512553471</c:v>
                      </c:pt>
                      <c:pt idx="24">
                        <c:v>-2.2680156791767718</c:v>
                      </c:pt>
                      <c:pt idx="25">
                        <c:v>-2.2505391294232191</c:v>
                      </c:pt>
                      <c:pt idx="26">
                        <c:v>-2.2181585196533038</c:v>
                      </c:pt>
                      <c:pt idx="27">
                        <c:v>-2.1687924207957772</c:v>
                      </c:pt>
                      <c:pt idx="28">
                        <c:v>-2.1625967026752981</c:v>
                      </c:pt>
                      <c:pt idx="29">
                        <c:v>-2.1752852019101492</c:v>
                      </c:pt>
                      <c:pt idx="30">
                        <c:v>-2.1602955792767999</c:v>
                      </c:pt>
                      <c:pt idx="31">
                        <c:v>-2.121153924971992</c:v>
                      </c:pt>
                      <c:pt idx="32">
                        <c:v>-2.1067296287530568</c:v>
                      </c:pt>
                      <c:pt idx="33">
                        <c:v>-2.1220106659460409</c:v>
                      </c:pt>
                      <c:pt idx="34">
                        <c:v>-2.1092309556599451</c:v>
                      </c:pt>
                      <c:pt idx="35">
                        <c:v>-2.1282351836398932</c:v>
                      </c:pt>
                      <c:pt idx="36">
                        <c:v>-2.1374004168951291</c:v>
                      </c:pt>
                      <c:pt idx="37">
                        <c:v>-2.1373634233714141</c:v>
                      </c:pt>
                      <c:pt idx="38">
                        <c:v>-2.1718856068754091</c:v>
                      </c:pt>
                      <c:pt idx="39">
                        <c:v>-2.1730306594909239</c:v>
                      </c:pt>
                      <c:pt idx="40">
                        <c:v>-2.1774363630997868</c:v>
                      </c:pt>
                      <c:pt idx="41">
                        <c:v>-2.1687881658667361</c:v>
                      </c:pt>
                      <c:pt idx="42">
                        <c:v>-2.1658960193986232</c:v>
                      </c:pt>
                      <c:pt idx="43">
                        <c:v>-2.1590694604676841</c:v>
                      </c:pt>
                      <c:pt idx="44">
                        <c:v>-2.1441484551485508</c:v>
                      </c:pt>
                      <c:pt idx="45">
                        <c:v>-2.1666674764567269</c:v>
                      </c:pt>
                      <c:pt idx="46">
                        <c:v>-2.1431380916453842</c:v>
                      </c:pt>
                      <c:pt idx="47">
                        <c:v>-2.1354607188756982</c:v>
                      </c:pt>
                      <c:pt idx="48">
                        <c:v>-2.132103208396845</c:v>
                      </c:pt>
                      <c:pt idx="49">
                        <c:v>-2.0929988263167969</c:v>
                      </c:pt>
                      <c:pt idx="50">
                        <c:v>-2.0867861628935449</c:v>
                      </c:pt>
                      <c:pt idx="51">
                        <c:v>-2.1124887452294701</c:v>
                      </c:pt>
                      <c:pt idx="52">
                        <c:v>-2.1281953286923518</c:v>
                      </c:pt>
                      <c:pt idx="53">
                        <c:v>-2.1089773335204569</c:v>
                      </c:pt>
                      <c:pt idx="54">
                        <c:v>-2.1033042998564202</c:v>
                      </c:pt>
                      <c:pt idx="55">
                        <c:v>-2.0910529224610208</c:v>
                      </c:pt>
                      <c:pt idx="56">
                        <c:v>-2.088746150628265</c:v>
                      </c:pt>
                      <c:pt idx="57">
                        <c:v>-2.0728715448495811</c:v>
                      </c:pt>
                      <c:pt idx="58">
                        <c:v>-2.0835158872379398</c:v>
                      </c:pt>
                      <c:pt idx="59">
                        <c:v>-2.0916933507270379</c:v>
                      </c:pt>
                      <c:pt idx="60">
                        <c:v>-2.12795725835042</c:v>
                      </c:pt>
                      <c:pt idx="61">
                        <c:v>-2.0986689985570082</c:v>
                      </c:pt>
                      <c:pt idx="62">
                        <c:v>-2.0825374262263172</c:v>
                      </c:pt>
                      <c:pt idx="63">
                        <c:v>-2.0693352725884959</c:v>
                      </c:pt>
                      <c:pt idx="64">
                        <c:v>-2.0511965369350271</c:v>
                      </c:pt>
                      <c:pt idx="65">
                        <c:v>-2.0231931099016478</c:v>
                      </c:pt>
                      <c:pt idx="66">
                        <c:v>-2.0305197595519981</c:v>
                      </c:pt>
                      <c:pt idx="67">
                        <c:v>-2.03419465994673</c:v>
                      </c:pt>
                      <c:pt idx="68">
                        <c:v>-2.0095803671827031</c:v>
                      </c:pt>
                      <c:pt idx="69">
                        <c:v>-2.0203732410680089</c:v>
                      </c:pt>
                      <c:pt idx="70">
                        <c:v>-1.983855748511836</c:v>
                      </c:pt>
                      <c:pt idx="71">
                        <c:v>-1.954944465895049</c:v>
                      </c:pt>
                      <c:pt idx="72">
                        <c:v>-1.920431312444526</c:v>
                      </c:pt>
                      <c:pt idx="73">
                        <c:v>-1.9149268584983781</c:v>
                      </c:pt>
                      <c:pt idx="74">
                        <c:v>-1.89780751640155</c:v>
                      </c:pt>
                      <c:pt idx="75">
                        <c:v>-1.8787866218198721</c:v>
                      </c:pt>
                      <c:pt idx="76">
                        <c:v>-1.8584266769506359</c:v>
                      </c:pt>
                      <c:pt idx="77">
                        <c:v>-1.857287830171465</c:v>
                      </c:pt>
                      <c:pt idx="78">
                        <c:v>-1.835306171807461</c:v>
                      </c:pt>
                      <c:pt idx="79">
                        <c:v>-1.850250606966753</c:v>
                      </c:pt>
                      <c:pt idx="80">
                        <c:v>-1.864038692642016</c:v>
                      </c:pt>
                      <c:pt idx="81">
                        <c:v>-1.865595170441783</c:v>
                      </c:pt>
                      <c:pt idx="82">
                        <c:v>-1.8665064076444049</c:v>
                      </c:pt>
                      <c:pt idx="83">
                        <c:v>-1.8669522808362879</c:v>
                      </c:pt>
                      <c:pt idx="84">
                        <c:v>-1.8957957822419891</c:v>
                      </c:pt>
                      <c:pt idx="85">
                        <c:v>-1.867178738401966</c:v>
                      </c:pt>
                      <c:pt idx="86">
                        <c:v>-1.8544165308207281</c:v>
                      </c:pt>
                      <c:pt idx="87">
                        <c:v>-1.838570724615415</c:v>
                      </c:pt>
                      <c:pt idx="88">
                        <c:v>-1.83865684463449</c:v>
                      </c:pt>
                      <c:pt idx="89">
                        <c:v>-1.8677287917198659</c:v>
                      </c:pt>
                      <c:pt idx="90">
                        <c:v>-1.8705616296282801</c:v>
                      </c:pt>
                      <c:pt idx="91">
                        <c:v>-1.8652000587448201</c:v>
                      </c:pt>
                      <c:pt idx="92">
                        <c:v>-1.812528121419885</c:v>
                      </c:pt>
                      <c:pt idx="93">
                        <c:v>-1.8226845060604751</c:v>
                      </c:pt>
                      <c:pt idx="94">
                        <c:v>-1.839627631891158</c:v>
                      </c:pt>
                      <c:pt idx="95">
                        <c:v>-1.777676377821668</c:v>
                      </c:pt>
                      <c:pt idx="96">
                        <c:v>-1.7600289815351831</c:v>
                      </c:pt>
                      <c:pt idx="97">
                        <c:v>-1.787402125160191</c:v>
                      </c:pt>
                      <c:pt idx="98">
                        <c:v>-1.8175733799849381</c:v>
                      </c:pt>
                      <c:pt idx="99">
                        <c:v>-1.83063066244607</c:v>
                      </c:pt>
                      <c:pt idx="100">
                        <c:v>-1.8327925631021369</c:v>
                      </c:pt>
                      <c:pt idx="101">
                        <c:v>-1.7923465852184419</c:v>
                      </c:pt>
                      <c:pt idx="102">
                        <c:v>-1.7812461875738581</c:v>
                      </c:pt>
                      <c:pt idx="103">
                        <c:v>-1.7731779952429501</c:v>
                      </c:pt>
                      <c:pt idx="104">
                        <c:v>-1.7712998725982609</c:v>
                      </c:pt>
                      <c:pt idx="105">
                        <c:v>-1.7986645435718831</c:v>
                      </c:pt>
                      <c:pt idx="106">
                        <c:v>-1.789382960012287</c:v>
                      </c:pt>
                      <c:pt idx="107">
                        <c:v>-1.792358680983388</c:v>
                      </c:pt>
                      <c:pt idx="108">
                        <c:v>-1.776881379303314</c:v>
                      </c:pt>
                      <c:pt idx="109">
                        <c:v>-1.753617991097449</c:v>
                      </c:pt>
                      <c:pt idx="110">
                        <c:v>-1.7779676807612119</c:v>
                      </c:pt>
                      <c:pt idx="111">
                        <c:v>-1.789748881814742</c:v>
                      </c:pt>
                      <c:pt idx="112">
                        <c:v>-1.8060783908387821</c:v>
                      </c:pt>
                      <c:pt idx="113">
                        <c:v>-1.7942415415458099</c:v>
                      </c:pt>
                      <c:pt idx="114">
                        <c:v>-1.802884926447734</c:v>
                      </c:pt>
                      <c:pt idx="115">
                        <c:v>-1.779818638832088</c:v>
                      </c:pt>
                      <c:pt idx="116">
                        <c:v>-1.7563126838609051</c:v>
                      </c:pt>
                      <c:pt idx="117">
                        <c:v>-1.71839090532217</c:v>
                      </c:pt>
                      <c:pt idx="118">
                        <c:v>-1.7125899457842151</c:v>
                      </c:pt>
                      <c:pt idx="119">
                        <c:v>-1.6844842895321199</c:v>
                      </c:pt>
                      <c:pt idx="120">
                        <c:v>-1.651213605584698</c:v>
                      </c:pt>
                      <c:pt idx="121">
                        <c:v>-1.627761868141044</c:v>
                      </c:pt>
                      <c:pt idx="122">
                        <c:v>-1.6635124000624979</c:v>
                      </c:pt>
                      <c:pt idx="123">
                        <c:v>-1.674031640794069</c:v>
                      </c:pt>
                      <c:pt idx="124">
                        <c:v>-1.6651727792872399</c:v>
                      </c:pt>
                      <c:pt idx="125">
                        <c:v>-1.6895682138271471</c:v>
                      </c:pt>
                      <c:pt idx="126">
                        <c:v>-1.727220298233447</c:v>
                      </c:pt>
                      <c:pt idx="127">
                        <c:v>-1.7321633647864829</c:v>
                      </c:pt>
                      <c:pt idx="128">
                        <c:v>-1.6995094005638769</c:v>
                      </c:pt>
                      <c:pt idx="129">
                        <c:v>-1.7113106498383499</c:v>
                      </c:pt>
                      <c:pt idx="130">
                        <c:v>-1.7555639504140821</c:v>
                      </c:pt>
                      <c:pt idx="131">
                        <c:v>-1.739638508727082</c:v>
                      </c:pt>
                      <c:pt idx="132">
                        <c:v>-1.7059281574241201</c:v>
                      </c:pt>
                      <c:pt idx="133">
                        <c:v>-1.6797983194053441</c:v>
                      </c:pt>
                      <c:pt idx="134">
                        <c:v>-1.6572431406765831</c:v>
                      </c:pt>
                      <c:pt idx="135">
                        <c:v>-1.61805940181589</c:v>
                      </c:pt>
                      <c:pt idx="136">
                        <c:v>-1.6340463816709361</c:v>
                      </c:pt>
                      <c:pt idx="137">
                        <c:v>-1.630452510263106</c:v>
                      </c:pt>
                      <c:pt idx="138">
                        <c:v>-1.612211545390922</c:v>
                      </c:pt>
                      <c:pt idx="139">
                        <c:v>-1.598107742006037</c:v>
                      </c:pt>
                      <c:pt idx="140">
                        <c:v>-1.6061829762764199</c:v>
                      </c:pt>
                      <c:pt idx="141">
                        <c:v>-1.6024349249373859</c:v>
                      </c:pt>
                      <c:pt idx="142">
                        <c:v>-1.6328662492323121</c:v>
                      </c:pt>
                      <c:pt idx="143">
                        <c:v>-1.6503693317441941</c:v>
                      </c:pt>
                      <c:pt idx="144">
                        <c:v>-1.679718572303565</c:v>
                      </c:pt>
                      <c:pt idx="145">
                        <c:v>-1.69406096622577</c:v>
                      </c:pt>
                      <c:pt idx="146">
                        <c:v>-1.6997435873453659</c:v>
                      </c:pt>
                      <c:pt idx="147">
                        <c:v>-1.7087125561135139</c:v>
                      </c:pt>
                      <c:pt idx="148">
                        <c:v>-1.7118226874959179</c:v>
                      </c:pt>
                      <c:pt idx="149">
                        <c:v>-1.675434235617836</c:v>
                      </c:pt>
                      <c:pt idx="150">
                        <c:v>-1.6354454277945369</c:v>
                      </c:pt>
                      <c:pt idx="151">
                        <c:v>-1.60293434663462</c:v>
                      </c:pt>
                      <c:pt idx="152">
                        <c:v>-1.610735669050225</c:v>
                      </c:pt>
                      <c:pt idx="153">
                        <c:v>-1.6223914897459231</c:v>
                      </c:pt>
                      <c:pt idx="154">
                        <c:v>-1.6027973535005331</c:v>
                      </c:pt>
                      <c:pt idx="155">
                        <c:v>-1.595743184993049</c:v>
                      </c:pt>
                      <c:pt idx="156">
                        <c:v>-1.559828848478134</c:v>
                      </c:pt>
                      <c:pt idx="157">
                        <c:v>-1.509318811809266</c:v>
                      </c:pt>
                      <c:pt idx="158">
                        <c:v>-1.475922747504014</c:v>
                      </c:pt>
                      <c:pt idx="159">
                        <c:v>-1.4759809040528451</c:v>
                      </c:pt>
                      <c:pt idx="160">
                        <c:v>-1.441865333401974</c:v>
                      </c:pt>
                      <c:pt idx="161">
                        <c:v>-1.44506130610241</c:v>
                      </c:pt>
                      <c:pt idx="162">
                        <c:v>-1.453165339946165</c:v>
                      </c:pt>
                      <c:pt idx="163">
                        <c:v>-1.434724728967675</c:v>
                      </c:pt>
                      <c:pt idx="164">
                        <c:v>-1.424609834274188</c:v>
                      </c:pt>
                      <c:pt idx="165">
                        <c:v>-1.488427040810024</c:v>
                      </c:pt>
                      <c:pt idx="166">
                        <c:v>-1.524411945546456</c:v>
                      </c:pt>
                      <c:pt idx="167">
                        <c:v>-1.5306915168709661</c:v>
                      </c:pt>
                      <c:pt idx="168">
                        <c:v>-1.569094731413385</c:v>
                      </c:pt>
                      <c:pt idx="169">
                        <c:v>-1.5729331204938359</c:v>
                      </c:pt>
                      <c:pt idx="170">
                        <c:v>-1.554132756342538</c:v>
                      </c:pt>
                      <c:pt idx="171">
                        <c:v>-1.5449686378914731</c:v>
                      </c:pt>
                      <c:pt idx="172">
                        <c:v>-1.5473166209702891</c:v>
                      </c:pt>
                      <c:pt idx="173">
                        <c:v>-1.505720499438908</c:v>
                      </c:pt>
                      <c:pt idx="174">
                        <c:v>-1.4562897222884661</c:v>
                      </c:pt>
                      <c:pt idx="175">
                        <c:v>-1.441135458958527</c:v>
                      </c:pt>
                      <c:pt idx="176">
                        <c:v>-1.405421047250961</c:v>
                      </c:pt>
                      <c:pt idx="177">
                        <c:v>-1.4106699281503181</c:v>
                      </c:pt>
                      <c:pt idx="178">
                        <c:v>-1.3979540228473111</c:v>
                      </c:pt>
                      <c:pt idx="179">
                        <c:v>-1.3917622437481321</c:v>
                      </c:pt>
                      <c:pt idx="180">
                        <c:v>-1.3910438522066879</c:v>
                      </c:pt>
                      <c:pt idx="181">
                        <c:v>-1.398237206249906</c:v>
                      </c:pt>
                      <c:pt idx="182">
                        <c:v>-1.4117262408172779</c:v>
                      </c:pt>
                      <c:pt idx="183">
                        <c:v>-1.3907275398882839</c:v>
                      </c:pt>
                      <c:pt idx="184">
                        <c:v>-1.3692634749485491</c:v>
                      </c:pt>
                      <c:pt idx="185">
                        <c:v>-1.3830267000717411</c:v>
                      </c:pt>
                      <c:pt idx="186">
                        <c:v>-1.3984859044381761</c:v>
                      </c:pt>
                      <c:pt idx="187">
                        <c:v>-1.3889137424220721</c:v>
                      </c:pt>
                      <c:pt idx="188">
                        <c:v>-1.3556235676557939</c:v>
                      </c:pt>
                      <c:pt idx="189">
                        <c:v>-1.328908912403747</c:v>
                      </c:pt>
                      <c:pt idx="190">
                        <c:v>-1.3368847416725409</c:v>
                      </c:pt>
                      <c:pt idx="191">
                        <c:v>-1.3910374603368569</c:v>
                      </c:pt>
                      <c:pt idx="192">
                        <c:v>-1.390995933183057</c:v>
                      </c:pt>
                      <c:pt idx="193">
                        <c:v>-1.3931871908145841</c:v>
                      </c:pt>
                      <c:pt idx="194">
                        <c:v>-1.4140370443388901</c:v>
                      </c:pt>
                      <c:pt idx="195">
                        <c:v>-1.375630410970559</c:v>
                      </c:pt>
                      <c:pt idx="196">
                        <c:v>-1.308315040501526</c:v>
                      </c:pt>
                      <c:pt idx="197">
                        <c:v>-1.302440372617184</c:v>
                      </c:pt>
                      <c:pt idx="198">
                        <c:v>-1.295152388696809</c:v>
                      </c:pt>
                      <c:pt idx="199">
                        <c:v>-1.287247685051617</c:v>
                      </c:pt>
                      <c:pt idx="200">
                        <c:v>-1.3201492698650179</c:v>
                      </c:pt>
                      <c:pt idx="201">
                        <c:v>-1.348271276811102</c:v>
                      </c:pt>
                      <c:pt idx="202">
                        <c:v>-1.3510335092912991</c:v>
                      </c:pt>
                      <c:pt idx="203">
                        <c:v>-1.3618616672873629</c:v>
                      </c:pt>
                      <c:pt idx="204">
                        <c:v>-1.3583767883366791</c:v>
                      </c:pt>
                      <c:pt idx="205">
                        <c:v>-1.372494118198424</c:v>
                      </c:pt>
                      <c:pt idx="206">
                        <c:v>-1.3654602766129249</c:v>
                      </c:pt>
                      <c:pt idx="207">
                        <c:v>-1.331910311077511</c:v>
                      </c:pt>
                      <c:pt idx="208">
                        <c:v>-1.306863114196376</c:v>
                      </c:pt>
                      <c:pt idx="209">
                        <c:v>-1.2942302259942711</c:v>
                      </c:pt>
                      <c:pt idx="210">
                        <c:v>-1.2500390209886709</c:v>
                      </c:pt>
                      <c:pt idx="211">
                        <c:v>-1.2251431798216099</c:v>
                      </c:pt>
                      <c:pt idx="212">
                        <c:v>-1.239540348673432</c:v>
                      </c:pt>
                      <c:pt idx="213">
                        <c:v>-1.2564786621729871</c:v>
                      </c:pt>
                      <c:pt idx="214">
                        <c:v>-1.2596463927021371</c:v>
                      </c:pt>
                      <c:pt idx="215">
                        <c:v>-1.246673799548166</c:v>
                      </c:pt>
                      <c:pt idx="216">
                        <c:v>-1.2423866758520059</c:v>
                      </c:pt>
                      <c:pt idx="217">
                        <c:v>-1.2451404356808169</c:v>
                      </c:pt>
                      <c:pt idx="218">
                        <c:v>-1.241235937595538</c:v>
                      </c:pt>
                      <c:pt idx="219">
                        <c:v>-1.2260020387839119</c:v>
                      </c:pt>
                      <c:pt idx="220">
                        <c:v>-1.215596286932874</c:v>
                      </c:pt>
                      <c:pt idx="221">
                        <c:v>-1.216625546646116</c:v>
                      </c:pt>
                      <c:pt idx="222">
                        <c:v>-1.217086655727813</c:v>
                      </c:pt>
                      <c:pt idx="223">
                        <c:v>-1.200305309169893</c:v>
                      </c:pt>
                      <c:pt idx="224">
                        <c:v>-1.201714370276886</c:v>
                      </c:pt>
                      <c:pt idx="225">
                        <c:v>-1.205770186869543</c:v>
                      </c:pt>
                      <c:pt idx="226">
                        <c:v>-1.2029364756513039</c:v>
                      </c:pt>
                      <c:pt idx="227">
                        <c:v>-1.1771014338113781</c:v>
                      </c:pt>
                      <c:pt idx="228">
                        <c:v>-1.156020273183568</c:v>
                      </c:pt>
                      <c:pt idx="229">
                        <c:v>-1.1514849342878299</c:v>
                      </c:pt>
                      <c:pt idx="230">
                        <c:v>-1.171409986925958</c:v>
                      </c:pt>
                      <c:pt idx="231">
                        <c:v>-1.163374254488678</c:v>
                      </c:pt>
                      <c:pt idx="232">
                        <c:v>-1.140023315551828</c:v>
                      </c:pt>
                      <c:pt idx="233">
                        <c:v>-1.1206553581710741</c:v>
                      </c:pt>
                      <c:pt idx="234">
                        <c:v>-1.103982725369256</c:v>
                      </c:pt>
                      <c:pt idx="235">
                        <c:v>-1.062047456288097</c:v>
                      </c:pt>
                      <c:pt idx="236">
                        <c:v>-1.074463437173385</c:v>
                      </c:pt>
                      <c:pt idx="237">
                        <c:v>-1.09741504669093</c:v>
                      </c:pt>
                      <c:pt idx="238">
                        <c:v>-1.0640909813191071</c:v>
                      </c:pt>
                      <c:pt idx="239">
                        <c:v>-1.069463254462296</c:v>
                      </c:pt>
                      <c:pt idx="240">
                        <c:v>-1.098325094675985</c:v>
                      </c:pt>
                      <c:pt idx="241">
                        <c:v>-1.129396847236926</c:v>
                      </c:pt>
                      <c:pt idx="242">
                        <c:v>-1.1526825132720779</c:v>
                      </c:pt>
                      <c:pt idx="243">
                        <c:v>-1.1557706083195409</c:v>
                      </c:pt>
                      <c:pt idx="244">
                        <c:v>-1.185865887982859</c:v>
                      </c:pt>
                      <c:pt idx="245">
                        <c:v>-1.2130032280809759</c:v>
                      </c:pt>
                      <c:pt idx="246">
                        <c:v>-1.203063118941722</c:v>
                      </c:pt>
                      <c:pt idx="247">
                        <c:v>-1.158763757582105</c:v>
                      </c:pt>
                      <c:pt idx="248">
                        <c:v>-1.123718016311841</c:v>
                      </c:pt>
                      <c:pt idx="249">
                        <c:v>-1.1076078857073091</c:v>
                      </c:pt>
                      <c:pt idx="250">
                        <c:v>-1.116038060819373</c:v>
                      </c:pt>
                      <c:pt idx="251">
                        <c:v>-1.088647098581766</c:v>
                      </c:pt>
                      <c:pt idx="252">
                        <c:v>-1.066341249856755</c:v>
                      </c:pt>
                      <c:pt idx="253">
                        <c:v>-1.0478927236289659</c:v>
                      </c:pt>
                      <c:pt idx="254">
                        <c:v>-1.011145354681203</c:v>
                      </c:pt>
                      <c:pt idx="255">
                        <c:v>-0.98115338183407597</c:v>
                      </c:pt>
                      <c:pt idx="256">
                        <c:v>-0.96848095459216998</c:v>
                      </c:pt>
                      <c:pt idx="257">
                        <c:v>-0.96071658849358399</c:v>
                      </c:pt>
                      <c:pt idx="258">
                        <c:v>-0.97078287688710097</c:v>
                      </c:pt>
                      <c:pt idx="259">
                        <c:v>-0.98311047093827297</c:v>
                      </c:pt>
                      <c:pt idx="260">
                        <c:v>-0.98184171017118704</c:v>
                      </c:pt>
                      <c:pt idx="261">
                        <c:v>-0.99028628506993599</c:v>
                      </c:pt>
                      <c:pt idx="262">
                        <c:v>-1.00962624177375</c:v>
                      </c:pt>
                      <c:pt idx="263">
                        <c:v>-1.0007255744120791</c:v>
                      </c:pt>
                      <c:pt idx="264">
                        <c:v>-0.950992921936616</c:v>
                      </c:pt>
                      <c:pt idx="265">
                        <c:v>-0.93805505549131796</c:v>
                      </c:pt>
                      <c:pt idx="266">
                        <c:v>-0.95202158704107298</c:v>
                      </c:pt>
                      <c:pt idx="267">
                        <c:v>-0.95712559676374198</c:v>
                      </c:pt>
                      <c:pt idx="268">
                        <c:v>-0.98173054356655398</c:v>
                      </c:pt>
                      <c:pt idx="269">
                        <c:v>-0.96419297584034502</c:v>
                      </c:pt>
                      <c:pt idx="270">
                        <c:v>-0.97255763655636296</c:v>
                      </c:pt>
                      <c:pt idx="271">
                        <c:v>-0.96465631453038803</c:v>
                      </c:pt>
                      <c:pt idx="272">
                        <c:v>-0.93054157998264597</c:v>
                      </c:pt>
                      <c:pt idx="273">
                        <c:v>-0.931554173094158</c:v>
                      </c:pt>
                      <c:pt idx="274">
                        <c:v>-0.93146181003204398</c:v>
                      </c:pt>
                      <c:pt idx="275">
                        <c:v>-0.94056602531462297</c:v>
                      </c:pt>
                      <c:pt idx="276">
                        <c:v>-0.90320786377734696</c:v>
                      </c:pt>
                      <c:pt idx="277">
                        <c:v>-0.888337099757744</c:v>
                      </c:pt>
                      <c:pt idx="278">
                        <c:v>-0.87050557195581402</c:v>
                      </c:pt>
                      <c:pt idx="279">
                        <c:v>-0.89312340365679299</c:v>
                      </c:pt>
                      <c:pt idx="280">
                        <c:v>-0.91627804089985698</c:v>
                      </c:pt>
                      <c:pt idx="281">
                        <c:v>-0.91787036021246804</c:v>
                      </c:pt>
                      <c:pt idx="282">
                        <c:v>-0.92820236651042198</c:v>
                      </c:pt>
                      <c:pt idx="283">
                        <c:v>-0.92270240898766098</c:v>
                      </c:pt>
                      <c:pt idx="284">
                        <c:v>-0.92255017996375899</c:v>
                      </c:pt>
                      <c:pt idx="285">
                        <c:v>-0.90625762725673698</c:v>
                      </c:pt>
                      <c:pt idx="286">
                        <c:v>-0.88384927061196605</c:v>
                      </c:pt>
                      <c:pt idx="287">
                        <c:v>-0.84563747101881104</c:v>
                      </c:pt>
                      <c:pt idx="288">
                        <c:v>-0.84116537970407601</c:v>
                      </c:pt>
                      <c:pt idx="289">
                        <c:v>-0.85190570826810996</c:v>
                      </c:pt>
                      <c:pt idx="290">
                        <c:v>-0.84231998256844998</c:v>
                      </c:pt>
                      <c:pt idx="291">
                        <c:v>-0.86295352338472497</c:v>
                      </c:pt>
                      <c:pt idx="292">
                        <c:v>-0.89777161787174398</c:v>
                      </c:pt>
                      <c:pt idx="293">
                        <c:v>-0.90260171573963399</c:v>
                      </c:pt>
                      <c:pt idx="294">
                        <c:v>-0.92778074030929003</c:v>
                      </c:pt>
                      <c:pt idx="295">
                        <c:v>-0.92130430988890599</c:v>
                      </c:pt>
                      <c:pt idx="296">
                        <c:v>-0.87103795478952994</c:v>
                      </c:pt>
                      <c:pt idx="297">
                        <c:v>-0.81544956784649703</c:v>
                      </c:pt>
                      <c:pt idx="298">
                        <c:v>-0.77541048151696901</c:v>
                      </c:pt>
                      <c:pt idx="299">
                        <c:v>-0.80128049155991299</c:v>
                      </c:pt>
                      <c:pt idx="300">
                        <c:v>-0.80384363533589098</c:v>
                      </c:pt>
                      <c:pt idx="301">
                        <c:v>-0.80131601716501799</c:v>
                      </c:pt>
                      <c:pt idx="302">
                        <c:v>-0.79185030208997498</c:v>
                      </c:pt>
                      <c:pt idx="303">
                        <c:v>-0.78788367122786696</c:v>
                      </c:pt>
                      <c:pt idx="304">
                        <c:v>-0.76305135634285204</c:v>
                      </c:pt>
                      <c:pt idx="305">
                        <c:v>-0.75088466825461497</c:v>
                      </c:pt>
                      <c:pt idx="306">
                        <c:v>-0.74234120854966701</c:v>
                      </c:pt>
                      <c:pt idx="307">
                        <c:v>-0.73636741436478104</c:v>
                      </c:pt>
                      <c:pt idx="308">
                        <c:v>-0.72913448407506398</c:v>
                      </c:pt>
                      <c:pt idx="309">
                        <c:v>-0.73408176835044403</c:v>
                      </c:pt>
                      <c:pt idx="310">
                        <c:v>-0.76860590276174101</c:v>
                      </c:pt>
                      <c:pt idx="311">
                        <c:v>-0.81034797306728401</c:v>
                      </c:pt>
                      <c:pt idx="312">
                        <c:v>-0.81560361720507202</c:v>
                      </c:pt>
                      <c:pt idx="313">
                        <c:v>-0.82548183506184203</c:v>
                      </c:pt>
                      <c:pt idx="314">
                        <c:v>-0.79624974370326196</c:v>
                      </c:pt>
                      <c:pt idx="315">
                        <c:v>-0.77989167660019598</c:v>
                      </c:pt>
                      <c:pt idx="316">
                        <c:v>-0.75785182448066302</c:v>
                      </c:pt>
                      <c:pt idx="317">
                        <c:v>-0.72576740439481402</c:v>
                      </c:pt>
                      <c:pt idx="318">
                        <c:v>-0.71256720166429599</c:v>
                      </c:pt>
                      <c:pt idx="319">
                        <c:v>-0.74592651394017895</c:v>
                      </c:pt>
                      <c:pt idx="320">
                        <c:v>-0.75978488913591702</c:v>
                      </c:pt>
                      <c:pt idx="321">
                        <c:v>-0.76441534089750296</c:v>
                      </c:pt>
                      <c:pt idx="322">
                        <c:v>-0.74031693214479199</c:v>
                      </c:pt>
                      <c:pt idx="323">
                        <c:v>-0.71611573677127704</c:v>
                      </c:pt>
                      <c:pt idx="324">
                        <c:v>-0.69810743530111297</c:v>
                      </c:pt>
                      <c:pt idx="325">
                        <c:v>-0.67269849713316998</c:v>
                      </c:pt>
                      <c:pt idx="326">
                        <c:v>-0.66565984321654403</c:v>
                      </c:pt>
                      <c:pt idx="327">
                        <c:v>-0.64613261487241502</c:v>
                      </c:pt>
                      <c:pt idx="328">
                        <c:v>-0.66086185212784698</c:v>
                      </c:pt>
                      <c:pt idx="329">
                        <c:v>-0.70547065094734496</c:v>
                      </c:pt>
                      <c:pt idx="330">
                        <c:v>-0.73073269261790397</c:v>
                      </c:pt>
                      <c:pt idx="331">
                        <c:v>-0.69925651960548396</c:v>
                      </c:pt>
                      <c:pt idx="332">
                        <c:v>-0.70850672086892397</c:v>
                      </c:pt>
                      <c:pt idx="333">
                        <c:v>-0.734713890347649</c:v>
                      </c:pt>
                      <c:pt idx="334">
                        <c:v>-0.71338224770521896</c:v>
                      </c:pt>
                      <c:pt idx="335">
                        <c:v>-0.70980699380641998</c:v>
                      </c:pt>
                      <c:pt idx="336">
                        <c:v>-0.68790720053244703</c:v>
                      </c:pt>
                      <c:pt idx="337">
                        <c:v>-0.65973459917239496</c:v>
                      </c:pt>
                      <c:pt idx="338">
                        <c:v>-0.67375590565176602</c:v>
                      </c:pt>
                      <c:pt idx="339">
                        <c:v>-0.64519503024657399</c:v>
                      </c:pt>
                      <c:pt idx="340">
                        <c:v>-0.65163299922463203</c:v>
                      </c:pt>
                      <c:pt idx="341">
                        <c:v>-0.64090560252867501</c:v>
                      </c:pt>
                      <c:pt idx="342">
                        <c:v>-0.61748123394647803</c:v>
                      </c:pt>
                      <c:pt idx="343">
                        <c:v>-0.57131814972885997</c:v>
                      </c:pt>
                      <c:pt idx="344">
                        <c:v>-0.54221482034732704</c:v>
                      </c:pt>
                      <c:pt idx="345">
                        <c:v>-0.52786137105095299</c:v>
                      </c:pt>
                      <c:pt idx="346">
                        <c:v>-0.50664409059888205</c:v>
                      </c:pt>
                      <c:pt idx="347">
                        <c:v>-0.52001733226397995</c:v>
                      </c:pt>
                      <c:pt idx="348">
                        <c:v>-0.57149871359160498</c:v>
                      </c:pt>
                      <c:pt idx="349">
                        <c:v>-0.58692768767275205</c:v>
                      </c:pt>
                      <c:pt idx="350">
                        <c:v>-0.58989095976447004</c:v>
                      </c:pt>
                      <c:pt idx="351">
                        <c:v>-0.61439085313143804</c:v>
                      </c:pt>
                      <c:pt idx="352">
                        <c:v>-0.62891762006343499</c:v>
                      </c:pt>
                      <c:pt idx="353">
                        <c:v>-0.64891495033603797</c:v>
                      </c:pt>
                      <c:pt idx="354">
                        <c:v>-0.65133576845141195</c:v>
                      </c:pt>
                      <c:pt idx="355">
                        <c:v>-0.60945555300091303</c:v>
                      </c:pt>
                      <c:pt idx="356">
                        <c:v>-0.60154631572563699</c:v>
                      </c:pt>
                      <c:pt idx="357">
                        <c:v>-0.57441033192603796</c:v>
                      </c:pt>
                      <c:pt idx="358">
                        <c:v>-0.56105057953110105</c:v>
                      </c:pt>
                      <c:pt idx="359">
                        <c:v>-0.53018858072741204</c:v>
                      </c:pt>
                      <c:pt idx="360">
                        <c:v>-0.522145211741876</c:v>
                      </c:pt>
                      <c:pt idx="361">
                        <c:v>-0.49693647708232402</c:v>
                      </c:pt>
                      <c:pt idx="362">
                        <c:v>-0.46034129995176498</c:v>
                      </c:pt>
                      <c:pt idx="363">
                        <c:v>-0.44320131502520799</c:v>
                      </c:pt>
                      <c:pt idx="364">
                        <c:v>-0.44864586580287202</c:v>
                      </c:pt>
                      <c:pt idx="365">
                        <c:v>-0.46239326042746498</c:v>
                      </c:pt>
                      <c:pt idx="366">
                        <c:v>-0.46403470623543502</c:v>
                      </c:pt>
                      <c:pt idx="367">
                        <c:v>-0.43661323501150001</c:v>
                      </c:pt>
                      <c:pt idx="368">
                        <c:v>-0.45624516367703699</c:v>
                      </c:pt>
                      <c:pt idx="369">
                        <c:v>-0.47438386212380901</c:v>
                      </c:pt>
                      <c:pt idx="370">
                        <c:v>-0.47332715913571299</c:v>
                      </c:pt>
                      <c:pt idx="371">
                        <c:v>-0.49162286173081798</c:v>
                      </c:pt>
                      <c:pt idx="372">
                        <c:v>-0.52515385664276204</c:v>
                      </c:pt>
                      <c:pt idx="373">
                        <c:v>-0.53532659197733901</c:v>
                      </c:pt>
                      <c:pt idx="374">
                        <c:v>-0.54806899283198096</c:v>
                      </c:pt>
                      <c:pt idx="375">
                        <c:v>-0.54629560771539698</c:v>
                      </c:pt>
                      <c:pt idx="376">
                        <c:v>-0.53326426340381206</c:v>
                      </c:pt>
                      <c:pt idx="377">
                        <c:v>-0.51218986601443095</c:v>
                      </c:pt>
                      <c:pt idx="378">
                        <c:v>-0.47669964505749901</c:v>
                      </c:pt>
                      <c:pt idx="379">
                        <c:v>-0.45079427649040199</c:v>
                      </c:pt>
                      <c:pt idx="380">
                        <c:v>-0.40923964490612302</c:v>
                      </c:pt>
                      <c:pt idx="381">
                        <c:v>-0.410981053117768</c:v>
                      </c:pt>
                      <c:pt idx="382">
                        <c:v>-0.433485358731518</c:v>
                      </c:pt>
                      <c:pt idx="383">
                        <c:v>-0.39079442588415397</c:v>
                      </c:pt>
                      <c:pt idx="384">
                        <c:v>-0.38690261817260502</c:v>
                      </c:pt>
                      <c:pt idx="385">
                        <c:v>-0.37324325726768998</c:v>
                      </c:pt>
                      <c:pt idx="386">
                        <c:v>-0.38036966620295198</c:v>
                      </c:pt>
                      <c:pt idx="387">
                        <c:v>-0.40057284841820101</c:v>
                      </c:pt>
                      <c:pt idx="388">
                        <c:v>-0.39438556574241102</c:v>
                      </c:pt>
                      <c:pt idx="389">
                        <c:v>-0.37609233424999899</c:v>
                      </c:pt>
                      <c:pt idx="390">
                        <c:v>-0.368126333931107</c:v>
                      </c:pt>
                      <c:pt idx="391">
                        <c:v>-0.34633270889715201</c:v>
                      </c:pt>
                      <c:pt idx="392">
                        <c:v>-0.29994738483619898</c:v>
                      </c:pt>
                      <c:pt idx="393">
                        <c:v>-0.25240571129121903</c:v>
                      </c:pt>
                      <c:pt idx="394">
                        <c:v>-0.25422731238663798</c:v>
                      </c:pt>
                      <c:pt idx="395">
                        <c:v>-0.23466647213800801</c:v>
                      </c:pt>
                      <c:pt idx="396">
                        <c:v>-0.247923084797705</c:v>
                      </c:pt>
                      <c:pt idx="397">
                        <c:v>-0.266624564142803</c:v>
                      </c:pt>
                      <c:pt idx="398">
                        <c:v>-0.26972817378112401</c:v>
                      </c:pt>
                      <c:pt idx="399">
                        <c:v>-0.26869462193214499</c:v>
                      </c:pt>
                      <c:pt idx="400">
                        <c:v>-0.29770046001269401</c:v>
                      </c:pt>
                      <c:pt idx="401">
                        <c:v>-0.35101533391303402</c:v>
                      </c:pt>
                      <c:pt idx="402">
                        <c:v>-0.37153845156025</c:v>
                      </c:pt>
                      <c:pt idx="403">
                        <c:v>-0.397126634499117</c:v>
                      </c:pt>
                      <c:pt idx="404">
                        <c:v>-0.40130667943873399</c:v>
                      </c:pt>
                      <c:pt idx="405">
                        <c:v>-0.399062560578197</c:v>
                      </c:pt>
                      <c:pt idx="406">
                        <c:v>-0.36495458926888502</c:v>
                      </c:pt>
                      <c:pt idx="407">
                        <c:v>-0.35181508860328398</c:v>
                      </c:pt>
                      <c:pt idx="408">
                        <c:v>-0.31128012927668902</c:v>
                      </c:pt>
                      <c:pt idx="409">
                        <c:v>-0.28202882580029498</c:v>
                      </c:pt>
                      <c:pt idx="410">
                        <c:v>-0.23823321548034801</c:v>
                      </c:pt>
                      <c:pt idx="411">
                        <c:v>-0.20797974245113099</c:v>
                      </c:pt>
                      <c:pt idx="412">
                        <c:v>-0.19427491537111499</c:v>
                      </c:pt>
                      <c:pt idx="413">
                        <c:v>-0.16245394637465899</c:v>
                      </c:pt>
                      <c:pt idx="414">
                        <c:v>-0.14975128884746799</c:v>
                      </c:pt>
                      <c:pt idx="415">
                        <c:v>-0.203577271634691</c:v>
                      </c:pt>
                      <c:pt idx="416">
                        <c:v>-0.19485759566359701</c:v>
                      </c:pt>
                      <c:pt idx="417">
                        <c:v>-0.19803547105038999</c:v>
                      </c:pt>
                      <c:pt idx="418">
                        <c:v>-0.202266909300411</c:v>
                      </c:pt>
                      <c:pt idx="419">
                        <c:v>-0.219115405253937</c:v>
                      </c:pt>
                      <c:pt idx="420">
                        <c:v>-0.229873793924914</c:v>
                      </c:pt>
                      <c:pt idx="421">
                        <c:v>-0.249626011916111</c:v>
                      </c:pt>
                      <c:pt idx="422">
                        <c:v>-0.25084811729052903</c:v>
                      </c:pt>
                      <c:pt idx="423">
                        <c:v>-0.26247736802119997</c:v>
                      </c:pt>
                      <c:pt idx="424">
                        <c:v>-0.24663689434240399</c:v>
                      </c:pt>
                      <c:pt idx="425">
                        <c:v>-0.21807375212217001</c:v>
                      </c:pt>
                      <c:pt idx="426">
                        <c:v>-0.195549323874083</c:v>
                      </c:pt>
                      <c:pt idx="427">
                        <c:v>-0.186104493123114</c:v>
                      </c:pt>
                      <c:pt idx="428">
                        <c:v>-0.18768070323608199</c:v>
                      </c:pt>
                      <c:pt idx="429">
                        <c:v>-0.18506835855135101</c:v>
                      </c:pt>
                      <c:pt idx="430">
                        <c:v>-0.17667426644647799</c:v>
                      </c:pt>
                      <c:pt idx="431">
                        <c:v>-0.15209128156521201</c:v>
                      </c:pt>
                      <c:pt idx="432">
                        <c:v>-0.11016023020639699</c:v>
                      </c:pt>
                      <c:pt idx="433">
                        <c:v>-0.105412238922885</c:v>
                      </c:pt>
                      <c:pt idx="434">
                        <c:v>-0.11538560685220101</c:v>
                      </c:pt>
                      <c:pt idx="435">
                        <c:v>-0.110557701385957</c:v>
                      </c:pt>
                      <c:pt idx="436">
                        <c:v>-0.10056476822438901</c:v>
                      </c:pt>
                      <c:pt idx="437">
                        <c:v>-8.0650101938252006E-2</c:v>
                      </c:pt>
                      <c:pt idx="438">
                        <c:v>-0.10126188512062601</c:v>
                      </c:pt>
                      <c:pt idx="439">
                        <c:v>-0.11421041661895801</c:v>
                      </c:pt>
                      <c:pt idx="440">
                        <c:v>-0.10285273651462699</c:v>
                      </c:pt>
                      <c:pt idx="441">
                        <c:v>-8.7817610499478893E-2</c:v>
                      </c:pt>
                      <c:pt idx="442">
                        <c:v>-0.10721317823604</c:v>
                      </c:pt>
                      <c:pt idx="443">
                        <c:v>-0.10726198882365801</c:v>
                      </c:pt>
                      <c:pt idx="444">
                        <c:v>-0.117072704170384</c:v>
                      </c:pt>
                      <c:pt idx="445">
                        <c:v>-0.110640309213188</c:v>
                      </c:pt>
                      <c:pt idx="446">
                        <c:v>-0.107548479432074</c:v>
                      </c:pt>
                      <c:pt idx="447">
                        <c:v>-0.121159475531363</c:v>
                      </c:pt>
                      <c:pt idx="448">
                        <c:v>-0.115675032599462</c:v>
                      </c:pt>
                      <c:pt idx="449">
                        <c:v>-0.11327418829163401</c:v>
                      </c:pt>
                      <c:pt idx="450">
                        <c:v>-0.14820775977318601</c:v>
                      </c:pt>
                      <c:pt idx="451">
                        <c:v>-0.14408523956691699</c:v>
                      </c:pt>
                      <c:pt idx="452">
                        <c:v>-0.11935117767262</c:v>
                      </c:pt>
                      <c:pt idx="453">
                        <c:v>-0.11157408399360599</c:v>
                      </c:pt>
                      <c:pt idx="454">
                        <c:v>-9.0514643792996702E-2</c:v>
                      </c:pt>
                      <c:pt idx="455">
                        <c:v>-7.3566668424488404E-2</c:v>
                      </c:pt>
                      <c:pt idx="456">
                        <c:v>-5.6024845769237899E-2</c:v>
                      </c:pt>
                      <c:pt idx="457">
                        <c:v>-5.60852319264128E-2</c:v>
                      </c:pt>
                      <c:pt idx="458">
                        <c:v>-6.2389905297340099E-2</c:v>
                      </c:pt>
                      <c:pt idx="459">
                        <c:v>-7.5375709020429296E-2</c:v>
                      </c:pt>
                      <c:pt idx="460">
                        <c:v>-6.0609125126846103E-2</c:v>
                      </c:pt>
                      <c:pt idx="461">
                        <c:v>-3.9980879630391097E-2</c:v>
                      </c:pt>
                      <c:pt idx="462">
                        <c:v>-4.8364157855440702E-2</c:v>
                      </c:pt>
                      <c:pt idx="463">
                        <c:v>-7.2756452270478805E-2</c:v>
                      </c:pt>
                      <c:pt idx="464">
                        <c:v>-8.7872254158091606E-2</c:v>
                      </c:pt>
                      <c:pt idx="465">
                        <c:v>-8.2839054151285701E-2</c:v>
                      </c:pt>
                      <c:pt idx="466">
                        <c:v>-6.2978884093722404E-2</c:v>
                      </c:pt>
                      <c:pt idx="467">
                        <c:v>-6.5808860578307093E-2</c:v>
                      </c:pt>
                      <c:pt idx="468">
                        <c:v>-3.6262994053151902E-3</c:v>
                      </c:pt>
                      <c:pt idx="469">
                        <c:v>2.93905581149696E-2</c:v>
                      </c:pt>
                      <c:pt idx="470">
                        <c:v>4.1567428267546898E-2</c:v>
                      </c:pt>
                      <c:pt idx="471">
                        <c:v>6.7180824872922804E-2</c:v>
                      </c:pt>
                      <c:pt idx="472">
                        <c:v>9.2819918133499504E-2</c:v>
                      </c:pt>
                      <c:pt idx="473">
                        <c:v>9.0141297362990203E-2</c:v>
                      </c:pt>
                      <c:pt idx="474">
                        <c:v>7.2610009886517807E-2</c:v>
                      </c:pt>
                      <c:pt idx="475">
                        <c:v>6.09347355786585E-2</c:v>
                      </c:pt>
                      <c:pt idx="476">
                        <c:v>7.2643417503368807E-2</c:v>
                      </c:pt>
                      <c:pt idx="477">
                        <c:v>4.7734365767191297E-2</c:v>
                      </c:pt>
                      <c:pt idx="478">
                        <c:v>5.3507120340556102E-2</c:v>
                      </c:pt>
                      <c:pt idx="479">
                        <c:v>3.2629619253746502E-2</c:v>
                      </c:pt>
                      <c:pt idx="480">
                        <c:v>4.3257848139569999E-3</c:v>
                      </c:pt>
                      <c:pt idx="481">
                        <c:v>4.08552207037705E-3</c:v>
                      </c:pt>
                      <c:pt idx="482">
                        <c:v>1.40407708273745E-3</c:v>
                      </c:pt>
                      <c:pt idx="483">
                        <c:v>2.1284295361245199E-2</c:v>
                      </c:pt>
                      <c:pt idx="484">
                        <c:v>6.2998009667638698E-3</c:v>
                      </c:pt>
                      <c:pt idx="485">
                        <c:v>2.46410441503624E-2</c:v>
                      </c:pt>
                      <c:pt idx="486">
                        <c:v>7.0354873556883996E-2</c:v>
                      </c:pt>
                      <c:pt idx="487">
                        <c:v>9.24534768340326E-2</c:v>
                      </c:pt>
                      <c:pt idx="488">
                        <c:v>0.102760139591222</c:v>
                      </c:pt>
                      <c:pt idx="489">
                        <c:v>0.137175913360855</c:v>
                      </c:pt>
                      <c:pt idx="490">
                        <c:v>0.15684180704532899</c:v>
                      </c:pt>
                      <c:pt idx="491">
                        <c:v>0.18948733582324701</c:v>
                      </c:pt>
                      <c:pt idx="492">
                        <c:v>0.18068980819681599</c:v>
                      </c:pt>
                      <c:pt idx="493">
                        <c:v>0.17212355046719</c:v>
                      </c:pt>
                      <c:pt idx="494">
                        <c:v>0.196326176552618</c:v>
                      </c:pt>
                      <c:pt idx="495">
                        <c:v>0.167645086235161</c:v>
                      </c:pt>
                      <c:pt idx="496">
                        <c:v>0.19508831509299501</c:v>
                      </c:pt>
                      <c:pt idx="497">
                        <c:v>0.19241788827282699</c:v>
                      </c:pt>
                      <c:pt idx="498">
                        <c:v>0.19309085084586899</c:v>
                      </c:pt>
                      <c:pt idx="499">
                        <c:v>0.167036467793132</c:v>
                      </c:pt>
                      <c:pt idx="500">
                        <c:v>0.171281265439062</c:v>
                      </c:pt>
                      <c:pt idx="501">
                        <c:v>0.18904250372051801</c:v>
                      </c:pt>
                      <c:pt idx="502">
                        <c:v>0.201487358592573</c:v>
                      </c:pt>
                      <c:pt idx="503">
                        <c:v>0.20013028540476699</c:v>
                      </c:pt>
                      <c:pt idx="504">
                        <c:v>0.19900448211376401</c:v>
                      </c:pt>
                      <c:pt idx="505">
                        <c:v>0.20625861263529399</c:v>
                      </c:pt>
                      <c:pt idx="506">
                        <c:v>0.17827980465964</c:v>
                      </c:pt>
                      <c:pt idx="507">
                        <c:v>0.167646238944407</c:v>
                      </c:pt>
                      <c:pt idx="508">
                        <c:v>0.141800253350405</c:v>
                      </c:pt>
                      <c:pt idx="509">
                        <c:v>0.171150683127342</c:v>
                      </c:pt>
                      <c:pt idx="510">
                        <c:v>0.17203204315911699</c:v>
                      </c:pt>
                      <c:pt idx="511">
                        <c:v>0.154460380539716</c:v>
                      </c:pt>
                      <c:pt idx="512">
                        <c:v>0.147992497184112</c:v>
                      </c:pt>
                      <c:pt idx="513">
                        <c:v>0.18204823907989301</c:v>
                      </c:pt>
                      <c:pt idx="514">
                        <c:v>0.20885752420909801</c:v>
                      </c:pt>
                      <c:pt idx="515">
                        <c:v>0.19809829943498999</c:v>
                      </c:pt>
                      <c:pt idx="516">
                        <c:v>0.21784100438402401</c:v>
                      </c:pt>
                      <c:pt idx="517">
                        <c:v>0.21628400638886799</c:v>
                      </c:pt>
                      <c:pt idx="518">
                        <c:v>0.203314869267506</c:v>
                      </c:pt>
                      <c:pt idx="519">
                        <c:v>0.239634741038071</c:v>
                      </c:pt>
                      <c:pt idx="520">
                        <c:v>0.28145087280443998</c:v>
                      </c:pt>
                      <c:pt idx="521">
                        <c:v>0.333137344384977</c:v>
                      </c:pt>
                      <c:pt idx="522">
                        <c:v>0.31795547069923402</c:v>
                      </c:pt>
                      <c:pt idx="523">
                        <c:v>0.32531238784156702</c:v>
                      </c:pt>
                      <c:pt idx="524">
                        <c:v>0.33017390521230899</c:v>
                      </c:pt>
                      <c:pt idx="525">
                        <c:v>0.27164459842024202</c:v>
                      </c:pt>
                      <c:pt idx="526">
                        <c:v>0.26987637874922499</c:v>
                      </c:pt>
                      <c:pt idx="527">
                        <c:v>0.23449410985866301</c:v>
                      </c:pt>
                      <c:pt idx="528">
                        <c:v>0.20209547718850099</c:v>
                      </c:pt>
                      <c:pt idx="529">
                        <c:v>0.202508648992407</c:v>
                      </c:pt>
                      <c:pt idx="530">
                        <c:v>0.166229821386951</c:v>
                      </c:pt>
                      <c:pt idx="531">
                        <c:v>0.157135230766627</c:v>
                      </c:pt>
                      <c:pt idx="532">
                        <c:v>0.15683172044204499</c:v>
                      </c:pt>
                      <c:pt idx="533">
                        <c:v>0.17248583299705</c:v>
                      </c:pt>
                      <c:pt idx="534">
                        <c:v>0.15763801582891601</c:v>
                      </c:pt>
                      <c:pt idx="535">
                        <c:v>0.17940793232166999</c:v>
                      </c:pt>
                      <c:pt idx="536">
                        <c:v>0.238286643141253</c:v>
                      </c:pt>
                      <c:pt idx="537">
                        <c:v>0.26885046414687702</c:v>
                      </c:pt>
                      <c:pt idx="538">
                        <c:v>0.28707989065620099</c:v>
                      </c:pt>
                      <c:pt idx="539">
                        <c:v>0.30500378152024799</c:v>
                      </c:pt>
                      <c:pt idx="540">
                        <c:v>0.32922335290844601</c:v>
                      </c:pt>
                      <c:pt idx="541">
                        <c:v>0.32145341278899697</c:v>
                      </c:pt>
                      <c:pt idx="542">
                        <c:v>0.34051360491612798</c:v>
                      </c:pt>
                      <c:pt idx="543">
                        <c:v>0.36666607387863098</c:v>
                      </c:pt>
                      <c:pt idx="544">
                        <c:v>0.36434664887884299</c:v>
                      </c:pt>
                      <c:pt idx="545">
                        <c:v>0.37284833993564598</c:v>
                      </c:pt>
                      <c:pt idx="546">
                        <c:v>0.393584463085074</c:v>
                      </c:pt>
                      <c:pt idx="547">
                        <c:v>0.40273139473902198</c:v>
                      </c:pt>
                      <c:pt idx="548">
                        <c:v>0.422362561714822</c:v>
                      </c:pt>
                      <c:pt idx="549">
                        <c:v>0.38507846163837101</c:v>
                      </c:pt>
                      <c:pt idx="550">
                        <c:v>0.34671510204349398</c:v>
                      </c:pt>
                      <c:pt idx="551">
                        <c:v>0.33620974090322098</c:v>
                      </c:pt>
                      <c:pt idx="552">
                        <c:v>0.34215023909134501</c:v>
                      </c:pt>
                      <c:pt idx="553">
                        <c:v>0.34580655918374598</c:v>
                      </c:pt>
                      <c:pt idx="554">
                        <c:v>0.39057752759714398</c:v>
                      </c:pt>
                      <c:pt idx="555">
                        <c:v>0.39063631596145598</c:v>
                      </c:pt>
                      <c:pt idx="556">
                        <c:v>0.39558029303101599</c:v>
                      </c:pt>
                      <c:pt idx="557">
                        <c:v>0.42837944433804998</c:v>
                      </c:pt>
                      <c:pt idx="558">
                        <c:v>0.41613235907839202</c:v>
                      </c:pt>
                      <c:pt idx="559">
                        <c:v>0.41056640417089602</c:v>
                      </c:pt>
                      <c:pt idx="560">
                        <c:v>0.42026708666969897</c:v>
                      </c:pt>
                      <c:pt idx="561">
                        <c:v>0.43297427782697701</c:v>
                      </c:pt>
                      <c:pt idx="562">
                        <c:v>0.43131703872710297</c:v>
                      </c:pt>
                      <c:pt idx="563">
                        <c:v>0.44600287233482799</c:v>
                      </c:pt>
                      <c:pt idx="564">
                        <c:v>0.43684503413350101</c:v>
                      </c:pt>
                      <c:pt idx="565">
                        <c:v>0.42732744275936702</c:v>
                      </c:pt>
                      <c:pt idx="566">
                        <c:v>0.467301609301633</c:v>
                      </c:pt>
                      <c:pt idx="567">
                        <c:v>0.51961017034019896</c:v>
                      </c:pt>
                      <c:pt idx="568">
                        <c:v>0.52579605951077502</c:v>
                      </c:pt>
                      <c:pt idx="569">
                        <c:v>0.52419586215556102</c:v>
                      </c:pt>
                      <c:pt idx="570">
                        <c:v>0.50828262785360001</c:v>
                      </c:pt>
                      <c:pt idx="571">
                        <c:v>0.50393288839191797</c:v>
                      </c:pt>
                      <c:pt idx="572">
                        <c:v>0.50947636118247797</c:v>
                      </c:pt>
                      <c:pt idx="573">
                        <c:v>0.54696360060454197</c:v>
                      </c:pt>
                      <c:pt idx="574">
                        <c:v>0.556053211812787</c:v>
                      </c:pt>
                      <c:pt idx="575">
                        <c:v>0.57131284448631003</c:v>
                      </c:pt>
                      <c:pt idx="576">
                        <c:v>0.56043615460367102</c:v>
                      </c:pt>
                      <c:pt idx="577">
                        <c:v>0.55441613255394995</c:v>
                      </c:pt>
                      <c:pt idx="578">
                        <c:v>0.51588984167544005</c:v>
                      </c:pt>
                      <c:pt idx="579">
                        <c:v>0.50614098040449895</c:v>
                      </c:pt>
                      <c:pt idx="580">
                        <c:v>0.52358200455294801</c:v>
                      </c:pt>
                      <c:pt idx="581">
                        <c:v>0.53909577956134802</c:v>
                      </c:pt>
                      <c:pt idx="582">
                        <c:v>0.54779711672445797</c:v>
                      </c:pt>
                      <c:pt idx="583">
                        <c:v>0.52808077745280302</c:v>
                      </c:pt>
                      <c:pt idx="584">
                        <c:v>0.50630870576509901</c:v>
                      </c:pt>
                      <c:pt idx="585">
                        <c:v>0.49944069409375702</c:v>
                      </c:pt>
                      <c:pt idx="586">
                        <c:v>0.50459871705630699</c:v>
                      </c:pt>
                      <c:pt idx="587">
                        <c:v>0.50259019743501099</c:v>
                      </c:pt>
                      <c:pt idx="588">
                        <c:v>0.56140283645646405</c:v>
                      </c:pt>
                      <c:pt idx="589">
                        <c:v>0.57694513233719502</c:v>
                      </c:pt>
                      <c:pt idx="590">
                        <c:v>0.609090291694657</c:v>
                      </c:pt>
                      <c:pt idx="591">
                        <c:v>0.62080378595049501</c:v>
                      </c:pt>
                      <c:pt idx="592">
                        <c:v>0.63038728204180905</c:v>
                      </c:pt>
                      <c:pt idx="593">
                        <c:v>0.61550756238213</c:v>
                      </c:pt>
                      <c:pt idx="594">
                        <c:v>0.621367867686484</c:v>
                      </c:pt>
                      <c:pt idx="595">
                        <c:v>0.61478816765660504</c:v>
                      </c:pt>
                      <c:pt idx="596">
                        <c:v>0.65040519968328103</c:v>
                      </c:pt>
                      <c:pt idx="597">
                        <c:v>0.66695531355109305</c:v>
                      </c:pt>
                      <c:pt idx="598">
                        <c:v>0.660406958610673</c:v>
                      </c:pt>
                      <c:pt idx="599">
                        <c:v>0.62464150670714402</c:v>
                      </c:pt>
                      <c:pt idx="600">
                        <c:v>0.59658505136380102</c:v>
                      </c:pt>
                      <c:pt idx="601">
                        <c:v>0.569276623238406</c:v>
                      </c:pt>
                      <c:pt idx="602">
                        <c:v>0.55610135547335304</c:v>
                      </c:pt>
                      <c:pt idx="603">
                        <c:v>0.55140880814163695</c:v>
                      </c:pt>
                      <c:pt idx="604">
                        <c:v>0.53263449375997596</c:v>
                      </c:pt>
                      <c:pt idx="605">
                        <c:v>0.56746622634394595</c:v>
                      </c:pt>
                      <c:pt idx="606">
                        <c:v>0.55707466999194699</c:v>
                      </c:pt>
                      <c:pt idx="607">
                        <c:v>0.54539828087991604</c:v>
                      </c:pt>
                      <c:pt idx="608">
                        <c:v>0.585654831928348</c:v>
                      </c:pt>
                      <c:pt idx="609">
                        <c:v>0.60479155661899398</c:v>
                      </c:pt>
                      <c:pt idx="610">
                        <c:v>0.61110847458165796</c:v>
                      </c:pt>
                      <c:pt idx="611">
                        <c:v>0.63291765141316803</c:v>
                      </c:pt>
                      <c:pt idx="612">
                        <c:v>0.68197093119159902</c:v>
                      </c:pt>
                      <c:pt idx="613">
                        <c:v>0.72333808684791301</c:v>
                      </c:pt>
                      <c:pt idx="614">
                        <c:v>0.70491195006950602</c:v>
                      </c:pt>
                      <c:pt idx="615">
                        <c:v>0.71675647311743096</c:v>
                      </c:pt>
                      <c:pt idx="616">
                        <c:v>0.69966656240945402</c:v>
                      </c:pt>
                      <c:pt idx="617">
                        <c:v>0.68303919149508896</c:v>
                      </c:pt>
                      <c:pt idx="618">
                        <c:v>0.69781313323588801</c:v>
                      </c:pt>
                      <c:pt idx="619">
                        <c:v>0.70467250517489299</c:v>
                      </c:pt>
                      <c:pt idx="620">
                        <c:v>0.68920148374455603</c:v>
                      </c:pt>
                      <c:pt idx="621">
                        <c:v>0.68547100952377504</c:v>
                      </c:pt>
                      <c:pt idx="622">
                        <c:v>0.70777407123835501</c:v>
                      </c:pt>
                      <c:pt idx="623">
                        <c:v>0.73778330529599401</c:v>
                      </c:pt>
                      <c:pt idx="624">
                        <c:v>0.723722775684564</c:v>
                      </c:pt>
                      <c:pt idx="625">
                        <c:v>0.73787717348341797</c:v>
                      </c:pt>
                      <c:pt idx="626">
                        <c:v>0.75591176621756595</c:v>
                      </c:pt>
                      <c:pt idx="627">
                        <c:v>0.77577082147095799</c:v>
                      </c:pt>
                      <c:pt idx="628">
                        <c:v>0.75736755713061998</c:v>
                      </c:pt>
                      <c:pt idx="629">
                        <c:v>0.75535875880828196</c:v>
                      </c:pt>
                      <c:pt idx="630">
                        <c:v>0.75689609890362997</c:v>
                      </c:pt>
                      <c:pt idx="631">
                        <c:v>0.76951152160757497</c:v>
                      </c:pt>
                      <c:pt idx="632">
                        <c:v>0.79030130488244699</c:v>
                      </c:pt>
                      <c:pt idx="633">
                        <c:v>0.78140862718347004</c:v>
                      </c:pt>
                      <c:pt idx="634">
                        <c:v>0.773960610609987</c:v>
                      </c:pt>
                      <c:pt idx="635">
                        <c:v>0.77064975552380199</c:v>
                      </c:pt>
                      <c:pt idx="636">
                        <c:v>0.78604606542367095</c:v>
                      </c:pt>
                      <c:pt idx="637">
                        <c:v>0.80589072089037705</c:v>
                      </c:pt>
                      <c:pt idx="638">
                        <c:v>0.856622755908234</c:v>
                      </c:pt>
                      <c:pt idx="639">
                        <c:v>0.87181914100075497</c:v>
                      </c:pt>
                      <c:pt idx="640">
                        <c:v>0.89467312934306398</c:v>
                      </c:pt>
                      <c:pt idx="641">
                        <c:v>0.86929449587380003</c:v>
                      </c:pt>
                      <c:pt idx="642">
                        <c:v>0.85622738446276503</c:v>
                      </c:pt>
                      <c:pt idx="643">
                        <c:v>0.85783306317128505</c:v>
                      </c:pt>
                      <c:pt idx="644">
                        <c:v>0.85861644891338595</c:v>
                      </c:pt>
                      <c:pt idx="645">
                        <c:v>0.86865063052771097</c:v>
                      </c:pt>
                      <c:pt idx="646">
                        <c:v>0.85401884736656497</c:v>
                      </c:pt>
                      <c:pt idx="647">
                        <c:v>0.81027275386311304</c:v>
                      </c:pt>
                      <c:pt idx="648">
                        <c:v>0.82349614493944401</c:v>
                      </c:pt>
                      <c:pt idx="649">
                        <c:v>0.81996531682496898</c:v>
                      </c:pt>
                      <c:pt idx="650">
                        <c:v>0.82263020683097199</c:v>
                      </c:pt>
                      <c:pt idx="651">
                        <c:v>0.83007185048716203</c:v>
                      </c:pt>
                      <c:pt idx="652">
                        <c:v>0.83810734143009702</c:v>
                      </c:pt>
                      <c:pt idx="653">
                        <c:v>0.84904937862782903</c:v>
                      </c:pt>
                      <c:pt idx="654">
                        <c:v>0.85669941974275199</c:v>
                      </c:pt>
                      <c:pt idx="655">
                        <c:v>0.86317023893557798</c:v>
                      </c:pt>
                      <c:pt idx="656">
                        <c:v>0.89325910847490397</c:v>
                      </c:pt>
                      <c:pt idx="657">
                        <c:v>0.91843709265378204</c:v>
                      </c:pt>
                      <c:pt idx="658">
                        <c:v>0.90964692287456395</c:v>
                      </c:pt>
                      <c:pt idx="659">
                        <c:v>0.90633296487020798</c:v>
                      </c:pt>
                      <c:pt idx="660">
                        <c:v>0.93603920879865499</c:v>
                      </c:pt>
                      <c:pt idx="661">
                        <c:v>0.93804445842082695</c:v>
                      </c:pt>
                      <c:pt idx="662">
                        <c:v>0.93509307780640805</c:v>
                      </c:pt>
                      <c:pt idx="663">
                        <c:v>0.959765601532659</c:v>
                      </c:pt>
                      <c:pt idx="664">
                        <c:v>0.92230643720093097</c:v>
                      </c:pt>
                      <c:pt idx="665">
                        <c:v>0.90661233982413103</c:v>
                      </c:pt>
                      <c:pt idx="666">
                        <c:v>0.91651211102715402</c:v>
                      </c:pt>
                      <c:pt idx="667">
                        <c:v>0.93846643773639604</c:v>
                      </c:pt>
                      <c:pt idx="668">
                        <c:v>0.94577367098128395</c:v>
                      </c:pt>
                      <c:pt idx="669">
                        <c:v>0.94339608943266395</c:v>
                      </c:pt>
                      <c:pt idx="670">
                        <c:v>0.96882228881111998</c:v>
                      </c:pt>
                      <c:pt idx="671">
                        <c:v>0.959837842658812</c:v>
                      </c:pt>
                      <c:pt idx="672">
                        <c:v>0.993155739400988</c:v>
                      </c:pt>
                      <c:pt idx="673">
                        <c:v>1.0061704543175429</c:v>
                      </c:pt>
                      <c:pt idx="674">
                        <c:v>1.0194449600032309</c:v>
                      </c:pt>
                      <c:pt idx="675">
                        <c:v>1.000470163412138</c:v>
                      </c:pt>
                      <c:pt idx="676">
                        <c:v>0.96456409526096099</c:v>
                      </c:pt>
                      <c:pt idx="677">
                        <c:v>0.96381105142423895</c:v>
                      </c:pt>
                      <c:pt idx="678">
                        <c:v>0.95683941702896502</c:v>
                      </c:pt>
                      <c:pt idx="679">
                        <c:v>0.98535486346575196</c:v>
                      </c:pt>
                      <c:pt idx="680">
                        <c:v>1.0041826708919059</c:v>
                      </c:pt>
                      <c:pt idx="681">
                        <c:v>1.0060792067579749</c:v>
                      </c:pt>
                      <c:pt idx="682">
                        <c:v>1.0229311959508081</c:v>
                      </c:pt>
                      <c:pt idx="683">
                        <c:v>1.044125919872547</c:v>
                      </c:pt>
                      <c:pt idx="684">
                        <c:v>1.0638017169203211</c:v>
                      </c:pt>
                      <c:pt idx="685">
                        <c:v>1.0451152319706909</c:v>
                      </c:pt>
                      <c:pt idx="686">
                        <c:v>1.076071860651538</c:v>
                      </c:pt>
                      <c:pt idx="687">
                        <c:v>1.061445447223607</c:v>
                      </c:pt>
                      <c:pt idx="688">
                        <c:v>1.056115574544044</c:v>
                      </c:pt>
                      <c:pt idx="689">
                        <c:v>1.088331339329722</c:v>
                      </c:pt>
                      <c:pt idx="690">
                        <c:v>1.0835153997541711</c:v>
                      </c:pt>
                      <c:pt idx="691">
                        <c:v>1.080087079559455</c:v>
                      </c:pt>
                      <c:pt idx="692">
                        <c:v>1.0389103728750231</c:v>
                      </c:pt>
                      <c:pt idx="693">
                        <c:v>1.054237786759634</c:v>
                      </c:pt>
                      <c:pt idx="694">
                        <c:v>1.065325252536141</c:v>
                      </c:pt>
                      <c:pt idx="695">
                        <c:v>1.0367884759932871</c:v>
                      </c:pt>
                      <c:pt idx="696">
                        <c:v>0.98440520342425297</c:v>
                      </c:pt>
                      <c:pt idx="697">
                        <c:v>0.95759292699696896</c:v>
                      </c:pt>
                      <c:pt idx="698">
                        <c:v>0.90443875477191704</c:v>
                      </c:pt>
                      <c:pt idx="699">
                        <c:v>0.91704514742239096</c:v>
                      </c:pt>
                      <c:pt idx="700">
                        <c:v>0.93471095693025696</c:v>
                      </c:pt>
                      <c:pt idx="701">
                        <c:v>0.94413096433585297</c:v>
                      </c:pt>
                      <c:pt idx="702">
                        <c:v>0.95769095744587796</c:v>
                      </c:pt>
                      <c:pt idx="703">
                        <c:v>0.99376122051164895</c:v>
                      </c:pt>
                      <c:pt idx="704">
                        <c:v>1.025848502021323</c:v>
                      </c:pt>
                      <c:pt idx="705">
                        <c:v>1.0141229864139349</c:v>
                      </c:pt>
                      <c:pt idx="706">
                        <c:v>1.038683972166955</c:v>
                      </c:pt>
                      <c:pt idx="707">
                        <c:v>1.0607238614931851</c:v>
                      </c:pt>
                      <c:pt idx="708">
                        <c:v>1.028443845942425</c:v>
                      </c:pt>
                      <c:pt idx="709">
                        <c:v>1.018696972785484</c:v>
                      </c:pt>
                      <c:pt idx="710">
                        <c:v>0.99599898540742804</c:v>
                      </c:pt>
                      <c:pt idx="711">
                        <c:v>1.020762720184925</c:v>
                      </c:pt>
                      <c:pt idx="712">
                        <c:v>1.038125818264642</c:v>
                      </c:pt>
                      <c:pt idx="713">
                        <c:v>1.0003952875942219</c:v>
                      </c:pt>
                      <c:pt idx="714">
                        <c:v>0.99622176439868704</c:v>
                      </c:pt>
                      <c:pt idx="715">
                        <c:v>0.981101466087688</c:v>
                      </c:pt>
                      <c:pt idx="716">
                        <c:v>0.95305575021077304</c:v>
                      </c:pt>
                      <c:pt idx="717">
                        <c:v>0.94166146690386399</c:v>
                      </c:pt>
                      <c:pt idx="718">
                        <c:v>0.917213282755037</c:v>
                      </c:pt>
                      <c:pt idx="719">
                        <c:v>0.91422180569873202</c:v>
                      </c:pt>
                      <c:pt idx="720">
                        <c:v>0.89262595027717395</c:v>
                      </c:pt>
                      <c:pt idx="721">
                        <c:v>0.89487659088179605</c:v>
                      </c:pt>
                      <c:pt idx="722">
                        <c:v>0.91540037755118897</c:v>
                      </c:pt>
                      <c:pt idx="723">
                        <c:v>0.92302161909274205</c:v>
                      </c:pt>
                      <c:pt idx="724">
                        <c:v>0.96736338091598395</c:v>
                      </c:pt>
                      <c:pt idx="725">
                        <c:v>0.97552707643387904</c:v>
                      </c:pt>
                      <c:pt idx="726">
                        <c:v>0.99289017451359596</c:v>
                      </c:pt>
                      <c:pt idx="727">
                        <c:v>1.006832793234502</c:v>
                      </c:pt>
                      <c:pt idx="728">
                        <c:v>1.012863666370742</c:v>
                      </c:pt>
                      <c:pt idx="729">
                        <c:v>1.0194313450490691</c:v>
                      </c:pt>
                      <c:pt idx="730">
                        <c:v>1.028494423498985</c:v>
                      </c:pt>
                      <c:pt idx="731">
                        <c:v>1.014504778016813</c:v>
                      </c:pt>
                      <c:pt idx="732">
                        <c:v>1.003164712237431</c:v>
                      </c:pt>
                      <c:pt idx="733">
                        <c:v>1.0210903125144339</c:v>
                      </c:pt>
                      <c:pt idx="734">
                        <c:v>1.0366289480749069</c:v>
                      </c:pt>
                      <c:pt idx="735">
                        <c:v>1.022099672833521</c:v>
                      </c:pt>
                      <c:pt idx="736">
                        <c:v>1.01523082505905</c:v>
                      </c:pt>
                      <c:pt idx="737">
                        <c:v>1.00298855213052</c:v>
                      </c:pt>
                      <c:pt idx="738">
                        <c:v>1.0331485845001469</c:v>
                      </c:pt>
                      <c:pt idx="739">
                        <c:v>1.001967876688757</c:v>
                      </c:pt>
                      <c:pt idx="740">
                        <c:v>0.98815810779298896</c:v>
                      </c:pt>
                      <c:pt idx="741">
                        <c:v>0.96556290703573699</c:v>
                      </c:pt>
                      <c:pt idx="742">
                        <c:v>0.94250516648487304</c:v>
                      </c:pt>
                      <c:pt idx="743">
                        <c:v>0.97682523277987199</c:v>
                      </c:pt>
                      <c:pt idx="744">
                        <c:v>0.95518080826504204</c:v>
                      </c:pt>
                      <c:pt idx="745">
                        <c:v>0.97210988742347704</c:v>
                      </c:pt>
                      <c:pt idx="746">
                        <c:v>0.99440674330171297</c:v>
                      </c:pt>
                      <c:pt idx="747">
                        <c:v>1.0089717301816921</c:v>
                      </c:pt>
                      <c:pt idx="748">
                        <c:v>1.029392730230283</c:v>
                      </c:pt>
                      <c:pt idx="749">
                        <c:v>1.0675729432396339</c:v>
                      </c:pt>
                      <c:pt idx="750">
                        <c:v>1.077820892045906</c:v>
                      </c:pt>
                      <c:pt idx="751">
                        <c:v>1.0468771025655801</c:v>
                      </c:pt>
                      <c:pt idx="752">
                        <c:v>1.036179453166215</c:v>
                      </c:pt>
                      <c:pt idx="753">
                        <c:v>1.045733592282071</c:v>
                      </c:pt>
                      <c:pt idx="754">
                        <c:v>1.0362436856771351</c:v>
                      </c:pt>
                      <c:pt idx="755">
                        <c:v>1.0252890697257659</c:v>
                      </c:pt>
                      <c:pt idx="756">
                        <c:v>1.0207329209193501</c:v>
                      </c:pt>
                      <c:pt idx="757">
                        <c:v>1.009467120888444</c:v>
                      </c:pt>
                      <c:pt idx="758">
                        <c:v>1.010432928733034</c:v>
                      </c:pt>
                      <c:pt idx="759">
                        <c:v>0.98989063617470197</c:v>
                      </c:pt>
                      <c:pt idx="760">
                        <c:v>0.94858262199713705</c:v>
                      </c:pt>
                      <c:pt idx="761">
                        <c:v>0.90917616030441994</c:v>
                      </c:pt>
                      <c:pt idx="762">
                        <c:v>0.90682427541100097</c:v>
                      </c:pt>
                      <c:pt idx="763">
                        <c:v>0.91218138707776897</c:v>
                      </c:pt>
                      <c:pt idx="764">
                        <c:v>0.889500623703528</c:v>
                      </c:pt>
                      <c:pt idx="765">
                        <c:v>0.89449798219748899</c:v>
                      </c:pt>
                      <c:pt idx="766">
                        <c:v>0.91676349298626802</c:v>
                      </c:pt>
                      <c:pt idx="767">
                        <c:v>0.92604936868160403</c:v>
                      </c:pt>
                      <c:pt idx="768">
                        <c:v>0.94826348615998102</c:v>
                      </c:pt>
                      <c:pt idx="769">
                        <c:v>0.945166398265744</c:v>
                      </c:pt>
                      <c:pt idx="770">
                        <c:v>0.95777279091621703</c:v>
                      </c:pt>
                      <c:pt idx="771">
                        <c:v>0.95781069495645699</c:v>
                      </c:pt>
                      <c:pt idx="772">
                        <c:v>0.950707753068051</c:v>
                      </c:pt>
                      <c:pt idx="773">
                        <c:v>0.97752157182734001</c:v>
                      </c:pt>
                      <c:pt idx="774">
                        <c:v>0.98298429433203904</c:v>
                      </c:pt>
                      <c:pt idx="775">
                        <c:v>0.99672416402846997</c:v>
                      </c:pt>
                      <c:pt idx="776">
                        <c:v>1.021022534795226</c:v>
                      </c:pt>
                      <c:pt idx="777">
                        <c:v>1.0352478167233381</c:v>
                      </c:pt>
                      <c:pt idx="778">
                        <c:v>1.016327237659775</c:v>
                      </c:pt>
                      <c:pt idx="779">
                        <c:v>0.98658836675674699</c:v>
                      </c:pt>
                      <c:pt idx="780">
                        <c:v>0.97953964239587299</c:v>
                      </c:pt>
                      <c:pt idx="781">
                        <c:v>0.95496579918817004</c:v>
                      </c:pt>
                      <c:pt idx="782">
                        <c:v>0.91109659214192995</c:v>
                      </c:pt>
                      <c:pt idx="783">
                        <c:v>0.90754543710546798</c:v>
                      </c:pt>
                      <c:pt idx="784">
                        <c:v>0.93953275621146803</c:v>
                      </c:pt>
                      <c:pt idx="785">
                        <c:v>0.93850269760179605</c:v>
                      </c:pt>
                      <c:pt idx="786">
                        <c:v>0.91945645947935695</c:v>
                      </c:pt>
                      <c:pt idx="787">
                        <c:v>0.92171839695249402</c:v>
                      </c:pt>
                      <c:pt idx="788">
                        <c:v>0.97362344805610601</c:v>
                      </c:pt>
                      <c:pt idx="789">
                        <c:v>1.013890738570965</c:v>
                      </c:pt>
                      <c:pt idx="790">
                        <c:v>1.029948955669707</c:v>
                      </c:pt>
                      <c:pt idx="791">
                        <c:v>0.99420554010112006</c:v>
                      </c:pt>
                      <c:pt idx="792">
                        <c:v>0.99577366788384003</c:v>
                      </c:pt>
                      <c:pt idx="793">
                        <c:v>0.98844792875001497</c:v>
                      </c:pt>
                      <c:pt idx="794">
                        <c:v>0.96717173005937895</c:v>
                      </c:pt>
                      <c:pt idx="795">
                        <c:v>0.995772739113154</c:v>
                      </c:pt>
                      <c:pt idx="796">
                        <c:v>0.994485713951476</c:v>
                      </c:pt>
                      <c:pt idx="797">
                        <c:v>0.99703031463181901</c:v>
                      </c:pt>
                      <c:pt idx="798">
                        <c:v>0.99363898796081795</c:v>
                      </c:pt>
                      <c:pt idx="799">
                        <c:v>0.96971320956739004</c:v>
                      </c:pt>
                      <c:pt idx="800">
                        <c:v>0.95033856336160005</c:v>
                      </c:pt>
                      <c:pt idx="801">
                        <c:v>0.93689984450715502</c:v>
                      </c:pt>
                      <c:pt idx="802">
                        <c:v>0.946251234598535</c:v>
                      </c:pt>
                      <c:pt idx="803">
                        <c:v>0.96719464040252401</c:v>
                      </c:pt>
                      <c:pt idx="804">
                        <c:v>0.98248195784524694</c:v>
                      </c:pt>
                      <c:pt idx="805">
                        <c:v>0.99830890504718495</c:v>
                      </c:pt>
                      <c:pt idx="806">
                        <c:v>0.97040014509766004</c:v>
                      </c:pt>
                      <c:pt idx="807">
                        <c:v>0.95361521263287596</c:v>
                      </c:pt>
                      <c:pt idx="808">
                        <c:v>0.99233505540143996</c:v>
                      </c:pt>
                      <c:pt idx="809">
                        <c:v>0.98125478039119496</c:v>
                      </c:pt>
                      <c:pt idx="810">
                        <c:v>0.97603334276669296</c:v>
                      </c:pt>
                      <c:pt idx="811">
                        <c:v>0.96037623891360901</c:v>
                      </c:pt>
                      <c:pt idx="812">
                        <c:v>0.95024109171152904</c:v>
                      </c:pt>
                      <c:pt idx="813">
                        <c:v>0.90731983669058203</c:v>
                      </c:pt>
                      <c:pt idx="814">
                        <c:v>0.92915132855807903</c:v>
                      </c:pt>
                      <c:pt idx="815">
                        <c:v>0.91423377927155502</c:v>
                      </c:pt>
                      <c:pt idx="816">
                        <c:v>0.88719023294746602</c:v>
                      </c:pt>
                      <c:pt idx="817">
                        <c:v>0.87772037456347396</c:v>
                      </c:pt>
                      <c:pt idx="818">
                        <c:v>0.88127872036620003</c:v>
                      </c:pt>
                      <c:pt idx="819">
                        <c:v>0.87990330837040498</c:v>
                      </c:pt>
                      <c:pt idx="820">
                        <c:v>0.88374431738033499</c:v>
                      </c:pt>
                      <c:pt idx="821">
                        <c:v>0.86568895194220596</c:v>
                      </c:pt>
                      <c:pt idx="822">
                        <c:v>0.893350760323118</c:v>
                      </c:pt>
                      <c:pt idx="823">
                        <c:v>0.89839951212747904</c:v>
                      </c:pt>
                      <c:pt idx="824">
                        <c:v>0.90830210754762797</c:v>
                      </c:pt>
                      <c:pt idx="825">
                        <c:v>0.91540659176803896</c:v>
                      </c:pt>
                      <c:pt idx="826">
                        <c:v>0.91978723053718403</c:v>
                      </c:pt>
                      <c:pt idx="827">
                        <c:v>0.90422444065351704</c:v>
                      </c:pt>
                      <c:pt idx="828">
                        <c:v>0.94308999070189803</c:v>
                      </c:pt>
                      <c:pt idx="829">
                        <c:v>0.95813191716217405</c:v>
                      </c:pt>
                      <c:pt idx="830">
                        <c:v>0.94180105183961504</c:v>
                      </c:pt>
                      <c:pt idx="831">
                        <c:v>0.90825342753263905</c:v>
                      </c:pt>
                      <c:pt idx="832">
                        <c:v>0.88904453682761198</c:v>
                      </c:pt>
                      <c:pt idx="833">
                        <c:v>0.858914567662317</c:v>
                      </c:pt>
                      <c:pt idx="834">
                        <c:v>0.82048457886722304</c:v>
                      </c:pt>
                      <c:pt idx="835">
                        <c:v>0.84799503153405698</c:v>
                      </c:pt>
                      <c:pt idx="836">
                        <c:v>0.83189826032543501</c:v>
                      </c:pt>
                      <c:pt idx="837">
                        <c:v>0.86398271761797996</c:v>
                      </c:pt>
                      <c:pt idx="838">
                        <c:v>0.87332845927510205</c:v>
                      </c:pt>
                      <c:pt idx="839">
                        <c:v>0.85366550142785003</c:v>
                      </c:pt>
                      <c:pt idx="840">
                        <c:v>0.85396884467148104</c:v>
                      </c:pt>
                      <c:pt idx="841">
                        <c:v>0.85725582413551304</c:v>
                      </c:pt>
                      <c:pt idx="842">
                        <c:v>0.833895372156499</c:v>
                      </c:pt>
                      <c:pt idx="843">
                        <c:v>0.83045265217509701</c:v>
                      </c:pt>
                      <c:pt idx="844">
                        <c:v>0.87303546587514003</c:v>
                      </c:pt>
                      <c:pt idx="845">
                        <c:v>0.86142120953993795</c:v>
                      </c:pt>
                      <c:pt idx="846">
                        <c:v>0.87350209351684205</c:v>
                      </c:pt>
                      <c:pt idx="847">
                        <c:v>0.897146472334026</c:v>
                      </c:pt>
                      <c:pt idx="848">
                        <c:v>0.88602045244763805</c:v>
                      </c:pt>
                      <c:pt idx="849">
                        <c:v>0.86312818869649</c:v>
                      </c:pt>
                      <c:pt idx="850">
                        <c:v>0.86019940181910104</c:v>
                      </c:pt>
                      <c:pt idx="851">
                        <c:v>0.87883010865503497</c:v>
                      </c:pt>
                      <c:pt idx="852">
                        <c:v>0.90431899821240502</c:v>
                      </c:pt>
                      <c:pt idx="853">
                        <c:v>0.91713943675586995</c:v>
                      </c:pt>
                      <c:pt idx="854">
                        <c:v>0.88013123664819504</c:v>
                      </c:pt>
                      <c:pt idx="855">
                        <c:v>0.863086513414276</c:v>
                      </c:pt>
                      <c:pt idx="856">
                        <c:v>0.83190862982001501</c:v>
                      </c:pt>
                      <c:pt idx="857">
                        <c:v>0.81989762678829103</c:v>
                      </c:pt>
                      <c:pt idx="858">
                        <c:v>0.86046198029704202</c:v>
                      </c:pt>
                      <c:pt idx="859">
                        <c:v>0.84981007577382195</c:v>
                      </c:pt>
                      <c:pt idx="860">
                        <c:v>0.849639582355326</c:v>
                      </c:pt>
                      <c:pt idx="861">
                        <c:v>0.85262977752651004</c:v>
                      </c:pt>
                      <c:pt idx="862">
                        <c:v>0.84585241950432699</c:v>
                      </c:pt>
                      <c:pt idx="863">
                        <c:v>0.86412647608562299</c:v>
                      </c:pt>
                      <c:pt idx="864">
                        <c:v>0.88923866716741395</c:v>
                      </c:pt>
                      <c:pt idx="865">
                        <c:v>0.87531481478232898</c:v>
                      </c:pt>
                      <c:pt idx="866">
                        <c:v>0.86994512436192195</c:v>
                      </c:pt>
                      <c:pt idx="867">
                        <c:v>0.91556042207668298</c:v>
                      </c:pt>
                      <c:pt idx="868">
                        <c:v>0.93689238062685398</c:v>
                      </c:pt>
                      <c:pt idx="869">
                        <c:v>0.91335515497960595</c:v>
                      </c:pt>
                      <c:pt idx="870">
                        <c:v>0.90259199118419797</c:v>
                      </c:pt>
                      <c:pt idx="871">
                        <c:v>0.91611216655337901</c:v>
                      </c:pt>
                      <c:pt idx="872">
                        <c:v>0.94243210042960002</c:v>
                      </c:pt>
                      <c:pt idx="873">
                        <c:v>0.93719654171945299</c:v>
                      </c:pt>
                      <c:pt idx="874">
                        <c:v>0.91896129969492202</c:v>
                      </c:pt>
                      <c:pt idx="875">
                        <c:v>0.94399922502823796</c:v>
                      </c:pt>
                      <c:pt idx="876">
                        <c:v>0.91317544617252799</c:v>
                      </c:pt>
                      <c:pt idx="877">
                        <c:v>0.918252718849219</c:v>
                      </c:pt>
                      <c:pt idx="878">
                        <c:v>0.93825974819747204</c:v>
                      </c:pt>
                      <c:pt idx="879">
                        <c:v>0.95857796162525999</c:v>
                      </c:pt>
                      <c:pt idx="880">
                        <c:v>0.95787913531606805</c:v>
                      </c:pt>
                      <c:pt idx="881">
                        <c:v>0.96584290602661205</c:v>
                      </c:pt>
                      <c:pt idx="882">
                        <c:v>0.96763947948901097</c:v>
                      </c:pt>
                      <c:pt idx="883">
                        <c:v>0.96141869652881096</c:v>
                      </c:pt>
                      <c:pt idx="884">
                        <c:v>0.950164193366418</c:v>
                      </c:pt>
                      <c:pt idx="885">
                        <c:v>0.93271679630067605</c:v>
                      </c:pt>
                      <c:pt idx="886">
                        <c:v>0.88330558438248696</c:v>
                      </c:pt>
                      <c:pt idx="887">
                        <c:v>0.89096664366488199</c:v>
                      </c:pt>
                      <c:pt idx="888">
                        <c:v>0.88665306162378699</c:v>
                      </c:pt>
                      <c:pt idx="889">
                        <c:v>0.89367170452616695</c:v>
                      </c:pt>
                      <c:pt idx="890">
                        <c:v>0.91703059591901603</c:v>
                      </c:pt>
                      <c:pt idx="891">
                        <c:v>0.88247205070678703</c:v>
                      </c:pt>
                      <c:pt idx="892">
                        <c:v>0.85914011960010095</c:v>
                      </c:pt>
                      <c:pt idx="893">
                        <c:v>0.86677265801016701</c:v>
                      </c:pt>
                      <c:pt idx="894">
                        <c:v>0.86574259940049503</c:v>
                      </c:pt>
                      <c:pt idx="895">
                        <c:v>0.87974225986605903</c:v>
                      </c:pt>
                      <c:pt idx="896">
                        <c:v>0.86018491285673604</c:v>
                      </c:pt>
                      <c:pt idx="897">
                        <c:v>0.85660523694794499</c:v>
                      </c:pt>
                      <c:pt idx="898">
                        <c:v>0.82334874849955997</c:v>
                      </c:pt>
                      <c:pt idx="899">
                        <c:v>0.80142166077752497</c:v>
                      </c:pt>
                      <c:pt idx="900">
                        <c:v>0.82376708574903401</c:v>
                      </c:pt>
                      <c:pt idx="901">
                        <c:v>0.81031989424320205</c:v>
                      </c:pt>
                      <c:pt idx="902">
                        <c:v>0.78890391540804905</c:v>
                      </c:pt>
                      <c:pt idx="903">
                        <c:v>0.79624249374239398</c:v>
                      </c:pt>
                      <c:pt idx="904">
                        <c:v>0.81463063381300904</c:v>
                      </c:pt>
                      <c:pt idx="905">
                        <c:v>0.80894100796063795</c:v>
                      </c:pt>
                      <c:pt idx="906">
                        <c:v>0.79977950943905196</c:v>
                      </c:pt>
                      <c:pt idx="907">
                        <c:v>0.82590234272505403</c:v>
                      </c:pt>
                      <c:pt idx="908">
                        <c:v>0.85991122494051697</c:v>
                      </c:pt>
                      <c:pt idx="909">
                        <c:v>0.88425816480054797</c:v>
                      </c:pt>
                      <c:pt idx="910">
                        <c:v>0.88473291197919801</c:v>
                      </c:pt>
                      <c:pt idx="911">
                        <c:v>0.92017798266876905</c:v>
                      </c:pt>
                      <c:pt idx="912">
                        <c:v>0.94308308562043497</c:v>
                      </c:pt>
                      <c:pt idx="913">
                        <c:v>0.92410264059508296</c:v>
                      </c:pt>
                      <c:pt idx="914">
                        <c:v>0.89060076116425102</c:v>
                      </c:pt>
                      <c:pt idx="915">
                        <c:v>0.87162031613890001</c:v>
                      </c:pt>
                      <c:pt idx="916">
                        <c:v>0.84526210685384195</c:v>
                      </c:pt>
                      <c:pt idx="917">
                        <c:v>0.84555132901183006</c:v>
                      </c:pt>
                      <c:pt idx="918">
                        <c:v>0.81536431810187804</c:v>
                      </c:pt>
                      <c:pt idx="919">
                        <c:v>0.76364351013380405</c:v>
                      </c:pt>
                      <c:pt idx="920">
                        <c:v>0.81006105259404104</c:v>
                      </c:pt>
                      <c:pt idx="921">
                        <c:v>0.79403572291675995</c:v>
                      </c:pt>
                      <c:pt idx="922">
                        <c:v>0.78952531898649003</c:v>
                      </c:pt>
                      <c:pt idx="923">
                        <c:v>0.78319045253697595</c:v>
                      </c:pt>
                      <c:pt idx="924">
                        <c:v>0.81599724039226795</c:v>
                      </c:pt>
                      <c:pt idx="925">
                        <c:v>0.83919347920252496</c:v>
                      </c:pt>
                      <c:pt idx="926">
                        <c:v>0.84347980400225298</c:v>
                      </c:pt>
                      <c:pt idx="927">
                        <c:v>0.85724819457101198</c:v>
                      </c:pt>
                      <c:pt idx="928">
                        <c:v>0.88541236048637595</c:v>
                      </c:pt>
                      <c:pt idx="929">
                        <c:v>0.90871703435169604</c:v>
                      </c:pt>
                      <c:pt idx="930">
                        <c:v>0.93228432320327703</c:v>
                      </c:pt>
                      <c:pt idx="931">
                        <c:v>0.96461134726114395</c:v>
                      </c:pt>
                      <c:pt idx="932">
                        <c:v>0.98363032814221496</c:v>
                      </c:pt>
                      <c:pt idx="933">
                        <c:v>0.97772355347868101</c:v>
                      </c:pt>
                      <c:pt idx="934">
                        <c:v>0.96603220717787797</c:v>
                      </c:pt>
                      <c:pt idx="935">
                        <c:v>0.95043779350371005</c:v>
                      </c:pt>
                      <c:pt idx="936">
                        <c:v>0.91764949328319501</c:v>
                      </c:pt>
                      <c:pt idx="937">
                        <c:v>0.87139896995468102</c:v>
                      </c:pt>
                      <c:pt idx="938">
                        <c:v>0.85366890968173204</c:v>
                      </c:pt>
                      <c:pt idx="939">
                        <c:v>0.78706098700006699</c:v>
                      </c:pt>
                      <c:pt idx="940">
                        <c:v>0.77829905939213495</c:v>
                      </c:pt>
                      <c:pt idx="941">
                        <c:v>0.80134676670544802</c:v>
                      </c:pt>
                      <c:pt idx="942">
                        <c:v>0.79090890807521796</c:v>
                      </c:pt>
                      <c:pt idx="943">
                        <c:v>0.73013130190696696</c:v>
                      </c:pt>
                      <c:pt idx="944">
                        <c:v>0.71059682733571705</c:v>
                      </c:pt>
                      <c:pt idx="945">
                        <c:v>0.71408373160709604</c:v>
                      </c:pt>
                      <c:pt idx="946">
                        <c:v>0.75408275870143404</c:v>
                      </c:pt>
                      <c:pt idx="947">
                        <c:v>0.806570360223275</c:v>
                      </c:pt>
                      <c:pt idx="948">
                        <c:v>0.85430125631587295</c:v>
                      </c:pt>
                      <c:pt idx="949">
                        <c:v>0.87751754334707499</c:v>
                      </c:pt>
                      <c:pt idx="950">
                        <c:v>0.88955296114887705</c:v>
                      </c:pt>
                      <c:pt idx="951">
                        <c:v>0.91258654737654599</c:v>
                      </c:pt>
                      <c:pt idx="952">
                        <c:v>0.86217626882370402</c:v>
                      </c:pt>
                      <c:pt idx="953">
                        <c:v>0.84362984271963504</c:v>
                      </c:pt>
                      <c:pt idx="954">
                        <c:v>0.82313047082031798</c:v>
                      </c:pt>
                      <c:pt idx="955">
                        <c:v>0.78266197361298895</c:v>
                      </c:pt>
                      <c:pt idx="956">
                        <c:v>0.72109934670307596</c:v>
                      </c:pt>
                      <c:pt idx="957">
                        <c:v>0.70712692522471798</c:v>
                      </c:pt>
                      <c:pt idx="958">
                        <c:v>0.70582577897739596</c:v>
                      </c:pt>
                      <c:pt idx="959">
                        <c:v>0.70516704911008898</c:v>
                      </c:pt>
                      <c:pt idx="960">
                        <c:v>0.71612320739346502</c:v>
                      </c:pt>
                      <c:pt idx="961">
                        <c:v>0.75221351868018105</c:v>
                      </c:pt>
                      <c:pt idx="962">
                        <c:v>0.78450354921432996</c:v>
                      </c:pt>
                      <c:pt idx="963">
                        <c:v>0.80201517879099504</c:v>
                      </c:pt>
                      <c:pt idx="964">
                        <c:v>0.80732654558161898</c:v>
                      </c:pt>
                      <c:pt idx="965">
                        <c:v>0.79228333723622002</c:v>
                      </c:pt>
                      <c:pt idx="966">
                        <c:v>0.78883214460343198</c:v>
                      </c:pt>
                      <c:pt idx="967">
                        <c:v>0.82965628888131904</c:v>
                      </c:pt>
                      <c:pt idx="968">
                        <c:v>0.84259673804940105</c:v>
                      </c:pt>
                      <c:pt idx="969">
                        <c:v>0.84212635741988495</c:v>
                      </c:pt>
                      <c:pt idx="970">
                        <c:v>0.89654120808177196</c:v>
                      </c:pt>
                      <c:pt idx="971">
                        <c:v>0.91791016015565896</c:v>
                      </c:pt>
                      <c:pt idx="972">
                        <c:v>0.89042977069315898</c:v>
                      </c:pt>
                      <c:pt idx="973">
                        <c:v>0.81718363831834595</c:v>
                      </c:pt>
                      <c:pt idx="974">
                        <c:v>0.79717815130209901</c:v>
                      </c:pt>
                      <c:pt idx="975">
                        <c:v>0.76388749354713004</c:v>
                      </c:pt>
                      <c:pt idx="976">
                        <c:v>0.72253091027629202</c:v>
                      </c:pt>
                      <c:pt idx="977">
                        <c:v>0.75211996779724899</c:v>
                      </c:pt>
                      <c:pt idx="978">
                        <c:v>0.74052011124873396</c:v>
                      </c:pt>
                      <c:pt idx="979">
                        <c:v>0.73588404825958897</c:v>
                      </c:pt>
                      <c:pt idx="980">
                        <c:v>0.76262360127040496</c:v>
                      </c:pt>
                      <c:pt idx="981">
                        <c:v>0.73648226209546497</c:v>
                      </c:pt>
                      <c:pt idx="982">
                        <c:v>0.74086854929886803</c:v>
                      </c:pt>
                      <c:pt idx="983">
                        <c:v>0.75507095878890795</c:v>
                      </c:pt>
                      <c:pt idx="984">
                        <c:v>0.78250996992439903</c:v>
                      </c:pt>
                      <c:pt idx="985">
                        <c:v>0.83461777005248805</c:v>
                      </c:pt>
                      <c:pt idx="986">
                        <c:v>0.86410968938689903</c:v>
                      </c:pt>
                      <c:pt idx="987">
                        <c:v>0.91624318617018796</c:v>
                      </c:pt>
                      <c:pt idx="988">
                        <c:v>0.91356571741054904</c:v>
                      </c:pt>
                      <c:pt idx="989">
                        <c:v>0.90834427978604504</c:v>
                      </c:pt>
                      <c:pt idx="990">
                        <c:v>0.90728570030404398</c:v>
                      </c:pt>
                      <c:pt idx="991">
                        <c:v>0.86477841598343597</c:v>
                      </c:pt>
                      <c:pt idx="992">
                        <c:v>0.88594744324997299</c:v>
                      </c:pt>
                      <c:pt idx="993">
                        <c:v>0.85970614167136095</c:v>
                      </c:pt>
                      <c:pt idx="994">
                        <c:v>0.84241010031969299</c:v>
                      </c:pt>
                      <c:pt idx="995">
                        <c:v>0.83718866269519099</c:v>
                      </c:pt>
                      <c:pt idx="996">
                        <c:v>0.80912572281446105</c:v>
                      </c:pt>
                      <c:pt idx="997">
                        <c:v>0.81714088683540997</c:v>
                      </c:pt>
                      <c:pt idx="998">
                        <c:v>0.79301235941750303</c:v>
                      </c:pt>
                      <c:pt idx="999">
                        <c:v>0.77306956258017201</c:v>
                      </c:pt>
                      <c:pt idx="1000">
                        <c:v>0.76040174338174504</c:v>
                      </c:pt>
                      <c:pt idx="1001">
                        <c:v>0.78525386499335903</c:v>
                      </c:pt>
                      <c:pt idx="1002">
                        <c:v>0.83024934006513196</c:v>
                      </c:pt>
                      <c:pt idx="1003">
                        <c:v>0.87468231293962195</c:v>
                      </c:pt>
                      <c:pt idx="1004">
                        <c:v>0.88583529311217302</c:v>
                      </c:pt>
                      <c:pt idx="1005">
                        <c:v>0.90431464423402996</c:v>
                      </c:pt>
                      <c:pt idx="1006">
                        <c:v>0.92248281127635301</c:v>
                      </c:pt>
                      <c:pt idx="1007">
                        <c:v>0.93407263458731604</c:v>
                      </c:pt>
                      <c:pt idx="1008">
                        <c:v>0.93419892546167205</c:v>
                      </c:pt>
                      <c:pt idx="1009">
                        <c:v>0.92581962346462099</c:v>
                      </c:pt>
                      <c:pt idx="1010">
                        <c:v>0.90577121578935704</c:v>
                      </c:pt>
                      <c:pt idx="1011">
                        <c:v>0.87081874809773296</c:v>
                      </c:pt>
                      <c:pt idx="1012">
                        <c:v>0.85873347931753596</c:v>
                      </c:pt>
                      <c:pt idx="1013">
                        <c:v>0.80753507710486006</c:v>
                      </c:pt>
                      <c:pt idx="1014">
                        <c:v>0.77069828093220305</c:v>
                      </c:pt>
                      <c:pt idx="1015">
                        <c:v>0.75506122530006203</c:v>
                      </c:pt>
                      <c:pt idx="1016">
                        <c:v>0.73088723170705505</c:v>
                      </c:pt>
                      <c:pt idx="1017">
                        <c:v>0.70542840535401896</c:v>
                      </c:pt>
                      <c:pt idx="1018">
                        <c:v>0.67323423112128999</c:v>
                      </c:pt>
                      <c:pt idx="1019">
                        <c:v>0.63644035560765</c:v>
                      </c:pt>
                      <c:pt idx="1020">
                        <c:v>0.63926789819624397</c:v>
                      </c:pt>
                      <c:pt idx="1021">
                        <c:v>0.64067930053167299</c:v>
                      </c:pt>
                      <c:pt idx="1022">
                        <c:v>0.626675533963858</c:v>
                      </c:pt>
                      <c:pt idx="1023">
                        <c:v>0.65784366302161001</c:v>
                      </c:pt>
                      <c:pt idx="1024">
                        <c:v>0.64859095344878104</c:v>
                      </c:pt>
                      <c:pt idx="1025">
                        <c:v>0.66601137197419902</c:v>
                      </c:pt>
                      <c:pt idx="1026">
                        <c:v>0.69502380621222704</c:v>
                      </c:pt>
                      <c:pt idx="1027">
                        <c:v>0.71591609740685902</c:v>
                      </c:pt>
                      <c:pt idx="1028">
                        <c:v>0.727611810256796</c:v>
                      </c:pt>
                      <c:pt idx="1029">
                        <c:v>0.75084814550894197</c:v>
                      </c:pt>
                      <c:pt idx="1030">
                        <c:v>0.78426035622053403</c:v>
                      </c:pt>
                      <c:pt idx="1031">
                        <c:v>0.82890200525479896</c:v>
                      </c:pt>
                      <c:pt idx="1032">
                        <c:v>0.85404271720892</c:v>
                      </c:pt>
                      <c:pt idx="1033">
                        <c:v>0.85312984500673605</c:v>
                      </c:pt>
                      <c:pt idx="1034">
                        <c:v>0.85414704616172699</c:v>
                      </c:pt>
                      <c:pt idx="1035">
                        <c:v>0.82928771552969205</c:v>
                      </c:pt>
                      <c:pt idx="1036">
                        <c:v>0.82323833650451095</c:v>
                      </c:pt>
                      <c:pt idx="1037">
                        <c:v>0.83638435891419805</c:v>
                      </c:pt>
                      <c:pt idx="1038">
                        <c:v>0.863280916073347</c:v>
                      </c:pt>
                      <c:pt idx="1039">
                        <c:v>0.85836501409412302</c:v>
                      </c:pt>
                      <c:pt idx="1040">
                        <c:v>0.85232128350320002</c:v>
                      </c:pt>
                      <c:pt idx="1041">
                        <c:v>0.83386324423324598</c:v>
                      </c:pt>
                      <c:pt idx="1042">
                        <c:v>0.80900956203546803</c:v>
                      </c:pt>
                      <c:pt idx="1043">
                        <c:v>0.76269917274516696</c:v>
                      </c:pt>
                      <c:pt idx="1044">
                        <c:v>0.75837711805268604</c:v>
                      </c:pt>
                      <c:pt idx="1045">
                        <c:v>0.74791638698438501</c:v>
                      </c:pt>
                      <c:pt idx="1046">
                        <c:v>0.79087617786105102</c:v>
                      </c:pt>
                      <c:pt idx="1047">
                        <c:v>0.79665573287954605</c:v>
                      </c:pt>
                      <c:pt idx="1048">
                        <c:v>0.79729595685791199</c:v>
                      </c:pt>
                      <c:pt idx="1049">
                        <c:v>0.80420616470523199</c:v>
                      </c:pt>
                      <c:pt idx="1050">
                        <c:v>0.84311153249445903</c:v>
                      </c:pt>
                      <c:pt idx="1051">
                        <c:v>0.882810672377774</c:v>
                      </c:pt>
                      <c:pt idx="1052">
                        <c:v>0.89123698288193298</c:v>
                      </c:pt>
                      <c:pt idx="1053">
                        <c:v>0.90272119535496298</c:v>
                      </c:pt>
                      <c:pt idx="1054">
                        <c:v>0.86504770642920203</c:v>
                      </c:pt>
                      <c:pt idx="1055">
                        <c:v>0.87105853134449995</c:v>
                      </c:pt>
                      <c:pt idx="1056">
                        <c:v>0.88092103032276403</c:v>
                      </c:pt>
                      <c:pt idx="1057">
                        <c:v>0.87385225774094499</c:v>
                      </c:pt>
                      <c:pt idx="1058">
                        <c:v>0.83116509683393203</c:v>
                      </c:pt>
                      <c:pt idx="1059">
                        <c:v>0.80109499363042702</c:v>
                      </c:pt>
                      <c:pt idx="1060">
                        <c:v>0.79509983213277702</c:v>
                      </c:pt>
                      <c:pt idx="1061">
                        <c:v>0.79843538069008202</c:v>
                      </c:pt>
                      <c:pt idx="1062">
                        <c:v>0.76466495913768595</c:v>
                      </c:pt>
                      <c:pt idx="1063">
                        <c:v>0.74199549263195896</c:v>
                      </c:pt>
                      <c:pt idx="1064">
                        <c:v>0.73633438765191705</c:v>
                      </c:pt>
                      <c:pt idx="1065">
                        <c:v>0.74568295352616798</c:v>
                      </c:pt>
                      <c:pt idx="1066">
                        <c:v>0.74346520034301</c:v>
                      </c:pt>
                      <c:pt idx="1067">
                        <c:v>0.74960168431718199</c:v>
                      </c:pt>
                      <c:pt idx="1068">
                        <c:v>0.77066510074578898</c:v>
                      </c:pt>
                      <c:pt idx="1069">
                        <c:v>0.80133906621942996</c:v>
                      </c:pt>
                      <c:pt idx="1070">
                        <c:v>0.81333156336221601</c:v>
                      </c:pt>
                      <c:pt idx="1071">
                        <c:v>0.802402644066047</c:v>
                      </c:pt>
                      <c:pt idx="1072">
                        <c:v>0.82896514470758598</c:v>
                      </c:pt>
                      <c:pt idx="1073">
                        <c:v>0.83447926052268795</c:v>
                      </c:pt>
                      <c:pt idx="1074">
                        <c:v>0.85209650093728195</c:v>
                      </c:pt>
                      <c:pt idx="1075">
                        <c:v>0.82520713454439698</c:v>
                      </c:pt>
                      <c:pt idx="1076">
                        <c:v>0.786009070310413</c:v>
                      </c:pt>
                      <c:pt idx="1077">
                        <c:v>0.79362748763483604</c:v>
                      </c:pt>
                      <c:pt idx="1078">
                        <c:v>0.78235886338679905</c:v>
                      </c:pt>
                      <c:pt idx="1079">
                        <c:v>0.76368960244098605</c:v>
                      </c:pt>
                      <c:pt idx="1080">
                        <c:v>0.76791606127892698</c:v>
                      </c:pt>
                      <c:pt idx="1081">
                        <c:v>0.757238460100505</c:v>
                      </c:pt>
                      <c:pt idx="1082">
                        <c:v>0.73019208955928705</c:v>
                      </c:pt>
                      <c:pt idx="1083">
                        <c:v>0.70648628419415005</c:v>
                      </c:pt>
                      <c:pt idx="1084">
                        <c:v>0.64542036638443401</c:v>
                      </c:pt>
                      <c:pt idx="1085">
                        <c:v>0.63941955645252702</c:v>
                      </c:pt>
                      <c:pt idx="1086">
                        <c:v>0.68393837064504703</c:v>
                      </c:pt>
                      <c:pt idx="1087">
                        <c:v>0.70319737277535299</c:v>
                      </c:pt>
                      <c:pt idx="1088">
                        <c:v>0.68525044239228405</c:v>
                      </c:pt>
                      <c:pt idx="1089">
                        <c:v>0.72321660950864297</c:v>
                      </c:pt>
                      <c:pt idx="1090">
                        <c:v>0.75124099527949095</c:v>
                      </c:pt>
                      <c:pt idx="1091">
                        <c:v>0.74459776896756702</c:v>
                      </c:pt>
                      <c:pt idx="1092">
                        <c:v>0.76848499325111497</c:v>
                      </c:pt>
                      <c:pt idx="1093">
                        <c:v>0.76302381307842204</c:v>
                      </c:pt>
                      <c:pt idx="1094">
                        <c:v>0.701775194465173</c:v>
                      </c:pt>
                      <c:pt idx="1095">
                        <c:v>0.67026043013617398</c:v>
                      </c:pt>
                      <c:pt idx="1096">
                        <c:v>0.69283430078735997</c:v>
                      </c:pt>
                      <c:pt idx="1097">
                        <c:v>0.70163758846814095</c:v>
                      </c:pt>
                      <c:pt idx="1098">
                        <c:v>0.68561790722511895</c:v>
                      </c:pt>
                      <c:pt idx="1099">
                        <c:v>0.66551245780519797</c:v>
                      </c:pt>
                      <c:pt idx="1100">
                        <c:v>0.69674892547612399</c:v>
                      </c:pt>
                      <c:pt idx="1101">
                        <c:v>0.71089711743863404</c:v>
                      </c:pt>
                      <c:pt idx="1102">
                        <c:v>0.71805864340370196</c:v>
                      </c:pt>
                      <c:pt idx="1103">
                        <c:v>0.73667805337112202</c:v>
                      </c:pt>
                      <c:pt idx="1104">
                        <c:v>0.73176215139189804</c:v>
                      </c:pt>
                      <c:pt idx="1105">
                        <c:v>0.74000576109252303</c:v>
                      </c:pt>
                      <c:pt idx="1106">
                        <c:v>0.711012093190314</c:v>
                      </c:pt>
                      <c:pt idx="1107">
                        <c:v>0.75052570805296903</c:v>
                      </c:pt>
                      <c:pt idx="1108">
                        <c:v>0.76583589793376405</c:v>
                      </c:pt>
                      <c:pt idx="1109">
                        <c:v>0.75647729882196102</c:v>
                      </c:pt>
                      <c:pt idx="1110">
                        <c:v>0.75359143260358696</c:v>
                      </c:pt>
                      <c:pt idx="1111">
                        <c:v>0.77126571476283901</c:v>
                      </c:pt>
                      <c:pt idx="1112">
                        <c:v>0.78320681859522501</c:v>
                      </c:pt>
                      <c:pt idx="1113">
                        <c:v>0.77728874706317697</c:v>
                      </c:pt>
                      <c:pt idx="1114">
                        <c:v>0.77278681578429098</c:v>
                      </c:pt>
                      <c:pt idx="1115">
                        <c:v>0.75658725795486503</c:v>
                      </c:pt>
                      <c:pt idx="1116">
                        <c:v>0.77911538372990696</c:v>
                      </c:pt>
                      <c:pt idx="1117">
                        <c:v>0.74608451674407295</c:v>
                      </c:pt>
                      <c:pt idx="1118">
                        <c:v>0.71559761862310001</c:v>
                      </c:pt>
                      <c:pt idx="1119">
                        <c:v>0.71353404537114495</c:v>
                      </c:pt>
                      <c:pt idx="1120">
                        <c:v>0.70733048641476204</c:v>
                      </c:pt>
                      <c:pt idx="1121">
                        <c:v>0.70343962642643398</c:v>
                      </c:pt>
                      <c:pt idx="1122">
                        <c:v>0.718255931424161</c:v>
                      </c:pt>
                      <c:pt idx="1123">
                        <c:v>0.69242012789450103</c:v>
                      </c:pt>
                      <c:pt idx="1124">
                        <c:v>0.69300331012821004</c:v>
                      </c:pt>
                      <c:pt idx="1125">
                        <c:v>0.69006605059943404</c:v>
                      </c:pt>
                      <c:pt idx="1126">
                        <c:v>0.70982176182993695</c:v>
                      </c:pt>
                      <c:pt idx="1127">
                        <c:v>0.72672514433317204</c:v>
                      </c:pt>
                      <c:pt idx="1128">
                        <c:v>0.74121304124754706</c:v>
                      </c:pt>
                      <c:pt idx="1129">
                        <c:v>0.78129480674174501</c:v>
                      </c:pt>
                      <c:pt idx="1130">
                        <c:v>0.81094373022448996</c:v>
                      </c:pt>
                      <c:pt idx="1131">
                        <c:v>0.83594155911592105</c:v>
                      </c:pt>
                      <c:pt idx="1132">
                        <c:v>0.84459913951688304</c:v>
                      </c:pt>
                      <c:pt idx="1133">
                        <c:v>0.85322819904551594</c:v>
                      </c:pt>
                      <c:pt idx="1134">
                        <c:v>0.84630795796064495</c:v>
                      </c:pt>
                      <c:pt idx="1135">
                        <c:v>0.84604315057273305</c:v>
                      </c:pt>
                      <c:pt idx="1136">
                        <c:v>0.84045913555829299</c:v>
                      </c:pt>
                      <c:pt idx="1137">
                        <c:v>0.80676297975436995</c:v>
                      </c:pt>
                      <c:pt idx="1138">
                        <c:v>0.81887831173890302</c:v>
                      </c:pt>
                      <c:pt idx="1139">
                        <c:v>0.81167258322969604</c:v>
                      </c:pt>
                      <c:pt idx="1140">
                        <c:v>0.80073519128213899</c:v>
                      </c:pt>
                      <c:pt idx="1141">
                        <c:v>0.75968414365658099</c:v>
                      </c:pt>
                      <c:pt idx="1142">
                        <c:v>0.71965531380479097</c:v>
                      </c:pt>
                      <c:pt idx="1143">
                        <c:v>0.70111171191784905</c:v>
                      </c:pt>
                      <c:pt idx="1144">
                        <c:v>0.68536622123065005</c:v>
                      </c:pt>
                      <c:pt idx="1145">
                        <c:v>0.65327765783585201</c:v>
                      </c:pt>
                      <c:pt idx="1146">
                        <c:v>0.66148144979563095</c:v>
                      </c:pt>
                      <c:pt idx="1147">
                        <c:v>0.661719278643218</c:v>
                      </c:pt>
                      <c:pt idx="1148">
                        <c:v>0.652757704928983</c:v>
                      </c:pt>
                      <c:pt idx="1149">
                        <c:v>0.68493930040807405</c:v>
                      </c:pt>
                      <c:pt idx="1150">
                        <c:v>0.71185025735391005</c:v>
                      </c:pt>
                      <c:pt idx="1151">
                        <c:v>0.69670143817057995</c:v>
                      </c:pt>
                      <c:pt idx="1152">
                        <c:v>0.72701000203715305</c:v>
                      </c:pt>
                      <c:pt idx="1153">
                        <c:v>0.74238880923216499</c:v>
                      </c:pt>
                      <c:pt idx="1154">
                        <c:v>0.76527668818001604</c:v>
                      </c:pt>
                      <c:pt idx="1155">
                        <c:v>0.812679176189262</c:v>
                      </c:pt>
                      <c:pt idx="1156">
                        <c:v>0.84070638617723903</c:v>
                      </c:pt>
                      <c:pt idx="1157">
                        <c:v>0.80179663358471798</c:v>
                      </c:pt>
                      <c:pt idx="1158">
                        <c:v>0.78249625312740201</c:v>
                      </c:pt>
                      <c:pt idx="1159">
                        <c:v>0.76090604614010204</c:v>
                      </c:pt>
                      <c:pt idx="1160">
                        <c:v>0.77149087568111097</c:v>
                      </c:pt>
                      <c:pt idx="1161">
                        <c:v>0.78251254836053097</c:v>
                      </c:pt>
                      <c:pt idx="1162">
                        <c:v>0.734740273940924</c:v>
                      </c:pt>
                      <c:pt idx="1163">
                        <c:v>0.70521262471376001</c:v>
                      </c:pt>
                      <c:pt idx="1164">
                        <c:v>0.70667514165854906</c:v>
                      </c:pt>
                      <c:pt idx="1165">
                        <c:v>0.71183515273509801</c:v>
                      </c:pt>
                      <c:pt idx="1166">
                        <c:v>0.66429132399516699</c:v>
                      </c:pt>
                      <c:pt idx="1167">
                        <c:v>0.65089835001686602</c:v>
                      </c:pt>
                      <c:pt idx="1168">
                        <c:v>0.655079063978663</c:v>
                      </c:pt>
                      <c:pt idx="1169">
                        <c:v>0.66103284714930299</c:v>
                      </c:pt>
                      <c:pt idx="1170">
                        <c:v>0.619884661337198</c:v>
                      </c:pt>
                      <c:pt idx="1171">
                        <c:v>0.58726494083457403</c:v>
                      </c:pt>
                      <c:pt idx="1172">
                        <c:v>0.56993473017632101</c:v>
                      </c:pt>
                      <c:pt idx="1173">
                        <c:v>0.57997145730673005</c:v>
                      </c:pt>
                      <c:pt idx="1174">
                        <c:v>0.58574253967383905</c:v>
                      </c:pt>
                      <c:pt idx="1175">
                        <c:v>0.57321760353810103</c:v>
                      </c:pt>
                      <c:pt idx="1176">
                        <c:v>0.59681934039731299</c:v>
                      </c:pt>
                      <c:pt idx="1177">
                        <c:v>0.63473411420327197</c:v>
                      </c:pt>
                      <c:pt idx="1178">
                        <c:v>0.67308855536476997</c:v>
                      </c:pt>
                      <c:pt idx="1179">
                        <c:v>0.676723991133096</c:v>
                      </c:pt>
                      <c:pt idx="1180">
                        <c:v>0.66866744878513895</c:v>
                      </c:pt>
                      <c:pt idx="1181">
                        <c:v>0.65295330318739597</c:v>
                      </c:pt>
                      <c:pt idx="1182">
                        <c:v>0.68940054342979096</c:v>
                      </c:pt>
                      <c:pt idx="1183">
                        <c:v>0.72371778550766197</c:v>
                      </c:pt>
                      <c:pt idx="1184">
                        <c:v>0.72560584872234601</c:v>
                      </c:pt>
                      <c:pt idx="1185">
                        <c:v>0.71002301061773399</c:v>
                      </c:pt>
                      <c:pt idx="1186">
                        <c:v>0.737196582549834</c:v>
                      </c:pt>
                      <c:pt idx="1187">
                        <c:v>0.74633110253109403</c:v>
                      </c:pt>
                      <c:pt idx="1188">
                        <c:v>0.757472785835131</c:v>
                      </c:pt>
                      <c:pt idx="1189">
                        <c:v>0.74091347483289605</c:v>
                      </c:pt>
                      <c:pt idx="1190">
                        <c:v>0.74169940609108198</c:v>
                      </c:pt>
                      <c:pt idx="1191">
                        <c:v>0.75103949931394698</c:v>
                      </c:pt>
                      <c:pt idx="1192">
                        <c:v>0.74270311797591104</c:v>
                      </c:pt>
                      <c:pt idx="1193">
                        <c:v>0.73362153363705696</c:v>
                      </c:pt>
                      <c:pt idx="1194">
                        <c:v>0.72875420075110797</c:v>
                      </c:pt>
                      <c:pt idx="1195">
                        <c:v>0.74495812512966697</c:v>
                      </c:pt>
                      <c:pt idx="1196">
                        <c:v>0.73022045242954703</c:v>
                      </c:pt>
                      <c:pt idx="1197">
                        <c:v>0.76459191203494903</c:v>
                      </c:pt>
                      <c:pt idx="1198">
                        <c:v>0.76894967836602202</c:v>
                      </c:pt>
                      <c:pt idx="1199">
                        <c:v>0.750334634947737</c:v>
                      </c:pt>
                      <c:pt idx="1200">
                        <c:v>0.72694001366213601</c:v>
                      </c:pt>
                      <c:pt idx="1201">
                        <c:v>0.66410102664357795</c:v>
                      </c:pt>
                      <c:pt idx="1202">
                        <c:v>0.68364834041534694</c:v>
                      </c:pt>
                      <c:pt idx="1203">
                        <c:v>0.67485224350082895</c:v>
                      </c:pt>
                      <c:pt idx="1204">
                        <c:v>0.664103200791063</c:v>
                      </c:pt>
                      <c:pt idx="1205">
                        <c:v>0.69978801402882596</c:v>
                      </c:pt>
                      <c:pt idx="1206">
                        <c:v>0.722316139803868</c:v>
                      </c:pt>
                      <c:pt idx="1207">
                        <c:v>0.75070592718178097</c:v>
                      </c:pt>
                      <c:pt idx="1208">
                        <c:v>0.78541426752191801</c:v>
                      </c:pt>
                      <c:pt idx="1209">
                        <c:v>0.783170817683561</c:v>
                      </c:pt>
                      <c:pt idx="1210">
                        <c:v>0.79647384424157897</c:v>
                      </c:pt>
                      <c:pt idx="1211">
                        <c:v>0.76632382685534295</c:v>
                      </c:pt>
                      <c:pt idx="1212">
                        <c:v>0.71595054182621398</c:v>
                      </c:pt>
                      <c:pt idx="1213">
                        <c:v>0.70900460408614197</c:v>
                      </c:pt>
                      <c:pt idx="1214">
                        <c:v>0.72821786134030297</c:v>
                      </c:pt>
                      <c:pt idx="1215">
                        <c:v>0.70937437224234101</c:v>
                      </c:pt>
                      <c:pt idx="1216">
                        <c:v>0.67850484851048798</c:v>
                      </c:pt>
                      <c:pt idx="1217">
                        <c:v>0.67233263464356297</c:v>
                      </c:pt>
                      <c:pt idx="1218">
                        <c:v>0.68154989302468205</c:v>
                      </c:pt>
                      <c:pt idx="1219">
                        <c:v>0.63793482831331805</c:v>
                      </c:pt>
                      <c:pt idx="1220">
                        <c:v>0.59868819498605996</c:v>
                      </c:pt>
                      <c:pt idx="1221">
                        <c:v>0.63882135379065896</c:v>
                      </c:pt>
                      <c:pt idx="1222">
                        <c:v>0.657829037803216</c:v>
                      </c:pt>
                      <c:pt idx="1223">
                        <c:v>0.68475129161756498</c:v>
                      </c:pt>
                      <c:pt idx="1224">
                        <c:v>0.68250501756207804</c:v>
                      </c:pt>
                      <c:pt idx="1225">
                        <c:v>0.67735784568604795</c:v>
                      </c:pt>
                      <c:pt idx="1226">
                        <c:v>0.74621421657068798</c:v>
                      </c:pt>
                      <c:pt idx="1227">
                        <c:v>0.78508259083619703</c:v>
                      </c:pt>
                      <c:pt idx="1228">
                        <c:v>0.77173536173404</c:v>
                      </c:pt>
                      <c:pt idx="1229">
                        <c:v>0.76221693425677595</c:v>
                      </c:pt>
                      <c:pt idx="1230">
                        <c:v>0.72635943519887203</c:v>
                      </c:pt>
                      <c:pt idx="1231">
                        <c:v>0.688674649404596</c:v>
                      </c:pt>
                      <c:pt idx="1232">
                        <c:v>0.69740084711977401</c:v>
                      </c:pt>
                      <c:pt idx="1233">
                        <c:v>0.67272139307414303</c:v>
                      </c:pt>
                      <c:pt idx="1234">
                        <c:v>0.65089426775577996</c:v>
                      </c:pt>
                      <c:pt idx="1235">
                        <c:v>0.66930810448159395</c:v>
                      </c:pt>
                      <c:pt idx="1236">
                        <c:v>0.67829409296590704</c:v>
                      </c:pt>
                      <c:pt idx="1237">
                        <c:v>0.66453571738053896</c:v>
                      </c:pt>
                      <c:pt idx="1238">
                        <c:v>0.63233279179538204</c:v>
                      </c:pt>
                      <c:pt idx="1239">
                        <c:v>0.65002994639270695</c:v>
                      </c:pt>
                      <c:pt idx="1240">
                        <c:v>0.670762130520834</c:v>
                      </c:pt>
                      <c:pt idx="1241">
                        <c:v>0.68555838729761698</c:v>
                      </c:pt>
                      <c:pt idx="1242">
                        <c:v>0.66317158399909804</c:v>
                      </c:pt>
                      <c:pt idx="1243">
                        <c:v>0.69045923942051401</c:v>
                      </c:pt>
                      <c:pt idx="1244">
                        <c:v>0.68965762649051798</c:v>
                      </c:pt>
                      <c:pt idx="1245">
                        <c:v>0.69153128991851598</c:v>
                      </c:pt>
                      <c:pt idx="1246">
                        <c:v>0.72100033681485598</c:v>
                      </c:pt>
                      <c:pt idx="1247">
                        <c:v>0.71043399490862302</c:v>
                      </c:pt>
                      <c:pt idx="1248">
                        <c:v>0.71014631508264003</c:v>
                      </c:pt>
                      <c:pt idx="1249">
                        <c:v>0.68447033991844097</c:v>
                      </c:pt>
                      <c:pt idx="1250">
                        <c:v>0.62736453122674996</c:v>
                      </c:pt>
                      <c:pt idx="1251">
                        <c:v>0.58858326191023302</c:v>
                      </c:pt>
                      <c:pt idx="1252">
                        <c:v>0.58196855647063805</c:v>
                      </c:pt>
                      <c:pt idx="1253">
                        <c:v>0.57296688631451598</c:v>
                      </c:pt>
                      <c:pt idx="1254">
                        <c:v>0.54168339188232195</c:v>
                      </c:pt>
                      <c:pt idx="1255">
                        <c:v>0.53072595171382397</c:v>
                      </c:pt>
                      <c:pt idx="1256">
                        <c:v>0.50070159338646203</c:v>
                      </c:pt>
                      <c:pt idx="1257">
                        <c:v>0.49817265612376699</c:v>
                      </c:pt>
                      <c:pt idx="1258">
                        <c:v>0.498210560164007</c:v>
                      </c:pt>
                      <c:pt idx="1259">
                        <c:v>0.48334440418788399</c:v>
                      </c:pt>
                      <c:pt idx="1260">
                        <c:v>0.54921996306925103</c:v>
                      </c:pt>
                      <c:pt idx="1261">
                        <c:v>0.63117880388907899</c:v>
                      </c:pt>
                      <c:pt idx="1262">
                        <c:v>0.64504150842725505</c:v>
                      </c:pt>
                      <c:pt idx="1263">
                        <c:v>0.66211629486550705</c:v>
                      </c:pt>
                      <c:pt idx="1264">
                        <c:v>0.66408144804579305</c:v>
                      </c:pt>
                      <c:pt idx="1265">
                        <c:v>0.649112505448869</c:v>
                      </c:pt>
                      <c:pt idx="1266">
                        <c:v>0.66467401344741295</c:v>
                      </c:pt>
                      <c:pt idx="1267">
                        <c:v>0.63654838338776798</c:v>
                      </c:pt>
                      <c:pt idx="1268">
                        <c:v>0.59691347601537303</c:v>
                      </c:pt>
                      <c:pt idx="1269">
                        <c:v>0.58901111359861902</c:v>
                      </c:pt>
                      <c:pt idx="1270">
                        <c:v>0.63982843253242005</c:v>
                      </c:pt>
                      <c:pt idx="1271">
                        <c:v>0.64241312965465003</c:v>
                      </c:pt>
                      <c:pt idx="1272">
                        <c:v>0.64579442308809898</c:v>
                      </c:pt>
                      <c:pt idx="1273">
                        <c:v>0.64190356309977203</c:v>
                      </c:pt>
                      <c:pt idx="1274">
                        <c:v>0.64176441477073598</c:v>
                      </c:pt>
                      <c:pt idx="1275">
                        <c:v>0.65057052666864401</c:v>
                      </c:pt>
                      <c:pt idx="1276">
                        <c:v>0.62401521679336702</c:v>
                      </c:pt>
                      <c:pt idx="1277">
                        <c:v>0.60049493644889096</c:v>
                      </c:pt>
                      <c:pt idx="1278">
                        <c:v>0.61274157592655498</c:v>
                      </c:pt>
                      <c:pt idx="1279">
                        <c:v>0.596570538969458</c:v>
                      </c:pt>
                      <c:pt idx="1280">
                        <c:v>0.59090660977228804</c:v>
                      </c:pt>
                      <c:pt idx="1281">
                        <c:v>0.62037283245149799</c:v>
                      </c:pt>
                      <c:pt idx="1282">
                        <c:v>0.61971975101844901</c:v>
                      </c:pt>
                      <c:pt idx="1283">
                        <c:v>0.65311756194335502</c:v>
                      </c:pt>
                      <c:pt idx="1284">
                        <c:v>0.63460530514587299</c:v>
                      </c:pt>
                      <c:pt idx="1285">
                        <c:v>0.63657328254328904</c:v>
                      </c:pt>
                      <c:pt idx="1286">
                        <c:v>0.61500594799406005</c:v>
                      </c:pt>
                      <c:pt idx="1287">
                        <c:v>0.61789900497869699</c:v>
                      </c:pt>
                      <c:pt idx="1288">
                        <c:v>0.60874033067424205</c:v>
                      </c:pt>
                      <c:pt idx="1289">
                        <c:v>0.60829564669992597</c:v>
                      </c:pt>
                      <c:pt idx="1290">
                        <c:v>0.58310225955028205</c:v>
                      </c:pt>
                      <c:pt idx="1291">
                        <c:v>0.56926961821644095</c:v>
                      </c:pt>
                      <c:pt idx="1292">
                        <c:v>0.62206557960068998</c:v>
                      </c:pt>
                      <c:pt idx="1293">
                        <c:v>0.64618407378104303</c:v>
                      </c:pt>
                      <c:pt idx="1294">
                        <c:v>0.64517406339231398</c:v>
                      </c:pt>
                      <c:pt idx="1295">
                        <c:v>0.64685937758252199</c:v>
                      </c:pt>
                      <c:pt idx="1296">
                        <c:v>0.65741286203407401</c:v>
                      </c:pt>
                      <c:pt idx="1297">
                        <c:v>0.660485795605114</c:v>
                      </c:pt>
                      <c:pt idx="1298">
                        <c:v>0.64014907628838802</c:v>
                      </c:pt>
                      <c:pt idx="1299">
                        <c:v>0.66591498061870902</c:v>
                      </c:pt>
                      <c:pt idx="1300">
                        <c:v>0.68520250362134405</c:v>
                      </c:pt>
                      <c:pt idx="1301">
                        <c:v>0.67846213912287601</c:v>
                      </c:pt>
                      <c:pt idx="1302">
                        <c:v>0.66005549316332601</c:v>
                      </c:pt>
                      <c:pt idx="1303">
                        <c:v>0.65053988990319001</c:v>
                      </c:pt>
                      <c:pt idx="1304">
                        <c:v>0.64069023012544501</c:v>
                      </c:pt>
                      <c:pt idx="1305">
                        <c:v>0.61663032002175799</c:v>
                      </c:pt>
                      <c:pt idx="1306">
                        <c:v>0.591725244513577</c:v>
                      </c:pt>
                      <c:pt idx="1307">
                        <c:v>0.60482552204711804</c:v>
                      </c:pt>
                      <c:pt idx="1308">
                        <c:v>0.59744556538576399</c:v>
                      </c:pt>
                      <c:pt idx="1309">
                        <c:v>0.63755302753516097</c:v>
                      </c:pt>
                      <c:pt idx="1310">
                        <c:v>0.64649044692620194</c:v>
                      </c:pt>
                      <c:pt idx="1311">
                        <c:v>0.63890491702324204</c:v>
                      </c:pt>
                      <c:pt idx="1312">
                        <c:v>0.65400953366243297</c:v>
                      </c:pt>
                      <c:pt idx="1313">
                        <c:v>0.67797667212871104</c:v>
                      </c:pt>
                      <c:pt idx="1314">
                        <c:v>0.66607410415204504</c:v>
                      </c:pt>
                      <c:pt idx="1315">
                        <c:v>0.64270800373877301</c:v>
                      </c:pt>
                      <c:pt idx="1316">
                        <c:v>0.66554166515909496</c:v>
                      </c:pt>
                      <c:pt idx="1317">
                        <c:v>0.67653199274905595</c:v>
                      </c:pt>
                      <c:pt idx="1318">
                        <c:v>0.63584352251343701</c:v>
                      </c:pt>
                      <c:pt idx="1319">
                        <c:v>0.59723648134906504</c:v>
                      </c:pt>
                      <c:pt idx="1320">
                        <c:v>0.59257472170471903</c:v>
                      </c:pt>
                      <c:pt idx="1321">
                        <c:v>0.59757490441580896</c:v>
                      </c:pt>
                      <c:pt idx="1322">
                        <c:v>0.58294566677074899</c:v>
                      </c:pt>
                      <c:pt idx="1323">
                        <c:v>0.55510552413543901</c:v>
                      </c:pt>
                      <c:pt idx="1324">
                        <c:v>0.56416577836822601</c:v>
                      </c:pt>
                      <c:pt idx="1325">
                        <c:v>0.60501279508418504</c:v>
                      </c:pt>
                      <c:pt idx="1326">
                        <c:v>0.58925008039316895</c:v>
                      </c:pt>
                      <c:pt idx="1327">
                        <c:v>0.55709572390128304</c:v>
                      </c:pt>
                      <c:pt idx="1328">
                        <c:v>0.59912478675647096</c:v>
                      </c:pt>
                      <c:pt idx="1329">
                        <c:v>0.61848939972470796</c:v>
                      </c:pt>
                      <c:pt idx="1330">
                        <c:v>0.62971099721147705</c:v>
                      </c:pt>
                      <c:pt idx="1331">
                        <c:v>0.60839780499712603</c:v>
                      </c:pt>
                      <c:pt idx="1332">
                        <c:v>0.60517505804401495</c:v>
                      </c:pt>
                      <c:pt idx="1333">
                        <c:v>0.58681698117773595</c:v>
                      </c:pt>
                      <c:pt idx="1334">
                        <c:v>0.54602290010418297</c:v>
                      </c:pt>
                      <c:pt idx="1335">
                        <c:v>0.55271623784138402</c:v>
                      </c:pt>
                      <c:pt idx="1336">
                        <c:v>0.56442042334270803</c:v>
                      </c:pt>
                      <c:pt idx="1337">
                        <c:v>0.54832082791695402</c:v>
                      </c:pt>
                      <c:pt idx="1338">
                        <c:v>0.54547788235759498</c:v>
                      </c:pt>
                      <c:pt idx="1339">
                        <c:v>0.53685318937809601</c:v>
                      </c:pt>
                      <c:pt idx="1340">
                        <c:v>0.53542073563764203</c:v>
                      </c:pt>
                      <c:pt idx="1341">
                        <c:v>0.48729745939765501</c:v>
                      </c:pt>
                      <c:pt idx="1342">
                        <c:v>0.51616136213873698</c:v>
                      </c:pt>
                      <c:pt idx="1343">
                        <c:v>0.50765950400098503</c:v>
                      </c:pt>
                      <c:pt idx="1344">
                        <c:v>0.52696425100743305</c:v>
                      </c:pt>
                      <c:pt idx="1345">
                        <c:v>0.56967865090165204</c:v>
                      </c:pt>
                      <c:pt idx="1346">
                        <c:v>0.54542756734304398</c:v>
                      </c:pt>
                      <c:pt idx="1347">
                        <c:v>0.50835385283932499</c:v>
                      </c:pt>
                      <c:pt idx="1348">
                        <c:v>0.51221773428732897</c:v>
                      </c:pt>
                      <c:pt idx="1349">
                        <c:v>0.49405958222839802</c:v>
                      </c:pt>
                      <c:pt idx="1350">
                        <c:v>0.52159290733330499</c:v>
                      </c:pt>
                      <c:pt idx="1351">
                        <c:v>0.54478632192643595</c:v>
                      </c:pt>
                      <c:pt idx="1352">
                        <c:v>0.57391566387090898</c:v>
                      </c:pt>
                      <c:pt idx="1353">
                        <c:v>0.61152772624871798</c:v>
                      </c:pt>
                      <c:pt idx="1354">
                        <c:v>0.62241526721787899</c:v>
                      </c:pt>
                      <c:pt idx="1355">
                        <c:v>0.659747490605609</c:v>
                      </c:pt>
                      <c:pt idx="1356">
                        <c:v>0.69792770361496004</c:v>
                      </c:pt>
                      <c:pt idx="1357">
                        <c:v>0.68666755201831098</c:v>
                      </c:pt>
                      <c:pt idx="1358">
                        <c:v>0.68905514855032102</c:v>
                      </c:pt>
                      <c:pt idx="1359">
                        <c:v>0.69457773701680803</c:v>
                      </c:pt>
                      <c:pt idx="1360">
                        <c:v>0.66859340199020101</c:v>
                      </c:pt>
                      <c:pt idx="1361">
                        <c:v>0.65206826029455101</c:v>
                      </c:pt>
                      <c:pt idx="1362">
                        <c:v>0.62562703390859198</c:v>
                      </c:pt>
                      <c:pt idx="1363">
                        <c:v>0.55154138456354596</c:v>
                      </c:pt>
                      <c:pt idx="1364">
                        <c:v>0.54048963042563003</c:v>
                      </c:pt>
                      <c:pt idx="1365">
                        <c:v>0.51563877244497902</c:v>
                      </c:pt>
                      <c:pt idx="1366">
                        <c:v>0.51255298141925498</c:v>
                      </c:pt>
                      <c:pt idx="1367">
                        <c:v>0.52473100358270397</c:v>
                      </c:pt>
                      <c:pt idx="1368">
                        <c:v>0.52842912952994703</c:v>
                      </c:pt>
                      <c:pt idx="1369">
                        <c:v>0.55070311297011099</c:v>
                      </c:pt>
                      <c:pt idx="1370">
                        <c:v>0.62709707647991897</c:v>
                      </c:pt>
                      <c:pt idx="1371">
                        <c:v>0.63809022828701001</c:v>
                      </c:pt>
                      <c:pt idx="1372">
                        <c:v>0.64522888181400695</c:v>
                      </c:pt>
                      <c:pt idx="1373">
                        <c:v>0.68297225168494802</c:v>
                      </c:pt>
                      <c:pt idx="1374">
                        <c:v>0.69843662149694696</c:v>
                      </c:pt>
                      <c:pt idx="1375">
                        <c:v>0.65454171779550596</c:v>
                      </c:pt>
                      <c:pt idx="1376">
                        <c:v>0.67180202925441901</c:v>
                      </c:pt>
                      <c:pt idx="1377">
                        <c:v>0.65547681236611899</c:v>
                      </c:pt>
                      <c:pt idx="1378">
                        <c:v>0.64326023609278904</c:v>
                      </c:pt>
                      <c:pt idx="1379">
                        <c:v>0.67239240225439301</c:v>
                      </c:pt>
                      <c:pt idx="1380">
                        <c:v>0.65526776483774296</c:v>
                      </c:pt>
                      <c:pt idx="1381">
                        <c:v>0.63040843420570702</c:v>
                      </c:pt>
                      <c:pt idx="1382">
                        <c:v>0.58697042186361903</c:v>
                      </c:pt>
                      <c:pt idx="1383">
                        <c:v>0.58436439463532297</c:v>
                      </c:pt>
                      <c:pt idx="1384">
                        <c:v>0.57291871801801297</c:v>
                      </c:pt>
                      <c:pt idx="1385">
                        <c:v>0.54540980768318204</c:v>
                      </c:pt>
                      <c:pt idx="1386">
                        <c:v>0.56266729492496903</c:v>
                      </c:pt>
                      <c:pt idx="1387">
                        <c:v>0.57406594478101203</c:v>
                      </c:pt>
                      <c:pt idx="1388">
                        <c:v>0.56778247164189899</c:v>
                      </c:pt>
                      <c:pt idx="1389">
                        <c:v>0.579717927040026</c:v>
                      </c:pt>
                      <c:pt idx="1390">
                        <c:v>0.588187158203199</c:v>
                      </c:pt>
                      <c:pt idx="1391">
                        <c:v>0.58804518565703301</c:v>
                      </c:pt>
                      <c:pt idx="1392">
                        <c:v>0.66768850329167795</c:v>
                      </c:pt>
                      <c:pt idx="1393">
                        <c:v>0.67641187678972703</c:v>
                      </c:pt>
                      <c:pt idx="1394">
                        <c:v>0.65159829103383504</c:v>
                      </c:pt>
                      <c:pt idx="1395">
                        <c:v>0.660424451152687</c:v>
                      </c:pt>
                      <c:pt idx="1396">
                        <c:v>0.65740162900692301</c:v>
                      </c:pt>
                      <c:pt idx="1397">
                        <c:v>0.60072419080225703</c:v>
                      </c:pt>
                      <c:pt idx="1398">
                        <c:v>0.55607561144861095</c:v>
                      </c:pt>
                      <c:pt idx="1399">
                        <c:v>0.52655953779100495</c:v>
                      </c:pt>
                      <c:pt idx="1400">
                        <c:v>0.49039085465356502</c:v>
                      </c:pt>
                      <c:pt idx="1401">
                        <c:v>0.481848900073927</c:v>
                      </c:pt>
                      <c:pt idx="1402">
                        <c:v>0.50154474534264204</c:v>
                      </c:pt>
                      <c:pt idx="1403">
                        <c:v>0.50562267268363503</c:v>
                      </c:pt>
                      <c:pt idx="1404">
                        <c:v>0.54138175166987201</c:v>
                      </c:pt>
                      <c:pt idx="1405">
                        <c:v>0.56195693164966598</c:v>
                      </c:pt>
                      <c:pt idx="1406">
                        <c:v>0.579374247256912</c:v>
                      </c:pt>
                      <c:pt idx="1407">
                        <c:v>0.61125595552498302</c:v>
                      </c:pt>
                      <c:pt idx="1408">
                        <c:v>0.64033955259331299</c:v>
                      </c:pt>
                      <c:pt idx="1409">
                        <c:v>0.62070229140125999</c:v>
                      </c:pt>
                      <c:pt idx="1410">
                        <c:v>0.580176473748229</c:v>
                      </c:pt>
                      <c:pt idx="1411">
                        <c:v>0.62349601779770503</c:v>
                      </c:pt>
                      <c:pt idx="1412">
                        <c:v>0.64574430458266996</c:v>
                      </c:pt>
                      <c:pt idx="1413">
                        <c:v>0.62877949553148105</c:v>
                      </c:pt>
                      <c:pt idx="1414">
                        <c:v>0.60261528391846997</c:v>
                      </c:pt>
                      <c:pt idx="1415">
                        <c:v>0.599655151951621</c:v>
                      </c:pt>
                      <c:pt idx="1416">
                        <c:v>0.57174356778496804</c:v>
                      </c:pt>
                      <c:pt idx="1417">
                        <c:v>0.56914036477380103</c:v>
                      </c:pt>
                      <c:pt idx="1418">
                        <c:v>0.58604374727703501</c:v>
                      </c:pt>
                      <c:pt idx="1419">
                        <c:v>0.58431423054268805</c:v>
                      </c:pt>
                      <c:pt idx="1420">
                        <c:v>0.55835559217128194</c:v>
                      </c:pt>
                      <c:pt idx="1421">
                        <c:v>0.57039948262447004</c:v>
                      </c:pt>
                      <c:pt idx="1422">
                        <c:v>0.55615569480742</c:v>
                      </c:pt>
                      <c:pt idx="1423">
                        <c:v>0.52534038860309595</c:v>
                      </c:pt>
                      <c:pt idx="1424">
                        <c:v>0.52725979690723901</c:v>
                      </c:pt>
                      <c:pt idx="1425">
                        <c:v>0.53177456738664297</c:v>
                      </c:pt>
                      <c:pt idx="1426">
                        <c:v>0.541634242147778</c:v>
                      </c:pt>
                      <c:pt idx="1427">
                        <c:v>0.530139996437195</c:v>
                      </c:pt>
                      <c:pt idx="1428">
                        <c:v>0.54087618169227902</c:v>
                      </c:pt>
                      <c:pt idx="1429">
                        <c:v>0.56065476536085501</c:v>
                      </c:pt>
                      <c:pt idx="1430">
                        <c:v>0.60692660054127401</c:v>
                      </c:pt>
                      <c:pt idx="1431">
                        <c:v>0.62333609816143898</c:v>
                      </c:pt>
                      <c:pt idx="1432">
                        <c:v>0.62140100818548805</c:v>
                      </c:pt>
                      <c:pt idx="1433">
                        <c:v>0.59705843487459198</c:v>
                      </c:pt>
                      <c:pt idx="1434">
                        <c:v>0.55760340408859999</c:v>
                      </c:pt>
                      <c:pt idx="1435">
                        <c:v>0.55936580824441096</c:v>
                      </c:pt>
                      <c:pt idx="1436">
                        <c:v>0.55660560108491097</c:v>
                      </c:pt>
                      <c:pt idx="1437">
                        <c:v>0.54703295608011704</c:v>
                      </c:pt>
                      <c:pt idx="1438">
                        <c:v>0.56819351069526902</c:v>
                      </c:pt>
                      <c:pt idx="1439">
                        <c:v>0.564736669628223</c:v>
                      </c:pt>
                      <c:pt idx="1440">
                        <c:v>0.57145287980349702</c:v>
                      </c:pt>
                      <c:pt idx="1441">
                        <c:v>0.57081984659139096</c:v>
                      </c:pt>
                      <c:pt idx="1442">
                        <c:v>0.58046265124240604</c:v>
                      </c:pt>
                      <c:pt idx="1443">
                        <c:v>0.56772366921367901</c:v>
                      </c:pt>
                      <c:pt idx="1444">
                        <c:v>0.54647909431354402</c:v>
                      </c:pt>
                      <c:pt idx="1445">
                        <c:v>0.53448531528563403</c:v>
                      </c:pt>
                      <c:pt idx="1446">
                        <c:v>0.51971347327892703</c:v>
                      </c:pt>
                      <c:pt idx="1447">
                        <c:v>0.51002956900194496</c:v>
                      </c:pt>
                      <c:pt idx="1448">
                        <c:v>0.502452790451415</c:v>
                      </c:pt>
                      <c:pt idx="1449">
                        <c:v>0.48742398189270197</c:v>
                      </c:pt>
                      <c:pt idx="1450">
                        <c:v>0.50577512843960004</c:v>
                      </c:pt>
                      <c:pt idx="1451">
                        <c:v>0.53008789899304398</c:v>
                      </c:pt>
                      <c:pt idx="1452">
                        <c:v>0.51541884360713996</c:v>
                      </c:pt>
                      <c:pt idx="1453">
                        <c:v>0.54274094703618503</c:v>
                      </c:pt>
                      <c:pt idx="1454">
                        <c:v>0.51972330292720703</c:v>
                      </c:pt>
                      <c:pt idx="1455">
                        <c:v>0.54784200266747196</c:v>
                      </c:pt>
                      <c:pt idx="1456">
                        <c:v>0.58477465514155003</c:v>
                      </c:pt>
                      <c:pt idx="1457">
                        <c:v>0.58375617210143405</c:v>
                      </c:pt>
                      <c:pt idx="1458">
                        <c:v>0.57081726526535803</c:v>
                      </c:pt>
                      <c:pt idx="1459">
                        <c:v>0.58712115204759396</c:v>
                      </c:pt>
                      <c:pt idx="1460">
                        <c:v>0.57682900069718201</c:v>
                      </c:pt>
                      <c:pt idx="1461">
                        <c:v>0.58655736796518398</c:v>
                      </c:pt>
                      <c:pt idx="1462">
                        <c:v>0.60741238693505795</c:v>
                      </c:pt>
                      <c:pt idx="1463">
                        <c:v>0.59406798205002997</c:v>
                      </c:pt>
                      <c:pt idx="1464">
                        <c:v>0.60878432464408205</c:v>
                      </c:pt>
                      <c:pt idx="1465">
                        <c:v>0.61684805775830198</c:v>
                      </c:pt>
                      <c:pt idx="1466">
                        <c:v>0.590555362869287</c:v>
                      </c:pt>
                      <c:pt idx="1467">
                        <c:v>0.56691224768306603</c:v>
                      </c:pt>
                      <c:pt idx="1468">
                        <c:v>0.56030883911198703</c:v>
                      </c:pt>
                      <c:pt idx="1469">
                        <c:v>0.56382991268995397</c:v>
                      </c:pt>
                      <c:pt idx="1470">
                        <c:v>0.55072525035311803</c:v>
                      </c:pt>
                      <c:pt idx="1471">
                        <c:v>0.58156469262647503</c:v>
                      </c:pt>
                      <c:pt idx="1472">
                        <c:v>0.56828297792036198</c:v>
                      </c:pt>
                      <c:pt idx="1473">
                        <c:v>0.58008119869005903</c:v>
                      </c:pt>
                      <c:pt idx="1474">
                        <c:v>0.60814540220175095</c:v>
                      </c:pt>
                      <c:pt idx="1475">
                        <c:v>0.61467298443818896</c:v>
                      </c:pt>
                      <c:pt idx="1476">
                        <c:v>0.62004421719059999</c:v>
                      </c:pt>
                      <c:pt idx="1477">
                        <c:v>0.61624174403638898</c:v>
                      </c:pt>
                      <c:pt idx="1478">
                        <c:v>0.63409872699917602</c:v>
                      </c:pt>
                      <c:pt idx="1479">
                        <c:v>0.63815660611922598</c:v>
                      </c:pt>
                      <c:pt idx="1480">
                        <c:v>0.58876544242197904</c:v>
                      </c:pt>
                      <c:pt idx="1481">
                        <c:v>0.57427033648718195</c:v>
                      </c:pt>
                      <c:pt idx="1482">
                        <c:v>0.53703086648270104</c:v>
                      </c:pt>
                      <c:pt idx="1483">
                        <c:v>0.48499012308266098</c:v>
                      </c:pt>
                      <c:pt idx="1484">
                        <c:v>0.45263019334916998</c:v>
                      </c:pt>
                      <c:pt idx="1485">
                        <c:v>0.4321963358459</c:v>
                      </c:pt>
                      <c:pt idx="1486">
                        <c:v>0.41756992241796798</c:v>
                      </c:pt>
                      <c:pt idx="1487">
                        <c:v>0.40440539411934301</c:v>
                      </c:pt>
                      <c:pt idx="1488">
                        <c:v>0.48192436202372202</c:v>
                      </c:pt>
                      <c:pt idx="1489">
                        <c:v>0.51578753695936697</c:v>
                      </c:pt>
                      <c:pt idx="1490">
                        <c:v>0.51611375264107195</c:v>
                      </c:pt>
                      <c:pt idx="1491">
                        <c:v>0.54976853011798399</c:v>
                      </c:pt>
                      <c:pt idx="1492">
                        <c:v>0.56310007754833202</c:v>
                      </c:pt>
                      <c:pt idx="1493">
                        <c:v>0.58421488728733995</c:v>
                      </c:pt>
                      <c:pt idx="1494">
                        <c:v>0.59821172353577501</c:v>
                      </c:pt>
                      <c:pt idx="1495">
                        <c:v>0.60339743126752399</c:v>
                      </c:pt>
                      <c:pt idx="1496">
                        <c:v>0.57067774836122498</c:v>
                      </c:pt>
                      <c:pt idx="1497">
                        <c:v>0.54623238842952704</c:v>
                      </c:pt>
                      <c:pt idx="1498">
                        <c:v>0.54062267675988696</c:v>
                      </c:pt>
                      <c:pt idx="1499">
                        <c:v>0.54842661910497204</c:v>
                      </c:pt>
                      <c:pt idx="1500">
                        <c:v>0.554865814507295</c:v>
                      </c:pt>
                      <c:pt idx="1501">
                        <c:v>0.54457648737401199</c:v>
                      </c:pt>
                      <c:pt idx="1502">
                        <c:v>0.56188254370907098</c:v>
                      </c:pt>
                      <c:pt idx="1503">
                        <c:v>0.53666063568709799</c:v>
                      </c:pt>
                      <c:pt idx="1504">
                        <c:v>0.530245855054851</c:v>
                      </c:pt>
                      <c:pt idx="1505">
                        <c:v>0.52696324213995205</c:v>
                      </c:pt>
                      <c:pt idx="1506">
                        <c:v>0.51314782480992605</c:v>
                      </c:pt>
                      <c:pt idx="1507">
                        <c:v>0.52736180986952597</c:v>
                      </c:pt>
                      <c:pt idx="1508">
                        <c:v>0.50719649448781601</c:v>
                      </c:pt>
                      <c:pt idx="1509">
                        <c:v>0.424739662682667</c:v>
                      </c:pt>
                      <c:pt idx="1510">
                        <c:v>0.41053314709037603</c:v>
                      </c:pt>
                      <c:pt idx="1511">
                        <c:v>0.43721000992227699</c:v>
                      </c:pt>
                      <c:pt idx="1512">
                        <c:v>0.43888685146109702</c:v>
                      </c:pt>
                      <c:pt idx="1513">
                        <c:v>0.49493499118731199</c:v>
                      </c:pt>
                      <c:pt idx="1514">
                        <c:v>0.53055711424615803</c:v>
                      </c:pt>
                      <c:pt idx="1515">
                        <c:v>0.54341200079725105</c:v>
                      </c:pt>
                      <c:pt idx="1516">
                        <c:v>0.52001173107739296</c:v>
                      </c:pt>
                      <c:pt idx="1517">
                        <c:v>0.53201862800686495</c:v>
                      </c:pt>
                      <c:pt idx="1518">
                        <c:v>0.49309757854583203</c:v>
                      </c:pt>
                      <c:pt idx="1519">
                        <c:v>0.49629617117574598</c:v>
                      </c:pt>
                      <c:pt idx="1520">
                        <c:v>0.52123130988826205</c:v>
                      </c:pt>
                      <c:pt idx="1521">
                        <c:v>0.54547546312748896</c:v>
                      </c:pt>
                      <c:pt idx="1522">
                        <c:v>0.55108954134626398</c:v>
                      </c:pt>
                      <c:pt idx="1523">
                        <c:v>0.58070147130529304</c:v>
                      </c:pt>
                      <c:pt idx="1524">
                        <c:v>0.57583131420221301</c:v>
                      </c:pt>
                      <c:pt idx="1525">
                        <c:v>0.57648593796726699</c:v>
                      </c:pt>
                      <c:pt idx="1526">
                        <c:v>0.57115324107057597</c:v>
                      </c:pt>
                      <c:pt idx="1527">
                        <c:v>0.54759879141951295</c:v>
                      </c:pt>
                      <c:pt idx="1528">
                        <c:v>0.51739173228861801</c:v>
                      </c:pt>
                      <c:pt idx="1529">
                        <c:v>0.47389950241900197</c:v>
                      </c:pt>
                      <c:pt idx="1530">
                        <c:v>0.42583326792367299</c:v>
                      </c:pt>
                      <c:pt idx="1531">
                        <c:v>0.429985461013141</c:v>
                      </c:pt>
                      <c:pt idx="1532">
                        <c:v>0.46520208602303398</c:v>
                      </c:pt>
                      <c:pt idx="1533">
                        <c:v>0.46154249593151297</c:v>
                      </c:pt>
                      <c:pt idx="1534">
                        <c:v>0.463256330994049</c:v>
                      </c:pt>
                      <c:pt idx="1535">
                        <c:v>0.47697050403527802</c:v>
                      </c:pt>
                      <c:pt idx="1536">
                        <c:v>0.50936614540735903</c:v>
                      </c:pt>
                      <c:pt idx="1537">
                        <c:v>0.53623983012843601</c:v>
                      </c:pt>
                      <c:pt idx="1538">
                        <c:v>0.57912253103950095</c:v>
                      </c:pt>
                      <c:pt idx="1539">
                        <c:v>0.60943956755746098</c:v>
                      </c:pt>
                      <c:pt idx="1540">
                        <c:v>0.63808914570451003</c:v>
                      </c:pt>
                      <c:pt idx="1541">
                        <c:v>0.63176557612350903</c:v>
                      </c:pt>
                      <c:pt idx="1542">
                        <c:v>0.62361471980613403</c:v>
                      </c:pt>
                      <c:pt idx="1543">
                        <c:v>0.60141061731114798</c:v>
                      </c:pt>
                      <c:pt idx="1544">
                        <c:v>0.59382791162531701</c:v>
                      </c:pt>
                      <c:pt idx="1545">
                        <c:v>0.58408668690263199</c:v>
                      </c:pt>
                      <c:pt idx="1546">
                        <c:v>0.55353117146744302</c:v>
                      </c:pt>
                      <c:pt idx="1547">
                        <c:v>0.553169225892987</c:v>
                      </c:pt>
                      <c:pt idx="1548">
                        <c:v>0.55470600858624797</c:v>
                      </c:pt>
                      <c:pt idx="1549">
                        <c:v>0.56174469970957097</c:v>
                      </c:pt>
                      <c:pt idx="1550">
                        <c:v>0.53861269341023399</c:v>
                      </c:pt>
                      <c:pt idx="1551">
                        <c:v>0.51851006820743994</c:v>
                      </c:pt>
                      <c:pt idx="1552">
                        <c:v>0.509716795510053</c:v>
                      </c:pt>
                      <c:pt idx="1553">
                        <c:v>0.50217983470036498</c:v>
                      </c:pt>
                      <c:pt idx="1554">
                        <c:v>0.51800113346804399</c:v>
                      </c:pt>
                      <c:pt idx="1555">
                        <c:v>0.54836673907927702</c:v>
                      </c:pt>
                      <c:pt idx="1556">
                        <c:v>0.56113013587808303</c:v>
                      </c:pt>
                      <c:pt idx="1557">
                        <c:v>0.554878007828426</c:v>
                      </c:pt>
                      <c:pt idx="1558">
                        <c:v>0.51275334911869996</c:v>
                      </c:pt>
                      <c:pt idx="1559">
                        <c:v>0.49149437443187799</c:v>
                      </c:pt>
                      <c:pt idx="1560">
                        <c:v>0.47904935247887098</c:v>
                      </c:pt>
                      <c:pt idx="1561">
                        <c:v>0.44461081789126</c:v>
                      </c:pt>
                      <c:pt idx="1562">
                        <c:v>0.47656961612493098</c:v>
                      </c:pt>
                      <c:pt idx="1563">
                        <c:v>0.52613344738815804</c:v>
                      </c:pt>
                      <c:pt idx="1564">
                        <c:v>0.55174799600440505</c:v>
                      </c:pt>
                      <c:pt idx="1565">
                        <c:v>0.53360114081398802</c:v>
                      </c:pt>
                      <c:pt idx="1566">
                        <c:v>0.52516762128940697</c:v>
                      </c:pt>
                      <c:pt idx="1567">
                        <c:v>0.52444309832501401</c:v>
                      </c:pt>
                      <c:pt idx="1568">
                        <c:v>0.56434498723280602</c:v>
                      </c:pt>
                      <c:pt idx="1569">
                        <c:v>0.56241272147398302</c:v>
                      </c:pt>
                      <c:pt idx="1570">
                        <c:v>0.54559926813686999</c:v>
                      </c:pt>
                      <c:pt idx="1571">
                        <c:v>0.54374126812652201</c:v>
                      </c:pt>
                      <c:pt idx="1572">
                        <c:v>0.55673593482213202</c:v>
                      </c:pt>
                      <c:pt idx="1573">
                        <c:v>0.54696336500998899</c:v>
                      </c:pt>
                      <c:pt idx="1574">
                        <c:v>0.51920031234028297</c:v>
                      </c:pt>
                      <c:pt idx="1575">
                        <c:v>0.48406231962799601</c:v>
                      </c:pt>
                      <c:pt idx="1576">
                        <c:v>0.46927607783460501</c:v>
                      </c:pt>
                      <c:pt idx="1577">
                        <c:v>0.43208235270626899</c:v>
                      </c:pt>
                      <c:pt idx="1578">
                        <c:v>0.43016731095126098</c:v>
                      </c:pt>
                      <c:pt idx="1579">
                        <c:v>0.402558438212758</c:v>
                      </c:pt>
                      <c:pt idx="1580">
                        <c:v>0.40187683590737899</c:v>
                      </c:pt>
                      <c:pt idx="1581">
                        <c:v>0.405026859444023</c:v>
                      </c:pt>
                      <c:pt idx="1582">
                        <c:v>0.401595715032177</c:v>
                      </c:pt>
                      <c:pt idx="1583">
                        <c:v>0.43555602815437</c:v>
                      </c:pt>
                      <c:pt idx="1584">
                        <c:v>0.44859643972612401</c:v>
                      </c:pt>
                      <c:pt idx="1585">
                        <c:v>0.44460279311699502</c:v>
                      </c:pt>
                      <c:pt idx="1586">
                        <c:v>0.4720847249115</c:v>
                      </c:pt>
                      <c:pt idx="1587">
                        <c:v>0.53099366601636799</c:v>
                      </c:pt>
                      <c:pt idx="1588">
                        <c:v>0.51111666227612496</c:v>
                      </c:pt>
                      <c:pt idx="1589">
                        <c:v>0.49933410492407598</c:v>
                      </c:pt>
                      <c:pt idx="1590">
                        <c:v>0.52440055112972395</c:v>
                      </c:pt>
                      <c:pt idx="1591">
                        <c:v>0.51166721753525302</c:v>
                      </c:pt>
                      <c:pt idx="1592">
                        <c:v>0.50016732339041203</c:v>
                      </c:pt>
                      <c:pt idx="1593">
                        <c:v>0.50914766344046902</c:v>
                      </c:pt>
                      <c:pt idx="1594">
                        <c:v>0.50009177575681696</c:v>
                      </c:pt>
                      <c:pt idx="1595">
                        <c:v>0.47471568780363799</c:v>
                      </c:pt>
                      <c:pt idx="1596">
                        <c:v>0.46583967670638898</c:v>
                      </c:pt>
                      <c:pt idx="1597">
                        <c:v>0.47667300014802</c:v>
                      </c:pt>
                      <c:pt idx="1598">
                        <c:v>0.48419427928589698</c:v>
                      </c:pt>
                      <c:pt idx="1599">
                        <c:v>0.469485127458108</c:v>
                      </c:pt>
                      <c:pt idx="1600">
                        <c:v>0.464080989030071</c:v>
                      </c:pt>
                      <c:pt idx="1601">
                        <c:v>0.51492400461907295</c:v>
                      </c:pt>
                      <c:pt idx="1602">
                        <c:v>0.55101996434004497</c:v>
                      </c:pt>
                      <c:pt idx="1603">
                        <c:v>0.55211425546063797</c:v>
                      </c:pt>
                      <c:pt idx="1604">
                        <c:v>0.55349403400556696</c:v>
                      </c:pt>
                      <c:pt idx="1605">
                        <c:v>0.50864270562744596</c:v>
                      </c:pt>
                      <c:pt idx="1606">
                        <c:v>0.54589219061531802</c:v>
                      </c:pt>
                      <c:pt idx="1607">
                        <c:v>0.54726632072598802</c:v>
                      </c:pt>
                      <c:pt idx="1608">
                        <c:v>0.50537010769593904</c:v>
                      </c:pt>
                      <c:pt idx="1609">
                        <c:v>0.49004141192620498</c:v>
                      </c:pt>
                      <c:pt idx="1610">
                        <c:v>0.45603407204274499</c:v>
                      </c:pt>
                      <c:pt idx="1611">
                        <c:v>0.453733580459729</c:v>
                      </c:pt>
                      <c:pt idx="1612">
                        <c:v>0.41910669663432598</c:v>
                      </c:pt>
                      <c:pt idx="1613">
                        <c:v>0.39005598698745902</c:v>
                      </c:pt>
                      <c:pt idx="1614">
                        <c:v>0.38605951616119999</c:v>
                      </c:pt>
                      <c:pt idx="1615">
                        <c:v>0.42875104361734701</c:v>
                      </c:pt>
                      <c:pt idx="1616">
                        <c:v>0.46383918535123703</c:v>
                      </c:pt>
                      <c:pt idx="1617">
                        <c:v>0.50701894925619595</c:v>
                      </c:pt>
                      <c:pt idx="1618">
                        <c:v>0.48246515426943798</c:v>
                      </c:pt>
                      <c:pt idx="1619">
                        <c:v>0.47694975656921401</c:v>
                      </c:pt>
                      <c:pt idx="1620">
                        <c:v>0.48130187446602901</c:v>
                      </c:pt>
                      <c:pt idx="1621">
                        <c:v>0.48768685234082298</c:v>
                      </c:pt>
                      <c:pt idx="1622">
                        <c:v>0.53089231290098204</c:v>
                      </c:pt>
                      <c:pt idx="1623">
                        <c:v>0.51910693133180397</c:v>
                      </c:pt>
                      <c:pt idx="1624">
                        <c:v>0.50745285725575995</c:v>
                      </c:pt>
                      <c:pt idx="1625">
                        <c:v>0.51316972209533795</c:v>
                      </c:pt>
                      <c:pt idx="1626">
                        <c:v>0.51217975992755205</c:v>
                      </c:pt>
                      <c:pt idx="1627">
                        <c:v>0.49729073151335701</c:v>
                      </c:pt>
                      <c:pt idx="1628">
                        <c:v>0.454186775688877</c:v>
                      </c:pt>
                      <c:pt idx="1629">
                        <c:v>0.469285743893811</c:v>
                      </c:pt>
                      <c:pt idx="1630">
                        <c:v>0.48968104728720202</c:v>
                      </c:pt>
                      <c:pt idx="1631">
                        <c:v>0.49003013540697798</c:v>
                      </c:pt>
                      <c:pt idx="1632">
                        <c:v>0.46859128413375301</c:v>
                      </c:pt>
                      <c:pt idx="1633">
                        <c:v>0.48711073169749702</c:v>
                      </c:pt>
                      <c:pt idx="1634">
                        <c:v>0.48851620689762698</c:v>
                      </c:pt>
                      <c:pt idx="1635">
                        <c:v>0.51071027615506204</c:v>
                      </c:pt>
                      <c:pt idx="1636">
                        <c:v>0.538197856383825</c:v>
                      </c:pt>
                      <c:pt idx="1637">
                        <c:v>0.54047701786077496</c:v>
                      </c:pt>
                      <c:pt idx="1638">
                        <c:v>0.51502948837625295</c:v>
                      </c:pt>
                      <c:pt idx="1639">
                        <c:v>0.51258046529628898</c:v>
                      </c:pt>
                      <c:pt idx="1640">
                        <c:v>0.51308655756439703</c:v>
                      </c:pt>
                      <c:pt idx="1641">
                        <c:v>0.51102298431244197</c:v>
                      </c:pt>
                      <c:pt idx="1642">
                        <c:v>0.48030764051179198</c:v>
                      </c:pt>
                      <c:pt idx="1643">
                        <c:v>0.460564768481808</c:v>
                      </c:pt>
                      <c:pt idx="1644">
                        <c:v>0.45281941021338601</c:v>
                      </c:pt>
                      <c:pt idx="1645">
                        <c:v>0.44816047478616999</c:v>
                      </c:pt>
                      <c:pt idx="1646">
                        <c:v>0.45249536867917001</c:v>
                      </c:pt>
                      <c:pt idx="1647">
                        <c:v>0.45297576429207698</c:v>
                      </c:pt>
                      <c:pt idx="1648">
                        <c:v>0.46075118576483198</c:v>
                      </c:pt>
                      <c:pt idx="1649">
                        <c:v>0.52947907337347</c:v>
                      </c:pt>
                      <c:pt idx="1650">
                        <c:v>0.50649559857107695</c:v>
                      </c:pt>
                      <c:pt idx="1651">
                        <c:v>0.51694347218469905</c:v>
                      </c:pt>
                      <c:pt idx="1652">
                        <c:v>0.52743991489159103</c:v>
                      </c:pt>
                      <c:pt idx="1653">
                        <c:v>0.51370441174429704</c:v>
                      </c:pt>
                      <c:pt idx="1654">
                        <c:v>0.51474448533735995</c:v>
                      </c:pt>
                      <c:pt idx="1655">
                        <c:v>0.50776720250782903</c:v>
                      </c:pt>
                      <c:pt idx="1656">
                        <c:v>0.50713699351285302</c:v>
                      </c:pt>
                      <c:pt idx="1657">
                        <c:v>0.46654848568090501</c:v>
                      </c:pt>
                      <c:pt idx="1658">
                        <c:v>0.460653286586929</c:v>
                      </c:pt>
                      <c:pt idx="1659">
                        <c:v>0.471689359053035</c:v>
                      </c:pt>
                      <c:pt idx="1660">
                        <c:v>0.42015690032274999</c:v>
                      </c:pt>
                      <c:pt idx="1661">
                        <c:v>0.42022332523531902</c:v>
                      </c:pt>
                      <c:pt idx="1662">
                        <c:v>0.42499506226673001</c:v>
                      </c:pt>
                      <c:pt idx="1663">
                        <c:v>0.43842374788362398</c:v>
                      </c:pt>
                      <c:pt idx="1664">
                        <c:v>0.47164168222212599</c:v>
                      </c:pt>
                      <c:pt idx="1665">
                        <c:v>0.51439025142293004</c:v>
                      </c:pt>
                      <c:pt idx="1666">
                        <c:v>0.56140728960416797</c:v>
                      </c:pt>
                      <c:pt idx="1667">
                        <c:v>0.59338896027591104</c:v>
                      </c:pt>
                      <c:pt idx="1668">
                        <c:v>0.58017021444975803</c:v>
                      </c:pt>
                      <c:pt idx="1669">
                        <c:v>0.58761440362203299</c:v>
                      </c:pt>
                      <c:pt idx="1670">
                        <c:v>0.60106878589412704</c:v>
                      </c:pt>
                      <c:pt idx="1671">
                        <c:v>0.58664512149067305</c:v>
                      </c:pt>
                      <c:pt idx="1672">
                        <c:v>0.54076592690452596</c:v>
                      </c:pt>
                      <c:pt idx="1673">
                        <c:v>0.50344654271731504</c:v>
                      </c:pt>
                      <c:pt idx="1674">
                        <c:v>0.493494096318769</c:v>
                      </c:pt>
                      <c:pt idx="1675">
                        <c:v>0.45313968260075699</c:v>
                      </c:pt>
                      <c:pt idx="1676">
                        <c:v>0.45821977949457399</c:v>
                      </c:pt>
                      <c:pt idx="1677">
                        <c:v>0.49493528315749002</c:v>
                      </c:pt>
                      <c:pt idx="1678">
                        <c:v>0.48498283675894299</c:v>
                      </c:pt>
                      <c:pt idx="1679">
                        <c:v>0.49332640886324203</c:v>
                      </c:pt>
                      <c:pt idx="1680">
                        <c:v>0.50046506239023902</c:v>
                      </c:pt>
                      <c:pt idx="1681">
                        <c:v>0.49359621461576803</c:v>
                      </c:pt>
                      <c:pt idx="1682">
                        <c:v>0.509034887772567</c:v>
                      </c:pt>
                      <c:pt idx="1683">
                        <c:v>0.53043518493591102</c:v>
                      </c:pt>
                      <c:pt idx="1684">
                        <c:v>0.53479859970124</c:v>
                      </c:pt>
                      <c:pt idx="1685">
                        <c:v>0.53153010787198496</c:v>
                      </c:pt>
                      <c:pt idx="1686">
                        <c:v>0.51101916040311102</c:v>
                      </c:pt>
                      <c:pt idx="1687">
                        <c:v>0.53139159135842995</c:v>
                      </c:pt>
                      <c:pt idx="1688">
                        <c:v>0.56432968670685402</c:v>
                      </c:pt>
                      <c:pt idx="1689">
                        <c:v>0.55417731550096005</c:v>
                      </c:pt>
                      <c:pt idx="1690">
                        <c:v>0.54088712814346096</c:v>
                      </c:pt>
                      <c:pt idx="1691">
                        <c:v>0.52549263927664003</c:v>
                      </c:pt>
                      <c:pt idx="1692">
                        <c:v>0.52109349461855603</c:v>
                      </c:pt>
                      <c:pt idx="1693">
                        <c:v>0.52499436959027601</c:v>
                      </c:pt>
                      <c:pt idx="1694">
                        <c:v>0.476808124470331</c:v>
                      </c:pt>
                      <c:pt idx="1695">
                        <c:v>0.46331236387122698</c:v>
                      </c:pt>
                      <c:pt idx="1696">
                        <c:v>0.45110143603215402</c:v>
                      </c:pt>
                      <c:pt idx="1697">
                        <c:v>0.423935054866318</c:v>
                      </c:pt>
                      <c:pt idx="1698">
                        <c:v>0.44034737670361201</c:v>
                      </c:pt>
                      <c:pt idx="1699">
                        <c:v>0.46943097377194198</c:v>
                      </c:pt>
                      <c:pt idx="1700">
                        <c:v>0.47466525059696502</c:v>
                      </c:pt>
                      <c:pt idx="1701">
                        <c:v>0.45908523670948198</c:v>
                      </c:pt>
                      <c:pt idx="1702">
                        <c:v>0.49674869239769198</c:v>
                      </c:pt>
                      <c:pt idx="1703">
                        <c:v>0.52947839028738297</c:v>
                      </c:pt>
                      <c:pt idx="1704">
                        <c:v>0.527620390277033</c:v>
                      </c:pt>
                      <c:pt idx="1705">
                        <c:v>0.51435307535760599</c:v>
                      </c:pt>
                      <c:pt idx="1706">
                        <c:v>0.51804272865346201</c:v>
                      </c:pt>
                      <c:pt idx="1707">
                        <c:v>0.50729086172656801</c:v>
                      </c:pt>
                      <c:pt idx="1708">
                        <c:v>0.50666347694872005</c:v>
                      </c:pt>
                      <c:pt idx="1709">
                        <c:v>0.52063179232482804</c:v>
                      </c:pt>
                      <c:pt idx="1710">
                        <c:v>0.51601860177375403</c:v>
                      </c:pt>
                      <c:pt idx="1711">
                        <c:v>0.51464318977795698</c:v>
                      </c:pt>
                      <c:pt idx="1712">
                        <c:v>0.516091585637103</c:v>
                      </c:pt>
                      <c:pt idx="1713">
                        <c:v>0.49598048778292497</c:v>
                      </c:pt>
                      <c:pt idx="1714">
                        <c:v>0.49323750462723898</c:v>
                      </c:pt>
                      <c:pt idx="1715">
                        <c:v>0.520456821435481</c:v>
                      </c:pt>
                      <c:pt idx="1716">
                        <c:v>0.50496829730028703</c:v>
                      </c:pt>
                      <c:pt idx="1717">
                        <c:v>0.499190284613799</c:v>
                      </c:pt>
                      <c:pt idx="1718">
                        <c:v>0.47995004881931302</c:v>
                      </c:pt>
                      <c:pt idx="1719">
                        <c:v>0.46096395535970502</c:v>
                      </c:pt>
                      <c:pt idx="1720">
                        <c:v>0.44403641853327502</c:v>
                      </c:pt>
                      <c:pt idx="1721">
                        <c:v>0.44270675141362398</c:v>
                      </c:pt>
                      <c:pt idx="1722">
                        <c:v>0.425804911242396</c:v>
                      </c:pt>
                      <c:pt idx="1723">
                        <c:v>0.42116319981899197</c:v>
                      </c:pt>
                      <c:pt idx="1724">
                        <c:v>0.40115488858561699</c:v>
                      </c:pt>
                      <c:pt idx="1725">
                        <c:v>0.40486741431954498</c:v>
                      </c:pt>
                      <c:pt idx="1726">
                        <c:v>0.424257723942983</c:v>
                      </c:pt>
                      <c:pt idx="1727">
                        <c:v>0.42260247295710901</c:v>
                      </c:pt>
                      <c:pt idx="1728">
                        <c:v>0.48369845397116001</c:v>
                      </c:pt>
                      <c:pt idx="1729">
                        <c:v>0.52578173435387798</c:v>
                      </c:pt>
                      <c:pt idx="1730">
                        <c:v>0.51341380236647205</c:v>
                      </c:pt>
                      <c:pt idx="1731">
                        <c:v>0.54984664282218099</c:v>
                      </c:pt>
                      <c:pt idx="1732">
                        <c:v>0.57103854252679198</c:v>
                      </c:pt>
                      <c:pt idx="1733">
                        <c:v>0.53446718555752704</c:v>
                      </c:pt>
                      <c:pt idx="1734">
                        <c:v>0.54147735580852097</c:v>
                      </c:pt>
                      <c:pt idx="1735">
                        <c:v>0.50603947588521403</c:v>
                      </c:pt>
                      <c:pt idx="1736">
                        <c:v>0.47532695630169097</c:v>
                      </c:pt>
                      <c:pt idx="1737">
                        <c:v>0.44790643280097803</c:v>
                      </c:pt>
                      <c:pt idx="1738">
                        <c:v>0.41685985669984998</c:v>
                      </c:pt>
                      <c:pt idx="1739">
                        <c:v>0.40056598490100598</c:v>
                      </c:pt>
                      <c:pt idx="1740">
                        <c:v>0.37121821226024598</c:v>
                      </c:pt>
                      <c:pt idx="1741">
                        <c:v>0.35885592870709898</c:v>
                      </c:pt>
                      <c:pt idx="1742">
                        <c:v>0.371239524112151</c:v>
                      </c:pt>
                      <c:pt idx="1743">
                        <c:v>0.40145659822643698</c:v>
                      </c:pt>
                      <c:pt idx="1744">
                        <c:v>0.41897952467161598</c:v>
                      </c:pt>
                      <c:pt idx="1745">
                        <c:v>0.41540549719708197</c:v>
                      </c:pt>
                      <c:pt idx="1746">
                        <c:v>0.43981230301889801</c:v>
                      </c:pt>
                      <c:pt idx="1747">
                        <c:v>0.451396477895604</c:v>
                      </c:pt>
                      <c:pt idx="1748">
                        <c:v>0.45691624214496201</c:v>
                      </c:pt>
                      <c:pt idx="1749">
                        <c:v>0.491704496667832</c:v>
                      </c:pt>
                      <c:pt idx="1750">
                        <c:v>0.49763258318327003</c:v>
                      </c:pt>
                      <c:pt idx="1751">
                        <c:v>0.50345505886077802</c:v>
                      </c:pt>
                      <c:pt idx="1752">
                        <c:v>0.46037679969150003</c:v>
                      </c:pt>
                      <c:pt idx="1753">
                        <c:v>0.482645134697408</c:v>
                      </c:pt>
                      <c:pt idx="1754">
                        <c:v>0.49190813795466998</c:v>
                      </c:pt>
                      <c:pt idx="1755">
                        <c:v>0.46966986615309703</c:v>
                      </c:pt>
                      <c:pt idx="1756">
                        <c:v>0.44395689746518302</c:v>
                      </c:pt>
                      <c:pt idx="1757">
                        <c:v>0.41107738619342399</c:v>
                      </c:pt>
                      <c:pt idx="1758">
                        <c:v>0.39772450865700898</c:v>
                      </c:pt>
                      <c:pt idx="1759">
                        <c:v>0.39449611326964001</c:v>
                      </c:pt>
                      <c:pt idx="1760">
                        <c:v>0.38427822766770198</c:v>
                      </c:pt>
                      <c:pt idx="1761">
                        <c:v>0.41255393155629799</c:v>
                      </c:pt>
                      <c:pt idx="1762">
                        <c:v>0.41564408913115503</c:v>
                      </c:pt>
                      <c:pt idx="1763">
                        <c:v>0.42166648961601</c:v>
                      </c:pt>
                      <c:pt idx="1764">
                        <c:v>0.42529910116720898</c:v>
                      </c:pt>
                      <c:pt idx="1765">
                        <c:v>0.45067108301813402</c:v>
                      </c:pt>
                      <c:pt idx="1766">
                        <c:v>0.44888452453912803</c:v>
                      </c:pt>
                      <c:pt idx="1767">
                        <c:v>0.460354615926517</c:v>
                      </c:pt>
                      <c:pt idx="1768">
                        <c:v>0.45954453034513698</c:v>
                      </c:pt>
                      <c:pt idx="1769">
                        <c:v>0.43863966039686703</c:v>
                      </c:pt>
                      <c:pt idx="1770">
                        <c:v>0.42184907949782702</c:v>
                      </c:pt>
                      <c:pt idx="1771">
                        <c:v>0.431754499135105</c:v>
                      </c:pt>
                      <c:pt idx="1772">
                        <c:v>0.43212928391008198</c:v>
                      </c:pt>
                      <c:pt idx="1773">
                        <c:v>0.42499782114934698</c:v>
                      </c:pt>
                      <c:pt idx="1774">
                        <c:v>0.387033196364993</c:v>
                      </c:pt>
                      <c:pt idx="1775">
                        <c:v>0.37982746785578297</c:v>
                      </c:pt>
                      <c:pt idx="1776">
                        <c:v>0.39204558646111898</c:v>
                      </c:pt>
                      <c:pt idx="1777">
                        <c:v>0.40971139596898698</c:v>
                      </c:pt>
                      <c:pt idx="1778">
                        <c:v>0.44364318821884902</c:v>
                      </c:pt>
                      <c:pt idx="1779">
                        <c:v>0.430061865002758</c:v>
                      </c:pt>
                      <c:pt idx="1780">
                        <c:v>0.43454529039270401</c:v>
                      </c:pt>
                      <c:pt idx="1781">
                        <c:v>0.40785867302429502</c:v>
                      </c:pt>
                      <c:pt idx="1782">
                        <c:v>0.39278976802369597</c:v>
                      </c:pt>
                      <c:pt idx="1783">
                        <c:v>0.38437347250293002</c:v>
                      </c:pt>
                      <c:pt idx="1784">
                        <c:v>0.38656989558002203</c:v>
                      </c:pt>
                      <c:pt idx="1785">
                        <c:v>0.34922199052048303</c:v>
                      </c:pt>
                      <c:pt idx="1786">
                        <c:v>0.34430326432413</c:v>
                      </c:pt>
                      <c:pt idx="1787">
                        <c:v>0.32684739460700102</c:v>
                      </c:pt>
                      <c:pt idx="1788">
                        <c:v>0.35729009018383701</c:v>
                      </c:pt>
                      <c:pt idx="1789">
                        <c:v>0.36206182721524799</c:v>
                      </c:pt>
                      <c:pt idx="1790">
                        <c:v>0.38595469993305098</c:v>
                      </c:pt>
                      <c:pt idx="1791">
                        <c:v>0.41583489331260098</c:v>
                      </c:pt>
                      <c:pt idx="1792">
                        <c:v>0.439984732582411</c:v>
                      </c:pt>
                      <c:pt idx="1793">
                        <c:v>0.491373026364884</c:v>
                      </c:pt>
                      <c:pt idx="1794">
                        <c:v>0.53733932590002298</c:v>
                      </c:pt>
                      <c:pt idx="1795">
                        <c:v>0.51243425039184298</c:v>
                      </c:pt>
                      <c:pt idx="1796">
                        <c:v>0.50076295231198298</c:v>
                      </c:pt>
                      <c:pt idx="1797">
                        <c:v>0.49463930753833102</c:v>
                      </c:pt>
                      <c:pt idx="1798">
                        <c:v>0.47389426595552198</c:v>
                      </c:pt>
                      <c:pt idx="1799">
                        <c:v>0.47761244012370702</c:v>
                      </c:pt>
                      <c:pt idx="1800">
                        <c:v>0.49173493543101798</c:v>
                      </c:pt>
                      <c:pt idx="1801">
                        <c:v>0.46919112798416501</c:v>
                      </c:pt>
                      <c:pt idx="1802">
                        <c:v>0.45959561054129999</c:v>
                      </c:pt>
                      <c:pt idx="1803">
                        <c:v>0.44172294590670302</c:v>
                      </c:pt>
                      <c:pt idx="1804">
                        <c:v>0.39897874325503402</c:v>
                      </c:pt>
                      <c:pt idx="1805">
                        <c:v>0.40102381061804998</c:v>
                      </c:pt>
                      <c:pt idx="1806">
                        <c:v>0.39289017830449102</c:v>
                      </c:pt>
                      <c:pt idx="1807">
                        <c:v>0.39331635638986701</c:v>
                      </c:pt>
                      <c:pt idx="1808">
                        <c:v>0.40779860486998698</c:v>
                      </c:pt>
                      <c:pt idx="1809">
                        <c:v>0.41547406393906899</c:v>
                      </c:pt>
                      <c:pt idx="1810">
                        <c:v>0.42345505865342897</c:v>
                      </c:pt>
                      <c:pt idx="1811">
                        <c:v>0.42707044620081303</c:v>
                      </c:pt>
                      <c:pt idx="1812">
                        <c:v>0.42696264296123398</c:v>
                      </c:pt>
                      <c:pt idx="1813">
                        <c:v>0.46770969727351902</c:v>
                      </c:pt>
                      <c:pt idx="1814">
                        <c:v>0.509050598872547</c:v>
                      </c:pt>
                      <c:pt idx="1815">
                        <c:v>0.51901588447161295</c:v>
                      </c:pt>
                      <c:pt idx="1816">
                        <c:v>0.51148174787905298</c:v>
                      </c:pt>
                      <c:pt idx="1817">
                        <c:v>0.53858670249693597</c:v>
                      </c:pt>
                      <c:pt idx="1818">
                        <c:v>0.50227231207967904</c:v>
                      </c:pt>
                      <c:pt idx="1819">
                        <c:v>0.49892673028482198</c:v>
                      </c:pt>
                      <c:pt idx="1820">
                        <c:v>0.52849856380196303</c:v>
                      </c:pt>
                      <c:pt idx="1821">
                        <c:v>0.51726410886051499</c:v>
                      </c:pt>
                      <c:pt idx="1822">
                        <c:v>0.48182058050294901</c:v>
                      </c:pt>
                      <c:pt idx="1823">
                        <c:v>0.455422274776003</c:v>
                      </c:pt>
                      <c:pt idx="1824">
                        <c:v>0.43483141312439999</c:v>
                      </c:pt>
                      <c:pt idx="1825">
                        <c:v>0.42549286223353899</c:v>
                      </c:pt>
                      <c:pt idx="1826">
                        <c:v>0.40623540243523798</c:v>
                      </c:pt>
                      <c:pt idx="1827">
                        <c:v>0.38977887805380601</c:v>
                      </c:pt>
                      <c:pt idx="1828">
                        <c:v>0.36540495965345299</c:v>
                      </c:pt>
                      <c:pt idx="1829">
                        <c:v>0.34714684519084799</c:v>
                      </c:pt>
                      <c:pt idx="1830">
                        <c:v>0.30755768269459699</c:v>
                      </c:pt>
                      <c:pt idx="1831">
                        <c:v>0.315558725629901</c:v>
                      </c:pt>
                      <c:pt idx="1832">
                        <c:v>0.33946599813439199</c:v>
                      </c:pt>
                      <c:pt idx="1833">
                        <c:v>0.359827132221195</c:v>
                      </c:pt>
                      <c:pt idx="1834">
                        <c:v>0.40493132104907198</c:v>
                      </c:pt>
                      <c:pt idx="1835">
                        <c:v>0.40365304723982198</c:v>
                      </c:pt>
                      <c:pt idx="1836">
                        <c:v>0.43261973660170699</c:v>
                      </c:pt>
                      <c:pt idx="1837">
                        <c:v>0.44041238207827599</c:v>
                      </c:pt>
                      <c:pt idx="1838">
                        <c:v>0.38234450027564798</c:v>
                      </c:pt>
                      <c:pt idx="1839">
                        <c:v>0.37734021146230801</c:v>
                      </c:pt>
                      <c:pt idx="1840">
                        <c:v>0.38104708876198001</c:v>
                      </c:pt>
                      <c:pt idx="1841">
                        <c:v>0.40618497649897101</c:v>
                      </c:pt>
                      <c:pt idx="1842">
                        <c:v>0.42631484068896902</c:v>
                      </c:pt>
                      <c:pt idx="1843">
                        <c:v>0.44466881145299703</c:v>
                      </c:pt>
                      <c:pt idx="1844">
                        <c:v>0.42024067552511402</c:v>
                      </c:pt>
                      <c:pt idx="1845">
                        <c:v>0.41698940769967202</c:v>
                      </c:pt>
                      <c:pt idx="1846">
                        <c:v>0.45621471092086402</c:v>
                      </c:pt>
                      <c:pt idx="1847">
                        <c:v>0.45204118772532897</c:v>
                      </c:pt>
                      <c:pt idx="1848">
                        <c:v>0.463825287409381</c:v>
                      </c:pt>
                      <c:pt idx="1849">
                        <c:v>0.47031870033923601</c:v>
                      </c:pt>
                      <c:pt idx="1850">
                        <c:v>0.454304667530472</c:v>
                      </c:pt>
                      <c:pt idx="1851">
                        <c:v>0.43004483261943399</c:v>
                      </c:pt>
                      <c:pt idx="1852">
                        <c:v>0.39892399076983198</c:v>
                      </c:pt>
                      <c:pt idx="1853">
                        <c:v>0.40398686365983499</c:v>
                      </c:pt>
                      <c:pt idx="1854">
                        <c:v>0.42336559771371601</c:v>
                      </c:pt>
                      <c:pt idx="1855">
                        <c:v>0.44487432993211801</c:v>
                      </c:pt>
                      <c:pt idx="1856">
                        <c:v>0.487842593460173</c:v>
                      </c:pt>
                      <c:pt idx="1857">
                        <c:v>0.48617576690474201</c:v>
                      </c:pt>
                      <c:pt idx="1858">
                        <c:v>0.50920060177998205</c:v>
                      </c:pt>
                      <c:pt idx="1859">
                        <c:v>0.52467062002623799</c:v>
                      </c:pt>
                      <c:pt idx="1860">
                        <c:v>0.52248703614966696</c:v>
                      </c:pt>
                      <c:pt idx="1861">
                        <c:v>0.51218048501256797</c:v>
                      </c:pt>
                      <c:pt idx="1862">
                        <c:v>0.47466117601801</c:v>
                      </c:pt>
                      <c:pt idx="1863">
                        <c:v>0.44811151457699</c:v>
                      </c:pt>
                      <c:pt idx="1864">
                        <c:v>0.417167725096662</c:v>
                      </c:pt>
                      <c:pt idx="1865">
                        <c:v>0.39202855547454701</c:v>
                      </c:pt>
                      <c:pt idx="1866">
                        <c:v>0.35324163772377298</c:v>
                      </c:pt>
                      <c:pt idx="1867">
                        <c:v>0.33573437469624301</c:v>
                      </c:pt>
                      <c:pt idx="1868">
                        <c:v>0.32932524249825401</c:v>
                      </c:pt>
                      <c:pt idx="1869">
                        <c:v>0.33578731033865</c:v>
                      </c:pt>
                      <c:pt idx="1870">
                        <c:v>0.35299340427003401</c:v>
                      </c:pt>
                      <c:pt idx="1871">
                        <c:v>0.38222553283531102</c:v>
                      </c:pt>
                      <c:pt idx="1872">
                        <c:v>0.37000613234485202</c:v>
                      </c:pt>
                      <c:pt idx="1873">
                        <c:v>0.37279640270868702</c:v>
                      </c:pt>
                      <c:pt idx="1874">
                        <c:v>0.41444283995299402</c:v>
                      </c:pt>
                      <c:pt idx="1875">
                        <c:v>0.45323412425290299</c:v>
                      </c:pt>
                      <c:pt idx="1876">
                        <c:v>0.43223211611808898</c:v>
                      </c:pt>
                      <c:pt idx="1877">
                        <c:v>0.43795462939192198</c:v>
                      </c:pt>
                      <c:pt idx="1878">
                        <c:v>0.416744223798375</c:v>
                      </c:pt>
                      <c:pt idx="1879">
                        <c:v>0.40247473932612399</c:v>
                      </c:pt>
                      <c:pt idx="1880">
                        <c:v>0.41531522609053101</c:v>
                      </c:pt>
                      <c:pt idx="1881">
                        <c:v>0.43041419429546401</c:v>
                      </c:pt>
                      <c:pt idx="1882">
                        <c:v>0.459851896102346</c:v>
                      </c:pt>
                      <c:pt idx="1883">
                        <c:v>0.43560928519512399</c:v>
                      </c:pt>
                      <c:pt idx="1884">
                        <c:v>0.42701311308795398</c:v>
                      </c:pt>
                      <c:pt idx="1885">
                        <c:v>0.40376984751642803</c:v>
                      </c:pt>
                      <c:pt idx="1886">
                        <c:v>0.370887512027539</c:v>
                      </c:pt>
                      <c:pt idx="1887">
                        <c:v>0.321279478220173</c:v>
                      </c:pt>
                      <c:pt idx="1888">
                        <c:v>0.27657385712186799</c:v>
                      </c:pt>
                      <c:pt idx="1889">
                        <c:v>0.274835867736138</c:v>
                      </c:pt>
                      <c:pt idx="1890">
                        <c:v>0.27201861883197898</c:v>
                      </c:pt>
                      <c:pt idx="1891">
                        <c:v>0.27811528506530803</c:v>
                      </c:pt>
                      <c:pt idx="1892">
                        <c:v>0.303538660226635</c:v>
                      </c:pt>
                      <c:pt idx="1893">
                        <c:v>0.33124621348368899</c:v>
                      </c:pt>
                      <c:pt idx="1894">
                        <c:v>0.30483943510535899</c:v>
                      </c:pt>
                      <c:pt idx="1895">
                        <c:v>0.31021659499307003</c:v>
                      </c:pt>
                      <c:pt idx="1896">
                        <c:v>0.36894283529440502</c:v>
                      </c:pt>
                      <c:pt idx="1897">
                        <c:v>0.42540776993808699</c:v>
                      </c:pt>
                      <c:pt idx="1898">
                        <c:v>0.46108411052446302</c:v>
                      </c:pt>
                      <c:pt idx="1899">
                        <c:v>0.50017528203539297</c:v>
                      </c:pt>
                      <c:pt idx="1900">
                        <c:v>0.513238566045219</c:v>
                      </c:pt>
                      <c:pt idx="1901">
                        <c:v>0.51394175890354599</c:v>
                      </c:pt>
                      <c:pt idx="1902">
                        <c:v>0.51425950193386505</c:v>
                      </c:pt>
                      <c:pt idx="1903">
                        <c:v>0.49648679970294302</c:v>
                      </c:pt>
                      <c:pt idx="1904">
                        <c:v>0.48177482365802399</c:v>
                      </c:pt>
                      <c:pt idx="1905">
                        <c:v>0.46994087299557502</c:v>
                      </c:pt>
                      <c:pt idx="1906">
                        <c:v>0.44073598341750497</c:v>
                      </c:pt>
                      <c:pt idx="1907">
                        <c:v>0.43948905469771199</c:v>
                      </c:pt>
                      <c:pt idx="1908">
                        <c:v>0.45235241390019199</c:v>
                      </c:pt>
                      <c:pt idx="1909">
                        <c:v>0.44049559079966999</c:v>
                      </c:pt>
                      <c:pt idx="1910">
                        <c:v>0.42344804334862401</c:v>
                      </c:pt>
                      <c:pt idx="1911">
                        <c:v>0.42585568810157798</c:v>
                      </c:pt>
                      <c:pt idx="1912">
                        <c:v>0.418652783809499</c:v>
                      </c:pt>
                      <c:pt idx="1913">
                        <c:v>0.41134709289661597</c:v>
                      </c:pt>
                      <c:pt idx="1914">
                        <c:v>0.42616904632860098</c:v>
                      </c:pt>
                      <c:pt idx="1915">
                        <c:v>0.48154032166716898</c:v>
                      </c:pt>
                      <c:pt idx="1916">
                        <c:v>0.48574955650129498</c:v>
                      </c:pt>
                      <c:pt idx="1917">
                        <c:v>0.46236340786708002</c:v>
                      </c:pt>
                      <c:pt idx="1918">
                        <c:v>0.48512845197318499</c:v>
                      </c:pt>
                      <c:pt idx="1919">
                        <c:v>0.49155042337169402</c:v>
                      </c:pt>
                      <c:pt idx="1920">
                        <c:v>0.50804548360884705</c:v>
                      </c:pt>
                      <c:pt idx="1921">
                        <c:v>0.527212995986865</c:v>
                      </c:pt>
                      <c:pt idx="1922">
                        <c:v>0.51390276040842198</c:v>
                      </c:pt>
                      <c:pt idx="1923">
                        <c:v>0.53553997590282998</c:v>
                      </c:pt>
                      <c:pt idx="1924">
                        <c:v>0.52117335324403202</c:v>
                      </c:pt>
                      <c:pt idx="1925">
                        <c:v>0.45634132398833999</c:v>
                      </c:pt>
                      <c:pt idx="1926">
                        <c:v>0.43375177166534301</c:v>
                      </c:pt>
                      <c:pt idx="1927">
                        <c:v>0.41748359652170203</c:v>
                      </c:pt>
                      <c:pt idx="1928">
                        <c:v>0.41475473445166</c:v>
                      </c:pt>
                      <c:pt idx="1929">
                        <c:v>0.445739884004836</c:v>
                      </c:pt>
                      <c:pt idx="1930">
                        <c:v>0.45619340605271302</c:v>
                      </c:pt>
                      <c:pt idx="1931">
                        <c:v>0.47234876133800102</c:v>
                      </c:pt>
                      <c:pt idx="1932">
                        <c:v>0.46872051633593798</c:v>
                      </c:pt>
                      <c:pt idx="1933">
                        <c:v>0.50281213695126104</c:v>
                      </c:pt>
                      <c:pt idx="1934">
                        <c:v>0.489107978893423</c:v>
                      </c:pt>
                      <c:pt idx="1935">
                        <c:v>0.44286903113446702</c:v>
                      </c:pt>
                      <c:pt idx="1936">
                        <c:v>0.42551594803814102</c:v>
                      </c:pt>
                      <c:pt idx="1937">
                        <c:v>0.41874988688447301</c:v>
                      </c:pt>
                      <c:pt idx="1938">
                        <c:v>0.40111131636381198</c:v>
                      </c:pt>
                      <c:pt idx="1939">
                        <c:v>0.41258988040258499</c:v>
                      </c:pt>
                      <c:pt idx="1940">
                        <c:v>0.39533675970993398</c:v>
                      </c:pt>
                      <c:pt idx="1941">
                        <c:v>0.405941637471887</c:v>
                      </c:pt>
                      <c:pt idx="1942">
                        <c:v>0.45773542930331201</c:v>
                      </c:pt>
                      <c:pt idx="1943">
                        <c:v>0.49107619848355999</c:v>
                      </c:pt>
                      <c:pt idx="1944">
                        <c:v>0.49093705015452199</c:v>
                      </c:pt>
                      <c:pt idx="1945">
                        <c:v>0.48976721140033302</c:v>
                      </c:pt>
                      <c:pt idx="1946">
                        <c:v>0.45927748906223098</c:v>
                      </c:pt>
                      <c:pt idx="1947">
                        <c:v>0.43202272106227901</c:v>
                      </c:pt>
                      <c:pt idx="1948">
                        <c:v>0.44177396076835401</c:v>
                      </c:pt>
                      <c:pt idx="1949">
                        <c:v>0.435744629964117</c:v>
                      </c:pt>
                      <c:pt idx="1950">
                        <c:v>0.38662200838843602</c:v>
                      </c:pt>
                      <c:pt idx="1951">
                        <c:v>0.36905487939911902</c:v>
                      </c:pt>
                      <c:pt idx="1952">
                        <c:v>0.346605385921683</c:v>
                      </c:pt>
                      <c:pt idx="1953">
                        <c:v>0.378732763873244</c:v>
                      </c:pt>
                      <c:pt idx="1954">
                        <c:v>0.35854457605346302</c:v>
                      </c:pt>
                      <c:pt idx="1955">
                        <c:v>0.33858765813048902</c:v>
                      </c:pt>
                      <c:pt idx="1956">
                        <c:v>0.338882528722735</c:v>
                      </c:pt>
                      <c:pt idx="1957">
                        <c:v>0.33735011257860797</c:v>
                      </c:pt>
                      <c:pt idx="1958">
                        <c:v>0.35224068332480901</c:v>
                      </c:pt>
                      <c:pt idx="1959">
                        <c:v>0.37406652675804802</c:v>
                      </c:pt>
                      <c:pt idx="1960">
                        <c:v>0.40208808831176701</c:v>
                      </c:pt>
                      <c:pt idx="1961">
                        <c:v>0.43039513728981998</c:v>
                      </c:pt>
                      <c:pt idx="1962">
                        <c:v>0.46242537705483799</c:v>
                      </c:pt>
                      <c:pt idx="1963">
                        <c:v>0.44709950550223199</c:v>
                      </c:pt>
                      <c:pt idx="1964">
                        <c:v>0.41155036630673397</c:v>
                      </c:pt>
                      <c:pt idx="1965">
                        <c:v>0.41328707380734497</c:v>
                      </c:pt>
                      <c:pt idx="1966">
                        <c:v>0.41936934025398698</c:v>
                      </c:pt>
                      <c:pt idx="1967">
                        <c:v>0.42103178200612401</c:v>
                      </c:pt>
                      <c:pt idx="1968">
                        <c:v>0.45538036917345198</c:v>
                      </c:pt>
                      <c:pt idx="1969">
                        <c:v>0.45930411658324399</c:v>
                      </c:pt>
                      <c:pt idx="1970">
                        <c:v>0.415357819571401</c:v>
                      </c:pt>
                      <c:pt idx="1971">
                        <c:v>0.38741771453241802</c:v>
                      </c:pt>
                      <c:pt idx="1972">
                        <c:v>0.38219627690791502</c:v>
                      </c:pt>
                      <c:pt idx="1973">
                        <c:v>0.38856403077889301</c:v>
                      </c:pt>
                      <c:pt idx="1974">
                        <c:v>0.40606126056887099</c:v>
                      </c:pt>
                      <c:pt idx="1975">
                        <c:v>0.42723028783540901</c:v>
                      </c:pt>
                      <c:pt idx="1976">
                        <c:v>0.44156682903570998</c:v>
                      </c:pt>
                      <c:pt idx="1977">
                        <c:v>0.41383794567258902</c:v>
                      </c:pt>
                      <c:pt idx="1978">
                        <c:v>0.415454642548581</c:v>
                      </c:pt>
                      <c:pt idx="1979">
                        <c:v>0.41812490228779797</c:v>
                      </c:pt>
                      <c:pt idx="1980">
                        <c:v>0.44022183335868698</c:v>
                      </c:pt>
                      <c:pt idx="1981">
                        <c:v>0.45517509428380298</c:v>
                      </c:pt>
                      <c:pt idx="1982">
                        <c:v>0.44584501604432902</c:v>
                      </c:pt>
                      <c:pt idx="1983">
                        <c:v>0.44586852029788199</c:v>
                      </c:pt>
                      <c:pt idx="1984">
                        <c:v>0.47767596281747898</c:v>
                      </c:pt>
                      <c:pt idx="1985">
                        <c:v>0.50691656403414098</c:v>
                      </c:pt>
                      <c:pt idx="1986">
                        <c:v>0.51986266163647898</c:v>
                      </c:pt>
                      <c:pt idx="1987">
                        <c:v>0.47414611963292203</c:v>
                      </c:pt>
                      <c:pt idx="1988">
                        <c:v>0.43464534397078702</c:v>
                      </c:pt>
                      <c:pt idx="1989">
                        <c:v>0.415213656020338</c:v>
                      </c:pt>
                      <c:pt idx="1990">
                        <c:v>0.44606749808038398</c:v>
                      </c:pt>
                      <c:pt idx="1991">
                        <c:v>0.47684425017482601</c:v>
                      </c:pt>
                      <c:pt idx="1992">
                        <c:v>0.47349584416284102</c:v>
                      </c:pt>
                      <c:pt idx="1993">
                        <c:v>0.46660129973316899</c:v>
                      </c:pt>
                      <c:pt idx="1994">
                        <c:v>0.469751323269813</c:v>
                      </c:pt>
                      <c:pt idx="1995">
                        <c:v>0.47662736181054499</c:v>
                      </c:pt>
                      <c:pt idx="1996">
                        <c:v>0.47846403171482899</c:v>
                      </c:pt>
                      <c:pt idx="1997">
                        <c:v>0.44825979680106298</c:v>
                      </c:pt>
                      <c:pt idx="1998">
                        <c:v>0.438455881899463</c:v>
                      </c:pt>
                      <c:pt idx="1999">
                        <c:v>0.41299987976355501</c:v>
                      </c:pt>
                      <c:pt idx="2000">
                        <c:v>0.41745760849830099</c:v>
                      </c:pt>
                      <c:pt idx="2001">
                        <c:v>0.44912527087338</c:v>
                      </c:pt>
                      <c:pt idx="2002">
                        <c:v>0.433611050082986</c:v>
                      </c:pt>
                      <c:pt idx="2003">
                        <c:v>0.42727335941634098</c:v>
                      </c:pt>
                      <c:pt idx="2004">
                        <c:v>0.39981019395765599</c:v>
                      </c:pt>
                      <c:pt idx="2005">
                        <c:v>0.37851422574711902</c:v>
                      </c:pt>
                      <c:pt idx="2006">
                        <c:v>0.38795145715653001</c:v>
                      </c:pt>
                      <c:pt idx="2007">
                        <c:v>0.37962947560518101</c:v>
                      </c:pt>
                      <c:pt idx="2008">
                        <c:v>0.386419951528928</c:v>
                      </c:pt>
                      <c:pt idx="2009">
                        <c:v>0.39359587728068302</c:v>
                      </c:pt>
                      <c:pt idx="2010">
                        <c:v>0.37391879834778502</c:v>
                      </c:pt>
                      <c:pt idx="2011">
                        <c:v>0.34344912423062801</c:v>
                      </c:pt>
                      <c:pt idx="2012">
                        <c:v>0.33294575120435399</c:v>
                      </c:pt>
                      <c:pt idx="2013">
                        <c:v>0.308183558758862</c:v>
                      </c:pt>
                      <c:pt idx="2014">
                        <c:v>0.31384620607090902</c:v>
                      </c:pt>
                      <c:pt idx="2015">
                        <c:v>0.33366771039850102</c:v>
                      </c:pt>
                      <c:pt idx="2016">
                        <c:v>0.36960101753688201</c:v>
                      </c:pt>
                      <c:pt idx="2017">
                        <c:v>0.41108762641572899</c:v>
                      </c:pt>
                      <c:pt idx="2018">
                        <c:v>0.39115922936508402</c:v>
                      </c:pt>
                      <c:pt idx="2019">
                        <c:v>0.41352752677466498</c:v>
                      </c:pt>
                      <c:pt idx="2020">
                        <c:v>0.419784021373455</c:v>
                      </c:pt>
                      <c:pt idx="2021">
                        <c:v>0.44389969133668</c:v>
                      </c:pt>
                      <c:pt idx="2022">
                        <c:v>0.46804105795510298</c:v>
                      </c:pt>
                      <c:pt idx="2023">
                        <c:v>0.45666964708626601</c:v>
                      </c:pt>
                      <c:pt idx="2024">
                        <c:v>0.44095550148852303</c:v>
                      </c:pt>
                      <c:pt idx="2025">
                        <c:v>0.43279617251976399</c:v>
                      </c:pt>
                      <c:pt idx="2026">
                        <c:v>0.39616494958871201</c:v>
                      </c:pt>
                      <c:pt idx="2027">
                        <c:v>0.37364401457993202</c:v>
                      </c:pt>
                      <c:pt idx="2028">
                        <c:v>0.35019517576680198</c:v>
                      </c:pt>
                      <c:pt idx="2029">
                        <c:v>0.33029247537135598</c:v>
                      </c:pt>
                      <c:pt idx="2030">
                        <c:v>0.32645300869343002</c:v>
                      </c:pt>
                      <c:pt idx="2031">
                        <c:v>0.34545504427173002</c:v>
                      </c:pt>
                      <c:pt idx="2032">
                        <c:v>0.35492644498772702</c:v>
                      </c:pt>
                      <c:pt idx="2033">
                        <c:v>0.33075809982897802</c:v>
                      </c:pt>
                      <c:pt idx="2034">
                        <c:v>0.34243941289222901</c:v>
                      </c:pt>
                      <c:pt idx="2035">
                        <c:v>0.37568021966880399</c:v>
                      </c:pt>
                      <c:pt idx="2036">
                        <c:v>0.39830830784752003</c:v>
                      </c:pt>
                      <c:pt idx="2037">
                        <c:v>0.39446884116959402</c:v>
                      </c:pt>
                      <c:pt idx="2038">
                        <c:v>0.39219969467603299</c:v>
                      </c:pt>
                      <c:pt idx="2039">
                        <c:v>0.38466273386634697</c:v>
                      </c:pt>
                      <c:pt idx="2040">
                        <c:v>0.43741295037445099</c:v>
                      </c:pt>
                      <c:pt idx="2041">
                        <c:v>0.46919469623884702</c:v>
                      </c:pt>
                      <c:pt idx="2042">
                        <c:v>0.49804702341037199</c:v>
                      </c:pt>
                      <c:pt idx="2043">
                        <c:v>0.50217916827889497</c:v>
                      </c:pt>
                      <c:pt idx="2044">
                        <c:v>0.50418131498289598</c:v>
                      </c:pt>
                      <c:pt idx="2045">
                        <c:v>0.481411886073497</c:v>
                      </c:pt>
                      <c:pt idx="2046">
                        <c:v>0.47830039839257399</c:v>
                      </c:pt>
                      <c:pt idx="2047">
                        <c:v>0.47277624933992002</c:v>
                      </c:pt>
                      <c:pt idx="2048">
                        <c:v>0.46796878241575701</c:v>
                      </c:pt>
                      <c:pt idx="2049">
                        <c:v>0.50198896149973504</c:v>
                      </c:pt>
                      <c:pt idx="2050">
                        <c:v>0.49129696053462901</c:v>
                      </c:pt>
                      <c:pt idx="2051">
                        <c:v>0.456193137128929</c:v>
                      </c:pt>
                      <c:pt idx="2052">
                        <c:v>0.48199038654870702</c:v>
                      </c:pt>
                      <c:pt idx="2053">
                        <c:v>0.50388174437799205</c:v>
                      </c:pt>
                      <c:pt idx="2054">
                        <c:v>0.52250962699679604</c:v>
                      </c:pt>
                      <c:pt idx="2055">
                        <c:v>0.52003773147875998</c:v>
                      </c:pt>
                      <c:pt idx="2056">
                        <c:v>0.50399800201479505</c:v>
                      </c:pt>
                      <c:pt idx="2057">
                        <c:v>0.50627716349174701</c:v>
                      </c:pt>
                      <c:pt idx="2058">
                        <c:v>0.49342381927265799</c:v>
                      </c:pt>
                      <c:pt idx="2059">
                        <c:v>0.46622609301736401</c:v>
                      </c:pt>
                      <c:pt idx="2060">
                        <c:v>0.46909627756393002</c:v>
                      </c:pt>
                      <c:pt idx="2061">
                        <c:v>0.45423294580493501</c:v>
                      </c:pt>
                      <c:pt idx="2062">
                        <c:v>0.395608210239279</c:v>
                      </c:pt>
                      <c:pt idx="2063">
                        <c:v>0.378172388743095</c:v>
                      </c:pt>
                      <c:pt idx="2064">
                        <c:v>0.38735830203475602</c:v>
                      </c:pt>
                      <c:pt idx="2065">
                        <c:v>0.39546495580799101</c:v>
                      </c:pt>
                      <c:pt idx="2066">
                        <c:v>0.422664224395289</c:v>
                      </c:pt>
                      <c:pt idx="2067">
                        <c:v>0.41895041677623801</c:v>
                      </c:pt>
                      <c:pt idx="2068">
                        <c:v>0.39167277633821401</c:v>
                      </c:pt>
                      <c:pt idx="2069">
                        <c:v>0.38656852512119999</c:v>
                      </c:pt>
                      <c:pt idx="2070">
                        <c:v>0.38665782247184</c:v>
                      </c:pt>
                      <c:pt idx="2071">
                        <c:v>0.41339455126552799</c:v>
                      </c:pt>
                      <c:pt idx="2072">
                        <c:v>0.38369860102151798</c:v>
                      </c:pt>
                      <c:pt idx="2073">
                        <c:v>0.40951025022798099</c:v>
                      </c:pt>
                      <c:pt idx="2074">
                        <c:v>0.43642685560807398</c:v>
                      </c:pt>
                      <c:pt idx="2075">
                        <c:v>0.44121581664329901</c:v>
                      </c:pt>
                      <c:pt idx="2076">
                        <c:v>0.44924538045093398</c:v>
                      </c:pt>
                      <c:pt idx="2077">
                        <c:v>0.46732233644201099</c:v>
                      </c:pt>
                      <c:pt idx="2078">
                        <c:v>0.47617419321606502</c:v>
                      </c:pt>
                      <c:pt idx="2079">
                        <c:v>0.45737644899424701</c:v>
                      </c:pt>
                      <c:pt idx="2080">
                        <c:v>0.43711681964312099</c:v>
                      </c:pt>
                      <c:pt idx="2081">
                        <c:v>0.397841665443534</c:v>
                      </c:pt>
                      <c:pt idx="2082">
                        <c:v>0.369873039532222</c:v>
                      </c:pt>
                      <c:pt idx="2083">
                        <c:v>0.367809466280268</c:v>
                      </c:pt>
                      <c:pt idx="2084">
                        <c:v>0.368546828445181</c:v>
                      </c:pt>
                      <c:pt idx="2085">
                        <c:v>0.38164428176159398</c:v>
                      </c:pt>
                      <c:pt idx="2086">
                        <c:v>0.36370299981278298</c:v>
                      </c:pt>
                      <c:pt idx="2087">
                        <c:v>0.355035386174268</c:v>
                      </c:pt>
                      <c:pt idx="2088">
                        <c:v>0.38534959847509898</c:v>
                      </c:pt>
                      <c:pt idx="2089">
                        <c:v>0.39086936272445799</c:v>
                      </c:pt>
                      <c:pt idx="2090">
                        <c:v>0.41388572494831199</c:v>
                      </c:pt>
                      <c:pt idx="2091">
                        <c:v>0.39005426052429998</c:v>
                      </c:pt>
                      <c:pt idx="2092">
                        <c:v>0.37380613360160198</c:v>
                      </c:pt>
                      <c:pt idx="2093">
                        <c:v>0.382249668109573</c:v>
                      </c:pt>
                      <c:pt idx="2094">
                        <c:v>0.38092564942418</c:v>
                      </c:pt>
                      <c:pt idx="2095">
                        <c:v>0.39746080610321999</c:v>
                      </c:pt>
                      <c:pt idx="2096">
                        <c:v>0.36936087269877499</c:v>
                      </c:pt>
                      <c:pt idx="2097">
                        <c:v>0.35285013078981298</c:v>
                      </c:pt>
                      <c:pt idx="2098">
                        <c:v>0.32819072496512303</c:v>
                      </c:pt>
                      <c:pt idx="2099">
                        <c:v>0.30278611613961698</c:v>
                      </c:pt>
                      <c:pt idx="2100">
                        <c:v>0.32399523984804302</c:v>
                      </c:pt>
                      <c:pt idx="2101">
                        <c:v>0.35393840210755001</c:v>
                      </c:pt>
                      <c:pt idx="2102">
                        <c:v>0.36713016939338</c:v>
                      </c:pt>
                      <c:pt idx="2103">
                        <c:v>0.371350979797065</c:v>
                      </c:pt>
                      <c:pt idx="2104">
                        <c:v>0.367968404478491</c:v>
                      </c:pt>
                      <c:pt idx="2105">
                        <c:v>0.403439171823263</c:v>
                      </c:pt>
                      <c:pt idx="2106">
                        <c:v>0.417992861834726</c:v>
                      </c:pt>
                      <c:pt idx="2107">
                        <c:v>0.42314157604276098</c:v>
                      </c:pt>
                      <c:pt idx="2108">
                        <c:v>0.43101695991918998</c:v>
                      </c:pt>
                      <c:pt idx="2109">
                        <c:v>0.45451591015760001</c:v>
                      </c:pt>
                      <c:pt idx="2110">
                        <c:v>0.46581177339284102</c:v>
                      </c:pt>
                      <c:pt idx="2111">
                        <c:v>0.46017636506800003</c:v>
                      </c:pt>
                      <c:pt idx="2112">
                        <c:v>0.46050258074970402</c:v>
                      </c:pt>
                      <c:pt idx="2113">
                        <c:v>0.474473720342938</c:v>
                      </c:pt>
                      <c:pt idx="2114">
                        <c:v>0.49081177643175899</c:v>
                      </c:pt>
                      <c:pt idx="2115">
                        <c:v>0.52722174444939496</c:v>
                      </c:pt>
                      <c:pt idx="2116">
                        <c:v>0.51922789228035504</c:v>
                      </c:pt>
                      <c:pt idx="2117">
                        <c:v>0.490008602915597</c:v>
                      </c:pt>
                      <c:pt idx="2118">
                        <c:v>0.51518913261056198</c:v>
                      </c:pt>
                      <c:pt idx="2119">
                        <c:v>0.51485570790843505</c:v>
                      </c:pt>
                      <c:pt idx="2120">
                        <c:v>0.48728100447651701</c:v>
                      </c:pt>
                      <c:pt idx="2121">
                        <c:v>0.48478623652040798</c:v>
                      </c:pt>
                      <c:pt idx="2122">
                        <c:v>0.46836670566269201</c:v>
                      </c:pt>
                      <c:pt idx="2123">
                        <c:v>0.44862948206696501</c:v>
                      </c:pt>
                      <c:pt idx="2124">
                        <c:v>0.43516224234019102</c:v>
                      </c:pt>
                      <c:pt idx="2125">
                        <c:v>0.41907394378295199</c:v>
                      </c:pt>
                      <c:pt idx="2126">
                        <c:v>0.38137475820199002</c:v>
                      </c:pt>
                      <c:pt idx="2127">
                        <c:v>0.35919635236220399</c:v>
                      </c:pt>
                      <c:pt idx="2128">
                        <c:v>0.32542875502693602</c:v>
                      </c:pt>
                      <c:pt idx="2129">
                        <c:v>0.33156806321823801</c:v>
                      </c:pt>
                      <c:pt idx="2130">
                        <c:v>0.33462094856833602</c:v>
                      </c:pt>
                      <c:pt idx="2131">
                        <c:v>0.365480439062638</c:v>
                      </c:pt>
                      <c:pt idx="2132">
                        <c:v>0.37511449236122402</c:v>
                      </c:pt>
                      <c:pt idx="2133">
                        <c:v>0.369815964771119</c:v>
                      </c:pt>
                      <c:pt idx="2134">
                        <c:v>0.41002621354132102</c:v>
                      </c:pt>
                      <c:pt idx="2135">
                        <c:v>0.425233616801314</c:v>
                      </c:pt>
                      <c:pt idx="2136">
                        <c:v>0.42794962141667497</c:v>
                      </c:pt>
                      <c:pt idx="2137">
                        <c:v>0.440327568387471</c:v>
                      </c:pt>
                      <c:pt idx="2138">
                        <c:v>0.44895097948184698</c:v>
                      </c:pt>
                      <c:pt idx="2139">
                        <c:v>0.43956103528058499</c:v>
                      </c:pt>
                      <c:pt idx="2140">
                        <c:v>0.428112534446146</c:v>
                      </c:pt>
                      <c:pt idx="2141">
                        <c:v>0.43914860691225299</c:v>
                      </c:pt>
                      <c:pt idx="2142">
                        <c:v>0.42127311806052897</c:v>
                      </c:pt>
                      <c:pt idx="2143">
                        <c:v>0.389444345434866</c:v>
                      </c:pt>
                      <c:pt idx="2144">
                        <c:v>0.34962108882468101</c:v>
                      </c:pt>
                      <c:pt idx="2145">
                        <c:v>0.31337249150451002</c:v>
                      </c:pt>
                      <c:pt idx="2146">
                        <c:v>0.28889013804909802</c:v>
                      </c:pt>
                      <c:pt idx="2147">
                        <c:v>0.25831767731113497</c:v>
                      </c:pt>
                      <c:pt idx="2148">
                        <c:v>0.25873538274512697</c:v>
                      </c:pt>
                      <c:pt idx="2149">
                        <c:v>0.25820231193669502</c:v>
                      </c:pt>
                      <c:pt idx="2150">
                        <c:v>0.28131298812996602</c:v>
                      </c:pt>
                      <c:pt idx="2151">
                        <c:v>0.32634008699224198</c:v>
                      </c:pt>
                      <c:pt idx="2152">
                        <c:v>0.339146404450062</c:v>
                      </c:pt>
                      <c:pt idx="2153">
                        <c:v>0.35852824142211498</c:v>
                      </c:pt>
                      <c:pt idx="2154">
                        <c:v>0.380302691544954</c:v>
                      </c:pt>
                      <c:pt idx="2155">
                        <c:v>0.39593564107484203</c:v>
                      </c:pt>
                      <c:pt idx="2156">
                        <c:v>0.438986921703797</c:v>
                      </c:pt>
                      <c:pt idx="2157">
                        <c:v>0.44907221792747998</c:v>
                      </c:pt>
                      <c:pt idx="2158">
                        <c:v>0.44556115933290502</c:v>
                      </c:pt>
                      <c:pt idx="2159">
                        <c:v>0.45379629638214303</c:v>
                      </c:pt>
                      <c:pt idx="2160">
                        <c:v>0.45617259604563898</c:v>
                      </c:pt>
                      <c:pt idx="2161">
                        <c:v>0.43344326357812601</c:v>
                      </c:pt>
                      <c:pt idx="2162">
                        <c:v>0.43759263245046598</c:v>
                      </c:pt>
                      <c:pt idx="2163">
                        <c:v>0.44742378633927199</c:v>
                      </c:pt>
                      <c:pt idx="2164">
                        <c:v>0.43659765366390402</c:v>
                      </c:pt>
                      <c:pt idx="2165">
                        <c:v>0.41870211659123502</c:v>
                      </c:pt>
                      <c:pt idx="2166">
                        <c:v>0.40702799429424802</c:v>
                      </c:pt>
                      <c:pt idx="2167">
                        <c:v>0.41359849718970199</c:v>
                      </c:pt>
                      <c:pt idx="2168">
                        <c:v>0.445942745251384</c:v>
                      </c:pt>
                      <c:pt idx="2169">
                        <c:v>0.448687270739074</c:v>
                      </c:pt>
                      <c:pt idx="2170">
                        <c:v>0.47345100551657099</c:v>
                      </c:pt>
                      <c:pt idx="2171">
                        <c:v>0.46344999002475201</c:v>
                      </c:pt>
                      <c:pt idx="2172">
                        <c:v>0.45383442436094301</c:v>
                      </c:pt>
                      <c:pt idx="2173">
                        <c:v>0.457452636125456</c:v>
                      </c:pt>
                      <c:pt idx="2174">
                        <c:v>0.46278969957128002</c:v>
                      </c:pt>
                      <c:pt idx="2175">
                        <c:v>0.46982556647747498</c:v>
                      </c:pt>
                      <c:pt idx="2176">
                        <c:v>0.459644674399252</c:v>
                      </c:pt>
                      <c:pt idx="2177">
                        <c:v>0.41926738824316701</c:v>
                      </c:pt>
                      <c:pt idx="2178">
                        <c:v>0.38876044190124998</c:v>
                      </c:pt>
                      <c:pt idx="2179">
                        <c:v>0.37762594936347599</c:v>
                      </c:pt>
                      <c:pt idx="2180">
                        <c:v>0.36687690665370998</c:v>
                      </c:pt>
                      <c:pt idx="2181">
                        <c:v>0.38424000473342701</c:v>
                      </c:pt>
                      <c:pt idx="2182">
                        <c:v>0.39047645111127299</c:v>
                      </c:pt>
                      <c:pt idx="2183">
                        <c:v>0.40562681262660799</c:v>
                      </c:pt>
                      <c:pt idx="2184">
                        <c:v>0.43293451626896801</c:v>
                      </c:pt>
                      <c:pt idx="2185">
                        <c:v>0.43086811879988401</c:v>
                      </c:pt>
                      <c:pt idx="2186">
                        <c:v>0.44907638228409402</c:v>
                      </c:pt>
                      <c:pt idx="2187">
                        <c:v>0.44839760419584301</c:v>
                      </c:pt>
                      <c:pt idx="2188">
                        <c:v>0.43214665305601602</c:v>
                      </c:pt>
                      <c:pt idx="2189">
                        <c:v>0.421317696163519</c:v>
                      </c:pt>
                      <c:pt idx="2190">
                        <c:v>0.42084449131687501</c:v>
                      </c:pt>
                      <c:pt idx="2191">
                        <c:v>0.410372463380059</c:v>
                      </c:pt>
                      <c:pt idx="2192">
                        <c:v>0.43441386759481099</c:v>
                      </c:pt>
                      <c:pt idx="2193">
                        <c:v>0.41803443317897898</c:v>
                      </c:pt>
                      <c:pt idx="2194">
                        <c:v>0.43382721107432898</c:v>
                      </c:pt>
                      <c:pt idx="2195">
                        <c:v>0.43622920739302601</c:v>
                      </c:pt>
                      <c:pt idx="2196">
                        <c:v>0.46833653712364498</c:v>
                      </c:pt>
                      <c:pt idx="2197">
                        <c:v>0.47652028086248099</c:v>
                      </c:pt>
                      <c:pt idx="2198">
                        <c:v>0.433541984096876</c:v>
                      </c:pt>
                      <c:pt idx="2199">
                        <c:v>0.40975626454900899</c:v>
                      </c:pt>
                      <c:pt idx="2200">
                        <c:v>0.41791431163264497</c:v>
                      </c:pt>
                      <c:pt idx="2201">
                        <c:v>0.39654407767363598</c:v>
                      </c:pt>
                      <c:pt idx="2202">
                        <c:v>0.396116617703135</c:v>
                      </c:pt>
                      <c:pt idx="2203">
                        <c:v>0.356807294196963</c:v>
                      </c:pt>
                      <c:pt idx="2204">
                        <c:v>0.33605377996276897</c:v>
                      </c:pt>
                      <c:pt idx="2205">
                        <c:v>0.35345979870150102</c:v>
                      </c:pt>
                      <c:pt idx="2206">
                        <c:v>0.35362336180061499</c:v>
                      </c:pt>
                      <c:pt idx="2207">
                        <c:v>0.37151761698815899</c:v>
                      </c:pt>
                      <c:pt idx="2208">
                        <c:v>0.35492696089646603</c:v>
                      </c:pt>
                      <c:pt idx="2209">
                        <c:v>0.364932342937419</c:v>
                      </c:pt>
                      <c:pt idx="2210">
                        <c:v>0.344664240934907</c:v>
                      </c:pt>
                      <c:pt idx="2211">
                        <c:v>0.33493459178178198</c:v>
                      </c:pt>
                      <c:pt idx="2212">
                        <c:v>0.36816975012409803</c:v>
                      </c:pt>
                      <c:pt idx="2213">
                        <c:v>0.441517387234589</c:v>
                      </c:pt>
                      <c:pt idx="2214">
                        <c:v>0.48508260096755701</c:v>
                      </c:pt>
                      <c:pt idx="2215">
                        <c:v>0.51834063174794498</c:v>
                      </c:pt>
                      <c:pt idx="2216">
                        <c:v>0.52158779347113504</c:v>
                      </c:pt>
                      <c:pt idx="2217">
                        <c:v>0.51255195400842601</c:v>
                      </c:pt>
                      <c:pt idx="2218">
                        <c:v>0.48465476962845699</c:v>
                      </c:pt>
                      <c:pt idx="2219">
                        <c:v>0.48088674448187602</c:v>
                      </c:pt>
                      <c:pt idx="2220">
                        <c:v>0.48919614727958799</c:v>
                      </c:pt>
                      <c:pt idx="2221">
                        <c:v>0.47620302291598199</c:v>
                      </c:pt>
                      <c:pt idx="2222">
                        <c:v>0.46305571862117301</c:v>
                      </c:pt>
                      <c:pt idx="2223">
                        <c:v>0.46494378183585799</c:v>
                      </c:pt>
                      <c:pt idx="2224">
                        <c:v>0.44527235133721699</c:v>
                      </c:pt>
                      <c:pt idx="2225">
                        <c:v>0.46291528840701301</c:v>
                      </c:pt>
                      <c:pt idx="2226">
                        <c:v>0.47017677677575598</c:v>
                      </c:pt>
                      <c:pt idx="2227">
                        <c:v>0.45896519427237997</c:v>
                      </c:pt>
                      <c:pt idx="2228">
                        <c:v>0.42838115796486098</c:v>
                      </c:pt>
                      <c:pt idx="2229">
                        <c:v>0.40432407207830101</c:v>
                      </c:pt>
                      <c:pt idx="2230">
                        <c:v>0.41174821302963399</c:v>
                      </c:pt>
                      <c:pt idx="2231">
                        <c:v>0.44564273305473801</c:v>
                      </c:pt>
                      <c:pt idx="2232">
                        <c:v>0.50590484553281101</c:v>
                      </c:pt>
                      <c:pt idx="2233">
                        <c:v>0.53903129011902395</c:v>
                      </c:pt>
                      <c:pt idx="2234">
                        <c:v>0.57349396077567105</c:v>
                      </c:pt>
                      <c:pt idx="2235">
                        <c:v>0.58637426528092196</c:v>
                      </c:pt>
                      <c:pt idx="2236">
                        <c:v>0.60423689667796499</c:v>
                      </c:pt>
                      <c:pt idx="2237">
                        <c:v>0.58021680431512002</c:v>
                      </c:pt>
                      <c:pt idx="2238">
                        <c:v>0.58433172517982901</c:v>
                      </c:pt>
                      <c:pt idx="2239">
                        <c:v>0.58307886932473796</c:v>
                      </c:pt>
                      <c:pt idx="2240">
                        <c:v>0.60726287790113398</c:v>
                      </c:pt>
                      <c:pt idx="2241">
                        <c:v>0.56900119012288597</c:v>
                      </c:pt>
                      <c:pt idx="2242">
                        <c:v>0.52408406864767698</c:v>
                      </c:pt>
                      <c:pt idx="2243">
                        <c:v>0.51891684855070497</c:v>
                      </c:pt>
                      <c:pt idx="2244">
                        <c:v>0.50845611748240305</c:v>
                      </c:pt>
                      <c:pt idx="2245">
                        <c:v>0.49984554558854699</c:v>
                      </c:pt>
                      <c:pt idx="2246">
                        <c:v>0.49732225676010999</c:v>
                      </c:pt>
                      <c:pt idx="2247">
                        <c:v>0.46185585596447198</c:v>
                      </c:pt>
                      <c:pt idx="2248">
                        <c:v>0.44725231497461398</c:v>
                      </c:pt>
                      <c:pt idx="2249">
                        <c:v>0.435706675953628</c:v>
                      </c:pt>
                      <c:pt idx="2250">
                        <c:v>0.42228518110299701</c:v>
                      </c:pt>
                      <c:pt idx="2251">
                        <c:v>0.41934509735709402</c:v>
                      </c:pt>
                      <c:pt idx="2252">
                        <c:v>0.41216788972021401</c:v>
                      </c:pt>
                      <c:pt idx="2253">
                        <c:v>0.453914289368195</c:v>
                      </c:pt>
                      <c:pt idx="2254">
                        <c:v>0.44701409650426599</c:v>
                      </c:pt>
                      <c:pt idx="2255">
                        <c:v>0.45699943032427498</c:v>
                      </c:pt>
                      <c:pt idx="2256">
                        <c:v>0.48566340825800902</c:v>
                      </c:pt>
                      <c:pt idx="2257">
                        <c:v>0.49798431348414801</c:v>
                      </c:pt>
                      <c:pt idx="2258">
                        <c:v>0.50123147520733602</c:v>
                      </c:pt>
                      <c:pt idx="2259">
                        <c:v>0.48086623501827902</c:v>
                      </c:pt>
                      <c:pt idx="2260">
                        <c:v>0.48475298890435597</c:v>
                      </c:pt>
                      <c:pt idx="2261">
                        <c:v>0.46831651274386699</c:v>
                      </c:pt>
                      <c:pt idx="2262">
                        <c:v>0.42695145682164398</c:v>
                      </c:pt>
                      <c:pt idx="2263">
                        <c:v>0.42562461391912099</c:v>
                      </c:pt>
                      <c:pt idx="2264">
                        <c:v>0.41172645818923598</c:v>
                      </c:pt>
                      <c:pt idx="2265">
                        <c:v>0.36645551067651799</c:v>
                      </c:pt>
                      <c:pt idx="2266">
                        <c:v>0.33328768776329498</c:v>
                      </c:pt>
                      <c:pt idx="2267">
                        <c:v>0.29747028514727902</c:v>
                      </c:pt>
                      <c:pt idx="2268">
                        <c:v>0.27052105279260502</c:v>
                      </c:pt>
                      <c:pt idx="2269">
                        <c:v>0.30272552070976799</c:v>
                      </c:pt>
                      <c:pt idx="2270">
                        <c:v>0.31213705546397802</c:v>
                      </c:pt>
                      <c:pt idx="2271">
                        <c:v>0.33622138033774301</c:v>
                      </c:pt>
                      <c:pt idx="2272">
                        <c:v>0.360308529428639</c:v>
                      </c:pt>
                      <c:pt idx="2273">
                        <c:v>0.36633092991349397</c:v>
                      </c:pt>
                      <c:pt idx="2274">
                        <c:v>0.36038151329198798</c:v>
                      </c:pt>
                      <c:pt idx="2275">
                        <c:v>0.34795371534279701</c:v>
                      </c:pt>
                      <c:pt idx="2276">
                        <c:v>0.34714645397854399</c:v>
                      </c:pt>
                      <c:pt idx="2277">
                        <c:v>0.36982311125053302</c:v>
                      </c:pt>
                      <c:pt idx="2278">
                        <c:v>0.42775840367490597</c:v>
                      </c:pt>
                      <c:pt idx="2279">
                        <c:v>0.46529055186998503</c:v>
                      </c:pt>
                      <c:pt idx="2280">
                        <c:v>0.47036782454667497</c:v>
                      </c:pt>
                      <c:pt idx="2281">
                        <c:v>0.45416826671724803</c:v>
                      </c:pt>
                      <c:pt idx="2282">
                        <c:v>0.48761464673542798</c:v>
                      </c:pt>
                      <c:pt idx="2283">
                        <c:v>0.52737957971583105</c:v>
                      </c:pt>
                      <c:pt idx="2284">
                        <c:v>0.51097444864480002</c:v>
                      </c:pt>
                      <c:pt idx="2285">
                        <c:v>0.47175068775561502</c:v>
                      </c:pt>
                      <c:pt idx="2286">
                        <c:v>0.43018570702604497</c:v>
                      </c:pt>
                      <c:pt idx="2287">
                        <c:v>0.40807309428334598</c:v>
                      </c:pt>
                      <c:pt idx="2288">
                        <c:v>0.41019242739483502</c:v>
                      </c:pt>
                      <c:pt idx="2289">
                        <c:v>0.40154486197726302</c:v>
                      </c:pt>
                      <c:pt idx="2290">
                        <c:v>0.39741708365787398</c:v>
                      </c:pt>
                      <c:pt idx="2291">
                        <c:v>0.39686396462849899</c:v>
                      </c:pt>
                      <c:pt idx="2292">
                        <c:v>0.40299480016841299</c:v>
                      </c:pt>
                      <c:pt idx="2293">
                        <c:v>0.41002219442322402</c:v>
                      </c:pt>
                      <c:pt idx="2294">
                        <c:v>0.40610563777969599</c:v>
                      </c:pt>
                      <c:pt idx="2295">
                        <c:v>0.44433441988231798</c:v>
                      </c:pt>
                      <c:pt idx="2296">
                        <c:v>0.47683284787520303</c:v>
                      </c:pt>
                      <c:pt idx="2297">
                        <c:v>0.48283802435624601</c:v>
                      </c:pt>
                      <c:pt idx="2298">
                        <c:v>0.46009146788491601</c:v>
                      </c:pt>
                      <c:pt idx="2299">
                        <c:v>0.46419791609824002</c:v>
                      </c:pt>
                      <c:pt idx="2300">
                        <c:v>0.47509110550165701</c:v>
                      </c:pt>
                      <c:pt idx="2301">
                        <c:v>0.46568393729658097</c:v>
                      </c:pt>
                      <c:pt idx="2302">
                        <c:v>0.49166106330276499</c:v>
                      </c:pt>
                      <c:pt idx="2303">
                        <c:v>0.51532831455801997</c:v>
                      </c:pt>
                      <c:pt idx="2304">
                        <c:v>0.50807966538979799</c:v>
                      </c:pt>
                      <c:pt idx="2305">
                        <c:v>0.51385639619116097</c:v>
                      </c:pt>
                      <c:pt idx="2306">
                        <c:v>0.53384620153560003</c:v>
                      </c:pt>
                      <c:pt idx="2307">
                        <c:v>0.55360191276610404</c:v>
                      </c:pt>
                      <c:pt idx="2308">
                        <c:v>0.54486003337911504</c:v>
                      </c:pt>
                      <c:pt idx="2309">
                        <c:v>0.51067564112637998</c:v>
                      </c:pt>
                      <c:pt idx="2310">
                        <c:v>0.46837110583024799</c:v>
                      </c:pt>
                      <c:pt idx="2311">
                        <c:v>0.44037678326373603</c:v>
                      </c:pt>
                      <c:pt idx="2312">
                        <c:v>0.44494012283641399</c:v>
                      </c:pt>
                      <c:pt idx="2313">
                        <c:v>0.46599789083076298</c:v>
                      </c:pt>
                      <c:pt idx="2314">
                        <c:v>0.46899091021907402</c:v>
                      </c:pt>
                      <c:pt idx="2315">
                        <c:v>0.46825791460329502</c:v>
                      </c:pt>
                      <c:pt idx="2316">
                        <c:v>0.46803602787439902</c:v>
                      </c:pt>
                      <c:pt idx="2317">
                        <c:v>0.44653731063938701</c:v>
                      </c:pt>
                      <c:pt idx="2318">
                        <c:v>0.45618293950753003</c:v>
                      </c:pt>
                      <c:pt idx="2319">
                        <c:v>0.45981272684160102</c:v>
                      </c:pt>
                      <c:pt idx="2320">
                        <c:v>0.46699147681048497</c:v>
                      </c:pt>
                      <c:pt idx="2321">
                        <c:v>0.46427701452712899</c:v>
                      </c:pt>
                      <c:pt idx="2322">
                        <c:v>0.47687775874334498</c:v>
                      </c:pt>
                      <c:pt idx="2323">
                        <c:v>0.473343827710697</c:v>
                      </c:pt>
                      <c:pt idx="2324">
                        <c:v>0.44968941565596099</c:v>
                      </c:pt>
                      <c:pt idx="2325">
                        <c:v>0.42256877936627002</c:v>
                      </c:pt>
                      <c:pt idx="2326">
                        <c:v>0.434664063129859</c:v>
                      </c:pt>
                      <c:pt idx="2327">
                        <c:v>0.448763685999097</c:v>
                      </c:pt>
                      <c:pt idx="2328">
                        <c:v>0.44608621723945602</c:v>
                      </c:pt>
                      <c:pt idx="2329">
                        <c:v>0.45697940664287301</c:v>
                      </c:pt>
                      <c:pt idx="2330">
                        <c:v>0.47111037460156902</c:v>
                      </c:pt>
                      <c:pt idx="2331">
                        <c:v>0.50176429185426596</c:v>
                      </c:pt>
                      <c:pt idx="2332">
                        <c:v>0.51743988334212698</c:v>
                      </c:pt>
                      <c:pt idx="2333">
                        <c:v>0.52399316223376902</c:v>
                      </c:pt>
                      <c:pt idx="2334">
                        <c:v>0.52620370639650105</c:v>
                      </c:pt>
                      <c:pt idx="2335">
                        <c:v>0.57448552911682604</c:v>
                      </c:pt>
                      <c:pt idx="2336">
                        <c:v>0.550716754871731</c:v>
                      </c:pt>
                      <c:pt idx="2337">
                        <c:v>0.518028417054891</c:v>
                      </c:pt>
                      <c:pt idx="2338">
                        <c:v>0.46280411262710303</c:v>
                      </c:pt>
                      <c:pt idx="2339">
                        <c:v>0.42926778518864001</c:v>
                      </c:pt>
                      <c:pt idx="2340">
                        <c:v>0.39909489536433101</c:v>
                      </c:pt>
                      <c:pt idx="2341">
                        <c:v>0.372468143957708</c:v>
                      </c:pt>
                      <c:pt idx="2342">
                        <c:v>0.348665200406026</c:v>
                      </c:pt>
                      <c:pt idx="2343">
                        <c:v>0.31643375394853901</c:v>
                      </c:pt>
                      <c:pt idx="2344">
                        <c:v>0.32688445177928899</c:v>
                      </c:pt>
                      <c:pt idx="2345">
                        <c:v>0.33473413900051902</c:v>
                      </c:pt>
                      <c:pt idx="2346">
                        <c:v>0.36378639097939097</c:v>
                      </c:pt>
                      <c:pt idx="2347">
                        <c:v>0.37399734626194803</c:v>
                      </c:pt>
                      <c:pt idx="2348">
                        <c:v>0.37801823185828298</c:v>
                      </c:pt>
                      <c:pt idx="2349">
                        <c:v>0.359060659271004</c:v>
                      </c:pt>
                      <c:pt idx="2350">
                        <c:v>0.36729014788598502</c:v>
                      </c:pt>
                      <c:pt idx="2351">
                        <c:v>0.36498400786871199</c:v>
                      </c:pt>
                      <c:pt idx="2352">
                        <c:v>0.367406052408351</c:v>
                      </c:pt>
                      <c:pt idx="2353">
                        <c:v>0.413689463158328</c:v>
                      </c:pt>
                      <c:pt idx="2354">
                        <c:v>0.429805000702772</c:v>
                      </c:pt>
                      <c:pt idx="2355">
                        <c:v>0.43394872114085398</c:v>
                      </c:pt>
                      <c:pt idx="2356">
                        <c:v>0.43104873383683701</c:v>
                      </c:pt>
                      <c:pt idx="2357">
                        <c:v>0.43239151885804999</c:v>
                      </c:pt>
                      <c:pt idx="2358">
                        <c:v>0.43304049418884699</c:v>
                      </c:pt>
                      <c:pt idx="2359">
                        <c:v>0.423744863957004</c:v>
                      </c:pt>
                      <c:pt idx="2360">
                        <c:v>0.39581915870470702</c:v>
                      </c:pt>
                      <c:pt idx="2361">
                        <c:v>0.40227840232797302</c:v>
                      </c:pt>
                      <c:pt idx="2362">
                        <c:v>0.41482775323378701</c:v>
                      </c:pt>
                      <c:pt idx="2363">
                        <c:v>0.46535958474325301</c:v>
                      </c:pt>
                      <c:pt idx="2364">
                        <c:v>0.47518791441493102</c:v>
                      </c:pt>
                      <c:pt idx="2365">
                        <c:v>0.48740603302026497</c:v>
                      </c:pt>
                      <c:pt idx="2366">
                        <c:v>0.50938888060183696</c:v>
                      </c:pt>
                      <c:pt idx="2367">
                        <c:v>0.51770110761667798</c:v>
                      </c:pt>
                      <c:pt idx="2368">
                        <c:v>0.53799080017213696</c:v>
                      </c:pt>
                      <c:pt idx="2369">
                        <c:v>0.540292834087161</c:v>
                      </c:pt>
                      <c:pt idx="2370">
                        <c:v>0.52445302943054195</c:v>
                      </c:pt>
                      <c:pt idx="2371">
                        <c:v>0.51000084415475799</c:v>
                      </c:pt>
                      <c:pt idx="2372">
                        <c:v>0.495214602361367</c:v>
                      </c:pt>
                      <c:pt idx="2373">
                        <c:v>0.49528102727393403</c:v>
                      </c:pt>
                      <c:pt idx="2374">
                        <c:v>0.49321462980485098</c:v>
                      </c:pt>
                      <c:pt idx="2375">
                        <c:v>0.46629956675676498</c:v>
                      </c:pt>
                      <c:pt idx="2376">
                        <c:v>0.48530442655219402</c:v>
                      </c:pt>
                      <c:pt idx="2377">
                        <c:v>0.49865602220348498</c:v>
                      </c:pt>
                      <c:pt idx="2378">
                        <c:v>0.48214810451165102</c:v>
                      </c:pt>
                      <c:pt idx="2379">
                        <c:v>0.45705750398280898</c:v>
                      </c:pt>
                      <c:pt idx="2380">
                        <c:v>0.41695723259967299</c:v>
                      </c:pt>
                      <c:pt idx="2381">
                        <c:v>0.410676583677688</c:v>
                      </c:pt>
                      <c:pt idx="2382">
                        <c:v>0.40203184247724399</c:v>
                      </c:pt>
                      <c:pt idx="2383">
                        <c:v>0.40009110406703502</c:v>
                      </c:pt>
                      <c:pt idx="2384">
                        <c:v>0.44183750371501701</c:v>
                      </c:pt>
                      <c:pt idx="2385">
                        <c:v>0.454520986331091</c:v>
                      </c:pt>
                      <c:pt idx="2386">
                        <c:v>0.43765613968357697</c:v>
                      </c:pt>
                      <c:pt idx="2387">
                        <c:v>0.424360303891822</c:v>
                      </c:pt>
                      <c:pt idx="2388">
                        <c:v>0.40901155990114502</c:v>
                      </c:pt>
                      <c:pt idx="2389">
                        <c:v>0.37839900272129701</c:v>
                      </c:pt>
                      <c:pt idx="2390">
                        <c:v>0.39848594625228001</c:v>
                      </c:pt>
                      <c:pt idx="2391">
                        <c:v>0.37406628297578298</c:v>
                      </c:pt>
                      <c:pt idx="2392">
                        <c:v>0.37490643176149802</c:v>
                      </c:pt>
                      <c:pt idx="2393">
                        <c:v>0.40506928834825401</c:v>
                      </c:pt>
                      <c:pt idx="2394">
                        <c:v>0.43075810271297399</c:v>
                      </c:pt>
                      <c:pt idx="2395">
                        <c:v>0.46454418768301797</c:v>
                      </c:pt>
                      <c:pt idx="2396">
                        <c:v>0.47347878285693101</c:v>
                      </c:pt>
                      <c:pt idx="2397">
                        <c:v>0.47529540454026997</c:v>
                      </c:pt>
                      <c:pt idx="2398">
                        <c:v>0.46639934522207899</c:v>
                      </c:pt>
                      <c:pt idx="2399">
                        <c:v>0.45554751589150999</c:v>
                      </c:pt>
                      <c:pt idx="2400">
                        <c:v>0.465098830790239</c:v>
                      </c:pt>
                      <c:pt idx="2401">
                        <c:v>0.45021262659317202</c:v>
                      </c:pt>
                      <c:pt idx="2402">
                        <c:v>0.43935797304547503</c:v>
                      </c:pt>
                      <c:pt idx="2403">
                        <c:v>0.41766215522024303</c:v>
                      </c:pt>
                      <c:pt idx="2404">
                        <c:v>0.39758240245552301</c:v>
                      </c:pt>
                      <c:pt idx="2405">
                        <c:v>0.40872690997668998</c:v>
                      </c:pt>
                      <c:pt idx="2406">
                        <c:v>0.40082737177706401</c:v>
                      </c:pt>
                      <c:pt idx="2407">
                        <c:v>0.40153621306964898</c:v>
                      </c:pt>
                      <c:pt idx="2408">
                        <c:v>0.43742377533188798</c:v>
                      </c:pt>
                      <c:pt idx="2409">
                        <c:v>0.44594439980546002</c:v>
                      </c:pt>
                      <c:pt idx="2410">
                        <c:v>0.44850057605536098</c:v>
                      </c:pt>
                      <c:pt idx="2411">
                        <c:v>0.44790171214984298</c:v>
                      </c:pt>
                      <c:pt idx="2412">
                        <c:v>0.43411763990927499</c:v>
                      </c:pt>
                      <c:pt idx="2413">
                        <c:v>0.419511274702287</c:v>
                      </c:pt>
                      <c:pt idx="2414">
                        <c:v>0.40316036115878501</c:v>
                      </c:pt>
                      <c:pt idx="2415">
                        <c:v>0.42766712938427498</c:v>
                      </c:pt>
                      <c:pt idx="2416">
                        <c:v>0.47455568428951</c:v>
                      </c:pt>
                      <c:pt idx="2417">
                        <c:v>0.49397451478527699</c:v>
                      </c:pt>
                      <c:pt idx="2418">
                        <c:v>0.50152431479548398</c:v>
                      </c:pt>
                      <c:pt idx="2419">
                        <c:v>0.48396848267468201</c:v>
                      </c:pt>
                      <c:pt idx="2420">
                        <c:v>0.45343301546043702</c:v>
                      </c:pt>
                      <c:pt idx="2421">
                        <c:v>0.46116269205704802</c:v>
                      </c:pt>
                      <c:pt idx="2422">
                        <c:v>0.45303470817774499</c:v>
                      </c:pt>
                      <c:pt idx="2423">
                        <c:v>0.46587801915928101</c:v>
                      </c:pt>
                      <c:pt idx="2424">
                        <c:v>0.47987485540771602</c:v>
                      </c:pt>
                      <c:pt idx="2425">
                        <c:v>0.49222428150618402</c:v>
                      </c:pt>
                      <c:pt idx="2426">
                        <c:v>0.49442352880040402</c:v>
                      </c:pt>
                      <c:pt idx="2427">
                        <c:v>0.46473322699065001</c:v>
                      </c:pt>
                      <c:pt idx="2428">
                        <c:v>0.469270869908128</c:v>
                      </c:pt>
                      <c:pt idx="2429">
                        <c:v>0.45466168048401101</c:v>
                      </c:pt>
                      <c:pt idx="2430">
                        <c:v>0.44647383064292101</c:v>
                      </c:pt>
                      <c:pt idx="2431">
                        <c:v>0.41860516713528401</c:v>
                      </c:pt>
                      <c:pt idx="2432">
                        <c:v>0.41987368640802403</c:v>
                      </c:pt>
                      <c:pt idx="2433">
                        <c:v>0.395368460514538</c:v>
                      </c:pt>
                      <c:pt idx="2434">
                        <c:v>0.37846944456043802</c:v>
                      </c:pt>
                      <c:pt idx="2435">
                        <c:v>0.41710372471201501</c:v>
                      </c:pt>
                      <c:pt idx="2436">
                        <c:v>0.42515616095772102</c:v>
                      </c:pt>
                      <c:pt idx="2437">
                        <c:v>0.41717388435823699</c:v>
                      </c:pt>
                      <c:pt idx="2438">
                        <c:v>0.44270004614036601</c:v>
                      </c:pt>
                      <c:pt idx="2439">
                        <c:v>0.44294352342221199</c:v>
                      </c:pt>
                      <c:pt idx="2440">
                        <c:v>0.47867408153611601</c:v>
                      </c:pt>
                      <c:pt idx="2441">
                        <c:v>0.480019690774459</c:v>
                      </c:pt>
                      <c:pt idx="2442">
                        <c:v>0.48851461859283202</c:v>
                      </c:pt>
                      <c:pt idx="2443">
                        <c:v>0.52347427705071903</c:v>
                      </c:pt>
                      <c:pt idx="2444">
                        <c:v>0.52942523600423097</c:v>
                      </c:pt>
                      <c:pt idx="2445">
                        <c:v>0.51584673700526795</c:v>
                      </c:pt>
                      <c:pt idx="2446">
                        <c:v>0.49469054893925002</c:v>
                      </c:pt>
                      <c:pt idx="2447">
                        <c:v>0.50927558404017104</c:v>
                      </c:pt>
                      <c:pt idx="2448">
                        <c:v>0.51792751600687703</c:v>
                      </c:pt>
                      <c:pt idx="2449">
                        <c:v>0.49980353325453197</c:v>
                      </c:pt>
                      <c:pt idx="2450">
                        <c:v>0.51105082739650098</c:v>
                      </c:pt>
                      <c:pt idx="2451">
                        <c:v>0.51207085276861997</c:v>
                      </c:pt>
                      <c:pt idx="2452">
                        <c:v>0.47246446626855498</c:v>
                      </c:pt>
                      <c:pt idx="2453">
                        <c:v>0.45362097717059302</c:v>
                      </c:pt>
                      <c:pt idx="2454">
                        <c:v>0.39653804091697398</c:v>
                      </c:pt>
                      <c:pt idx="2455">
                        <c:v>0.42276366082377698</c:v>
                      </c:pt>
                      <c:pt idx="2456">
                        <c:v>0.44490351255368199</c:v>
                      </c:pt>
                      <c:pt idx="2457">
                        <c:v>0.44658882674389</c:v>
                      </c:pt>
                      <c:pt idx="2458">
                        <c:v>0.42327129542389003</c:v>
                      </c:pt>
                      <c:pt idx="2459">
                        <c:v>0.40717169999813801</c:v>
                      </c:pt>
                      <c:pt idx="2460">
                        <c:v>0.390481081502771</c:v>
                      </c:pt>
                      <c:pt idx="2461">
                        <c:v>0.38098835068070802</c:v>
                      </c:pt>
                      <c:pt idx="2462">
                        <c:v>0.38698787872749202</c:v>
                      </c:pt>
                      <c:pt idx="2463">
                        <c:v>0.36258826367193803</c:v>
                      </c:pt>
                      <c:pt idx="2464">
                        <c:v>0.37686211469332298</c:v>
                      </c:pt>
                      <c:pt idx="2465">
                        <c:v>0.40028679918325899</c:v>
                      </c:pt>
                      <c:pt idx="2466">
                        <c:v>0.42471082900889001</c:v>
                      </c:pt>
                      <c:pt idx="2467">
                        <c:v>0.432688999506122</c:v>
                      </c:pt>
                      <c:pt idx="2468">
                        <c:v>0.46749447803280503</c:v>
                      </c:pt>
                      <c:pt idx="2469">
                        <c:v>0.50260831642189696</c:v>
                      </c:pt>
                      <c:pt idx="2470">
                        <c:v>0.49149387210506501</c:v>
                      </c:pt>
                      <c:pt idx="2471">
                        <c:v>0.50392038816913398</c:v>
                      </c:pt>
                      <c:pt idx="2472">
                        <c:v>0.49712298192600601</c:v>
                      </c:pt>
                      <c:pt idx="2473">
                        <c:v>0.48924631616445302</c:v>
                      </c:pt>
                      <c:pt idx="2474">
                        <c:v>0.47597335281077002</c:v>
                      </c:pt>
                      <c:pt idx="2475">
                        <c:v>0.468944676670839</c:v>
                      </c:pt>
                      <c:pt idx="2476">
                        <c:v>0.46081104435727899</c:v>
                      </c:pt>
                      <c:pt idx="2477">
                        <c:v>0.46393254702159298</c:v>
                      </c:pt>
                      <c:pt idx="2478">
                        <c:v>0.48131569332225299</c:v>
                      </c:pt>
                      <c:pt idx="2479">
                        <c:v>0.46013098438390598</c:v>
                      </c:pt>
                      <c:pt idx="2480">
                        <c:v>0.48011231707695901</c:v>
                      </c:pt>
                      <c:pt idx="2481">
                        <c:v>0.45805109764466101</c:v>
                      </c:pt>
                      <c:pt idx="2482">
                        <c:v>0.44619427454414101</c:v>
                      </c:pt>
                      <c:pt idx="2483">
                        <c:v>0.47481250760173099</c:v>
                      </c:pt>
                      <c:pt idx="2484">
                        <c:v>0.475084505755904</c:v>
                      </c:pt>
                      <c:pt idx="2485">
                        <c:v>0.482862751445788</c:v>
                      </c:pt>
                      <c:pt idx="2486">
                        <c:v>0.48141589791864797</c:v>
                      </c:pt>
                      <c:pt idx="2487">
                        <c:v>0.43975660321966098</c:v>
                      </c:pt>
                      <c:pt idx="2488">
                        <c:v>0.46089993383099798</c:v>
                      </c:pt>
                      <c:pt idx="2489">
                        <c:v>0.465083472009924</c:v>
                      </c:pt>
                      <c:pt idx="2490">
                        <c:v>0.49367883262944301</c:v>
                      </c:pt>
                      <c:pt idx="2491">
                        <c:v>0.49660323470353701</c:v>
                      </c:pt>
                      <c:pt idx="2492">
                        <c:v>0.50448991544848198</c:v>
                      </c:pt>
                      <c:pt idx="2493">
                        <c:v>0.51414966540226803</c:v>
                      </c:pt>
                      <c:pt idx="2494">
                        <c:v>0.52056881258364995</c:v>
                      </c:pt>
                      <c:pt idx="2495">
                        <c:v>0.47351604450965901</c:v>
                      </c:pt>
                      <c:pt idx="2496">
                        <c:v>0.45377599669680402</c:v>
                      </c:pt>
                      <c:pt idx="2497">
                        <c:v>0.46942306731233602</c:v>
                      </c:pt>
                      <c:pt idx="2498">
                        <c:v>0.47925986963539902</c:v>
                      </c:pt>
                      <c:pt idx="2499">
                        <c:v>0.48930224520006699</c:v>
                      </c:pt>
                      <c:pt idx="2500">
                        <c:v>0.50004125467228</c:v>
                      </c:pt>
                      <c:pt idx="2501">
                        <c:v>0.49114519535408802</c:v>
                      </c:pt>
                      <c:pt idx="2502">
                        <c:v>0.49219091738140902</c:v>
                      </c:pt>
                      <c:pt idx="2503">
                        <c:v>0.49434441979948601</c:v>
                      </c:pt>
                      <c:pt idx="2504">
                        <c:v>0.49834808139200598</c:v>
                      </c:pt>
                      <c:pt idx="2505">
                        <c:v>0.47683214015317898</c:v>
                      </c:pt>
                      <c:pt idx="2506">
                        <c:v>0.47438311707321601</c:v>
                      </c:pt>
                      <c:pt idx="2507">
                        <c:v>0.43002284936103402</c:v>
                      </c:pt>
                      <c:pt idx="2508">
                        <c:v>0.40164307696651202</c:v>
                      </c:pt>
                      <c:pt idx="2509">
                        <c:v>0.44673004179057402</c:v>
                      </c:pt>
                      <c:pt idx="2510">
                        <c:v>0.440706359420594</c:v>
                      </c:pt>
                      <c:pt idx="2511">
                        <c:v>0.44832477674501803</c:v>
                      </c:pt>
                      <c:pt idx="2512">
                        <c:v>0.46858594842814799</c:v>
                      </c:pt>
                      <c:pt idx="2513">
                        <c:v>0.49002634203337903</c:v>
                      </c:pt>
                      <c:pt idx="2514">
                        <c:v>0.50129086017916302</c:v>
                      </c:pt>
                      <c:pt idx="2515">
                        <c:v>0.48444323753546398</c:v>
                      </c:pt>
                      <c:pt idx="2516">
                        <c:v>0.48884392452555198</c:v>
                      </c:pt>
                      <c:pt idx="2517">
                        <c:v>0.47982813328378499</c:v>
                      </c:pt>
                      <c:pt idx="2518">
                        <c:v>0.464211125872587</c:v>
                      </c:pt>
                      <c:pt idx="2519">
                        <c:v>0.44262967023771599</c:v>
                      </c:pt>
                      <c:pt idx="2520">
                        <c:v>0.42264140722528398</c:v>
                      </c:pt>
                      <c:pt idx="2521">
                        <c:v>0.38736363436847898</c:v>
                      </c:pt>
                      <c:pt idx="2522">
                        <c:v>0.39204416034864498</c:v>
                      </c:pt>
                      <c:pt idx="2523">
                        <c:v>0.398574845503257</c:v>
                      </c:pt>
                      <c:pt idx="2524">
                        <c:v>0.404668687519458</c:v>
                      </c:pt>
                      <c:pt idx="2525">
                        <c:v>0.42065856600502699</c:v>
                      </c:pt>
                      <c:pt idx="2526">
                        <c:v>0.439012536769054</c:v>
                      </c:pt>
                      <c:pt idx="2527">
                        <c:v>0.436911969993385</c:v>
                      </c:pt>
                      <c:pt idx="2528">
                        <c:v>0.45573130476815199</c:v>
                      </c:pt>
                      <c:pt idx="2529">
                        <c:v>0.44857414535221701</c:v>
                      </c:pt>
                      <c:pt idx="2530">
                        <c:v>0.44429218710162299</c:v>
                      </c:pt>
                      <c:pt idx="2531">
                        <c:v>0.45006044525160099</c:v>
                      </c:pt>
                      <c:pt idx="2532">
                        <c:v>0.45747611355154699</c:v>
                      </c:pt>
                      <c:pt idx="2533">
                        <c:v>0.448317439247092</c:v>
                      </c:pt>
                      <c:pt idx="2534">
                        <c:v>0.47091983077060701</c:v>
                      </c:pt>
                      <c:pt idx="2535">
                        <c:v>0.49172345643007997</c:v>
                      </c:pt>
                      <c:pt idx="2536">
                        <c:v>0.474447463299356</c:v>
                      </c:pt>
                      <c:pt idx="2537">
                        <c:v>0.48813593968538399</c:v>
                      </c:pt>
                      <c:pt idx="2538">
                        <c:v>0.49002682711719697</c:v>
                      </c:pt>
                      <c:pt idx="2539">
                        <c:v>0.482361383031507</c:v>
                      </c:pt>
                      <c:pt idx="2540">
                        <c:v>0.48646500702770201</c:v>
                      </c:pt>
                      <c:pt idx="2541">
                        <c:v>0.47476518807551299</c:v>
                      </c:pt>
                      <c:pt idx="2542">
                        <c:v>0.47702147711439202</c:v>
                      </c:pt>
                      <c:pt idx="2543">
                        <c:v>0.464730635092589</c:v>
                      </c:pt>
                      <c:pt idx="2544">
                        <c:v>0.47037605840082097</c:v>
                      </c:pt>
                      <c:pt idx="2545">
                        <c:v>0.43701678333163502</c:v>
                      </c:pt>
                      <c:pt idx="2546">
                        <c:v>0.42208201004129597</c:v>
                      </c:pt>
                      <c:pt idx="2547">
                        <c:v>0.42438686817344901</c:v>
                      </c:pt>
                      <c:pt idx="2548">
                        <c:v>0.44358007720666598</c:v>
                      </c:pt>
                      <c:pt idx="2549">
                        <c:v>0.44203326127585202</c:v>
                      </c:pt>
                      <c:pt idx="2550">
                        <c:v>0.45708648460464202</c:v>
                      </c:pt>
                      <c:pt idx="2551">
                        <c:v>0.45348676047490799</c:v>
                      </c:pt>
                      <c:pt idx="2552">
                        <c:v>0.483546830440861</c:v>
                      </c:pt>
                      <c:pt idx="2553">
                        <c:v>0.51841499914646105</c:v>
                      </c:pt>
                      <c:pt idx="2554">
                        <c:v>0.48626346687170402</c:v>
                      </c:pt>
                      <c:pt idx="2555">
                        <c:v>0.50653593542334996</c:v>
                      </c:pt>
                      <c:pt idx="2556">
                        <c:v>0.54422508776676004</c:v>
                      </c:pt>
                      <c:pt idx="2557">
                        <c:v>0.545170847390406</c:v>
                      </c:pt>
                      <c:pt idx="2558">
                        <c:v>0.542105104585627</c:v>
                      </c:pt>
                      <c:pt idx="2559">
                        <c:v>0.54032137032375105</c:v>
                      </c:pt>
                      <c:pt idx="2560">
                        <c:v>0.56061106287921103</c:v>
                      </c:pt>
                      <c:pt idx="2561">
                        <c:v>0.55638614637327599</c:v>
                      </c:pt>
                      <c:pt idx="2562">
                        <c:v>0.54223949674277006</c:v>
                      </c:pt>
                      <c:pt idx="2563">
                        <c:v>0.53531360722364096</c:v>
                      </c:pt>
                      <c:pt idx="2564">
                        <c:v>0.49472509939169401</c:v>
                      </c:pt>
                      <c:pt idx="2565">
                        <c:v>0.49879455408130202</c:v>
                      </c:pt>
                      <c:pt idx="2566">
                        <c:v>0.487191873315659</c:v>
                      </c:pt>
                      <c:pt idx="2567">
                        <c:v>0.47034425067195901</c:v>
                      </c:pt>
                      <c:pt idx="2568">
                        <c:v>0.47875926430760302</c:v>
                      </c:pt>
                      <c:pt idx="2569">
                        <c:v>0.47645877272458498</c:v>
                      </c:pt>
                      <c:pt idx="2570">
                        <c:v>0.47898642810215603</c:v>
                      </c:pt>
                      <c:pt idx="2571">
                        <c:v>0.47321971228418402</c:v>
                      </c:pt>
                      <c:pt idx="2572">
                        <c:v>0.50602085170521605</c:v>
                      </c:pt>
                      <c:pt idx="2573">
                        <c:v>0.56470134713041098</c:v>
                      </c:pt>
                      <c:pt idx="2574">
                        <c:v>0.60133411239346601</c:v>
                      </c:pt>
                      <c:pt idx="2575">
                        <c:v>0.57043606778928302</c:v>
                      </c:pt>
                      <c:pt idx="2576">
                        <c:v>0.55495884052260203</c:v>
                      </c:pt>
                      <c:pt idx="2577">
                        <c:v>0.54760175629931995</c:v>
                      </c:pt>
                      <c:pt idx="2578">
                        <c:v>0.57118344493758799</c:v>
                      </c:pt>
                      <c:pt idx="2579">
                        <c:v>0.58251065326228701</c:v>
                      </c:pt>
                      <c:pt idx="2580">
                        <c:v>0.55069035328800897</c:v>
                      </c:pt>
                      <c:pt idx="2581">
                        <c:v>0.52080012667090803</c:v>
                      </c:pt>
                      <c:pt idx="2582">
                        <c:v>0.52526350383991105</c:v>
                      </c:pt>
                      <c:pt idx="2583">
                        <c:v>0.52975540188124504</c:v>
                      </c:pt>
                      <c:pt idx="2584">
                        <c:v>0.52082799747359498</c:v>
                      </c:pt>
                      <c:pt idx="2585">
                        <c:v>0.503834667550079</c:v>
                      </c:pt>
                      <c:pt idx="2586">
                        <c:v>0.47802456067561799</c:v>
                      </c:pt>
                      <c:pt idx="2587">
                        <c:v>0.47182100171923402</c:v>
                      </c:pt>
                      <c:pt idx="2588">
                        <c:v>0.47065398718217299</c:v>
                      </c:pt>
                      <c:pt idx="2589">
                        <c:v>0.45131661320114203</c:v>
                      </c:pt>
                      <c:pt idx="2590">
                        <c:v>0.42699408811119</c:v>
                      </c:pt>
                      <c:pt idx="2591">
                        <c:v>0.41377251806790699</c:v>
                      </c:pt>
                      <c:pt idx="2592">
                        <c:v>0.38990970855443802</c:v>
                      </c:pt>
                      <c:pt idx="2593">
                        <c:v>0.39236027396640599</c:v>
                      </c:pt>
                      <c:pt idx="2594">
                        <c:v>0.38463496391892898</c:v>
                      </c:pt>
                      <c:pt idx="2595">
                        <c:v>0.424448465992605</c:v>
                      </c:pt>
                      <c:pt idx="2596">
                        <c:v>0.41453894025307497</c:v>
                      </c:pt>
                      <c:pt idx="2597">
                        <c:v>0.39136994043002199</c:v>
                      </c:pt>
                      <c:pt idx="2598">
                        <c:v>0.40078429940136101</c:v>
                      </c:pt>
                      <c:pt idx="2599">
                        <c:v>0.39706484334805098</c:v>
                      </c:pt>
                      <c:pt idx="2600">
                        <c:v>0.431379261208795</c:v>
                      </c:pt>
                      <c:pt idx="2601">
                        <c:v>0.43126016110070198</c:v>
                      </c:pt>
                      <c:pt idx="2602">
                        <c:v>0.43664014520554301</c:v>
                      </c:pt>
                      <c:pt idx="2603">
                        <c:v>0.45083408204419601</c:v>
                      </c:pt>
                      <c:pt idx="2604">
                        <c:v>0.43491153898772</c:v>
                      </c:pt>
                      <c:pt idx="2605">
                        <c:v>0.45488722324651498</c:v>
                      </c:pt>
                      <c:pt idx="2606">
                        <c:v>0.46538366595340802</c:v>
                      </c:pt>
                      <c:pt idx="2607">
                        <c:v>0.44452736509841201</c:v>
                      </c:pt>
                      <c:pt idx="2608">
                        <c:v>0.43898909496011501</c:v>
                      </c:pt>
                      <c:pt idx="2609">
                        <c:v>0.45380539995784303</c:v>
                      </c:pt>
                      <c:pt idx="2610">
                        <c:v>0.46419905604393302</c:v>
                      </c:pt>
                      <c:pt idx="2611">
                        <c:v>0.47945220418007101</c:v>
                      </c:pt>
                      <c:pt idx="2612">
                        <c:v>0.46392075938586003</c:v>
                      </c:pt>
                      <c:pt idx="2613">
                        <c:v>0.46805008003725601</c:v>
                      </c:pt>
                      <c:pt idx="2614">
                        <c:v>0.48145306899894802</c:v>
                      </c:pt>
                      <c:pt idx="2615">
                        <c:v>0.46399719928181998</c:v>
                      </c:pt>
                      <c:pt idx="2616">
                        <c:v>0.44905677755722401</c:v>
                      </c:pt>
                      <c:pt idx="2617">
                        <c:v>0.44737865413327799</c:v>
                      </c:pt>
                      <c:pt idx="2618">
                        <c:v>0.471577062496362</c:v>
                      </c:pt>
                      <c:pt idx="2619">
                        <c:v>0.453812832916826</c:v>
                      </c:pt>
                      <c:pt idx="2620">
                        <c:v>0.47443940620702202</c:v>
                      </c:pt>
                      <c:pt idx="2621">
                        <c:v>0.50125887340056896</c:v>
                      </c:pt>
                      <c:pt idx="2622">
                        <c:v>0.49415875572929202</c:v>
                      </c:pt>
                      <c:pt idx="2623">
                        <c:v>0.49381685837577899</c:v>
                      </c:pt>
                      <c:pt idx="2624">
                        <c:v>0.52379983837613098</c:v>
                      </c:pt>
                      <c:pt idx="2625">
                        <c:v>0.49614239654435599</c:v>
                      </c:pt>
                      <c:pt idx="2626">
                        <c:v>0.51546126463644804</c:v>
                      </c:pt>
                      <c:pt idx="2627">
                        <c:v>0.50879799010358195</c:v>
                      </c:pt>
                      <c:pt idx="2628">
                        <c:v>0.49889976123256602</c:v>
                      </c:pt>
                      <c:pt idx="2629">
                        <c:v>0.51855268584226699</c:v>
                      </c:pt>
                      <c:pt idx="2630">
                        <c:v>0.52265630983846201</c:v>
                      </c:pt>
                      <c:pt idx="2631">
                        <c:v>0.52552931860215502</c:v>
                      </c:pt>
                      <c:pt idx="2632">
                        <c:v>0.50773939236741905</c:v>
                      </c:pt>
                      <c:pt idx="2633">
                        <c:v>0.50277209707779502</c:v>
                      </c:pt>
                      <c:pt idx="2634">
                        <c:v>0.49515804630250498</c:v>
                      </c:pt>
                      <c:pt idx="2635">
                        <c:v>0.54089025172370997</c:v>
                      </c:pt>
                      <c:pt idx="2636">
                        <c:v>0.56691312260603799</c:v>
                      </c:pt>
                      <c:pt idx="2637">
                        <c:v>0.53781384386589803</c:v>
                      </c:pt>
                      <c:pt idx="2638">
                        <c:v>0.51146410723222502</c:v>
                      </c:pt>
                      <c:pt idx="2639">
                        <c:v>0.49755155171565502</c:v>
                      </c:pt>
                      <c:pt idx="2640">
                        <c:v>0.46097454631213403</c:v>
                      </c:pt>
                      <c:pt idx="2641">
                        <c:v>0.45063382586845002</c:v>
                      </c:pt>
                      <c:pt idx="2642">
                        <c:v>0.45401511930190003</c:v>
                      </c:pt>
                      <c:pt idx="2643">
                        <c:v>0.46248435046507103</c:v>
                      </c:pt>
                      <c:pt idx="2644">
                        <c:v>0.43914112248987203</c:v>
                      </c:pt>
                      <c:pt idx="2645">
                        <c:v>0.40205018398233699</c:v>
                      </c:pt>
                      <c:pt idx="2646">
                        <c:v>0.41717767305960202</c:v>
                      </c:pt>
                      <c:pt idx="2647">
                        <c:v>0.41277287996726097</c:v>
                      </c:pt>
                      <c:pt idx="2648">
                        <c:v>0.43103253676187098</c:v>
                      </c:pt>
                      <c:pt idx="2649">
                        <c:v>0.440301188453391</c:v>
                      </c:pt>
                      <c:pt idx="2650">
                        <c:v>0.44476174140526697</c:v>
                      </c:pt>
                      <c:pt idx="2651">
                        <c:v>0.44477677300743401</c:v>
                      </c:pt>
                      <c:pt idx="2652">
                        <c:v>0.45671505262269002</c:v>
                      </c:pt>
                      <c:pt idx="2653">
                        <c:v>0.44490962283257102</c:v>
                      </c:pt>
                      <c:pt idx="2654">
                        <c:v>0.44934447912924602</c:v>
                      </c:pt>
                      <c:pt idx="2655">
                        <c:v>0.45747965377480998</c:v>
                      </c:pt>
                      <c:pt idx="2656">
                        <c:v>0.44600545628517002</c:v>
                      </c:pt>
                      <c:pt idx="2657">
                        <c:v>0.42810709499537303</c:v>
                      </c:pt>
                      <c:pt idx="2658">
                        <c:v>0.44911346967932197</c:v>
                      </c:pt>
                      <c:pt idx="2659">
                        <c:v>0.422321241472981</c:v>
                      </c:pt>
                      <c:pt idx="2660">
                        <c:v>0.41333961953780202</c:v>
                      </c:pt>
                      <c:pt idx="2661">
                        <c:v>0.41250101308409098</c:v>
                      </c:pt>
                      <c:pt idx="2662">
                        <c:v>0.400818418135718</c:v>
                      </c:pt>
                      <c:pt idx="2663">
                        <c:v>0.41339346569673202</c:v>
                      </c:pt>
                      <c:pt idx="2664">
                        <c:v>0.406873074226557</c:v>
                      </c:pt>
                      <c:pt idx="2665">
                        <c:v>0.41014593260494597</c:v>
                      </c:pt>
                      <c:pt idx="2666">
                        <c:v>0.41794140229864402</c:v>
                      </c:pt>
                      <c:pt idx="2667">
                        <c:v>0.42786687015686597</c:v>
                      </c:pt>
                      <c:pt idx="2668">
                        <c:v>0.44000507457947202</c:v>
                      </c:pt>
                      <c:pt idx="2669">
                        <c:v>0.43762466881372403</c:v>
                      </c:pt>
                      <c:pt idx="2670">
                        <c:v>0.44249071981455101</c:v>
                      </c:pt>
                      <c:pt idx="2671">
                        <c:v>0.46079612148530502</c:v>
                      </c:pt>
                      <c:pt idx="2672">
                        <c:v>0.47062445115698098</c:v>
                      </c:pt>
                      <c:pt idx="2673">
                        <c:v>0.48497256792684001</c:v>
                      </c:pt>
                      <c:pt idx="2674">
                        <c:v>0.49952908215543301</c:v>
                      </c:pt>
                      <c:pt idx="2675">
                        <c:v>0.51989586467649396</c:v>
                      </c:pt>
                      <c:pt idx="2676">
                        <c:v>0.54534776071015001</c:v>
                      </c:pt>
                      <c:pt idx="2677">
                        <c:v>0.51740765567116798</c:v>
                      </c:pt>
                      <c:pt idx="2678">
                        <c:v>0.50339231353379399</c:v>
                      </c:pt>
                      <c:pt idx="2679">
                        <c:v>0.47527233190840601</c:v>
                      </c:pt>
                      <c:pt idx="2680">
                        <c:v>0.51116271838777405</c:v>
                      </c:pt>
                      <c:pt idx="2681">
                        <c:v>0.51732207480001902</c:v>
                      </c:pt>
                      <c:pt idx="2682">
                        <c:v>0.54992611363083399</c:v>
                      </c:pt>
                      <c:pt idx="2683">
                        <c:v>0.59542704915523503</c:v>
                      </c:pt>
                      <c:pt idx="2684">
                        <c:v>0.57900186986325997</c:v>
                      </c:pt>
                      <c:pt idx="2685">
                        <c:v>0.57735226731164402</c:v>
                      </c:pt>
                      <c:pt idx="2686">
                        <c:v>0.59230270401963103</c:v>
                      </c:pt>
                      <c:pt idx="2687">
                        <c:v>0.58268713835582198</c:v>
                      </c:pt>
                      <c:pt idx="2688">
                        <c:v>0.59380594922178798</c:v>
                      </c:pt>
                      <c:pt idx="2689">
                        <c:v>0.59431486570702396</c:v>
                      </c:pt>
                      <c:pt idx="2690">
                        <c:v>0.57123142850095798</c:v>
                      </c:pt>
                      <c:pt idx="2691">
                        <c:v>0.55845517424747204</c:v>
                      </c:pt>
                      <c:pt idx="2692">
                        <c:v>0.55754795047954497</c:v>
                      </c:pt>
                      <c:pt idx="2693">
                        <c:v>0.56542898279023301</c:v>
                      </c:pt>
                      <c:pt idx="2694">
                        <c:v>0.54560619657751797</c:v>
                      </c:pt>
                      <c:pt idx="2695">
                        <c:v>0.519850307230589</c:v>
                      </c:pt>
                      <c:pt idx="2696">
                        <c:v>0.52783130194494898</c:v>
                      </c:pt>
                      <c:pt idx="2697">
                        <c:v>0.539207079362921</c:v>
                      </c:pt>
                      <c:pt idx="2698">
                        <c:v>0.53942768420669296</c:v>
                      </c:pt>
                      <c:pt idx="2699">
                        <c:v>0.55067497834866197</c:v>
                      </c:pt>
                      <c:pt idx="2700">
                        <c:v>0.53447824473636396</c:v>
                      </c:pt>
                      <c:pt idx="2701">
                        <c:v>0.523960471923405</c:v>
                      </c:pt>
                      <c:pt idx="2702">
                        <c:v>0.54317372917756701</c:v>
                      </c:pt>
                      <c:pt idx="2703">
                        <c:v>0.53042034736215204</c:v>
                      </c:pt>
                      <c:pt idx="2704">
                        <c:v>0.52604407514214102</c:v>
                      </c:pt>
                      <c:pt idx="2705">
                        <c:v>0.53004491251753505</c:v>
                      </c:pt>
                      <c:pt idx="2706">
                        <c:v>0.55760675849477004</c:v>
                      </c:pt>
                      <c:pt idx="2707">
                        <c:v>0.57103826832879201</c:v>
                      </c:pt>
                      <c:pt idx="2708">
                        <c:v>0.58264249142643998</c:v>
                      </c:pt>
                      <c:pt idx="2709">
                        <c:v>0.59162283147649697</c:v>
                      </c:pt>
                      <c:pt idx="2710">
                        <c:v>0.58004584736605402</c:v>
                      </c:pt>
                      <c:pt idx="2711">
                        <c:v>0.56643882749476304</c:v>
                      </c:pt>
                      <c:pt idx="2712">
                        <c:v>0.56329034629012398</c:v>
                      </c:pt>
                      <c:pt idx="2713">
                        <c:v>0.53300337297649902</c:v>
                      </c:pt>
                      <c:pt idx="2714">
                        <c:v>0.52270557319182998</c:v>
                      </c:pt>
                      <c:pt idx="2715">
                        <c:v>0.47206684895931</c:v>
                      </c:pt>
                      <c:pt idx="2716">
                        <c:v>0.44732752895189098</c:v>
                      </c:pt>
                      <c:pt idx="2717">
                        <c:v>0.42395013167010498</c:v>
                      </c:pt>
                      <c:pt idx="2718">
                        <c:v>0.41275294895341402</c:v>
                      </c:pt>
                      <c:pt idx="2719">
                        <c:v>0.41358180087061602</c:v>
                      </c:pt>
                      <c:pt idx="2720">
                        <c:v>0.42093760320877399</c:v>
                      </c:pt>
                      <c:pt idx="2721">
                        <c:v>0.43669621179753898</c:v>
                      </c:pt>
                      <c:pt idx="2722">
                        <c:v>0.44338390110048298</c:v>
                      </c:pt>
                      <c:pt idx="2723">
                        <c:v>0.478520611927645</c:v>
                      </c:pt>
                      <c:pt idx="2724">
                        <c:v>0.50934028468110404</c:v>
                      </c:pt>
                      <c:pt idx="2725">
                        <c:v>0.51929427341165602</c:v>
                      </c:pt>
                      <c:pt idx="2726">
                        <c:v>0.54664489771303004</c:v>
                      </c:pt>
                      <c:pt idx="2727">
                        <c:v>0.55780945345513899</c:v>
                      </c:pt>
                      <c:pt idx="2728">
                        <c:v>0.55553465852732298</c:v>
                      </c:pt>
                      <c:pt idx="2729">
                        <c:v>0.53411867969216897</c:v>
                      </c:pt>
                      <c:pt idx="2730">
                        <c:v>0.53744857981521699</c:v>
                      </c:pt>
                      <c:pt idx="2731">
                        <c:v>0.56138719740916498</c:v>
                      </c:pt>
                      <c:pt idx="2732">
                        <c:v>0.57538403365760005</c:v>
                      </c:pt>
                      <c:pt idx="2733">
                        <c:v>0.56386409129181703</c:v>
                      </c:pt>
                      <c:pt idx="2734">
                        <c:v>0.56311104745509399</c:v>
                      </c:pt>
                      <c:pt idx="2735">
                        <c:v>0.57495218888380495</c:v>
                      </c:pt>
                      <c:pt idx="2736">
                        <c:v>0.54405979271387905</c:v>
                      </c:pt>
                      <c:pt idx="2737">
                        <c:v>0.50923863251538604</c:v>
                      </c:pt>
                      <c:pt idx="2738">
                        <c:v>0.49011812864447502</c:v>
                      </c:pt>
                      <c:pt idx="2739">
                        <c:v>0.44144929550997403</c:v>
                      </c:pt>
                      <c:pt idx="2740">
                        <c:v>0.41454552933040301</c:v>
                      </c:pt>
                      <c:pt idx="2741">
                        <c:v>0.40521827530805599</c:v>
                      </c:pt>
                      <c:pt idx="2742">
                        <c:v>0.41814432468945101</c:v>
                      </c:pt>
                      <c:pt idx="2743">
                        <c:v>0.45587047055657698</c:v>
                      </c:pt>
                      <c:pt idx="2744">
                        <c:v>0.49210621042206798</c:v>
                      </c:pt>
                      <c:pt idx="2745">
                        <c:v>0.49033659724583301</c:v>
                      </c:pt>
                      <c:pt idx="2746">
                        <c:v>0.52464508797127696</c:v>
                      </c:pt>
                      <c:pt idx="2747">
                        <c:v>0.51539774813166095</c:v>
                      </c:pt>
                      <c:pt idx="2748">
                        <c:v>0.52601109854500006</c:v>
                      </c:pt>
                      <c:pt idx="2749">
                        <c:v>0.54184369418119405</c:v>
                      </c:pt>
                      <c:pt idx="2750">
                        <c:v>0.55672268935783598</c:v>
                      </c:pt>
                      <c:pt idx="2751">
                        <c:v>0.57193291683495795</c:v>
                      </c:pt>
                      <c:pt idx="2752">
                        <c:v>0.57910291545141401</c:v>
                      </c:pt>
                      <c:pt idx="2753">
                        <c:v>0.56154708333061198</c:v>
                      </c:pt>
                      <c:pt idx="2754">
                        <c:v>0.562081696471048</c:v>
                      </c:pt>
                      <c:pt idx="2755">
                        <c:v>0.56356708585390902</c:v>
                      </c:pt>
                      <c:pt idx="2756">
                        <c:v>0.56443293129482497</c:v>
                      </c:pt>
                      <c:pt idx="2757">
                        <c:v>0.54972660368416304</c:v>
                      </c:pt>
                      <c:pt idx="2758">
                        <c:v>0.53509736603910396</c:v>
                      </c:pt>
                      <c:pt idx="2759">
                        <c:v>0.52113341721213202</c:v>
                      </c:pt>
                      <c:pt idx="2760">
                        <c:v>0.48419383441867198</c:v>
                      </c:pt>
                      <c:pt idx="2761">
                        <c:v>0.468199849830852</c:v>
                      </c:pt>
                      <c:pt idx="2762">
                        <c:v>0.47425077118803699</c:v>
                      </c:pt>
                      <c:pt idx="2763">
                        <c:v>0.48890724782030298</c:v>
                      </c:pt>
                      <c:pt idx="2764">
                        <c:v>0.495986035385513</c:v>
                      </c:pt>
                      <c:pt idx="2765">
                        <c:v>0.51385459391785704</c:v>
                      </c:pt>
                      <c:pt idx="2766">
                        <c:v>0.508904522632045</c:v>
                      </c:pt>
                      <c:pt idx="2767">
                        <c:v>0.50886251248955505</c:v>
                      </c:pt>
                      <c:pt idx="2768">
                        <c:v>0.50596534940266702</c:v>
                      </c:pt>
                      <c:pt idx="2769">
                        <c:v>0.50782206752789205</c:v>
                      </c:pt>
                      <c:pt idx="2770">
                        <c:v>0.55115318714692696</c:v>
                      </c:pt>
                      <c:pt idx="2771">
                        <c:v>0.56724585225329804</c:v>
                      </c:pt>
                      <c:pt idx="2772">
                        <c:v>0.51357209848997598</c:v>
                      </c:pt>
                      <c:pt idx="2773">
                        <c:v>0.47893956623031603</c:v>
                      </c:pt>
                      <c:pt idx="2774">
                        <c:v>0.466840176364476</c:v>
                      </c:pt>
                      <c:pt idx="2775">
                        <c:v>0.44749715394918799</c:v>
                      </c:pt>
                      <c:pt idx="2776">
                        <c:v>0.44811760840765402</c:v>
                      </c:pt>
                      <c:pt idx="2777">
                        <c:v>0.44392996412647601</c:v>
                      </c:pt>
                      <c:pt idx="2778">
                        <c:v>0.43129094450142302</c:v>
                      </c:pt>
                      <c:pt idx="2779">
                        <c:v>0.42718321440297702</c:v>
                      </c:pt>
                      <c:pt idx="2780">
                        <c:v>0.45619564864100598</c:v>
                      </c:pt>
                      <c:pt idx="2781">
                        <c:v>0.47086934927708601</c:v>
                      </c:pt>
                      <c:pt idx="2782">
                        <c:v>0.47590962843006002</c:v>
                      </c:pt>
                      <c:pt idx="2783">
                        <c:v>0.46383311100229102</c:v>
                      </c:pt>
                      <c:pt idx="2784">
                        <c:v>0.48031122593667303</c:v>
                      </c:pt>
                      <c:pt idx="2785">
                        <c:v>0.46610471034438</c:v>
                      </c:pt>
                      <c:pt idx="2786">
                        <c:v>0.42330064173092302</c:v>
                      </c:pt>
                      <c:pt idx="2787">
                        <c:v>0.40845735819287199</c:v>
                      </c:pt>
                      <c:pt idx="2788">
                        <c:v>0.38402639804786098</c:v>
                      </c:pt>
                      <c:pt idx="2789">
                        <c:v>0.37946460080718902</c:v>
                      </c:pt>
                      <c:pt idx="2790">
                        <c:v>0.40350318080481001</c:v>
                      </c:pt>
                      <c:pt idx="2791">
                        <c:v>0.44468142982124897</c:v>
                      </c:pt>
                      <c:pt idx="2792">
                        <c:v>0.49228384263784403</c:v>
                      </c:pt>
                      <c:pt idx="2793">
                        <c:v>0.52857972716616197</c:v>
                      </c:pt>
                      <c:pt idx="2794">
                        <c:v>0.53265483029002803</c:v>
                      </c:pt>
                      <c:pt idx="2795">
                        <c:v>0.55283891200755697</c:v>
                      </c:pt>
                      <c:pt idx="2796">
                        <c:v>0.53561148797010605</c:v>
                      </c:pt>
                      <c:pt idx="2797">
                        <c:v>0.51751037765583396</c:v>
                      </c:pt>
                      <c:pt idx="2798">
                        <c:v>0.498073041271127</c:v>
                      </c:pt>
                      <c:pt idx="2799">
                        <c:v>0.45882358372674298</c:v>
                      </c:pt>
                      <c:pt idx="2800">
                        <c:v>0.41877752987113598</c:v>
                      </c:pt>
                      <c:pt idx="2801">
                        <c:v>0.42074550726855198</c:v>
                      </c:pt>
                      <c:pt idx="2802">
                        <c:v>0.41945283367261599</c:v>
                      </c:pt>
                      <c:pt idx="2803">
                        <c:v>0.41571897783262002</c:v>
                      </c:pt>
                      <c:pt idx="2804">
                        <c:v>0.43259383946352498</c:v>
                      </c:pt>
                      <c:pt idx="2805">
                        <c:v>0.46755914635566997</c:v>
                      </c:pt>
                      <c:pt idx="2806">
                        <c:v>0.47295042732902498</c:v>
                      </c:pt>
                      <c:pt idx="2807">
                        <c:v>0.469450665602965</c:v>
                      </c:pt>
                      <c:pt idx="2808">
                        <c:v>0.50056429843214401</c:v>
                      </c:pt>
                      <c:pt idx="2809">
                        <c:v>0.49228778305589499</c:v>
                      </c:pt>
                      <c:pt idx="2810">
                        <c:v>0.52969992062635596</c:v>
                      </c:pt>
                      <c:pt idx="2811">
                        <c:v>0.54676030727792302</c:v>
                      </c:pt>
                      <c:pt idx="2812">
                        <c:v>0.56012037558060002</c:v>
                      </c:pt>
                      <c:pt idx="2813">
                        <c:v>0.56258506207821202</c:v>
                      </c:pt>
                      <c:pt idx="2814">
                        <c:v>0.57134542909997699</c:v>
                      </c:pt>
                      <c:pt idx="2815">
                        <c:v>0.55590237113988195</c:v>
                      </c:pt>
                      <c:pt idx="2816">
                        <c:v>0.55947201381112299</c:v>
                      </c:pt>
                      <c:pt idx="2817">
                        <c:v>0.601792212524903</c:v>
                      </c:pt>
                      <c:pt idx="2818">
                        <c:v>0.60618697237969099</c:v>
                      </c:pt>
                      <c:pt idx="2819">
                        <c:v>0.61433061967664104</c:v>
                      </c:pt>
                      <c:pt idx="2820">
                        <c:v>0.58963111741006602</c:v>
                      </c:pt>
                      <c:pt idx="2821">
                        <c:v>0.58086636558500604</c:v>
                      </c:pt>
                      <c:pt idx="2822">
                        <c:v>0.582585849081798</c:v>
                      </c:pt>
                      <c:pt idx="2823">
                        <c:v>0.54072380535833597</c:v>
                      </c:pt>
                      <c:pt idx="2824">
                        <c:v>0.49292301006639799</c:v>
                      </c:pt>
                      <c:pt idx="2825">
                        <c:v>0.50227440015777802</c:v>
                      </c:pt>
                      <c:pt idx="2826">
                        <c:v>0.52396018474545702</c:v>
                      </c:pt>
                      <c:pt idx="2827">
                        <c:v>0.51886723039695803</c:v>
                      </c:pt>
                      <c:pt idx="2828">
                        <c:v>0.52187154665378399</c:v>
                      </c:pt>
                      <c:pt idx="2829">
                        <c:v>0.53790124288019703</c:v>
                      </c:pt>
                      <c:pt idx="2830">
                        <c:v>0.54342100712955499</c:v>
                      </c:pt>
                      <c:pt idx="2831">
                        <c:v>0.54945470448292599</c:v>
                      </c:pt>
                      <c:pt idx="2832">
                        <c:v>0.53271834111141503</c:v>
                      </c:pt>
                      <c:pt idx="2833">
                        <c:v>0.54648108324591604</c:v>
                      </c:pt>
                      <c:pt idx="2834">
                        <c:v>0.553614088338656</c:v>
                      </c:pt>
                      <c:pt idx="2835">
                        <c:v>0.52911451087942796</c:v>
                      </c:pt>
                      <c:pt idx="2836">
                        <c:v>0.507798494447949</c:v>
                      </c:pt>
                      <c:pt idx="2837">
                        <c:v>0.50927258696229505</c:v>
                      </c:pt>
                      <c:pt idx="2838">
                        <c:v>0.47872864709666402</c:v>
                      </c:pt>
                      <c:pt idx="2839">
                        <c:v>0.44654012129819198</c:v>
                      </c:pt>
                      <c:pt idx="2840">
                        <c:v>0.38495179773307697</c:v>
                      </c:pt>
                      <c:pt idx="2841">
                        <c:v>0.34459173558080702</c:v>
                      </c:pt>
                      <c:pt idx="2842">
                        <c:v>0.34655124032683599</c:v>
                      </c:pt>
                      <c:pt idx="2843">
                        <c:v>0.370664086072931</c:v>
                      </c:pt>
                      <c:pt idx="2844">
                        <c:v>0.36941433313601102</c:v>
                      </c:pt>
                      <c:pt idx="2845">
                        <c:v>0.37448595737844398</c:v>
                      </c:pt>
                      <c:pt idx="2846">
                        <c:v>0.386238711973039</c:v>
                      </c:pt>
                      <c:pt idx="2847">
                        <c:v>0.38255060100918797</c:v>
                      </c:pt>
                      <c:pt idx="2848">
                        <c:v>0.39476871961452298</c:v>
                      </c:pt>
                      <c:pt idx="2849">
                        <c:v>0.39964041904960901</c:v>
                      </c:pt>
                      <c:pt idx="2850">
                        <c:v>0.401117335781082</c:v>
                      </c:pt>
                      <c:pt idx="2851">
                        <c:v>0.39897384834639699</c:v>
                      </c:pt>
                      <c:pt idx="2852">
                        <c:v>0.40993565506403001</c:v>
                      </c:pt>
                      <c:pt idx="2853">
                        <c:v>0.42922600228379398</c:v>
                      </c:pt>
                      <c:pt idx="2854">
                        <c:v>0.46588446420205099</c:v>
                      </c:pt>
                      <c:pt idx="2855">
                        <c:v>0.49619585228575402</c:v>
                      </c:pt>
                      <c:pt idx="2856">
                        <c:v>0.528665759406309</c:v>
                      </c:pt>
                      <c:pt idx="2857">
                        <c:v>0.53438827268014399</c:v>
                      </c:pt>
                      <c:pt idx="2858">
                        <c:v>0.560148528576208</c:v>
                      </c:pt>
                      <c:pt idx="2859">
                        <c:v>0.56658772397853097</c:v>
                      </c:pt>
                      <c:pt idx="2860">
                        <c:v>0.55049095276990601</c:v>
                      </c:pt>
                      <c:pt idx="2861">
                        <c:v>0.52683654071517105</c:v>
                      </c:pt>
                      <c:pt idx="2862">
                        <c:v>0.461116704097013</c:v>
                      </c:pt>
                      <c:pt idx="2863">
                        <c:v>0.40955572449440097</c:v>
                      </c:pt>
                      <c:pt idx="2864">
                        <c:v>0.38939323332982101</c:v>
                      </c:pt>
                      <c:pt idx="2865">
                        <c:v>0.39770546034466098</c:v>
                      </c:pt>
                      <c:pt idx="2866">
                        <c:v>0.40152077269939201</c:v>
                      </c:pt>
                      <c:pt idx="2867">
                        <c:v>0.40376858908688501</c:v>
                      </c:pt>
                      <c:pt idx="2868">
                        <c:v>0.42752450587730101</c:v>
                      </c:pt>
                      <c:pt idx="2869">
                        <c:v>0.42463299122466802</c:v>
                      </c:pt>
                      <c:pt idx="2870">
                        <c:v>0.42989014048776297</c:v>
                      </c:pt>
                      <c:pt idx="2871">
                        <c:v>0.44858381620365501</c:v>
                      </c:pt>
                      <c:pt idx="2872">
                        <c:v>0.48231285942904201</c:v>
                      </c:pt>
                      <c:pt idx="2873">
                        <c:v>0.51499116400833</c:v>
                      </c:pt>
                      <c:pt idx="2874">
                        <c:v>0.52104773379977298</c:v>
                      </c:pt>
                      <c:pt idx="2875">
                        <c:v>0.53612100534950502</c:v>
                      </c:pt>
                      <c:pt idx="2876">
                        <c:v>0.52616855895095904</c:v>
                      </c:pt>
                      <c:pt idx="2877">
                        <c:v>0.56532242064080596</c:v>
                      </c:pt>
                      <c:pt idx="2878">
                        <c:v>0.59925986132492504</c:v>
                      </c:pt>
                      <c:pt idx="2879">
                        <c:v>0.59771022117698303</c:v>
                      </c:pt>
                      <c:pt idx="2880">
                        <c:v>0.61769437808716399</c:v>
                      </c:pt>
                      <c:pt idx="2881">
                        <c:v>0.62493299401783498</c:v>
                      </c:pt>
                      <c:pt idx="2882">
                        <c:v>0.56404695279452299</c:v>
                      </c:pt>
                      <c:pt idx="2883">
                        <c:v>0.495660312469759</c:v>
                      </c:pt>
                      <c:pt idx="2884">
                        <c:v>0.48064280077956101</c:v>
                      </c:pt>
                      <c:pt idx="2885">
                        <c:v>0.474236492798701</c:v>
                      </c:pt>
                      <c:pt idx="2886">
                        <c:v>0.44226201289321998</c:v>
                      </c:pt>
                      <c:pt idx="2887">
                        <c:v>0.44474392339464802</c:v>
                      </c:pt>
                      <c:pt idx="2888">
                        <c:v>0.47613739521390402</c:v>
                      </c:pt>
                      <c:pt idx="2889">
                        <c:v>0.467184294151054</c:v>
                      </c:pt>
                      <c:pt idx="2890">
                        <c:v>0.47994769094986001</c:v>
                      </c:pt>
                      <c:pt idx="2891">
                        <c:v>0.49319932419747697</c:v>
                      </c:pt>
                      <c:pt idx="2892">
                        <c:v>0.48455740721416202</c:v>
                      </c:pt>
                      <c:pt idx="2893">
                        <c:v>0.48164584434058699</c:v>
                      </c:pt>
                      <c:pt idx="2894">
                        <c:v>0.51165452099613995</c:v>
                      </c:pt>
                      <c:pt idx="2895">
                        <c:v>0.53274363407994896</c:v>
                      </c:pt>
                      <c:pt idx="2896">
                        <c:v>0.53941974781333402</c:v>
                      </c:pt>
                      <c:pt idx="2897">
                        <c:v>0.52702611917072795</c:v>
                      </c:pt>
                      <c:pt idx="2898">
                        <c:v>0.53971242600393299</c:v>
                      </c:pt>
                      <c:pt idx="2899">
                        <c:v>0.53492783151783996</c:v>
                      </c:pt>
                      <c:pt idx="2900">
                        <c:v>0.55110605924119904</c:v>
                      </c:pt>
                      <c:pt idx="2901">
                        <c:v>0.51478884460681396</c:v>
                      </c:pt>
                      <c:pt idx="2902">
                        <c:v>0.474614307475206</c:v>
                      </c:pt>
                      <c:pt idx="2903">
                        <c:v>0.48277517877596998</c:v>
                      </c:pt>
                      <c:pt idx="2904">
                        <c:v>0.48715864176224399</c:v>
                      </c:pt>
                      <c:pt idx="2905">
                        <c:v>0.47737759929871598</c:v>
                      </c:pt>
                      <c:pt idx="2906">
                        <c:v>0.47569382744051297</c:v>
                      </c:pt>
                      <c:pt idx="2907">
                        <c:v>0.473570388226772</c:v>
                      </c:pt>
                      <c:pt idx="2908">
                        <c:v>0.44788029197693002</c:v>
                      </c:pt>
                      <c:pt idx="2909">
                        <c:v>0.43863887927261502</c:v>
                      </c:pt>
                      <c:pt idx="2910">
                        <c:v>0.41965561003013502</c:v>
                      </c:pt>
                      <c:pt idx="2911">
                        <c:v>0.389879745603393</c:v>
                      </c:pt>
                      <c:pt idx="2912">
                        <c:v>0.34684440709312903</c:v>
                      </c:pt>
                      <c:pt idx="2913">
                        <c:v>0.35782626203170698</c:v>
                      </c:pt>
                      <c:pt idx="2914">
                        <c:v>0.37772203210777</c:v>
                      </c:pt>
                      <c:pt idx="2915">
                        <c:v>0.39651567022733702</c:v>
                      </c:pt>
                      <c:pt idx="2916">
                        <c:v>0.41122071595287502</c:v>
                      </c:pt>
                      <c:pt idx="2917">
                        <c:v>0.41881061240496997</c:v>
                      </c:pt>
                      <c:pt idx="2918">
                        <c:v>0.431334266655584</c:v>
                      </c:pt>
                      <c:pt idx="2919">
                        <c:v>0.45752854147292998</c:v>
                      </c:pt>
                      <c:pt idx="2920">
                        <c:v>0.497059380339399</c:v>
                      </c:pt>
                      <c:pt idx="2921">
                        <c:v>0.50699049663187801</c:v>
                      </c:pt>
                      <c:pt idx="2922">
                        <c:v>0.53701357307411801</c:v>
                      </c:pt>
                      <c:pt idx="2923">
                        <c:v>0.54244495048935903</c:v>
                      </c:pt>
                      <c:pt idx="2924">
                        <c:v>0.51709455919138203</c:v>
                      </c:pt>
                      <c:pt idx="2925">
                        <c:v>0.541287319120207</c:v>
                      </c:pt>
                      <c:pt idx="2926">
                        <c:v>0.530761073655863</c:v>
                      </c:pt>
                      <c:pt idx="2927">
                        <c:v>0.49708496607288299</c:v>
                      </c:pt>
                      <c:pt idx="2928">
                        <c:v>0.48301540640797902</c:v>
                      </c:pt>
                      <c:pt idx="2929">
                        <c:v>0.49780319053337602</c:v>
                      </c:pt>
                      <c:pt idx="2930">
                        <c:v>0.51271663371764897</c:v>
                      </c:pt>
                      <c:pt idx="2931">
                        <c:v>0.50201333588402697</c:v>
                      </c:pt>
                      <c:pt idx="2932">
                        <c:v>0.51618157606748105</c:v>
                      </c:pt>
                      <c:pt idx="2933">
                        <c:v>0.53253685616011703</c:v>
                      </c:pt>
                      <c:pt idx="2934">
                        <c:v>0.51689980052797502</c:v>
                      </c:pt>
                      <c:pt idx="2935">
                        <c:v>0.51678352463701105</c:v>
                      </c:pt>
                      <c:pt idx="2936">
                        <c:v>0.54488217615633106</c:v>
                      </c:pt>
                      <c:pt idx="2937">
                        <c:v>0.49519987660049303</c:v>
                      </c:pt>
                      <c:pt idx="2938">
                        <c:v>0.467850794631125</c:v>
                      </c:pt>
                      <c:pt idx="2939">
                        <c:v>0.46604418793117602</c:v>
                      </c:pt>
                      <c:pt idx="2940">
                        <c:v>0.49044816953586401</c:v>
                      </c:pt>
                      <c:pt idx="2941">
                        <c:v>0.51131166115712201</c:v>
                      </c:pt>
                      <c:pt idx="2942">
                        <c:v>0.537491536187783</c:v>
                      </c:pt>
                      <c:pt idx="2943">
                        <c:v>0.56182407626112496</c:v>
                      </c:pt>
                      <c:pt idx="2944">
                        <c:v>0.56002311799543503</c:v>
                      </c:pt>
                      <c:pt idx="2945">
                        <c:v>0.57374293947092103</c:v>
                      </c:pt>
                      <c:pt idx="2946">
                        <c:v>0.60378296121593</c:v>
                      </c:pt>
                      <c:pt idx="2947">
                        <c:v>0.64299386465043495</c:v>
                      </c:pt>
                      <c:pt idx="2948">
                        <c:v>0.62106960114552701</c:v>
                      </c:pt>
                      <c:pt idx="2949">
                        <c:v>0.62373986088474498</c:v>
                      </c:pt>
                      <c:pt idx="2950">
                        <c:v>0.591819598506793</c:v>
                      </c:pt>
                      <c:pt idx="2951">
                        <c:v>0.55347517232868704</c:v>
                      </c:pt>
                      <c:pt idx="2952">
                        <c:v>0.540133591660787</c:v>
                      </c:pt>
                      <c:pt idx="2953">
                        <c:v>0.52992417871023501</c:v>
                      </c:pt>
                      <c:pt idx="2954">
                        <c:v>0.51989464234608695</c:v>
                      </c:pt>
                      <c:pt idx="2955">
                        <c:v>0.47915760301719401</c:v>
                      </c:pt>
                      <c:pt idx="2956">
                        <c:v>0.46419430885452501</c:v>
                      </c:pt>
                      <c:pt idx="2957">
                        <c:v>0.48723354351645198</c:v>
                      </c:pt>
                      <c:pt idx="2958">
                        <c:v>0.51829013460097195</c:v>
                      </c:pt>
                      <c:pt idx="2959">
                        <c:v>0.51177821578218097</c:v>
                      </c:pt>
                      <c:pt idx="2960">
                        <c:v>0.50652543306821995</c:v>
                      </c:pt>
                      <c:pt idx="2961">
                        <c:v>0.51740732560312297</c:v>
                      </c:pt>
                      <c:pt idx="2962">
                        <c:v>0.52680163635351895</c:v>
                      </c:pt>
                      <c:pt idx="2963">
                        <c:v>0.52185438928483696</c:v>
                      </c:pt>
                      <c:pt idx="2964">
                        <c:v>0.53700192658304202</c:v>
                      </c:pt>
                      <c:pt idx="2965">
                        <c:v>0.54726992361025795</c:v>
                      </c:pt>
                      <c:pt idx="2966">
                        <c:v>0.57912028678886995</c:v>
                      </c:pt>
                      <c:pt idx="2967">
                        <c:v>0.55284764012080001</c:v>
                      </c:pt>
                      <c:pt idx="2968">
                        <c:v>0.51711580012177105</c:v>
                      </c:pt>
                      <c:pt idx="2969">
                        <c:v>0.53465312635363405</c:v>
                      </c:pt>
                      <c:pt idx="2970">
                        <c:v>0.56424500809172096</c:v>
                      </c:pt>
                      <c:pt idx="2971">
                        <c:v>0.54639804011232496</c:v>
                      </c:pt>
                      <c:pt idx="2972">
                        <c:v>0.50128974518219704</c:v>
                      </c:pt>
                      <c:pt idx="2973">
                        <c:v>0.50652119779009097</c:v>
                      </c:pt>
                      <c:pt idx="2974">
                        <c:v>0.51193252698438996</c:v>
                      </c:pt>
                      <c:pt idx="2975">
                        <c:v>0.47337687913041998</c:v>
                      </c:pt>
                      <c:pt idx="2976">
                        <c:v>0.49739258668997</c:v>
                      </c:pt>
                      <c:pt idx="2977">
                        <c:v>0.48813112576471201</c:v>
                      </c:pt>
                      <c:pt idx="2978">
                        <c:v>0.472214231142493</c:v>
                      </c:pt>
                      <c:pt idx="2979">
                        <c:v>0.45283111228531697</c:v>
                      </c:pt>
                      <c:pt idx="2980">
                        <c:v>0.465620205739323</c:v>
                      </c:pt>
                      <c:pt idx="2981">
                        <c:v>0.47804672180339303</c:v>
                      </c:pt>
                      <c:pt idx="2982">
                        <c:v>0.48690422701170299</c:v>
                      </c:pt>
                      <c:pt idx="2983">
                        <c:v>0.52896181073922</c:v>
                      </c:pt>
                      <c:pt idx="2984">
                        <c:v>0.56302773469934198</c:v>
                      </c:pt>
                      <c:pt idx="2985">
                        <c:v>0.58247226185030898</c:v>
                      </c:pt>
                      <c:pt idx="2986">
                        <c:v>0.59433627571709302</c:v>
                      </c:pt>
                      <c:pt idx="2987">
                        <c:v>0.59029406001469098</c:v>
                      </c:pt>
                      <c:pt idx="2988">
                        <c:v>0.55967867861771503</c:v>
                      </c:pt>
                      <c:pt idx="2989">
                        <c:v>0.54044691547461399</c:v>
                      </c:pt>
                      <c:pt idx="2990">
                        <c:v>0.51712938415461496</c:v>
                      </c:pt>
                      <c:pt idx="2991">
                        <c:v>0.51989395786324799</c:v>
                      </c:pt>
                      <c:pt idx="2992">
                        <c:v>0.50417981226550601</c:v>
                      </c:pt>
                      <c:pt idx="2993">
                        <c:v>0.50483443603056</c:v>
                      </c:pt>
                      <c:pt idx="2994">
                        <c:v>0.52049590643277799</c:v>
                      </c:pt>
                      <c:pt idx="2995">
                        <c:v>0.49720124755085099</c:v>
                      </c:pt>
                      <c:pt idx="2996">
                        <c:v>0.47873755984664101</c:v>
                      </c:pt>
                      <c:pt idx="2997">
                        <c:v>0.44871037730215102</c:v>
                      </c:pt>
                      <c:pt idx="2998">
                        <c:v>0.47110437136693201</c:v>
                      </c:pt>
                      <c:pt idx="2999">
                        <c:v>0.47065403895836</c:v>
                      </c:pt>
                      <c:pt idx="3000">
                        <c:v>0.45311543084137301</c:v>
                      </c:pt>
                      <c:pt idx="3001">
                        <c:v>0.47245434715440898</c:v>
                      </c:pt>
                      <c:pt idx="3002">
                        <c:v>0.4663507506017</c:v>
                      </c:pt>
                      <c:pt idx="3003">
                        <c:v>0.45996731505891097</c:v>
                      </c:pt>
                      <c:pt idx="3004">
                        <c:v>0.46111299948990597</c:v>
                      </c:pt>
                      <c:pt idx="3005">
                        <c:v>0.498799327616189</c:v>
                      </c:pt>
                      <c:pt idx="3006">
                        <c:v>0.50048464180639596</c:v>
                      </c:pt>
                      <c:pt idx="3007">
                        <c:v>0.50103930316777701</c:v>
                      </c:pt>
                      <c:pt idx="3008">
                        <c:v>0.54060148712370504</c:v>
                      </c:pt>
                      <c:pt idx="3009">
                        <c:v>0.56161068602478204</c:v>
                      </c:pt>
                      <c:pt idx="3010">
                        <c:v>0.56352444589466499</c:v>
                      </c:pt>
                      <c:pt idx="3011">
                        <c:v>0.569472580631049</c:v>
                      </c:pt>
                      <c:pt idx="3012">
                        <c:v>0.55699621358858498</c:v>
                      </c:pt>
                      <c:pt idx="3013">
                        <c:v>0.529381692415825</c:v>
                      </c:pt>
                      <c:pt idx="3014">
                        <c:v>0.51762200750184895</c:v>
                      </c:pt>
                      <c:pt idx="3015">
                        <c:v>0.51182112237728905</c:v>
                      </c:pt>
                      <c:pt idx="3016">
                        <c:v>0.51087972930277603</c:v>
                      </c:pt>
                      <c:pt idx="3017">
                        <c:v>0.50818813945749297</c:v>
                      </c:pt>
                      <c:pt idx="3018">
                        <c:v>0.47530297975147501</c:v>
                      </c:pt>
                      <c:pt idx="3019">
                        <c:v>0.457555974175754</c:v>
                      </c:pt>
                      <c:pt idx="3020">
                        <c:v>0.44818325397830699</c:v>
                      </c:pt>
                      <c:pt idx="3021">
                        <c:v>0.43519012961470199</c:v>
                      </c:pt>
                      <c:pt idx="3022">
                        <c:v>0.42931497874166902</c:v>
                      </c:pt>
                      <c:pt idx="3023">
                        <c:v>0.45522659035180801</c:v>
                      </c:pt>
                      <c:pt idx="3024">
                        <c:v>0.473046579790879</c:v>
                      </c:pt>
                      <c:pt idx="3025">
                        <c:v>0.50774927169676098</c:v>
                      </c:pt>
                      <c:pt idx="3026">
                        <c:v>0.55111173640525202</c:v>
                      </c:pt>
                      <c:pt idx="3027">
                        <c:v>0.55700847783123297</c:v>
                      </c:pt>
                      <c:pt idx="3028">
                        <c:v>0.588524784492235</c:v>
                      </c:pt>
                      <c:pt idx="3029">
                        <c:v>0.59234292106409703</c:v>
                      </c:pt>
                      <c:pt idx="3030">
                        <c:v>0.63912586513140002</c:v>
                      </c:pt>
                      <c:pt idx="3031">
                        <c:v>0.66668488689150596</c:v>
                      </c:pt>
                      <c:pt idx="3032">
                        <c:v>0.65107635213169501</c:v>
                      </c:pt>
                      <c:pt idx="3033">
                        <c:v>0.60360396492310897</c:v>
                      </c:pt>
                      <c:pt idx="3034">
                        <c:v>0.59919917183076898</c:v>
                      </c:pt>
                      <c:pt idx="3035">
                        <c:v>0.57770610303001402</c:v>
                      </c:pt>
                      <c:pt idx="3036">
                        <c:v>0.52776683692216797</c:v>
                      </c:pt>
                      <c:pt idx="3037">
                        <c:v>0.51624407033925501</c:v>
                      </c:pt>
                      <c:pt idx="3038">
                        <c:v>0.52330280968352205</c:v>
                      </c:pt>
                      <c:pt idx="3039">
                        <c:v>0.551173015523167</c:v>
                      </c:pt>
                      <c:pt idx="3040">
                        <c:v>0.55226730664376</c:v>
                      </c:pt>
                      <c:pt idx="3041">
                        <c:v>0.56032821554084999</c:v>
                      </c:pt>
                      <c:pt idx="3042">
                        <c:v>0.56987670622245001</c:v>
                      </c:pt>
                      <c:pt idx="3043">
                        <c:v>0.56894378579932303</c:v>
                      </c:pt>
                      <c:pt idx="3044">
                        <c:v>0.56153530826563702</c:v>
                      </c:pt>
                      <c:pt idx="3045">
                        <c:v>0.57573489353855001</c:v>
                      </c:pt>
                      <c:pt idx="3046">
                        <c:v>0.59481966751670901</c:v>
                      </c:pt>
                      <c:pt idx="3047">
                        <c:v>0.61146325925080802</c:v>
                      </c:pt>
                      <c:pt idx="3048">
                        <c:v>0.60844608553930102</c:v>
                      </c:pt>
                      <c:pt idx="3049">
                        <c:v>0.60926053766981703</c:v>
                      </c:pt>
                      <c:pt idx="3050">
                        <c:v>0.61071458196321904</c:v>
                      </c:pt>
                      <c:pt idx="3051">
                        <c:v>0.61638287770952505</c:v>
                      </c:pt>
                      <c:pt idx="3052">
                        <c:v>0.64104100164908995</c:v>
                      </c:pt>
                      <c:pt idx="3053">
                        <c:v>0.67384496528725402</c:v>
                      </c:pt>
                      <c:pt idx="3054">
                        <c:v>0.63510944084688004</c:v>
                      </c:pt>
                      <c:pt idx="3055">
                        <c:v>0.62641613055316403</c:v>
                      </c:pt>
                      <c:pt idx="3056">
                        <c:v>0.62234539397843203</c:v>
                      </c:pt>
                      <c:pt idx="3057">
                        <c:v>0.604375591157292</c:v>
                      </c:pt>
                      <c:pt idx="3058">
                        <c:v>0.57987883791519301</c:v>
                      </c:pt>
                      <c:pt idx="3059">
                        <c:v>0.54284494115231596</c:v>
                      </c:pt>
                      <c:pt idx="3060">
                        <c:v>0.54137521518710496</c:v>
                      </c:pt>
                      <c:pt idx="3061">
                        <c:v>0.57022754235863005</c:v>
                      </c:pt>
                      <c:pt idx="3062">
                        <c:v>0.57564734420431496</c:v>
                      </c:pt>
                      <c:pt idx="3063">
                        <c:v>0.62870874479195404</c:v>
                      </c:pt>
                      <c:pt idx="3064">
                        <c:v>0.62331025479817703</c:v>
                      </c:pt>
                      <c:pt idx="3065">
                        <c:v>0.60185135530400702</c:v>
                      </c:pt>
                      <c:pt idx="3066">
                        <c:v>0.65995212452809904</c:v>
                      </c:pt>
                      <c:pt idx="3067">
                        <c:v>0.68998932205598196</c:v>
                      </c:pt>
                      <c:pt idx="3068">
                        <c:v>0.63821119364220502</c:v>
                      </c:pt>
                      <c:pt idx="3069">
                        <c:v>0.621197815497745</c:v>
                      </c:pt>
                      <c:pt idx="3070">
                        <c:v>0.64144458739418997</c:v>
                      </c:pt>
                      <c:pt idx="3071">
                        <c:v>0.61990859793441899</c:v>
                      </c:pt>
                      <c:pt idx="3072">
                        <c:v>0.61031872892580996</c:v>
                      </c:pt>
                      <c:pt idx="3073">
                        <c:v>0.56182694816058598</c:v>
                      </c:pt>
                      <c:pt idx="3074">
                        <c:v>0.53311876768271105</c:v>
                      </c:pt>
                      <c:pt idx="3075">
                        <c:v>0.52874531967982996</c:v>
                      </c:pt>
                      <c:pt idx="3076">
                        <c:v>0.52233901169897001</c:v>
                      </c:pt>
                      <c:pt idx="3077">
                        <c:v>0.51616397361491595</c:v>
                      </c:pt>
                      <c:pt idx="3078">
                        <c:v>0.53016080986335101</c:v>
                      </c:pt>
                      <c:pt idx="3079">
                        <c:v>0.51270494014622303</c:v>
                      </c:pt>
                      <c:pt idx="3080">
                        <c:v>0.51475000750924005</c:v>
                      </c:pt>
                      <c:pt idx="3081">
                        <c:v>0.54017903110482302</c:v>
                      </c:pt>
                      <c:pt idx="3082">
                        <c:v>0.53263924607800694</c:v>
                      </c:pt>
                      <c:pt idx="3083">
                        <c:v>0.51790439759501705</c:v>
                      </c:pt>
                      <c:pt idx="3084">
                        <c:v>0.50137078324798201</c:v>
                      </c:pt>
                      <c:pt idx="3085">
                        <c:v>0.48676441804099502</c:v>
                      </c:pt>
                      <c:pt idx="3086">
                        <c:v>0.50217174610833604</c:v>
                      </c:pt>
                      <c:pt idx="3087">
                        <c:v>0.50308333642539604</c:v>
                      </c:pt>
                      <c:pt idx="3088">
                        <c:v>0.50152804784319704</c:v>
                      </c:pt>
                      <c:pt idx="3089">
                        <c:v>0.51259264118163195</c:v>
                      </c:pt>
                      <c:pt idx="3090">
                        <c:v>0.53249405969195296</c:v>
                      </c:pt>
                      <c:pt idx="3091">
                        <c:v>0.52006908595989099</c:v>
                      </c:pt>
                      <c:pt idx="3092">
                        <c:v>0.50761559135549805</c:v>
                      </c:pt>
                      <c:pt idx="3093">
                        <c:v>0.53648231831370896</c:v>
                      </c:pt>
                      <c:pt idx="3094">
                        <c:v>0.53826477069046197</c:v>
                      </c:pt>
                      <c:pt idx="3095">
                        <c:v>0.51666326683464803</c:v>
                      </c:pt>
                      <c:pt idx="3096">
                        <c:v>0.50479797108274105</c:v>
                      </c:pt>
                      <c:pt idx="3097">
                        <c:v>0.49398623819405901</c:v>
                      </c:pt>
                      <c:pt idx="3098">
                        <c:v>0.477803904368448</c:v>
                      </c:pt>
                      <c:pt idx="3099">
                        <c:v>0.43576791119387998</c:v>
                      </c:pt>
                      <c:pt idx="3100">
                        <c:v>0.40763380848285002</c:v>
                      </c:pt>
                      <c:pt idx="3101">
                        <c:v>0.43056178387258698</c:v>
                      </c:pt>
                      <c:pt idx="3102">
                        <c:v>0.45317857518278998</c:v>
                      </c:pt>
                      <c:pt idx="3103">
                        <c:v>0.41905715181001402</c:v>
                      </c:pt>
                      <c:pt idx="3104">
                        <c:v>0.452081088476468</c:v>
                      </c:pt>
                      <c:pt idx="3105">
                        <c:v>0.454734402912913</c:v>
                      </c:pt>
                      <c:pt idx="3106">
                        <c:v>0.47239173976939502</c:v>
                      </c:pt>
                      <c:pt idx="3107">
                        <c:v>0.53245138192403596</c:v>
                      </c:pt>
                      <c:pt idx="3108">
                        <c:v>0.55422583204687403</c:v>
                      </c:pt>
                      <c:pt idx="3109">
                        <c:v>0.57034701802557497</c:v>
                      </c:pt>
                      <c:pt idx="3110">
                        <c:v>0.53982877481514402</c:v>
                      </c:pt>
                      <c:pt idx="3111">
                        <c:v>0.52660720477186196</c:v>
                      </c:pt>
                      <c:pt idx="3112">
                        <c:v>0.53610147792592999</c:v>
                      </c:pt>
                      <c:pt idx="3113">
                        <c:v>0.557878752265897</c:v>
                      </c:pt>
                      <c:pt idx="3114">
                        <c:v>0.609235700958911</c:v>
                      </c:pt>
                      <c:pt idx="3115">
                        <c:v>0.63222636652756503</c:v>
                      </c:pt>
                      <c:pt idx="3116">
                        <c:v>0.65703867039833497</c:v>
                      </c:pt>
                      <c:pt idx="3117">
                        <c:v>0.68976554407089596</c:v>
                      </c:pt>
                      <c:pt idx="3118">
                        <c:v>0.67929916456833705</c:v>
                      </c:pt>
                      <c:pt idx="3119">
                        <c:v>0.66132936174719703</c:v>
                      </c:pt>
                      <c:pt idx="3120">
                        <c:v>0.65083728558943699</c:v>
                      </c:pt>
                      <c:pt idx="3121">
                        <c:v>0.62328263037846299</c:v>
                      </c:pt>
                      <c:pt idx="3122">
                        <c:v>0.61849238745811497</c:v>
                      </c:pt>
                      <c:pt idx="3123">
                        <c:v>0.60501949929708199</c:v>
                      </c:pt>
                      <c:pt idx="3124">
                        <c:v>0.56875367797309795</c:v>
                      </c:pt>
                      <c:pt idx="3125">
                        <c:v>0.56669010472114201</c:v>
                      </c:pt>
                      <c:pt idx="3126">
                        <c:v>0.57485380023903698</c:v>
                      </c:pt>
                      <c:pt idx="3127">
                        <c:v>0.57672181523277899</c:v>
                      </c:pt>
                      <c:pt idx="3128">
                        <c:v>0.58493690406107202</c:v>
                      </c:pt>
                      <c:pt idx="3129">
                        <c:v>0.57714297669937797</c:v>
                      </c:pt>
                      <c:pt idx="3130">
                        <c:v>0.58569212204528198</c:v>
                      </c:pt>
                      <c:pt idx="3131">
                        <c:v>0.58075052341085698</c:v>
                      </c:pt>
                      <c:pt idx="3132">
                        <c:v>0.59354244108199194</c:v>
                      </c:pt>
                      <c:pt idx="3133">
                        <c:v>0.60111793774739997</c:v>
                      </c:pt>
                      <c:pt idx="3134">
                        <c:v>0.59396642676572198</c:v>
                      </c:pt>
                      <c:pt idx="3135">
                        <c:v>0.58129295913303802</c:v>
                      </c:pt>
                      <c:pt idx="3136">
                        <c:v>0.59403348349377105</c:v>
                      </c:pt>
                      <c:pt idx="3137">
                        <c:v>0.57082156301170295</c:v>
                      </c:pt>
                      <c:pt idx="3138">
                        <c:v>0.57063666980652195</c:v>
                      </c:pt>
                      <c:pt idx="3139">
                        <c:v>0.60426575062823595</c:v>
                      </c:pt>
                      <c:pt idx="3140">
                        <c:v>0.61918766646389301</c:v>
                      </c:pt>
                      <c:pt idx="3141">
                        <c:v>0.63716748426842496</c:v>
                      </c:pt>
                      <c:pt idx="3142">
                        <c:v>0.60845647957342397</c:v>
                      </c:pt>
                      <c:pt idx="3143">
                        <c:v>0.59356745115922904</c:v>
                      </c:pt>
                      <c:pt idx="3144">
                        <c:v>0.58181341467950998</c:v>
                      </c:pt>
                      <c:pt idx="3145">
                        <c:v>0.607702153851577</c:v>
                      </c:pt>
                      <c:pt idx="3146">
                        <c:v>0.61894662377641696</c:v>
                      </c:pt>
                      <c:pt idx="3147">
                        <c:v>0.59061542047516802</c:v>
                      </c:pt>
                      <c:pt idx="3148">
                        <c:v>0.58479448712966497</c:v>
                      </c:pt>
                      <c:pt idx="3149">
                        <c:v>0.57082771408556399</c:v>
                      </c:pt>
                      <c:pt idx="3150">
                        <c:v>0.52525687936182497</c:v>
                      </c:pt>
                      <c:pt idx="3151">
                        <c:v>0.505688235483988</c:v>
                      </c:pt>
                      <c:pt idx="3152">
                        <c:v>0.49454809451195603</c:v>
                      </c:pt>
                      <c:pt idx="3153">
                        <c:v>0.49374083314770301</c:v>
                      </c:pt>
                      <c:pt idx="3154">
                        <c:v>0.51492708441805601</c:v>
                      </c:pt>
                      <c:pt idx="3155">
                        <c:v>0.53943102842641799</c:v>
                      </c:pt>
                      <c:pt idx="3156">
                        <c:v>0.57698604905956796</c:v>
                      </c:pt>
                      <c:pt idx="3157">
                        <c:v>0.58499274042912996</c:v>
                      </c:pt>
                      <c:pt idx="3158">
                        <c:v>0.58472510882408901</c:v>
                      </c:pt>
                      <c:pt idx="3159">
                        <c:v>0.56518216160145296</c:v>
                      </c:pt>
                      <c:pt idx="3160">
                        <c:v>0.57346869196109296</c:v>
                      </c:pt>
                      <c:pt idx="3161">
                        <c:v>0.57456015886455802</c:v>
                      </c:pt>
                      <c:pt idx="3162">
                        <c:v>0.58320644239700603</c:v>
                      </c:pt>
                      <c:pt idx="3163">
                        <c:v>0.56859442875576205</c:v>
                      </c:pt>
                      <c:pt idx="3164">
                        <c:v>0.55943293023417695</c:v>
                      </c:pt>
                      <c:pt idx="3165">
                        <c:v>0.50645581037840104</c:v>
                      </c:pt>
                      <c:pt idx="3166">
                        <c:v>0.48595643847908498</c:v>
                      </c:pt>
                      <c:pt idx="3167">
                        <c:v>0.45173787691976403</c:v>
                      </c:pt>
                      <c:pt idx="3168">
                        <c:v>0.44529457541518802</c:v>
                      </c:pt>
                      <c:pt idx="3169">
                        <c:v>0.46264355240926303</c:v>
                      </c:pt>
                      <c:pt idx="3170">
                        <c:v>0.47536995568435397</c:v>
                      </c:pt>
                      <c:pt idx="3171">
                        <c:v>0.47355205211589002</c:v>
                      </c:pt>
                      <c:pt idx="3172">
                        <c:v>0.47705053195682801</c:v>
                      </c:pt>
                      <c:pt idx="3173">
                        <c:v>0.467266665276172</c:v>
                      </c:pt>
                      <c:pt idx="3174">
                        <c:v>0.461000416140872</c:v>
                      </c:pt>
                      <c:pt idx="3175">
                        <c:v>0.45938808581401502</c:v>
                      </c:pt>
                      <c:pt idx="3176">
                        <c:v>0.47943803582128303</c:v>
                      </c:pt>
                      <c:pt idx="3177">
                        <c:v>0.48365884622496702</c:v>
                      </c:pt>
                      <c:pt idx="3178">
                        <c:v>0.486058018326535</c:v>
                      </c:pt>
                      <c:pt idx="3179">
                        <c:v>0.50559685944691901</c:v>
                      </c:pt>
                      <c:pt idx="3180">
                        <c:v>0.51072270121688201</c:v>
                      </c:pt>
                      <c:pt idx="3181">
                        <c:v>0.56498054773043704</c:v>
                      </c:pt>
                      <c:pt idx="3182">
                        <c:v>0.60243560595991297</c:v>
                      </c:pt>
                      <c:pt idx="3183">
                        <c:v>0.60286178404529001</c:v>
                      </c:pt>
                      <c:pt idx="3184">
                        <c:v>0.58088330301285296</c:v>
                      </c:pt>
                      <c:pt idx="3185">
                        <c:v>0.58444729724983502</c:v>
                      </c:pt>
                      <c:pt idx="3186">
                        <c:v>0.62645631188407902</c:v>
                      </c:pt>
                      <c:pt idx="3187">
                        <c:v>0.64551821342416604</c:v>
                      </c:pt>
                      <c:pt idx="3188">
                        <c:v>0.66021168358014604</c:v>
                      </c:pt>
                      <c:pt idx="3189">
                        <c:v>0.63489546158875598</c:v>
                      </c:pt>
                      <c:pt idx="3190">
                        <c:v>0.64041805005524299</c:v>
                      </c:pt>
                      <c:pt idx="3191">
                        <c:v>0.62741617433920704</c:v>
                      </c:pt>
                      <c:pt idx="3192">
                        <c:v>0.61895978237655602</c:v>
                      </c:pt>
                      <c:pt idx="3193">
                        <c:v>0.63003567258350601</c:v>
                      </c:pt>
                      <c:pt idx="3194">
                        <c:v>0.63049884419259805</c:v>
                      </c:pt>
                      <c:pt idx="3195">
                        <c:v>0.59472973196881096</c:v>
                      </c:pt>
                      <c:pt idx="3196">
                        <c:v>0.593085777851451</c:v>
                      </c:pt>
                      <c:pt idx="3197">
                        <c:v>0.60824743623530197</c:v>
                      </c:pt>
                      <c:pt idx="3198">
                        <c:v>0.60053907149059504</c:v>
                      </c:pt>
                      <c:pt idx="3199">
                        <c:v>0.59784155451001098</c:v>
                      </c:pt>
                      <c:pt idx="3200">
                        <c:v>0.59516973418462604</c:v>
                      </c:pt>
                      <c:pt idx="3201">
                        <c:v>0.594191068885355</c:v>
                      </c:pt>
                      <c:pt idx="3202">
                        <c:v>0.59855730786781502</c:v>
                      </c:pt>
                      <c:pt idx="3203">
                        <c:v>0.60623559115402403</c:v>
                      </c:pt>
                      <c:pt idx="3204">
                        <c:v>0.61031351849501903</c:v>
                      </c:pt>
                      <c:pt idx="3205">
                        <c:v>0.62490137781306898</c:v>
                      </c:pt>
                      <c:pt idx="3206">
                        <c:v>0.62461087376995705</c:v>
                      </c:pt>
                      <c:pt idx="3207">
                        <c:v>0.60178157889877004</c:v>
                      </c:pt>
                      <c:pt idx="3208">
                        <c:v>0.60652479505785195</c:v>
                      </c:pt>
                      <c:pt idx="3209">
                        <c:v>0.61691845114394295</c:v>
                      </c:pt>
                      <c:pt idx="3210">
                        <c:v>0.62736350054043399</c:v>
                      </c:pt>
                      <c:pt idx="3211">
                        <c:v>0.59366169630225496</c:v>
                      </c:pt>
                      <c:pt idx="3212">
                        <c:v>0.58146799246699699</c:v>
                      </c:pt>
                      <c:pt idx="3213">
                        <c:v>0.58916349975702198</c:v>
                      </c:pt>
                      <c:pt idx="3214">
                        <c:v>0.59182246262772698</c:v>
                      </c:pt>
                      <c:pt idx="3215">
                        <c:v>0.59083250045993996</c:v>
                      </c:pt>
                      <c:pt idx="3216">
                        <c:v>0.58727287277209095</c:v>
                      </c:pt>
                      <c:pt idx="3217">
                        <c:v>0.58052968405649397</c:v>
                      </c:pt>
                      <c:pt idx="3218">
                        <c:v>0.61060697802626396</c:v>
                      </c:pt>
                      <c:pt idx="3219">
                        <c:v>0.63346633610178504</c:v>
                      </c:pt>
                      <c:pt idx="3220">
                        <c:v>0.65966625935338796</c:v>
                      </c:pt>
                      <c:pt idx="3221">
                        <c:v>0.66127448357799501</c:v>
                      </c:pt>
                      <c:pt idx="3222">
                        <c:v>0.66213750480178202</c:v>
                      </c:pt>
                      <c:pt idx="3223">
                        <c:v>0.68525382942931101</c:v>
                      </c:pt>
                      <c:pt idx="3224">
                        <c:v>0.63616255294308599</c:v>
                      </c:pt>
                      <c:pt idx="3225">
                        <c:v>0.63728254071888002</c:v>
                      </c:pt>
                      <c:pt idx="3226">
                        <c:v>0.64875828054052598</c:v>
                      </c:pt>
                      <c:pt idx="3227">
                        <c:v>0.64592098341542303</c:v>
                      </c:pt>
                      <c:pt idx="3228">
                        <c:v>0.64408585584314504</c:v>
                      </c:pt>
                      <c:pt idx="3229">
                        <c:v>0.61334199117016597</c:v>
                      </c:pt>
                      <c:pt idx="3230">
                        <c:v>0.58126190042675496</c:v>
                      </c:pt>
                      <c:pt idx="3231">
                        <c:v>0.55501212619675599</c:v>
                      </c:pt>
                      <c:pt idx="3232">
                        <c:v>0.55772248237786004</c:v>
                      </c:pt>
                      <c:pt idx="3233">
                        <c:v>0.57726697193250098</c:v>
                      </c:pt>
                      <c:pt idx="3234">
                        <c:v>0.59449593830195802</c:v>
                      </c:pt>
                      <c:pt idx="3235">
                        <c:v>0.53946591024725998</c:v>
                      </c:pt>
                      <c:pt idx="3236">
                        <c:v>0.50594398259548501</c:v>
                      </c:pt>
                      <c:pt idx="3237">
                        <c:v>0.52754420456617701</c:v>
                      </c:pt>
                      <c:pt idx="3238">
                        <c:v>0.51329476831486898</c:v>
                      </c:pt>
                      <c:pt idx="3239">
                        <c:v>0.51055743359344097</c:v>
                      </c:pt>
                      <c:pt idx="3240">
                        <c:v>0.53310843180655498</c:v>
                      </c:pt>
                      <c:pt idx="3241">
                        <c:v>0.54198598523580899</c:v>
                      </c:pt>
                      <c:pt idx="3242">
                        <c:v>0.55171435250381196</c:v>
                      </c:pt>
                      <c:pt idx="3243">
                        <c:v>0.56933159291840696</c:v>
                      </c:pt>
                      <c:pt idx="3244">
                        <c:v>0.59134013715517997</c:v>
                      </c:pt>
                      <c:pt idx="3245">
                        <c:v>0.57637401877538297</c:v>
                      </c:pt>
                      <c:pt idx="3246">
                        <c:v>0.60195722230217097</c:v>
                      </c:pt>
                      <c:pt idx="3247">
                        <c:v>0.61581992684034703</c:v>
                      </c:pt>
                      <c:pt idx="3248">
                        <c:v>0.62631919376436795</c:v>
                      </c:pt>
                      <c:pt idx="3249">
                        <c:v>0.63376055871951498</c:v>
                      </c:pt>
                      <c:pt idx="3250">
                        <c:v>0.61614486063692597</c:v>
                      </c:pt>
                      <c:pt idx="3251">
                        <c:v>0.62461409180009897</c:v>
                      </c:pt>
                      <c:pt idx="3252">
                        <c:v>0.62686473240472196</c:v>
                      </c:pt>
                      <c:pt idx="3253">
                        <c:v>0.63330110358991498</c:v>
                      </c:pt>
                      <c:pt idx="3254">
                        <c:v>0.61332413744599801</c:v>
                      </c:pt>
                      <c:pt idx="3255">
                        <c:v>0.59768708181385599</c:v>
                      </c:pt>
                      <c:pt idx="3256">
                        <c:v>0.591455001985144</c:v>
                      </c:pt>
                      <c:pt idx="3257">
                        <c:v>0.597634406618332</c:v>
                      </c:pt>
                      <c:pt idx="3258">
                        <c:v>0.59682432103695104</c:v>
                      </c:pt>
                      <c:pt idx="3259">
                        <c:v>0.59108047765704796</c:v>
                      </c:pt>
                      <c:pt idx="3260">
                        <c:v>0.61730327334672497</c:v>
                      </c:pt>
                      <c:pt idx="3261">
                        <c:v>0.61983375294142395</c:v>
                      </c:pt>
                      <c:pt idx="3262">
                        <c:v>0.60057346892599495</c:v>
                      </c:pt>
                      <c:pt idx="3263">
                        <c:v>0.57422090807519399</c:v>
                      </c:pt>
                      <c:pt idx="3264">
                        <c:v>0.54165258088296897</c:v>
                      </c:pt>
                      <c:pt idx="3265">
                        <c:v>0.57304322848510003</c:v>
                      </c:pt>
                      <c:pt idx="3266">
                        <c:v>0.55371150293832605</c:v>
                      </c:pt>
                      <c:pt idx="3267">
                        <c:v>0.56354548104425894</c:v>
                      </c:pt>
                      <c:pt idx="3268">
                        <c:v>0.58800368017647797</c:v>
                      </c:pt>
                      <c:pt idx="3269">
                        <c:v>0.587199243029353</c:v>
                      </c:pt>
                      <c:pt idx="3270">
                        <c:v>0.57349790918864396</c:v>
                      </c:pt>
                      <c:pt idx="3271">
                        <c:v>0.60389203567220695</c:v>
                      </c:pt>
                      <c:pt idx="3272">
                        <c:v>0.65623392991423002</c:v>
                      </c:pt>
                      <c:pt idx="3273">
                        <c:v>0.66707007757298897</c:v>
                      </c:pt>
                      <c:pt idx="3274">
                        <c:v>0.66922357999106497</c:v>
                      </c:pt>
                      <c:pt idx="3275">
                        <c:v>0.68455664230993196</c:v>
                      </c:pt>
                      <c:pt idx="3276">
                        <c:v>0.65916050613581201</c:v>
                      </c:pt>
                      <c:pt idx="3277">
                        <c:v>0.64481393169795898</c:v>
                      </c:pt>
                      <c:pt idx="3278">
                        <c:v>0.633625221632655</c:v>
                      </c:pt>
                      <c:pt idx="3279">
                        <c:v>0.60226463723485901</c:v>
                      </c:pt>
                      <c:pt idx="3280">
                        <c:v>0.55116902164298598</c:v>
                      </c:pt>
                      <c:pt idx="3281">
                        <c:v>0.52065642686681202</c:v>
                      </c:pt>
                      <c:pt idx="3282">
                        <c:v>0.51640581370567595</c:v>
                      </c:pt>
                      <c:pt idx="3283">
                        <c:v>0.50002637928984495</c:v>
                      </c:pt>
                      <c:pt idx="3284">
                        <c:v>0.47406491670131001</c:v>
                      </c:pt>
                      <c:pt idx="3285">
                        <c:v>0.47500502789069998</c:v>
                      </c:pt>
                      <c:pt idx="3286">
                        <c:v>0.48275757692538401</c:v>
                      </c:pt>
                      <c:pt idx="3287">
                        <c:v>0.54485855170938702</c:v>
                      </c:pt>
                      <c:pt idx="3288">
                        <c:v>0.56766934069163599</c:v>
                      </c:pt>
                      <c:pt idx="3289">
                        <c:v>0.57614139607193804</c:v>
                      </c:pt>
                      <c:pt idx="3290">
                        <c:v>0.604682539163926</c:v>
                      </c:pt>
                      <c:pt idx="3291">
                        <c:v>0.62083507023208495</c:v>
                      </c:pt>
                      <c:pt idx="3292">
                        <c:v>0.60607734931102197</c:v>
                      </c:pt>
                      <c:pt idx="3293">
                        <c:v>0.61930328590343797</c:v>
                      </c:pt>
                      <c:pt idx="3294">
                        <c:v>0.65457412844086205</c:v>
                      </c:pt>
                      <c:pt idx="3295">
                        <c:v>0.688894194735863</c:v>
                      </c:pt>
                      <c:pt idx="3296">
                        <c:v>0.68515469046161004</c:v>
                      </c:pt>
                      <c:pt idx="3297">
                        <c:v>0.63912131594425903</c:v>
                      </c:pt>
                      <c:pt idx="3298">
                        <c:v>0.62212233758648505</c:v>
                      </c:pt>
                      <c:pt idx="3299">
                        <c:v>0.58430624429907696</c:v>
                      </c:pt>
                      <c:pt idx="3300">
                        <c:v>0.56096019210674897</c:v>
                      </c:pt>
                      <c:pt idx="3301">
                        <c:v>0.53149551175954302</c:v>
                      </c:pt>
                      <c:pt idx="3302">
                        <c:v>0.49272864222971102</c:v>
                      </c:pt>
                      <c:pt idx="3303">
                        <c:v>0.45840446983245903</c:v>
                      </c:pt>
                      <c:pt idx="3304">
                        <c:v>0.48917274927551602</c:v>
                      </c:pt>
                      <c:pt idx="3305">
                        <c:v>0.50133665035332098</c:v>
                      </c:pt>
                      <c:pt idx="3306">
                        <c:v>0.53667893442208903</c:v>
                      </c:pt>
                      <c:pt idx="3307">
                        <c:v>0.53473254757762301</c:v>
                      </c:pt>
                      <c:pt idx="3308">
                        <c:v>0.56079833911896604</c:v>
                      </c:pt>
                      <c:pt idx="3309">
                        <c:v>0.54626341544332302</c:v>
                      </c:pt>
                      <c:pt idx="3310">
                        <c:v>0.56420906394126902</c:v>
                      </c:pt>
                      <c:pt idx="3311">
                        <c:v>0.60672071481101097</c:v>
                      </c:pt>
                      <c:pt idx="3312">
                        <c:v>0.62466636330895597</c:v>
                      </c:pt>
                      <c:pt idx="3313">
                        <c:v>0.61429316808896295</c:v>
                      </c:pt>
                      <c:pt idx="3314">
                        <c:v>0.62440161917243098</c:v>
                      </c:pt>
                      <c:pt idx="3315">
                        <c:v>0.66927792716405499</c:v>
                      </c:pt>
                      <c:pt idx="3316">
                        <c:v>0.67674018760528598</c:v>
                      </c:pt>
                      <c:pt idx="3317">
                        <c:v>0.64414220985388104</c:v>
                      </c:pt>
                      <c:pt idx="3318">
                        <c:v>0.62799093869601497</c:v>
                      </c:pt>
                      <c:pt idx="3319">
                        <c:v>0.61207178470009205</c:v>
                      </c:pt>
                      <c:pt idx="3320">
                        <c:v>0.58050421495212901</c:v>
                      </c:pt>
                      <c:pt idx="3321">
                        <c:v>0.56386753156257896</c:v>
                      </c:pt>
                      <c:pt idx="3322">
                        <c:v>0.54933910358633098</c:v>
                      </c:pt>
                      <c:pt idx="3323">
                        <c:v>0.562538213836695</c:v>
                      </c:pt>
                      <c:pt idx="3324">
                        <c:v>0.57383690128906495</c:v>
                      </c:pt>
                      <c:pt idx="3325">
                        <c:v>0.59423305194759501</c:v>
                      </c:pt>
                      <c:pt idx="3326">
                        <c:v>0.57842346269358402</c:v>
                      </c:pt>
                      <c:pt idx="3327">
                        <c:v>0.61382815451955497</c:v>
                      </c:pt>
                      <c:pt idx="3328">
                        <c:v>0.60164320575739605</c:v>
                      </c:pt>
                      <c:pt idx="3329">
                        <c:v>0.57817799020558902</c:v>
                      </c:pt>
                      <c:pt idx="3330">
                        <c:v>0.60651751395995201</c:v>
                      </c:pt>
                      <c:pt idx="3331">
                        <c:v>0.62743098678304798</c:v>
                      </c:pt>
                      <c:pt idx="3332">
                        <c:v>0.61660937285508699</c:v>
                      </c:pt>
                      <c:pt idx="3333">
                        <c:v>0.59548311776996199</c:v>
                      </c:pt>
                      <c:pt idx="3334">
                        <c:v>0.62939881570286005</c:v>
                      </c:pt>
                      <c:pt idx="3335">
                        <c:v>0.64244798234771405</c:v>
                      </c:pt>
                      <c:pt idx="3336">
                        <c:v>0.59575186080769205</c:v>
                      </c:pt>
                      <c:pt idx="3337">
                        <c:v>0.54355524294617197</c:v>
                      </c:pt>
                      <c:pt idx="3338">
                        <c:v>0.53337180907253201</c:v>
                      </c:pt>
                      <c:pt idx="3339">
                        <c:v>0.53873372190841995</c:v>
                      </c:pt>
                      <c:pt idx="3340">
                        <c:v>0.52258612223281997</c:v>
                      </c:pt>
                      <c:pt idx="3341">
                        <c:v>0.51884915975398405</c:v>
                      </c:pt>
                      <c:pt idx="3342">
                        <c:v>0.54661516686426104</c:v>
                      </c:pt>
                      <c:pt idx="3343">
                        <c:v>0.53203223893877005</c:v>
                      </c:pt>
                      <c:pt idx="3344">
                        <c:v>0.50601373460557697</c:v>
                      </c:pt>
                      <c:pt idx="3345">
                        <c:v>0.49556712090224903</c:v>
                      </c:pt>
                      <c:pt idx="3346">
                        <c:v>0.47766791234731498</c:v>
                      </c:pt>
                      <c:pt idx="3347">
                        <c:v>0.47282260463429598</c:v>
                      </c:pt>
                      <c:pt idx="3348">
                        <c:v>0.49734829139387998</c:v>
                      </c:pt>
                      <c:pt idx="3349">
                        <c:v>0.52112905757435701</c:v>
                      </c:pt>
                      <c:pt idx="3350">
                        <c:v>0.53506800481299499</c:v>
                      </c:pt>
                      <c:pt idx="3351">
                        <c:v>0.53870259331618298</c:v>
                      </c:pt>
                      <c:pt idx="3352">
                        <c:v>0.56495023839591896</c:v>
                      </c:pt>
                      <c:pt idx="3353">
                        <c:v>0.561826889003057</c:v>
                      </c:pt>
                      <c:pt idx="3354">
                        <c:v>0.57818160425226595</c:v>
                      </c:pt>
                      <c:pt idx="3355">
                        <c:v>0.63102556988636205</c:v>
                      </c:pt>
                      <c:pt idx="3356">
                        <c:v>0.69838814570881003</c:v>
                      </c:pt>
                      <c:pt idx="3357">
                        <c:v>0.72381378024384002</c:v>
                      </c:pt>
                      <c:pt idx="3358">
                        <c:v>0.70781584175203804</c:v>
                      </c:pt>
                      <c:pt idx="3359">
                        <c:v>0.67660548338146898</c:v>
                      </c:pt>
                      <c:pt idx="3360">
                        <c:v>0.63108152322072397</c:v>
                      </c:pt>
                      <c:pt idx="3361">
                        <c:v>0.60089818379304005</c:v>
                      </c:pt>
                      <c:pt idx="3362">
                        <c:v>0.57824368191742503</c:v>
                      </c:pt>
                      <c:pt idx="3363">
                        <c:v>0.54754556212059002</c:v>
                      </c:pt>
                      <c:pt idx="3364">
                        <c:v>0.54665527993476504</c:v>
                      </c:pt>
                      <c:pt idx="3365">
                        <c:v>0.56465203932139896</c:v>
                      </c:pt>
                      <c:pt idx="3366">
                        <c:v>0.55397133150413702</c:v>
                      </c:pt>
                      <c:pt idx="3367">
                        <c:v>0.57507766859175902</c:v>
                      </c:pt>
                      <c:pt idx="3368">
                        <c:v>0.57932728228948405</c:v>
                      </c:pt>
                      <c:pt idx="3369">
                        <c:v>0.59226293028844801</c:v>
                      </c:pt>
                      <c:pt idx="3370">
                        <c:v>0.62449733118650397</c:v>
                      </c:pt>
                      <c:pt idx="3371">
                        <c:v>0.58290637138001999</c:v>
                      </c:pt>
                      <c:pt idx="3372">
                        <c:v>0.57734325185166102</c:v>
                      </c:pt>
                      <c:pt idx="3373">
                        <c:v>0.60092126900766196</c:v>
                      </c:pt>
                      <c:pt idx="3374">
                        <c:v>0.61753690471285905</c:v>
                      </c:pt>
                      <c:pt idx="3375">
                        <c:v>0.62680470913924102</c:v>
                      </c:pt>
                      <c:pt idx="3376">
                        <c:v>0.63900334436705797</c:v>
                      </c:pt>
                      <c:pt idx="3377">
                        <c:v>0.68044618532175005</c:v>
                      </c:pt>
                      <c:pt idx="3378">
                        <c:v>0.69501145462344105</c:v>
                      </c:pt>
                      <c:pt idx="3379">
                        <c:v>0.68711869454492402</c:v>
                      </c:pt>
                      <c:pt idx="3380">
                        <c:v>0.64705428699865297</c:v>
                      </c:pt>
                      <c:pt idx="3381">
                        <c:v>0.64504719064793103</c:v>
                      </c:pt>
                      <c:pt idx="3382">
                        <c:v>0.63841441393938403</c:v>
                      </c:pt>
                      <c:pt idx="3383">
                        <c:v>0.63892530737661002</c:v>
                      </c:pt>
                      <c:pt idx="3384">
                        <c:v>0.63689166710555001</c:v>
                      </c:pt>
                      <c:pt idx="3385">
                        <c:v>0.62491285642841998</c:v>
                      </c:pt>
                      <c:pt idx="3386">
                        <c:v>0.66699896102826595</c:v>
                      </c:pt>
                      <c:pt idx="3387">
                        <c:v>0.64527914107811102</c:v>
                      </c:pt>
                      <c:pt idx="3388">
                        <c:v>0.61636369282835701</c:v>
                      </c:pt>
                      <c:pt idx="3389">
                        <c:v>0.59268951497439104</c:v>
                      </c:pt>
                      <c:pt idx="3390">
                        <c:v>0.57883032972020998</c:v>
                      </c:pt>
                      <c:pt idx="3391">
                        <c:v>0.56494460054569196</c:v>
                      </c:pt>
                      <c:pt idx="3392">
                        <c:v>0.56950822254008304</c:v>
                      </c:pt>
                      <c:pt idx="3393">
                        <c:v>0.54765455330138002</c:v>
                      </c:pt>
                      <c:pt idx="3394">
                        <c:v>0.51472534324949604</c:v>
                      </c:pt>
                      <c:pt idx="3395">
                        <c:v>0.52774062300947699</c:v>
                      </c:pt>
                      <c:pt idx="3396">
                        <c:v>0.53736366186126105</c:v>
                      </c:pt>
                      <c:pt idx="3397">
                        <c:v>0.52331951642984598</c:v>
                      </c:pt>
                      <c:pt idx="3398">
                        <c:v>0.54270587214930499</c:v>
                      </c:pt>
                      <c:pt idx="3399">
                        <c:v>0.59308211161900104</c:v>
                      </c:pt>
                      <c:pt idx="3400">
                        <c:v>0.60547812985875005</c:v>
                      </c:pt>
                      <c:pt idx="3401">
                        <c:v>0.59423294289221296</c:v>
                      </c:pt>
                      <c:pt idx="3402">
                        <c:v>0.60801545082594399</c:v>
                      </c:pt>
                      <c:pt idx="3403">
                        <c:v>0.64081320118642504</c:v>
                      </c:pt>
                      <c:pt idx="3404">
                        <c:v>0.63791801505152601</c:v>
                      </c:pt>
                      <c:pt idx="3405">
                        <c:v>0.64612350154158404</c:v>
                      </c:pt>
                      <c:pt idx="3406">
                        <c:v>0.62223330084263595</c:v>
                      </c:pt>
                      <c:pt idx="3407">
                        <c:v>0.61381276899617698</c:v>
                      </c:pt>
                      <c:pt idx="3408">
                        <c:v>0.59693775516700098</c:v>
                      </c:pt>
                      <c:pt idx="3409">
                        <c:v>0.59237200402234902</c:v>
                      </c:pt>
                      <c:pt idx="3410">
                        <c:v>0.59379385596115397</c:v>
                      </c:pt>
                      <c:pt idx="3411">
                        <c:v>0.56314712947471901</c:v>
                      </c:pt>
                      <c:pt idx="3412">
                        <c:v>0.54324245212728495</c:v>
                      </c:pt>
                      <c:pt idx="3413">
                        <c:v>0.53788321131025496</c:v>
                      </c:pt>
                      <c:pt idx="3414">
                        <c:v>0.52522753252481202</c:v>
                      </c:pt>
                      <c:pt idx="3415">
                        <c:v>0.52367422089460203</c:v>
                      </c:pt>
                      <c:pt idx="3416">
                        <c:v>0.51806224985125804</c:v>
                      </c:pt>
                      <c:pt idx="3417">
                        <c:v>0.50731264229806705</c:v>
                      </c:pt>
                      <c:pt idx="3418">
                        <c:v>0.511314044516885</c:v>
                      </c:pt>
                      <c:pt idx="3419">
                        <c:v>0.54409739509068</c:v>
                      </c:pt>
                      <c:pt idx="3420">
                        <c:v>0.57084287895746599</c:v>
                      </c:pt>
                      <c:pt idx="3421">
                        <c:v>0.59144770949644199</c:v>
                      </c:pt>
                      <c:pt idx="3422">
                        <c:v>0.61886300092872204</c:v>
                      </c:pt>
                      <c:pt idx="3423">
                        <c:v>0.63800453422982595</c:v>
                      </c:pt>
                      <c:pt idx="3424">
                        <c:v>0.64804973401162203</c:v>
                      </c:pt>
                      <c:pt idx="3425">
                        <c:v>0.66516179639530404</c:v>
                      </c:pt>
                      <c:pt idx="3426">
                        <c:v>0.64681247460212299</c:v>
                      </c:pt>
                      <c:pt idx="3427">
                        <c:v>0.66379577128808798</c:v>
                      </c:pt>
                      <c:pt idx="3428">
                        <c:v>0.67748961368666105</c:v>
                      </c:pt>
                      <c:pt idx="3429">
                        <c:v>0.69167084526890599</c:v>
                      </c:pt>
                      <c:pt idx="3430">
                        <c:v>0.66995300227074195</c:v>
                      </c:pt>
                      <c:pt idx="3431">
                        <c:v>0.65697117477565004</c:v>
                      </c:pt>
                      <c:pt idx="3432">
                        <c:v>0.65215975394750703</c:v>
                      </c:pt>
                      <c:pt idx="3433">
                        <c:v>0.63968903533929899</c:v>
                      </c:pt>
                      <c:pt idx="3434">
                        <c:v>0.63926920075504501</c:v>
                      </c:pt>
                      <c:pt idx="3435">
                        <c:v>0.584781909098402</c:v>
                      </c:pt>
                      <c:pt idx="3436">
                        <c:v>0.57179358590391505</c:v>
                      </c:pt>
                      <c:pt idx="3437">
                        <c:v>0.58766175923458996</c:v>
                      </c:pt>
                      <c:pt idx="3438">
                        <c:v>0.58844486627564796</c:v>
                      </c:pt>
                      <c:pt idx="3439">
                        <c:v>0.64326775678190395</c:v>
                      </c:pt>
                      <c:pt idx="3440">
                        <c:v>0.66437607082151695</c:v>
                      </c:pt>
                      <c:pt idx="3441">
                        <c:v>0.62741022652943201</c:v>
                      </c:pt>
                      <c:pt idx="3442">
                        <c:v>0.61567849764436</c:v>
                      </c:pt>
                      <c:pt idx="3443">
                        <c:v>0.58837487812942302</c:v>
                      </c:pt>
                      <c:pt idx="3444">
                        <c:v>0.59172793311225502</c:v>
                      </c:pt>
                      <c:pt idx="3445">
                        <c:v>0.64138720803175098</c:v>
                      </c:pt>
                      <c:pt idx="3446">
                        <c:v>0.64795347460151298</c:v>
                      </c:pt>
                      <c:pt idx="3447">
                        <c:v>0.63928218948073001</c:v>
                      </c:pt>
                      <c:pt idx="3448">
                        <c:v>0.65394403212554097</c:v>
                      </c:pt>
                      <c:pt idx="3449">
                        <c:v>0.63926114179637605</c:v>
                      </c:pt>
                      <c:pt idx="3450">
                        <c:v>0.65947459165137301</c:v>
                      </c:pt>
                      <c:pt idx="3451">
                        <c:v>0.67226199057510205</c:v>
                      </c:pt>
                      <c:pt idx="3452">
                        <c:v>0.69502053898181204</c:v>
                      </c:pt>
                      <c:pt idx="3453">
                        <c:v>0.70269543320746697</c:v>
                      </c:pt>
                      <c:pt idx="3454">
                        <c:v>0.68241321383998299</c:v>
                      </c:pt>
                      <c:pt idx="3455">
                        <c:v>0.66380155948225295</c:v>
                      </c:pt>
                      <c:pt idx="3456">
                        <c:v>0.65593195426352202</c:v>
                      </c:pt>
                      <c:pt idx="3457">
                        <c:v>0.61578763253451996</c:v>
                      </c:pt>
                      <c:pt idx="3458">
                        <c:v>0.61048825767927695</c:v>
                      </c:pt>
                      <c:pt idx="3459">
                        <c:v>0.603108018596208</c:v>
                      </c:pt>
                      <c:pt idx="3460">
                        <c:v>0.60626340814539603</c:v>
                      </c:pt>
                      <c:pt idx="3461">
                        <c:v>0.639946141651212</c:v>
                      </c:pt>
                      <c:pt idx="3462">
                        <c:v>0.656488358873074</c:v>
                      </c:pt>
                      <c:pt idx="3463">
                        <c:v>0.66352253124899097</c:v>
                      </c:pt>
                      <c:pt idx="3464">
                        <c:v>0.65739916889705097</c:v>
                      </c:pt>
                      <c:pt idx="3465">
                        <c:v>0.65805831140951099</c:v>
                      </c:pt>
                      <c:pt idx="3466">
                        <c:v>0.66663117645862502</c:v>
                      </c:pt>
                      <c:pt idx="3467">
                        <c:v>0.64246537309529195</c:v>
                      </c:pt>
                      <c:pt idx="3468">
                        <c:v>0.622846465593906</c:v>
                      </c:pt>
                      <c:pt idx="3469">
                        <c:v>0.62324440522866698</c:v>
                      </c:pt>
                      <c:pt idx="3470">
                        <c:v>0.63302077674651702</c:v>
                      </c:pt>
                      <c:pt idx="3471">
                        <c:v>0.63637213719907204</c:v>
                      </c:pt>
                      <c:pt idx="3472">
                        <c:v>0.58935720619326604</c:v>
                      </c:pt>
                      <c:pt idx="3473">
                        <c:v>0.577135263907392</c:v>
                      </c:pt>
                      <c:pt idx="3474">
                        <c:v>0.55483938551773504</c:v>
                      </c:pt>
                      <c:pt idx="3475">
                        <c:v>0.54128036989628903</c:v>
                      </c:pt>
                      <c:pt idx="3476">
                        <c:v>0.556449649945716</c:v>
                      </c:pt>
                      <c:pt idx="3477">
                        <c:v>0.54330093354234299</c:v>
                      </c:pt>
                      <c:pt idx="3478">
                        <c:v>0.55076121703158298</c:v>
                      </c:pt>
                      <c:pt idx="3479">
                        <c:v>0.50644245786985198</c:v>
                      </c:pt>
                      <c:pt idx="3480">
                        <c:v>0.50305847044271501</c:v>
                      </c:pt>
                      <c:pt idx="3481">
                        <c:v>0.54872939779357099</c:v>
                      </c:pt>
                      <c:pt idx="3482">
                        <c:v>0.55238629389140403</c:v>
                      </c:pt>
                      <c:pt idx="3483">
                        <c:v>0.59420272296216503</c:v>
                      </c:pt>
                      <c:pt idx="3484">
                        <c:v>0.603898050610433</c:v>
                      </c:pt>
                      <c:pt idx="3485">
                        <c:v>0.61038157878033605</c:v>
                      </c:pt>
                      <c:pt idx="3486">
                        <c:v>0.60414526262593105</c:v>
                      </c:pt>
                      <c:pt idx="3487">
                        <c:v>0.63162352293816904</c:v>
                      </c:pt>
                      <c:pt idx="3488">
                        <c:v>0.60624432834615005</c:v>
                      </c:pt>
                      <c:pt idx="3489">
                        <c:v>0.57364522090789405</c:v>
                      </c:pt>
                      <c:pt idx="3490">
                        <c:v>0.58496282689435497</c:v>
                      </c:pt>
                      <c:pt idx="3491">
                        <c:v>0.59147657046686497</c:v>
                      </c:pt>
                      <c:pt idx="3492">
                        <c:v>0.58840630891468004</c:v>
                      </c:pt>
                      <c:pt idx="3493">
                        <c:v>0.63254221507460695</c:v>
                      </c:pt>
                      <c:pt idx="3494">
                        <c:v>0.61739706737354405</c:v>
                      </c:pt>
                      <c:pt idx="3495">
                        <c:v>0.61445839573620298</c:v>
                      </c:pt>
                      <c:pt idx="3496">
                        <c:v>0.64109742149991999</c:v>
                      </c:pt>
                      <c:pt idx="3497">
                        <c:v>0.66886766493588901</c:v>
                      </c:pt>
                      <c:pt idx="3498">
                        <c:v>0.69049612535719795</c:v>
                      </c:pt>
                      <c:pt idx="3499">
                        <c:v>0.68437248058354505</c:v>
                      </c:pt>
                      <c:pt idx="3500">
                        <c:v>0.73267435152481197</c:v>
                      </c:pt>
                      <c:pt idx="3501">
                        <c:v>0.74839229882826397</c:v>
                      </c:pt>
                      <c:pt idx="3502">
                        <c:v>0.73445574118677004</c:v>
                      </c:pt>
                      <c:pt idx="3503">
                        <c:v>0.74801432218823105</c:v>
                      </c:pt>
                      <c:pt idx="3504">
                        <c:v>0.75334940868206501</c:v>
                      </c:pt>
                      <c:pt idx="3505">
                        <c:v>0.76397744130380396</c:v>
                      </c:pt>
                      <c:pt idx="3506">
                        <c:v>0.71897165057276402</c:v>
                      </c:pt>
                      <c:pt idx="3507">
                        <c:v>0.65669714270348101</c:v>
                      </c:pt>
                      <c:pt idx="3508">
                        <c:v>0.61372082288986596</c:v>
                      </c:pt>
                      <c:pt idx="3509">
                        <c:v>0.62296010644391797</c:v>
                      </c:pt>
                      <c:pt idx="3510">
                        <c:v>0.61888880502576105</c:v>
                      </c:pt>
                      <c:pt idx="3511">
                        <c:v>0.63159798429703595</c:v>
                      </c:pt>
                      <c:pt idx="3512">
                        <c:v>0.64713492532723105</c:v>
                      </c:pt>
                      <c:pt idx="3513">
                        <c:v>0.65254851389523405</c:v>
                      </c:pt>
                      <c:pt idx="3514">
                        <c:v>0.64804460566435795</c:v>
                      </c:pt>
                      <c:pt idx="3515">
                        <c:v>0.66548677066166695</c:v>
                      </c:pt>
                      <c:pt idx="3516">
                        <c:v>0.66985075027042296</c:v>
                      </c:pt>
                      <c:pt idx="3517">
                        <c:v>0.69279454127608098</c:v>
                      </c:pt>
                      <c:pt idx="3518">
                        <c:v>0.73508847849123404</c:v>
                      </c:pt>
                      <c:pt idx="3519">
                        <c:v>0.723214431386899</c:v>
                      </c:pt>
                      <c:pt idx="3520">
                        <c:v>0.74726459067474904</c:v>
                      </c:pt>
                      <c:pt idx="3521">
                        <c:v>0.79909283423447197</c:v>
                      </c:pt>
                      <c:pt idx="3522">
                        <c:v>0.82530094771574802</c:v>
                      </c:pt>
                      <c:pt idx="3523">
                        <c:v>0.81977340960254197</c:v>
                      </c:pt>
                      <c:pt idx="3524">
                        <c:v>0.80507131831757195</c:v>
                      </c:pt>
                      <c:pt idx="3525">
                        <c:v>0.78579409272004097</c:v>
                      </c:pt>
                      <c:pt idx="3526">
                        <c:v>0.75844698770266294</c:v>
                      </c:pt>
                      <c:pt idx="3527">
                        <c:v>0.71413867814430798</c:v>
                      </c:pt>
                      <c:pt idx="3528">
                        <c:v>0.67543110973283804</c:v>
                      </c:pt>
                      <c:pt idx="3529">
                        <c:v>0.62212671148056198</c:v>
                      </c:pt>
                      <c:pt idx="3530">
                        <c:v>0.55612703587232604</c:v>
                      </c:pt>
                      <c:pt idx="3531">
                        <c:v>0.55914744644611603</c:v>
                      </c:pt>
                      <c:pt idx="3532">
                        <c:v>0.53688150103735099</c:v>
                      </c:pt>
                      <c:pt idx="3533">
                        <c:v>0.53766460807840899</c:v>
                      </c:pt>
                      <c:pt idx="3534">
                        <c:v>0.53914095996645806</c:v>
                      </c:pt>
                      <c:pt idx="3535">
                        <c:v>0.54174739983990805</c:v>
                      </c:pt>
                      <c:pt idx="3536">
                        <c:v>0.55450373609589199</c:v>
                      </c:pt>
                      <c:pt idx="3537">
                        <c:v>0.57568829283596701</c:v>
                      </c:pt>
                      <c:pt idx="3538">
                        <c:v>0.58512947814935801</c:v>
                      </c:pt>
                      <c:pt idx="3539">
                        <c:v>0.59999237528836802</c:v>
                      </c:pt>
                      <c:pt idx="3540">
                        <c:v>0.60807163787612495</c:v>
                      </c:pt>
                      <c:pt idx="3541">
                        <c:v>0.62355125473994899</c:v>
                      </c:pt>
                      <c:pt idx="3542">
                        <c:v>0.60531714240226697</c:v>
                      </c:pt>
                      <c:pt idx="3543">
                        <c:v>0.64762434971725602</c:v>
                      </c:pt>
                      <c:pt idx="3544">
                        <c:v>0.65822244935810104</c:v>
                      </c:pt>
                      <c:pt idx="3545">
                        <c:v>0.64923998015778195</c:v>
                      </c:pt>
                      <c:pt idx="3546">
                        <c:v>0.68779660550033095</c:v>
                      </c:pt>
                      <c:pt idx="3547">
                        <c:v>0.68575364531274596</c:v>
                      </c:pt>
                      <c:pt idx="3548">
                        <c:v>0.71596026982365601</c:v>
                      </c:pt>
                      <c:pt idx="3549">
                        <c:v>0.704205103657086</c:v>
                      </c:pt>
                      <c:pt idx="3550">
                        <c:v>0.67176469489743895</c:v>
                      </c:pt>
                      <c:pt idx="3551">
                        <c:v>0.65178801117523399</c:v>
                      </c:pt>
                      <c:pt idx="3552">
                        <c:v>0.61996601667067996</c:v>
                      </c:pt>
                      <c:pt idx="3553">
                        <c:v>0.60698023527160905</c:v>
                      </c:pt>
                      <c:pt idx="3554">
                        <c:v>0.60746034846280395</c:v>
                      </c:pt>
                      <c:pt idx="3555">
                        <c:v>0.61462215684958499</c:v>
                      </c:pt>
                      <c:pt idx="3556">
                        <c:v>0.62384054491755603</c:v>
                      </c:pt>
                      <c:pt idx="3557">
                        <c:v>0.61784679552846999</c:v>
                      </c:pt>
                      <c:pt idx="3558">
                        <c:v>0.61018361081648198</c:v>
                      </c:pt>
                      <c:pt idx="3559">
                        <c:v>0.63014433044516605</c:v>
                      </c:pt>
                      <c:pt idx="3560">
                        <c:v>0.64709882383708905</c:v>
                      </c:pt>
                      <c:pt idx="3561">
                        <c:v>0.63203500242732102</c:v>
                      </c:pt>
                      <c:pt idx="3562">
                        <c:v>0.62943321152471698</c:v>
                      </c:pt>
                      <c:pt idx="3563">
                        <c:v>0.62097173597123301</c:v>
                      </c:pt>
                      <c:pt idx="3564">
                        <c:v>0.66138416892248297</c:v>
                      </c:pt>
                      <c:pt idx="3565">
                        <c:v>0.66946879752278599</c:v>
                      </c:pt>
                      <c:pt idx="3566">
                        <c:v>0.67893906855193098</c:v>
                      </c:pt>
                      <c:pt idx="3567">
                        <c:v>0.67997885972328298</c:v>
                      </c:pt>
                      <c:pt idx="3568">
                        <c:v>0.68284085404017503</c:v>
                      </c:pt>
                      <c:pt idx="3569">
                        <c:v>0.65627848362207497</c:v>
                      </c:pt>
                      <c:pt idx="3570">
                        <c:v>0.61023578918819998</c:v>
                      </c:pt>
                      <c:pt idx="3571">
                        <c:v>0.60839021201254695</c:v>
                      </c:pt>
                      <c:pt idx="3572">
                        <c:v>0.58894073149418902</c:v>
                      </c:pt>
                      <c:pt idx="3573">
                        <c:v>0.578355749754906</c:v>
                      </c:pt>
                      <c:pt idx="3574">
                        <c:v>0.54939709470375397</c:v>
                      </c:pt>
                      <c:pt idx="3575">
                        <c:v>0.52724720601562802</c:v>
                      </c:pt>
                      <c:pt idx="3576">
                        <c:v>0.50388957453307204</c:v>
                      </c:pt>
                      <c:pt idx="3577">
                        <c:v>0.53279893972858505</c:v>
                      </c:pt>
                      <c:pt idx="3578">
                        <c:v>0.58499003937928895</c:v>
                      </c:pt>
                      <c:pt idx="3579">
                        <c:v>0.63445757600044095</c:v>
                      </c:pt>
                      <c:pt idx="3580">
                        <c:v>0.69818760352307696</c:v>
                      </c:pt>
                      <c:pt idx="3581">
                        <c:v>0.71769453471057698</c:v>
                      </c:pt>
                      <c:pt idx="3582">
                        <c:v>0.781529608227719</c:v>
                      </c:pt>
                      <c:pt idx="3583">
                        <c:v>0.81234617434233503</c:v>
                      </c:pt>
                      <c:pt idx="3584">
                        <c:v>0.78976706790204498</c:v>
                      </c:pt>
                      <c:pt idx="3585">
                        <c:v>0.77998659028194395</c:v>
                      </c:pt>
                      <c:pt idx="3586">
                        <c:v>0.73307614042721603</c:v>
                      </c:pt>
                      <c:pt idx="3587">
                        <c:v>0.70505555636207795</c:v>
                      </c:pt>
                      <c:pt idx="3588">
                        <c:v>0.69486986311473597</c:v>
                      </c:pt>
                      <c:pt idx="3589">
                        <c:v>0.71842613751951601</c:v>
                      </c:pt>
                      <c:pt idx="3590">
                        <c:v>0.71682708101316295</c:v>
                      </c:pt>
                      <c:pt idx="3591">
                        <c:v>0.74961156127380901</c:v>
                      </c:pt>
                      <c:pt idx="3592">
                        <c:v>0.75998997030807602</c:v>
                      </c:pt>
                      <c:pt idx="3593">
                        <c:v>0.72347311328805297</c:v>
                      </c:pt>
                      <c:pt idx="3594">
                        <c:v>0.70926151782559899</c:v>
                      </c:pt>
                      <c:pt idx="3595">
                        <c:v>0.71398863966771797</c:v>
                      </c:pt>
                      <c:pt idx="3596">
                        <c:v>0.71586371520428105</c:v>
                      </c:pt>
                      <c:pt idx="3597">
                        <c:v>0.76784755080377298</c:v>
                      </c:pt>
                      <c:pt idx="3598">
                        <c:v>0.79403137973841198</c:v>
                      </c:pt>
                      <c:pt idx="3599">
                        <c:v>0.78010216506145102</c:v>
                      </c:pt>
                      <c:pt idx="3600">
                        <c:v>0.75661379464986001</c:v>
                      </c:pt>
                      <c:pt idx="3601">
                        <c:v>0.74001128056689702</c:v>
                      </c:pt>
                      <c:pt idx="3602">
                        <c:v>0.69527008177411198</c:v>
                      </c:pt>
                      <c:pt idx="3603">
                        <c:v>0.70497953050802398</c:v>
                      </c:pt>
                      <c:pt idx="3604">
                        <c:v>0.68896549769925797</c:v>
                      </c:pt>
                      <c:pt idx="3605">
                        <c:v>0.67554654464404396</c:v>
                      </c:pt>
                      <c:pt idx="3606">
                        <c:v>0.71354546895842597</c:v>
                      </c:pt>
                      <c:pt idx="3607">
                        <c:v>0.71379487709624001</c:v>
                      </c:pt>
                      <c:pt idx="3608">
                        <c:v>0.71327282073460996</c:v>
                      </c:pt>
                      <c:pt idx="3609">
                        <c:v>0.71020538339955397</c:v>
                      </c:pt>
                      <c:pt idx="3610">
                        <c:v>0.69868318166006704</c:v>
                      </c:pt>
                      <c:pt idx="3611">
                        <c:v>0.65375419847291805</c:v>
                      </c:pt>
                      <c:pt idx="3612">
                        <c:v>0.673862602333409</c:v>
                      </c:pt>
                      <c:pt idx="3613">
                        <c:v>0.66590969387139198</c:v>
                      </c:pt>
                      <c:pt idx="3614">
                        <c:v>0.64109949717605397</c:v>
                      </c:pt>
                      <c:pt idx="3615">
                        <c:v>0.66930093531617696</c:v>
                      </c:pt>
                      <c:pt idx="3616">
                        <c:v>0.71153274719584103</c:v>
                      </c:pt>
                      <c:pt idx="3617">
                        <c:v>0.70671370098145003</c:v>
                      </c:pt>
                      <c:pt idx="3618">
                        <c:v>0.69613888642383104</c:v>
                      </c:pt>
                      <c:pt idx="3619">
                        <c:v>0.68440743996047204</c:v>
                      </c:pt>
                      <c:pt idx="3620">
                        <c:v>0.66021311572481001</c:v>
                      </c:pt>
                      <c:pt idx="3621">
                        <c:v>0.63285810289947197</c:v>
                      </c:pt>
                      <c:pt idx="3622">
                        <c:v>0.64065639681029896</c:v>
                      </c:pt>
                      <c:pt idx="3623">
                        <c:v>0.652155009070017</c:v>
                      </c:pt>
                      <c:pt idx="3624">
                        <c:v>0.68063939283906005</c:v>
                      </c:pt>
                      <c:pt idx="3625">
                        <c:v>0.667392690984002</c:v>
                      </c:pt>
                      <c:pt idx="3626">
                        <c:v>0.68277262786586601</c:v>
                      </c:pt>
                      <c:pt idx="3627">
                        <c:v>0.69378469820704902</c:v>
                      </c:pt>
                      <c:pt idx="3628">
                        <c:v>0.68966200347848905</c:v>
                      </c:pt>
                      <c:pt idx="3629">
                        <c:v>0.677239571541842</c:v>
                      </c:pt>
                      <c:pt idx="3630">
                        <c:v>0.69303206701548004</c:v>
                      </c:pt>
                      <c:pt idx="3631">
                        <c:v>0.71424683915816101</c:v>
                      </c:pt>
                      <c:pt idx="3632">
                        <c:v>0.70282685919605103</c:v>
                      </c:pt>
                      <c:pt idx="3633">
                        <c:v>0.68580472597849196</c:v>
                      </c:pt>
                      <c:pt idx="3634">
                        <c:v>0.66598137492235099</c:v>
                      </c:pt>
                      <c:pt idx="3635">
                        <c:v>0.68331510486460101</c:v>
                      </c:pt>
                      <c:pt idx="3636">
                        <c:v>0.70411731841550895</c:v>
                      </c:pt>
                      <c:pt idx="3637">
                        <c:v>0.701483900001734</c:v>
                      </c:pt>
                      <c:pt idx="3638">
                        <c:v>0.71033632161921301</c:v>
                      </c:pt>
                      <c:pt idx="3639">
                        <c:v>0.68845554361674699</c:v>
                      </c:pt>
                      <c:pt idx="3640">
                        <c:v>0.66441596415571402</c:v>
                      </c:pt>
                      <c:pt idx="3641">
                        <c:v>0.66761483920734299</c:v>
                      </c:pt>
                      <c:pt idx="3642">
                        <c:v>0.64334398984950603</c:v>
                      </c:pt>
                      <c:pt idx="3643">
                        <c:v>0.62503532934163797</c:v>
                      </c:pt>
                      <c:pt idx="3644">
                        <c:v>0.634479056450444</c:v>
                      </c:pt>
                      <c:pt idx="3645">
                        <c:v>0.64171371847713499</c:v>
                      </c:pt>
                      <c:pt idx="3646">
                        <c:v>0.59909715183632795</c:v>
                      </c:pt>
                      <c:pt idx="3647">
                        <c:v>0.64135720216660896</c:v>
                      </c:pt>
                      <c:pt idx="3648">
                        <c:v>0.67745062009216495</c:v>
                      </c:pt>
                      <c:pt idx="3649">
                        <c:v>0.70992109205614595</c:v>
                      </c:pt>
                      <c:pt idx="3650">
                        <c:v>0.74290577954585202</c:v>
                      </c:pt>
                      <c:pt idx="3651">
                        <c:v>0.76443004123779301</c:v>
                      </c:pt>
                      <c:pt idx="3652">
                        <c:v>0.76233907680036095</c:v>
                      </c:pt>
                      <c:pt idx="3653">
                        <c:v>0.76564440995506</c:v>
                      </c:pt>
                      <c:pt idx="3654">
                        <c:v>0.76036734269446205</c:v>
                      </c:pt>
                      <c:pt idx="3655">
                        <c:v>0.77572440713825397</c:v>
                      </c:pt>
                      <c:pt idx="3656">
                        <c:v>0.78925729148451396</c:v>
                      </c:pt>
                      <c:pt idx="3657">
                        <c:v>0.79729080919612605</c:v>
                      </c:pt>
                      <c:pt idx="3658">
                        <c:v>0.78682301758500395</c:v>
                      </c:pt>
                      <c:pt idx="3659">
                        <c:v>0.74986225688375097</c:v>
                      </c:pt>
                      <c:pt idx="3660">
                        <c:v>0.71981389643146598</c:v>
                      </c:pt>
                      <c:pt idx="3661">
                        <c:v>0.67809981936152197</c:v>
                      </c:pt>
                      <c:pt idx="3662">
                        <c:v>0.67243843195976705</c:v>
                      </c:pt>
                      <c:pt idx="3663">
                        <c:v>0.67548905793616298</c:v>
                      </c:pt>
                      <c:pt idx="3664">
                        <c:v>0.64364362615010995</c:v>
                      </c:pt>
                      <c:pt idx="3665">
                        <c:v>0.62374798629748796</c:v>
                      </c:pt>
                      <c:pt idx="3666">
                        <c:v>0.64504408473146502</c:v>
                      </c:pt>
                      <c:pt idx="3667">
                        <c:v>0.64262245283697905</c:v>
                      </c:pt>
                      <c:pt idx="3668">
                        <c:v>0.65245812547319004</c:v>
                      </c:pt>
                      <c:pt idx="3669">
                        <c:v>0.68264526660658298</c:v>
                      </c:pt>
                      <c:pt idx="3670">
                        <c:v>0.71686678260647296</c:v>
                      </c:pt>
                      <c:pt idx="3671">
                        <c:v>0.73510441422814998</c:v>
                      </c:pt>
                      <c:pt idx="3672">
                        <c:v>0.75357275090320697</c:v>
                      </c:pt>
                      <c:pt idx="3673">
                        <c:v>0.76787766459233697</c:v>
                      </c:pt>
                      <c:pt idx="3674">
                        <c:v>0.77914952570265394</c:v>
                      </c:pt>
                      <c:pt idx="3675">
                        <c:v>0.78605210816372695</c:v>
                      </c:pt>
                      <c:pt idx="3676">
                        <c:v>0.76705133249572099</c:v>
                      </c:pt>
                      <c:pt idx="3677">
                        <c:v>0.75262343176657298</c:v>
                      </c:pt>
                      <c:pt idx="3678">
                        <c:v>0.74402782450282801</c:v>
                      </c:pt>
                      <c:pt idx="3679">
                        <c:v>0.74874167252444301</c:v>
                      </c:pt>
                      <c:pt idx="3680">
                        <c:v>0.74482031471179599</c:v>
                      </c:pt>
                      <c:pt idx="3681">
                        <c:v>0.72342438409758503</c:v>
                      </c:pt>
                      <c:pt idx="3682">
                        <c:v>0.70233596608064497</c:v>
                      </c:pt>
                      <c:pt idx="3683">
                        <c:v>0.69306716219085196</c:v>
                      </c:pt>
                      <c:pt idx="3684">
                        <c:v>0.70838977490634503</c:v>
                      </c:pt>
                      <c:pt idx="3685">
                        <c:v>0.693390052063387</c:v>
                      </c:pt>
                      <c:pt idx="3686">
                        <c:v>0.67471598994845405</c:v>
                      </c:pt>
                      <c:pt idx="3687">
                        <c:v>0.71326866138702305</c:v>
                      </c:pt>
                      <c:pt idx="3688">
                        <c:v>0.69323380623330699</c:v>
                      </c:pt>
                      <c:pt idx="3689">
                        <c:v>0.69118745698516804</c:v>
                      </c:pt>
                      <c:pt idx="3690">
                        <c:v>0.66953540708409098</c:v>
                      </c:pt>
                      <c:pt idx="3691">
                        <c:v>0.65651828059556105</c:v>
                      </c:pt>
                      <c:pt idx="3692">
                        <c:v>0.67839805913461804</c:v>
                      </c:pt>
                      <c:pt idx="3693">
                        <c:v>0.69053965261777694</c:v>
                      </c:pt>
                      <c:pt idx="3694">
                        <c:v>0.69453653608918997</c:v>
                      </c:pt>
                      <c:pt idx="3695">
                        <c:v>0.702285131219893</c:v>
                      </c:pt>
                      <c:pt idx="3696">
                        <c:v>0.73801823112921505</c:v>
                      </c:pt>
                      <c:pt idx="3697">
                        <c:v>0.79425754431034701</c:v>
                      </c:pt>
                      <c:pt idx="3698">
                        <c:v>0.81483018249472605</c:v>
                      </c:pt>
                      <c:pt idx="3699">
                        <c:v>0.80040397629585602</c:v>
                      </c:pt>
                      <c:pt idx="3700">
                        <c:v>0.81064684151129696</c:v>
                      </c:pt>
                      <c:pt idx="3701">
                        <c:v>0.79781467520000404</c:v>
                      </c:pt>
                      <c:pt idx="3702">
                        <c:v>0.76216359664884503</c:v>
                      </c:pt>
                      <c:pt idx="3703">
                        <c:v>0.73622641860694604</c:v>
                      </c:pt>
                      <c:pt idx="3704">
                        <c:v>0.69114551486229503</c:v>
                      </c:pt>
                      <c:pt idx="3705">
                        <c:v>0.66770119479657097</c:v>
                      </c:pt>
                      <c:pt idx="3706">
                        <c:v>0.67660952847185596</c:v>
                      </c:pt>
                      <c:pt idx="3707">
                        <c:v>0.67652431524863699</c:v>
                      </c:pt>
                      <c:pt idx="3708">
                        <c:v>0.69951526323900404</c:v>
                      </c:pt>
                      <c:pt idx="3709">
                        <c:v>0.72741455479440198</c:v>
                      </c:pt>
                      <c:pt idx="3710">
                        <c:v>0.73126205950373002</c:v>
                      </c:pt>
                      <c:pt idx="3711">
                        <c:v>0.75625875870830905</c:v>
                      </c:pt>
                      <c:pt idx="3712">
                        <c:v>0.73939560659107295</c:v>
                      </c:pt>
                      <c:pt idx="3713">
                        <c:v>0.70328622457199397</c:v>
                      </c:pt>
                      <c:pt idx="3714">
                        <c:v>0.69390136396156399</c:v>
                      </c:pt>
                      <c:pt idx="3715">
                        <c:v>0.72087755288173005</c:v>
                      </c:pt>
                      <c:pt idx="3716">
                        <c:v>0.73536460253096803</c:v>
                      </c:pt>
                      <c:pt idx="3717">
                        <c:v>0.75475971332352498</c:v>
                      </c:pt>
                      <c:pt idx="3718">
                        <c:v>0.80075029740530101</c:v>
                      </c:pt>
                      <c:pt idx="3719">
                        <c:v>0.81138143666588103</c:v>
                      </c:pt>
                      <c:pt idx="3720">
                        <c:v>0.83722414854009097</c:v>
                      </c:pt>
                      <c:pt idx="3721">
                        <c:v>0.80607054949246504</c:v>
                      </c:pt>
                      <c:pt idx="3722">
                        <c:v>0.800304116096204</c:v>
                      </c:pt>
                      <c:pt idx="3723">
                        <c:v>0.78299903724972497</c:v>
                      </c:pt>
                      <c:pt idx="3724">
                        <c:v>0.775894400831043</c:v>
                      </c:pt>
                      <c:pt idx="3725">
                        <c:v>0.78446359439788904</c:v>
                      </c:pt>
                      <c:pt idx="3726">
                        <c:v>0.74022531426231497</c:v>
                      </c:pt>
                      <c:pt idx="3727">
                        <c:v>0.735482510748388</c:v>
                      </c:pt>
                      <c:pt idx="3728">
                        <c:v>0.67420621852794704</c:v>
                      </c:pt>
                      <c:pt idx="3729">
                        <c:v>0.66506843970957497</c:v>
                      </c:pt>
                      <c:pt idx="3730">
                        <c:v>0.62329562636469604</c:v>
                      </c:pt>
                      <c:pt idx="3731">
                        <c:v>0.62284331700413298</c:v>
                      </c:pt>
                      <c:pt idx="3732">
                        <c:v>0.64428484029621502</c:v>
                      </c:pt>
                      <c:pt idx="3733">
                        <c:v>0.67389846478552096</c:v>
                      </c:pt>
                      <c:pt idx="3734">
                        <c:v>0.69580422240149098</c:v>
                      </c:pt>
                      <c:pt idx="3735">
                        <c:v>0.70087923570447896</c:v>
                      </c:pt>
                      <c:pt idx="3736">
                        <c:v>0.72147644085720697</c:v>
                      </c:pt>
                      <c:pt idx="3737">
                        <c:v>0.69836420035710001</c:v>
                      </c:pt>
                      <c:pt idx="3738">
                        <c:v>0.68345032255284299</c:v>
                      </c:pt>
                      <c:pt idx="3739">
                        <c:v>0.68231098162297199</c:v>
                      </c:pt>
                      <c:pt idx="3740">
                        <c:v>0.70699734401315395</c:v>
                      </c:pt>
                      <c:pt idx="3741">
                        <c:v>0.71439042229674199</c:v>
                      </c:pt>
                      <c:pt idx="3742">
                        <c:v>0.75236252026907202</c:v>
                      </c:pt>
                      <c:pt idx="3743">
                        <c:v>0.76384164915127295</c:v>
                      </c:pt>
                      <c:pt idx="3744">
                        <c:v>0.75854057976575195</c:v>
                      </c:pt>
                      <c:pt idx="3745">
                        <c:v>0.782378952534314</c:v>
                      </c:pt>
                      <c:pt idx="3746">
                        <c:v>0.76857116059053499</c:v>
                      </c:pt>
                      <c:pt idx="3747">
                        <c:v>0.76175229401790001</c:v>
                      </c:pt>
                      <c:pt idx="3748">
                        <c:v>0.75727041095995895</c:v>
                      </c:pt>
                      <c:pt idx="3749">
                        <c:v>0.73559633588594797</c:v>
                      </c:pt>
                      <c:pt idx="3750">
                        <c:v>0.73404189456888802</c:v>
                      </c:pt>
                      <c:pt idx="3751">
                        <c:v>0.75551024420302204</c:v>
                      </c:pt>
                      <c:pt idx="3752">
                        <c:v>0.73773867165895102</c:v>
                      </c:pt>
                      <c:pt idx="3753">
                        <c:v>0.74671675233530499</c:v>
                      </c:pt>
                      <c:pt idx="3754">
                        <c:v>0.72048928569995196</c:v>
                      </c:pt>
                      <c:pt idx="3755">
                        <c:v>0.71399656783696597</c:v>
                      </c:pt>
                      <c:pt idx="3756">
                        <c:v>0.74106283440085596</c:v>
                      </c:pt>
                      <c:pt idx="3757">
                        <c:v>0.722619759761016</c:v>
                      </c:pt>
                      <c:pt idx="3758">
                        <c:v>0.72776593217363394</c:v>
                      </c:pt>
                      <c:pt idx="3759">
                        <c:v>0.743010607658386</c:v>
                      </c:pt>
                      <c:pt idx="3760">
                        <c:v>0.738288699630539</c:v>
                      </c:pt>
                      <c:pt idx="3761">
                        <c:v>0.71288098416619206</c:v>
                      </c:pt>
                      <c:pt idx="3762">
                        <c:v>0.73560338631432298</c:v>
                      </c:pt>
                      <c:pt idx="3763">
                        <c:v>0.75434280690636002</c:v>
                      </c:pt>
                      <c:pt idx="3764">
                        <c:v>0.75761340591104698</c:v>
                      </c:pt>
                      <c:pt idx="3765">
                        <c:v>0.73428853162651297</c:v>
                      </c:pt>
                      <c:pt idx="3766">
                        <c:v>0.73288375149325102</c:v>
                      </c:pt>
                      <c:pt idx="3767">
                        <c:v>0.71287572268158705</c:v>
                      </c:pt>
                      <c:pt idx="3768">
                        <c:v>0.72676271176639895</c:v>
                      </c:pt>
                      <c:pt idx="3769">
                        <c:v>0.75141801148883602</c:v>
                      </c:pt>
                      <c:pt idx="3770">
                        <c:v>0.74994122498080196</c:v>
                      </c:pt>
                      <c:pt idx="3771">
                        <c:v>0.75082966043807797</c:v>
                      </c:pt>
                      <c:pt idx="3772">
                        <c:v>0.75531703973200504</c:v>
                      </c:pt>
                      <c:pt idx="3773">
                        <c:v>0.75456343105185697</c:v>
                      </c:pt>
                      <c:pt idx="3774">
                        <c:v>0.74232398234045605</c:v>
                      </c:pt>
                      <c:pt idx="3775">
                        <c:v>0.74239436115700297</c:v>
                      </c:pt>
                      <c:pt idx="3776">
                        <c:v>0.74683345377937205</c:v>
                      </c:pt>
                      <c:pt idx="3777">
                        <c:v>0.75101614469315903</c:v>
                      </c:pt>
                      <c:pt idx="3778">
                        <c:v>0.75784587351432298</c:v>
                      </c:pt>
                      <c:pt idx="3779">
                        <c:v>0.76747653775235503</c:v>
                      </c:pt>
                      <c:pt idx="3780">
                        <c:v>0.77415180422060303</c:v>
                      </c:pt>
                      <c:pt idx="3781">
                        <c:v>0.77095927267009701</c:v>
                      </c:pt>
                      <c:pt idx="3782">
                        <c:v>0.77164608878974905</c:v>
                      </c:pt>
                      <c:pt idx="3783">
                        <c:v>0.77842244734852095</c:v>
                      </c:pt>
                      <c:pt idx="3784">
                        <c:v>0.77209238206812403</c:v>
                      </c:pt>
                      <c:pt idx="3785">
                        <c:v>0.746720248018927</c:v>
                      </c:pt>
                      <c:pt idx="3786">
                        <c:v>0.76313002806080499</c:v>
                      </c:pt>
                      <c:pt idx="3787">
                        <c:v>0.749987524935114</c:v>
                      </c:pt>
                      <c:pt idx="3788">
                        <c:v>0.74809930952215797</c:v>
                      </c:pt>
                      <c:pt idx="3789">
                        <c:v>0.74736659632809199</c:v>
                      </c:pt>
                      <c:pt idx="3790">
                        <c:v>0.71592609774756599</c:v>
                      </c:pt>
                      <c:pt idx="3791">
                        <c:v>0.69556057513679803</c:v>
                      </c:pt>
                      <c:pt idx="3792">
                        <c:v>0.69397902505597198</c:v>
                      </c:pt>
                      <c:pt idx="3793">
                        <c:v>0.70234264538121405</c:v>
                      </c:pt>
                      <c:pt idx="3794">
                        <c:v>0.70096751580713101</c:v>
                      </c:pt>
                      <c:pt idx="3795">
                        <c:v>0.68987989783235204</c:v>
                      </c:pt>
                      <c:pt idx="3796">
                        <c:v>0.68197922994587501</c:v>
                      </c:pt>
                      <c:pt idx="3797">
                        <c:v>0.685771387440821</c:v>
                      </c:pt>
                      <c:pt idx="3798">
                        <c:v>0.67555971511656598</c:v>
                      </c:pt>
                      <c:pt idx="3799">
                        <c:v>0.69903720502546796</c:v>
                      </c:pt>
                      <c:pt idx="3800">
                        <c:v>0.72593291491947798</c:v>
                      </c:pt>
                      <c:pt idx="3801">
                        <c:v>0.75365176504504605</c:v>
                      </c:pt>
                      <c:pt idx="3802">
                        <c:v>0.80863504876018899</c:v>
                      </c:pt>
                      <c:pt idx="3803">
                        <c:v>0.83347643834671303</c:v>
                      </c:pt>
                      <c:pt idx="3804">
                        <c:v>0.83580812282091699</c:v>
                      </c:pt>
                      <c:pt idx="3805">
                        <c:v>0.83369456836712497</c:v>
                      </c:pt>
                      <c:pt idx="3806">
                        <c:v>0.831889091354029</c:v>
                      </c:pt>
                      <c:pt idx="3807">
                        <c:v>0.80359092767251505</c:v>
                      </c:pt>
                      <c:pt idx="3808">
                        <c:v>0.75661101323843305</c:v>
                      </c:pt>
                      <c:pt idx="3809">
                        <c:v>0.75948289231527499</c:v>
                      </c:pt>
                      <c:pt idx="3810">
                        <c:v>0.79486075779919496</c:v>
                      </c:pt>
                      <c:pt idx="3811">
                        <c:v>0.794083711837548</c:v>
                      </c:pt>
                      <c:pt idx="3812">
                        <c:v>0.74617871781624501</c:v>
                      </c:pt>
                      <c:pt idx="3813">
                        <c:v>0.76354322800452701</c:v>
                      </c:pt>
                      <c:pt idx="3814">
                        <c:v>0.75652132998570198</c:v>
                      </c:pt>
                      <c:pt idx="3815">
                        <c:v>0.72778547590064002</c:v>
                      </c:pt>
                      <c:pt idx="3816">
                        <c:v>0.69311341204251797</c:v>
                      </c:pt>
                      <c:pt idx="3817">
                        <c:v>0.69480183287156805</c:v>
                      </c:pt>
                      <c:pt idx="3818">
                        <c:v>0.72997214816189204</c:v>
                      </c:pt>
                      <c:pt idx="3819">
                        <c:v>0.73261021554651296</c:v>
                      </c:pt>
                      <c:pt idx="3820">
                        <c:v>0.75495677020487295</c:v>
                      </c:pt>
                      <c:pt idx="3821">
                        <c:v>0.75576896296168605</c:v>
                      </c:pt>
                      <c:pt idx="3822">
                        <c:v>0.77312923682427503</c:v>
                      </c:pt>
                      <c:pt idx="3823">
                        <c:v>0.77910504516784695</c:v>
                      </c:pt>
                      <c:pt idx="3824">
                        <c:v>0.79011683308731695</c:v>
                      </c:pt>
                      <c:pt idx="3825">
                        <c:v>0.77093448630262895</c:v>
                      </c:pt>
                      <c:pt idx="3826">
                        <c:v>0.75840700837147601</c:v>
                      </c:pt>
                      <c:pt idx="3827">
                        <c:v>0.77710011924394296</c:v>
                      </c:pt>
                      <c:pt idx="3828">
                        <c:v>0.76107648409694095</c:v>
                      </c:pt>
                      <c:pt idx="3829">
                        <c:v>0.76447923785989702</c:v>
                      </c:pt>
                      <c:pt idx="3830">
                        <c:v>0.766647987329799</c:v>
                      </c:pt>
                      <c:pt idx="3831">
                        <c:v>0.75833221905613202</c:v>
                      </c:pt>
                      <c:pt idx="3832">
                        <c:v>0.75199537565462804</c:v>
                      </c:pt>
                      <c:pt idx="3833">
                        <c:v>0.75945763609585704</c:v>
                      </c:pt>
                      <c:pt idx="3834">
                        <c:v>0.78529356984895704</c:v>
                      </c:pt>
                      <c:pt idx="3835">
                        <c:v>0.78509907430554005</c:v>
                      </c:pt>
                      <c:pt idx="3836">
                        <c:v>0.772159602626039</c:v>
                      </c:pt>
                      <c:pt idx="3837">
                        <c:v>0.74562716518883299</c:v>
                      </c:pt>
                      <c:pt idx="3838">
                        <c:v>0.75730650130009303</c:v>
                      </c:pt>
                      <c:pt idx="3839">
                        <c:v>0.76050678846028597</c:v>
                      </c:pt>
                      <c:pt idx="3840">
                        <c:v>0.81268603011972096</c:v>
                      </c:pt>
                      <c:pt idx="3841">
                        <c:v>0.83593196771010403</c:v>
                      </c:pt>
                      <c:pt idx="3842">
                        <c:v>0.81716472131260398</c:v>
                      </c:pt>
                      <c:pt idx="3843">
                        <c:v>0.82720483750356899</c:v>
                      </c:pt>
                      <c:pt idx="3844">
                        <c:v>0.84217984117990496</c:v>
                      </c:pt>
                      <c:pt idx="3845">
                        <c:v>0.847057471470961</c:v>
                      </c:pt>
                      <c:pt idx="3846">
                        <c:v>0.84325047956934496</c:v>
                      </c:pt>
                      <c:pt idx="3847">
                        <c:v>0.84643382514743604</c:v>
                      </c:pt>
                      <c:pt idx="3848">
                        <c:v>0.82800628370180196</c:v>
                      </c:pt>
                      <c:pt idx="3849">
                        <c:v>0.80330904080892895</c:v>
                      </c:pt>
                      <c:pt idx="3850">
                        <c:v>0.75764276242892203</c:v>
                      </c:pt>
                      <c:pt idx="3851">
                        <c:v>0.76897110044047201</c:v>
                      </c:pt>
                      <c:pt idx="3852">
                        <c:v>0.79862002392321596</c:v>
                      </c:pt>
                      <c:pt idx="3853">
                        <c:v>0.84499662267642806</c:v>
                      </c:pt>
                      <c:pt idx="3854">
                        <c:v>0.83776830415086001</c:v>
                      </c:pt>
                      <c:pt idx="3855">
                        <c:v>0.82200728399012202</c:v>
                      </c:pt>
                      <c:pt idx="3856">
                        <c:v>0.776205179369576</c:v>
                      </c:pt>
                      <c:pt idx="3857">
                        <c:v>0.75273205600980897</c:v>
                      </c:pt>
                      <c:pt idx="3858">
                        <c:v>0.72771572122943995</c:v>
                      </c:pt>
                      <c:pt idx="3859">
                        <c:v>0.707785912070231</c:v>
                      </c:pt>
                      <c:pt idx="3860">
                        <c:v>0.67523791552066204</c:v>
                      </c:pt>
                      <c:pt idx="3861">
                        <c:v>0.65700210865270403</c:v>
                      </c:pt>
                      <c:pt idx="3862">
                        <c:v>0.66672341537788604</c:v>
                      </c:pt>
                      <c:pt idx="3863">
                        <c:v>0.67626428067323796</c:v>
                      </c:pt>
                      <c:pt idx="3864">
                        <c:v>0.69885876438879402</c:v>
                      </c:pt>
                      <c:pt idx="3865">
                        <c:v>0.71603097143530403</c:v>
                      </c:pt>
                      <c:pt idx="3866">
                        <c:v>0.75512270778965995</c:v>
                      </c:pt>
                      <c:pt idx="3867">
                        <c:v>0.79945684422665597</c:v>
                      </c:pt>
                      <c:pt idx="3868">
                        <c:v>0.801366085349135</c:v>
                      </c:pt>
                      <c:pt idx="3869">
                        <c:v>0.799112750750826</c:v>
                      </c:pt>
                      <c:pt idx="3870">
                        <c:v>0.79745128648727004</c:v>
                      </c:pt>
                      <c:pt idx="3871">
                        <c:v>0.78086034797386505</c:v>
                      </c:pt>
                      <c:pt idx="3872">
                        <c:v>0.759927521996692</c:v>
                      </c:pt>
                      <c:pt idx="3873">
                        <c:v>0.77553590455823196</c:v>
                      </c:pt>
                      <c:pt idx="3874">
                        <c:v>0.80813034105081105</c:v>
                      </c:pt>
                      <c:pt idx="3875">
                        <c:v>0.82805689137290694</c:v>
                      </c:pt>
                      <c:pt idx="3876">
                        <c:v>0.822570155755869</c:v>
                      </c:pt>
                      <c:pt idx="3877">
                        <c:v>0.83566280790316405</c:v>
                      </c:pt>
                      <c:pt idx="3878">
                        <c:v>0.82218576814295297</c:v>
                      </c:pt>
                      <c:pt idx="3879">
                        <c:v>0.82757094880730997</c:v>
                      </c:pt>
                      <c:pt idx="3880">
                        <c:v>0.81450672181841499</c:v>
                      </c:pt>
                      <c:pt idx="3881">
                        <c:v>0.77829068400106804</c:v>
                      </c:pt>
                      <c:pt idx="3882">
                        <c:v>0.73729585909720097</c:v>
                      </c:pt>
                      <c:pt idx="3883">
                        <c:v>0.71986577076178704</c:v>
                      </c:pt>
                      <c:pt idx="3884">
                        <c:v>0.71798289311920405</c:v>
                      </c:pt>
                      <c:pt idx="3885">
                        <c:v>0.70276412923960796</c:v>
                      </c:pt>
                      <c:pt idx="3886">
                        <c:v>0.69846706514804602</c:v>
                      </c:pt>
                      <c:pt idx="3887">
                        <c:v>0.71819676905946495</c:v>
                      </c:pt>
                      <c:pt idx="3888">
                        <c:v>0.73260740655521095</c:v>
                      </c:pt>
                      <c:pt idx="3889">
                        <c:v>0.74061983108554397</c:v>
                      </c:pt>
                      <c:pt idx="3890">
                        <c:v>0.74392948529244896</c:v>
                      </c:pt>
                      <c:pt idx="3891">
                        <c:v>0.77984808198026001</c:v>
                      </c:pt>
                      <c:pt idx="3892">
                        <c:v>0.78413384193656399</c:v>
                      </c:pt>
                      <c:pt idx="3893">
                        <c:v>0.76922380506760102</c:v>
                      </c:pt>
                      <c:pt idx="3894">
                        <c:v>0.77931650074016101</c:v>
                      </c:pt>
                      <c:pt idx="3895">
                        <c:v>0.77987548315374899</c:v>
                      </c:pt>
                      <c:pt idx="3896">
                        <c:v>0.76758610972485297</c:v>
                      </c:pt>
                      <c:pt idx="3897">
                        <c:v>0.75306115553567399</c:v>
                      </c:pt>
                      <c:pt idx="3898">
                        <c:v>0.72676713326460896</c:v>
                      </c:pt>
                      <c:pt idx="3899">
                        <c:v>0.71954014212109196</c:v>
                      </c:pt>
                      <c:pt idx="3900">
                        <c:v>0.70565771728061399</c:v>
                      </c:pt>
                      <c:pt idx="3901">
                        <c:v>0.72435865123452703</c:v>
                      </c:pt>
                      <c:pt idx="3902">
                        <c:v>0.74028397927854594</c:v>
                      </c:pt>
                      <c:pt idx="3903">
                        <c:v>0.73567728442686797</c:v>
                      </c:pt>
                      <c:pt idx="3904">
                        <c:v>0.75540467248024101</c:v>
                      </c:pt>
                      <c:pt idx="3905">
                        <c:v>0.77569673737808897</c:v>
                      </c:pt>
                      <c:pt idx="3906">
                        <c:v>0.78069841692425601</c:v>
                      </c:pt>
                      <c:pt idx="3907">
                        <c:v>0.78981037513132701</c:v>
                      </c:pt>
                      <c:pt idx="3908">
                        <c:v>0.79460441975738505</c:v>
                      </c:pt>
                      <c:pt idx="3909">
                        <c:v>0.77272417835617302</c:v>
                      </c:pt>
                      <c:pt idx="3910">
                        <c:v>0.75418334420201805</c:v>
                      </c:pt>
                      <c:pt idx="3911">
                        <c:v>0.73584717953998802</c:v>
                      </c:pt>
                      <c:pt idx="3912">
                        <c:v>0.70787375245955697</c:v>
                      </c:pt>
                      <c:pt idx="3913">
                        <c:v>0.70788319211180895</c:v>
                      </c:pt>
                      <c:pt idx="3914">
                        <c:v>0.71292830067607504</c:v>
                      </c:pt>
                      <c:pt idx="3915">
                        <c:v>0.72049114484874599</c:v>
                      </c:pt>
                      <c:pt idx="3916">
                        <c:v>0.71857130192462004</c:v>
                      </c:pt>
                      <c:pt idx="3917">
                        <c:v>0.70973855039244305</c:v>
                      </c:pt>
                      <c:pt idx="3918">
                        <c:v>0.70404064958388402</c:v>
                      </c:pt>
                      <c:pt idx="3919">
                        <c:v>0.68796115886341802</c:v>
                      </c:pt>
                      <c:pt idx="3920">
                        <c:v>0.67925689060724304</c:v>
                      </c:pt>
                      <c:pt idx="3921">
                        <c:v>0.69483632866388501</c:v>
                      </c:pt>
                      <c:pt idx="3922">
                        <c:v>0.71457927443296698</c:v>
                      </c:pt>
                      <c:pt idx="3923">
                        <c:v>0.71651545486618295</c:v>
                      </c:pt>
                      <c:pt idx="3924">
                        <c:v>0.73135251413913605</c:v>
                      </c:pt>
                      <c:pt idx="3925">
                        <c:v>0.74852926817522403</c:v>
                      </c:pt>
                      <c:pt idx="3926">
                        <c:v>0.77028143894558798</c:v>
                      </c:pt>
                      <c:pt idx="3927">
                        <c:v>0.80979126935728996</c:v>
                      </c:pt>
                      <c:pt idx="3928">
                        <c:v>0.82969582274862497</c:v>
                      </c:pt>
                      <c:pt idx="3929">
                        <c:v>0.841686738329818</c:v>
                      </c:pt>
                      <c:pt idx="3930">
                        <c:v>0.85046644751824496</c:v>
                      </c:pt>
                      <c:pt idx="3931">
                        <c:v>0.85510927764108502</c:v>
                      </c:pt>
                      <c:pt idx="3932">
                        <c:v>0.88236526601228804</c:v>
                      </c:pt>
                      <c:pt idx="3933">
                        <c:v>0.87513571047962002</c:v>
                      </c:pt>
                      <c:pt idx="3934">
                        <c:v>0.85220485752208097</c:v>
                      </c:pt>
                      <c:pt idx="3935">
                        <c:v>0.83703336642009496</c:v>
                      </c:pt>
                      <c:pt idx="3936">
                        <c:v>0.84231500074924204</c:v>
                      </c:pt>
                      <c:pt idx="3937">
                        <c:v>0.84446048521489103</c:v>
                      </c:pt>
                      <c:pt idx="3938">
                        <c:v>0.82319516366491596</c:v>
                      </c:pt>
                      <c:pt idx="3939">
                        <c:v>0.82585227187223098</c:v>
                      </c:pt>
                      <c:pt idx="3940">
                        <c:v>0.80540757219940196</c:v>
                      </c:pt>
                      <c:pt idx="3941">
                        <c:v>0.78694087387973299</c:v>
                      </c:pt>
                      <c:pt idx="3942">
                        <c:v>0.72494391173621897</c:v>
                      </c:pt>
                      <c:pt idx="3943">
                        <c:v>0.71279833359214495</c:v>
                      </c:pt>
                      <c:pt idx="3944">
                        <c:v>0.70137251597323103</c:v>
                      </c:pt>
                      <c:pt idx="3945">
                        <c:v>0.69300461726849205</c:v>
                      </c:pt>
                      <c:pt idx="3946">
                        <c:v>0.717246002774933</c:v>
                      </c:pt>
                      <c:pt idx="3947">
                        <c:v>0.71717863488329703</c:v>
                      </c:pt>
                      <c:pt idx="3948">
                        <c:v>0.71192076857850495</c:v>
                      </c:pt>
                      <c:pt idx="3949">
                        <c:v>0.72889093265482097</c:v>
                      </c:pt>
                      <c:pt idx="3950">
                        <c:v>0.794633687207978</c:v>
                      </c:pt>
                      <c:pt idx="3951">
                        <c:v>0.85369598922108303</c:v>
                      </c:pt>
                      <c:pt idx="3952">
                        <c:v>0.87752882652407305</c:v>
                      </c:pt>
                      <c:pt idx="3953">
                        <c:v>0.89496407218941698</c:v>
                      </c:pt>
                      <c:pt idx="3954">
                        <c:v>0.89798425682583505</c:v>
                      </c:pt>
                      <c:pt idx="3955">
                        <c:v>0.90010584931102799</c:v>
                      </c:pt>
                      <c:pt idx="3956">
                        <c:v>0.93460624406717296</c:v>
                      </c:pt>
                      <c:pt idx="3957">
                        <c:v>0.90286131128604896</c:v>
                      </c:pt>
                      <c:pt idx="3958">
                        <c:v>0.880034021609023</c:v>
                      </c:pt>
                      <c:pt idx="3959">
                        <c:v>0.87807292431398698</c:v>
                      </c:pt>
                      <c:pt idx="3960">
                        <c:v>0.83486934499188903</c:v>
                      </c:pt>
                      <c:pt idx="3961">
                        <c:v>0.830442526726615</c:v>
                      </c:pt>
                      <c:pt idx="3962">
                        <c:v>0.85456531371700295</c:v>
                      </c:pt>
                      <c:pt idx="3963">
                        <c:v>0.84297017361109405</c:v>
                      </c:pt>
                      <c:pt idx="3964">
                        <c:v>0.84270759735471501</c:v>
                      </c:pt>
                      <c:pt idx="3965">
                        <c:v>0.84154620300973804</c:v>
                      </c:pt>
                      <c:pt idx="3966">
                        <c:v>0.87358522609002498</c:v>
                      </c:pt>
                      <c:pt idx="3967">
                        <c:v>0.87815494839341302</c:v>
                      </c:pt>
                      <c:pt idx="3968">
                        <c:v>0.877482778973244</c:v>
                      </c:pt>
                      <c:pt idx="3969">
                        <c:v>0.88788600915540195</c:v>
                      </c:pt>
                      <c:pt idx="3970">
                        <c:v>0.87320944507260601</c:v>
                      </c:pt>
                      <c:pt idx="3971">
                        <c:v>0.88343305284789997</c:v>
                      </c:pt>
                      <c:pt idx="3972">
                        <c:v>0.87145475052985499</c:v>
                      </c:pt>
                      <c:pt idx="3973">
                        <c:v>0.86767368122080901</c:v>
                      </c:pt>
                      <c:pt idx="3974">
                        <c:v>0.88861279421476302</c:v>
                      </c:pt>
                      <c:pt idx="3975">
                        <c:v>0.88999663963235698</c:v>
                      </c:pt>
                      <c:pt idx="3976">
                        <c:v>0.88714039573099202</c:v>
                      </c:pt>
                      <c:pt idx="3977">
                        <c:v>0.89304657004218302</c:v>
                      </c:pt>
                      <c:pt idx="3978">
                        <c:v>0.82738733368226602</c:v>
                      </c:pt>
                      <c:pt idx="3979">
                        <c:v>0.83396071727919197</c:v>
                      </c:pt>
                      <c:pt idx="3980">
                        <c:v>0.85723644663961196</c:v>
                      </c:pt>
                      <c:pt idx="3981">
                        <c:v>0.86563288064721799</c:v>
                      </c:pt>
                      <c:pt idx="3982">
                        <c:v>0.86940292824271703</c:v>
                      </c:pt>
                      <c:pt idx="3983">
                        <c:v>0.86451215807526804</c:v>
                      </c:pt>
                      <c:pt idx="3984">
                        <c:v>0.87403591233549005</c:v>
                      </c:pt>
                      <c:pt idx="3985">
                        <c:v>0.87220047409932799</c:v>
                      </c:pt>
                      <c:pt idx="3986">
                        <c:v>0.88228698473637701</c:v>
                      </c:pt>
                      <c:pt idx="3987">
                        <c:v>0.87659461939339101</c:v>
                      </c:pt>
                      <c:pt idx="3988">
                        <c:v>0.87817336251184497</c:v>
                      </c:pt>
                      <c:pt idx="3989">
                        <c:v>0.88101033798564599</c:v>
                      </c:pt>
                      <c:pt idx="3990">
                        <c:v>0.83936578197940004</c:v>
                      </c:pt>
                      <c:pt idx="3991">
                        <c:v>0.82979011506227895</c:v>
                      </c:pt>
                      <c:pt idx="3992">
                        <c:v>0.80546431388045803</c:v>
                      </c:pt>
                      <c:pt idx="3993">
                        <c:v>0.76826451668529505</c:v>
                      </c:pt>
                      <c:pt idx="3994">
                        <c:v>0.72479484858986598</c:v>
                      </c:pt>
                      <c:pt idx="3995">
                        <c:v>0.74073621446650595</c:v>
                      </c:pt>
                      <c:pt idx="3996">
                        <c:v>0.72147369931954397</c:v>
                      </c:pt>
                      <c:pt idx="3997">
                        <c:v>0.70850748602450397</c:v>
                      </c:pt>
                      <c:pt idx="3998">
                        <c:v>0.71255299507353198</c:v>
                      </c:pt>
                      <c:pt idx="3999">
                        <c:v>0.74537952048588396</c:v>
                      </c:pt>
                      <c:pt idx="4000">
                        <c:v>0.74814146767258904</c:v>
                      </c:pt>
                      <c:pt idx="4001">
                        <c:v>0.75753346256493803</c:v>
                      </c:pt>
                      <c:pt idx="4002">
                        <c:v>0.76980382174581297</c:v>
                      </c:pt>
                      <c:pt idx="4003">
                        <c:v>0.80949251202575301</c:v>
                      </c:pt>
                      <c:pt idx="4004">
                        <c:v>0.84756259544976797</c:v>
                      </c:pt>
                      <c:pt idx="4005">
                        <c:v>0.84500626700159498</c:v>
                      </c:pt>
                      <c:pt idx="4006">
                        <c:v>0.84319514155424102</c:v>
                      </c:pt>
                      <c:pt idx="4007">
                        <c:v>0.84164126508060599</c:v>
                      </c:pt>
                      <c:pt idx="4008">
                        <c:v>0.81981272765367796</c:v>
                      </c:pt>
                      <c:pt idx="4009">
                        <c:v>0.81486773995869999</c:v>
                      </c:pt>
                      <c:pt idx="4010">
                        <c:v>0.83901221321596597</c:v>
                      </c:pt>
                      <c:pt idx="4011">
                        <c:v>0.81577261912670695</c:v>
                      </c:pt>
                      <c:pt idx="4012">
                        <c:v>0.77107744763177899</c:v>
                      </c:pt>
                      <c:pt idx="4013">
                        <c:v>0.74123579010795004</c:v>
                      </c:pt>
                      <c:pt idx="4014">
                        <c:v>0.75029971582300303</c:v>
                      </c:pt>
                      <c:pt idx="4015">
                        <c:v>0.77856017265977495</c:v>
                      </c:pt>
                      <c:pt idx="4016">
                        <c:v>0.78076478596653998</c:v>
                      </c:pt>
                      <c:pt idx="4017">
                        <c:v>0.77739407235990698</c:v>
                      </c:pt>
                      <c:pt idx="4018">
                        <c:v>0.785381562773664</c:v>
                      </c:pt>
                      <c:pt idx="4019">
                        <c:v>0.79246995267711295</c:v>
                      </c:pt>
                      <c:pt idx="4020">
                        <c:v>0.78974250271563395</c:v>
                      </c:pt>
                      <c:pt idx="4021">
                        <c:v>0.78796554657486695</c:v>
                      </c:pt>
                      <c:pt idx="4022">
                        <c:v>0.81843789271088097</c:v>
                      </c:pt>
                      <c:pt idx="4023">
                        <c:v>0.85695272708126702</c:v>
                      </c:pt>
                      <c:pt idx="4024">
                        <c:v>0.86152171508820197</c:v>
                      </c:pt>
                      <c:pt idx="4025">
                        <c:v>0.87934932991351999</c:v>
                      </c:pt>
                      <c:pt idx="4026">
                        <c:v>0.85991594743279498</c:v>
                      </c:pt>
                      <c:pt idx="4027">
                        <c:v>0.83896561503009404</c:v>
                      </c:pt>
                      <c:pt idx="4028">
                        <c:v>0.78412054715263202</c:v>
                      </c:pt>
                      <c:pt idx="4029">
                        <c:v>0.77203358384215803</c:v>
                      </c:pt>
                      <c:pt idx="4030">
                        <c:v>0.78530837194956105</c:v>
                      </c:pt>
                      <c:pt idx="4031">
                        <c:v>0.78763553767635797</c:v>
                      </c:pt>
                      <c:pt idx="4032">
                        <c:v>0.75827844511907305</c:v>
                      </c:pt>
                      <c:pt idx="4033">
                        <c:v>0.74893848211964897</c:v>
                      </c:pt>
                      <c:pt idx="4034">
                        <c:v>0.74828342373460999</c:v>
                      </c:pt>
                      <c:pt idx="4035">
                        <c:v>0.79074735277621799</c:v>
                      </c:pt>
                      <c:pt idx="4036">
                        <c:v>0.77978793565572901</c:v>
                      </c:pt>
                      <c:pt idx="4037">
                        <c:v>0.76684959366307903</c:v>
                      </c:pt>
                      <c:pt idx="4038">
                        <c:v>0.77929926458693199</c:v>
                      </c:pt>
                      <c:pt idx="4039">
                        <c:v>0.80331214792935401</c:v>
                      </c:pt>
                      <c:pt idx="4040">
                        <c:v>0.786903345376056</c:v>
                      </c:pt>
                      <c:pt idx="4041">
                        <c:v>0.79431449492859696</c:v>
                      </c:pt>
                      <c:pt idx="4042">
                        <c:v>0.82323261519720903</c:v>
                      </c:pt>
                      <c:pt idx="4043">
                        <c:v>0.86633415944971304</c:v>
                      </c:pt>
                      <c:pt idx="4044">
                        <c:v>0.87587474232335205</c:v>
                      </c:pt>
                      <c:pt idx="4045">
                        <c:v>0.88577338383952298</c:v>
                      </c:pt>
                      <c:pt idx="4046">
                        <c:v>0.87202997288426698</c:v>
                      </c:pt>
                      <c:pt idx="4047">
                        <c:v>0.865300336690218</c:v>
                      </c:pt>
                      <c:pt idx="4048">
                        <c:v>0.85497175665951697</c:v>
                      </c:pt>
                      <c:pt idx="4049">
                        <c:v>0.82259431677982997</c:v>
                      </c:pt>
                      <c:pt idx="4050">
                        <c:v>0.81118450027871303</c:v>
                      </c:pt>
                      <c:pt idx="4051">
                        <c:v>0.81354780854341702</c:v>
                      </c:pt>
                      <c:pt idx="4052">
                        <c:v>0.80555479991884404</c:v>
                      </c:pt>
                      <c:pt idx="4053">
                        <c:v>0.78784873805014899</c:v>
                      </c:pt>
                      <c:pt idx="4054">
                        <c:v>0.77345782712404598</c:v>
                      </c:pt>
                      <c:pt idx="4055">
                        <c:v>0.78139815683242497</c:v>
                      </c:pt>
                      <c:pt idx="4056">
                        <c:v>0.790264413393164</c:v>
                      </c:pt>
                      <c:pt idx="4057">
                        <c:v>0.78065646939493305</c:v>
                      </c:pt>
                      <c:pt idx="4058">
                        <c:v>0.76783785560518703</c:v>
                      </c:pt>
                      <c:pt idx="4059">
                        <c:v>0.74463948764466603</c:v>
                      </c:pt>
                      <c:pt idx="4060">
                        <c:v>0.73459950167714305</c:v>
                      </c:pt>
                      <c:pt idx="4061">
                        <c:v>0.779912087963752</c:v>
                      </c:pt>
                      <c:pt idx="4062">
                        <c:v>0.77781547509206295</c:v>
                      </c:pt>
                      <c:pt idx="4063">
                        <c:v>0.81688659838205002</c:v>
                      </c:pt>
                      <c:pt idx="4064">
                        <c:v>0.85035726294686598</c:v>
                      </c:pt>
                      <c:pt idx="4065">
                        <c:v>0.90525950279242595</c:v>
                      </c:pt>
                      <c:pt idx="4066">
                        <c:v>0.92441882494077199</c:v>
                      </c:pt>
                      <c:pt idx="4067">
                        <c:v>0.95555307083431995</c:v>
                      </c:pt>
                      <c:pt idx="4068">
                        <c:v>0.94459704277438505</c:v>
                      </c:pt>
                      <c:pt idx="4069">
                        <c:v>0.92007318076852096</c:v>
                      </c:pt>
                      <c:pt idx="4070">
                        <c:v>0.93704998175509102</c:v>
                      </c:pt>
                      <c:pt idx="4071">
                        <c:v>0.90060400142298902</c:v>
                      </c:pt>
                      <c:pt idx="4072">
                        <c:v>0.89545654712524503</c:v>
                      </c:pt>
                      <c:pt idx="4073">
                        <c:v>0.85788047880774199</c:v>
                      </c:pt>
                      <c:pt idx="4074">
                        <c:v>0.82937589461948402</c:v>
                      </c:pt>
                      <c:pt idx="4075">
                        <c:v>0.80308150520019195</c:v>
                      </c:pt>
                      <c:pt idx="4076">
                        <c:v>0.82129456985352001</c:v>
                      </c:pt>
                      <c:pt idx="4077">
                        <c:v>0.81432519483194798</c:v>
                      </c:pt>
                      <c:pt idx="4078">
                        <c:v>0.83446663831217505</c:v>
                      </c:pt>
                      <c:pt idx="4079">
                        <c:v>0.83464178070151596</c:v>
                      </c:pt>
                      <c:pt idx="4080">
                        <c:v>0.82949799788603995</c:v>
                      </c:pt>
                      <c:pt idx="4081">
                        <c:v>0.88494692803363695</c:v>
                      </c:pt>
                      <c:pt idx="4082">
                        <c:v>0.909045938836472</c:v>
                      </c:pt>
                      <c:pt idx="4083">
                        <c:v>0.92584681714061701</c:v>
                      </c:pt>
                      <c:pt idx="4084">
                        <c:v>0.95523877407135405</c:v>
                      </c:pt>
                      <c:pt idx="4085">
                        <c:v>0.988561754404362</c:v>
                      </c:pt>
                      <c:pt idx="4086">
                        <c:v>0.98220909910760601</c:v>
                      </c:pt>
                      <c:pt idx="4087">
                        <c:v>0.98132898410344405</c:v>
                      </c:pt>
                      <c:pt idx="4088">
                        <c:v>0.93833205122546004</c:v>
                      </c:pt>
                      <c:pt idx="4089">
                        <c:v>0.898495242093727</c:v>
                      </c:pt>
                      <c:pt idx="4090">
                        <c:v>0.89509629003647795</c:v>
                      </c:pt>
                      <c:pt idx="4091">
                        <c:v>0.85710935765747698</c:v>
                      </c:pt>
                      <c:pt idx="4092">
                        <c:v>0.84453585242846696</c:v>
                      </c:pt>
                      <c:pt idx="4093">
                        <c:v>0.87731722605027196</c:v>
                      </c:pt>
                      <c:pt idx="4094">
                        <c:v>0.86882920657644902</c:v>
                      </c:pt>
                      <c:pt idx="4095">
                        <c:v>0.83132994580283304</c:v>
                      </c:pt>
                      <c:pt idx="4096">
                        <c:v>0.85110824704969601</c:v>
                      </c:pt>
                      <c:pt idx="4097">
                        <c:v>0.87011564864054103</c:v>
                      </c:pt>
                      <c:pt idx="4098">
                        <c:v>0.87689115993417499</c:v>
                      </c:pt>
                      <c:pt idx="4099">
                        <c:v>0.88171400785427401</c:v>
                      </c:pt>
                      <c:pt idx="4100">
                        <c:v>0.92934720091690004</c:v>
                      </c:pt>
                      <c:pt idx="4101">
                        <c:v>0.93573726238252597</c:v>
                      </c:pt>
                      <c:pt idx="4102">
                        <c:v>0.93655086724790204</c:v>
                      </c:pt>
                      <c:pt idx="4103">
                        <c:v>0.95095743787098297</c:v>
                      </c:pt>
                      <c:pt idx="4104">
                        <c:v>0.92872029575626203</c:v>
                      </c:pt>
                      <c:pt idx="4105">
                        <c:v>0.92267148157450696</c:v>
                      </c:pt>
                      <c:pt idx="4106">
                        <c:v>0.94005745209229696</c:v>
                      </c:pt>
                      <c:pt idx="4107">
                        <c:v>0.94091990847265905</c:v>
                      </c:pt>
                      <c:pt idx="4108">
                        <c:v>0.91233371557139298</c:v>
                      </c:pt>
                      <c:pt idx="4109">
                        <c:v>0.90199186544085797</c:v>
                      </c:pt>
                      <c:pt idx="4110">
                        <c:v>0.89606955758311702</c:v>
                      </c:pt>
                      <c:pt idx="4111">
                        <c:v>0.857846554138191</c:v>
                      </c:pt>
                      <c:pt idx="4112">
                        <c:v>0.82260436269653803</c:v>
                      </c:pt>
                      <c:pt idx="4113">
                        <c:v>0.78232534441385004</c:v>
                      </c:pt>
                      <c:pt idx="4114">
                        <c:v>0.75194010322682803</c:v>
                      </c:pt>
                      <c:pt idx="4115">
                        <c:v>0.75781256010617304</c:v>
                      </c:pt>
                      <c:pt idx="4116">
                        <c:v>0.74379637070366</c:v>
                      </c:pt>
                      <c:pt idx="4117">
                        <c:v>0.76120690818979897</c:v>
                      </c:pt>
                      <c:pt idx="4118">
                        <c:v>0.77509728633516495</c:v>
                      </c:pt>
                      <c:pt idx="4119">
                        <c:v>0.79739075315284702</c:v>
                      </c:pt>
                      <c:pt idx="4120">
                        <c:v>0.765901403057337</c:v>
                      </c:pt>
                      <c:pt idx="4121">
                        <c:v>0.76910253748266799</c:v>
                      </c:pt>
                      <c:pt idx="4122">
                        <c:v>0.78412385087857395</c:v>
                      </c:pt>
                      <c:pt idx="4123">
                        <c:v>0.79598475810651703</c:v>
                      </c:pt>
                      <c:pt idx="4124">
                        <c:v>0.80422243695117002</c:v>
                      </c:pt>
                      <c:pt idx="4125">
                        <c:v>0.81929514365747802</c:v>
                      </c:pt>
                      <c:pt idx="4126">
                        <c:v>0.78680334158743004</c:v>
                      </c:pt>
                      <c:pt idx="4127">
                        <c:v>0.775485300980984</c:v>
                      </c:pt>
                      <c:pt idx="4128">
                        <c:v>0.76979511028518699</c:v>
                      </c:pt>
                      <c:pt idx="4129">
                        <c:v>0.81100103290881598</c:v>
                      </c:pt>
                      <c:pt idx="4130">
                        <c:v>0.80764895541456305</c:v>
                      </c:pt>
                      <c:pt idx="4131">
                        <c:v>0.80244671874586504</c:v>
                      </c:pt>
                      <c:pt idx="4132">
                        <c:v>0.82116835049066095</c:v>
                      </c:pt>
                      <c:pt idx="4133">
                        <c:v>0.84921786807328303</c:v>
                      </c:pt>
                      <c:pt idx="4134">
                        <c:v>0.84671462746578896</c:v>
                      </c:pt>
                      <c:pt idx="4135">
                        <c:v>0.83347046740614705</c:v>
                      </c:pt>
                      <c:pt idx="4136">
                        <c:v>0.82536592080834303</c:v>
                      </c:pt>
                      <c:pt idx="4137">
                        <c:v>0.84103134511454203</c:v>
                      </c:pt>
                      <c:pt idx="4138">
                        <c:v>0.86047474257865797</c:v>
                      </c:pt>
                      <c:pt idx="4139">
                        <c:v>0.87688593472910104</c:v>
                      </c:pt>
                      <c:pt idx="4140">
                        <c:v>0.88898037122755202</c:v>
                      </c:pt>
                      <c:pt idx="4141">
                        <c:v>0.90752495060307103</c:v>
                      </c:pt>
                      <c:pt idx="4142">
                        <c:v>0.90689982519892598</c:v>
                      </c:pt>
                      <c:pt idx="4143">
                        <c:v>0.91513976341728298</c:v>
                      </c:pt>
                      <c:pt idx="4144">
                        <c:v>0.90341340054475505</c:v>
                      </c:pt>
                      <c:pt idx="4145">
                        <c:v>0.91131871740207904</c:v>
                      </c:pt>
                      <c:pt idx="4146">
                        <c:v>0.95214144957140101</c:v>
                      </c:pt>
                      <c:pt idx="4147">
                        <c:v>0.924225064235628</c:v>
                      </c:pt>
                      <c:pt idx="4148">
                        <c:v>0.935007559210283</c:v>
                      </c:pt>
                      <c:pt idx="4149">
                        <c:v>0.95177681000325698</c:v>
                      </c:pt>
                      <c:pt idx="4150">
                        <c:v>0.93591130869143901</c:v>
                      </c:pt>
                      <c:pt idx="4151">
                        <c:v>0.88538045467055304</c:v>
                      </c:pt>
                      <c:pt idx="4152">
                        <c:v>0.89387481764550103</c:v>
                      </c:pt>
                      <c:pt idx="4153">
                        <c:v>0.864414656045701</c:v>
                      </c:pt>
                      <c:pt idx="4154">
                        <c:v>0.85677095471123099</c:v>
                      </c:pt>
                      <c:pt idx="4155">
                        <c:v>0.84681455440870401</c:v>
                      </c:pt>
                      <c:pt idx="4156">
                        <c:v>0.85959969395873104</c:v>
                      </c:pt>
                      <c:pt idx="4157">
                        <c:v>0.84797329348987704</c:v>
                      </c:pt>
                      <c:pt idx="4158">
                        <c:v>0.83177317081702395</c:v>
                      </c:pt>
                      <c:pt idx="4159">
                        <c:v>0.87405920022421801</c:v>
                      </c:pt>
                      <c:pt idx="4160">
                        <c:v>0.88278568036111005</c:v>
                      </c:pt>
                      <c:pt idx="4161">
                        <c:v>0.878253533679618</c:v>
                      </c:pt>
                      <c:pt idx="4162">
                        <c:v>0.88366627498248096</c:v>
                      </c:pt>
                      <c:pt idx="4163">
                        <c:v>0.854953858178915</c:v>
                      </c:pt>
                      <c:pt idx="4164">
                        <c:v>0.86987492674943501</c:v>
                      </c:pt>
                      <c:pt idx="4165">
                        <c:v>0.86074364363045697</c:v>
                      </c:pt>
                      <c:pt idx="4166">
                        <c:v>0.861068729625308</c:v>
                      </c:pt>
                      <c:pt idx="4167">
                        <c:v>0.87079822658016304</c:v>
                      </c:pt>
                      <c:pt idx="4168">
                        <c:v>0.89558568106087</c:v>
                      </c:pt>
                      <c:pt idx="4169">
                        <c:v>0.88414028686527302</c:v>
                      </c:pt>
                      <c:pt idx="4170">
                        <c:v>0.905046134302121</c:v>
                      </c:pt>
                      <c:pt idx="4171">
                        <c:v>0.91957864640579001</c:v>
                      </c:pt>
                      <c:pt idx="4172">
                        <c:v>0.91167713125417404</c:v>
                      </c:pt>
                      <c:pt idx="4173">
                        <c:v>0.90102579157438101</c:v>
                      </c:pt>
                      <c:pt idx="4174">
                        <c:v>0.88579931758202402</c:v>
                      </c:pt>
                      <c:pt idx="4175">
                        <c:v>0.84934712397223799</c:v>
                      </c:pt>
                      <c:pt idx="4176">
                        <c:v>0.80500549237243502</c:v>
                      </c:pt>
                      <c:pt idx="4177">
                        <c:v>0.79491750215506496</c:v>
                      </c:pt>
                      <c:pt idx="4178">
                        <c:v>0.79608408207214099</c:v>
                      </c:pt>
                      <c:pt idx="4179">
                        <c:v>0.78699797898588197</c:v>
                      </c:pt>
                      <c:pt idx="4180">
                        <c:v>0.79271286687346898</c:v>
                      </c:pt>
                      <c:pt idx="4181">
                        <c:v>0.80415810887079497</c:v>
                      </c:pt>
                      <c:pt idx="4182">
                        <c:v>0.81424199298591404</c:v>
                      </c:pt>
                      <c:pt idx="4183">
                        <c:v>0.85418539044415898</c:v>
                      </c:pt>
                      <c:pt idx="4184">
                        <c:v>0.85699740355921405</c:v>
                      </c:pt>
                      <c:pt idx="4185">
                        <c:v>0.87810515275540002</c:v>
                      </c:pt>
                      <c:pt idx="4186">
                        <c:v>0.89805683488927102</c:v>
                      </c:pt>
                      <c:pt idx="4187">
                        <c:v>0.90587913092502304</c:v>
                      </c:pt>
                      <c:pt idx="4188">
                        <c:v>0.90326858494932105</c:v>
                      </c:pt>
                      <c:pt idx="4189">
                        <c:v>0.91702652591470302</c:v>
                      </c:pt>
                      <c:pt idx="4190">
                        <c:v>0.92721206696377401</c:v>
                      </c:pt>
                      <c:pt idx="4191">
                        <c:v>0.92280190785888905</c:v>
                      </c:pt>
                      <c:pt idx="4192">
                        <c:v>0.92227166126758597</c:v>
                      </c:pt>
                      <c:pt idx="4193">
                        <c:v>0.90747977103993605</c:v>
                      </c:pt>
                      <c:pt idx="4194">
                        <c:v>0.90818296389826303</c:v>
                      </c:pt>
                      <c:pt idx="4195">
                        <c:v>0.91723813454021896</c:v>
                      </c:pt>
                      <c:pt idx="4196">
                        <c:v>0.92847780329594098</c:v>
                      </c:pt>
                      <c:pt idx="4197">
                        <c:v>0.928205652943495</c:v>
                      </c:pt>
                      <c:pt idx="4198">
                        <c:v>0.91786126101754395</c:v>
                      </c:pt>
                      <c:pt idx="4199">
                        <c:v>0.91473819404639301</c:v>
                      </c:pt>
                      <c:pt idx="4200">
                        <c:v>0.913029290376416</c:v>
                      </c:pt>
                      <c:pt idx="4201">
                        <c:v>0.87090039534099695</c:v>
                      </c:pt>
                      <c:pt idx="4202">
                        <c:v>0.91151529489501004</c:v>
                      </c:pt>
                      <c:pt idx="4203">
                        <c:v>0.93748423067152098</c:v>
                      </c:pt>
                      <c:pt idx="4204">
                        <c:v>0.92899451666741995</c:v>
                      </c:pt>
                      <c:pt idx="4205">
                        <c:v>0.93810757631917296</c:v>
                      </c:pt>
                      <c:pt idx="4206">
                        <c:v>0.95567540037535603</c:v>
                      </c:pt>
                      <c:pt idx="4207">
                        <c:v>0.958108459361798</c:v>
                      </c:pt>
                      <c:pt idx="4208">
                        <c:v>0.98528767972815401</c:v>
                      </c:pt>
                      <c:pt idx="4209">
                        <c:v>0.97423084199940602</c:v>
                      </c:pt>
                      <c:pt idx="4210">
                        <c:v>0.95898544947295705</c:v>
                      </c:pt>
                      <c:pt idx="4211">
                        <c:v>0.95419887803487502</c:v>
                      </c:pt>
                      <c:pt idx="4212">
                        <c:v>0.96642377476131902</c:v>
                      </c:pt>
                      <c:pt idx="4213">
                        <c:v>0.97217339679891801</c:v>
                      </c:pt>
                      <c:pt idx="4214">
                        <c:v>0.95536135557036905</c:v>
                      </c:pt>
                      <c:pt idx="4215">
                        <c:v>0.94690072728202401</c:v>
                      </c:pt>
                      <c:pt idx="4216">
                        <c:v>0.91942457414521594</c:v>
                      </c:pt>
                      <c:pt idx="4217">
                        <c:v>0.90985898968324397</c:v>
                      </c:pt>
                      <c:pt idx="4218">
                        <c:v>0.89037449631383103</c:v>
                      </c:pt>
                      <c:pt idx="4219">
                        <c:v>0.921666311199138</c:v>
                      </c:pt>
                      <c:pt idx="4220">
                        <c:v>0.92119677783475895</c:v>
                      </c:pt>
                      <c:pt idx="4221">
                        <c:v>0.93432077507151301</c:v>
                      </c:pt>
                      <c:pt idx="4222">
                        <c:v>0.91524658092017097</c:v>
                      </c:pt>
                      <c:pt idx="4223">
                        <c:v>0.94175825309473504</c:v>
                      </c:pt>
                      <c:pt idx="4224">
                        <c:v>0.97785477765913298</c:v>
                      </c:pt>
                      <c:pt idx="4225">
                        <c:v>0.98098249360113099</c:v>
                      </c:pt>
                      <c:pt idx="4226">
                        <c:v>0.97519375261022401</c:v>
                      </c:pt>
                      <c:pt idx="4227">
                        <c:v>0.99612953302796703</c:v>
                      </c:pt>
                      <c:pt idx="4228">
                        <c:v>0.99540303311158296</c:v>
                      </c:pt>
                      <c:pt idx="4229">
                        <c:v>0.99256912504703498</c:v>
                      </c:pt>
                      <c:pt idx="4230">
                        <c:v>0.98932407049927695</c:v>
                      </c:pt>
                      <c:pt idx="4231">
                        <c:v>0.99661464458377602</c:v>
                      </c:pt>
                      <c:pt idx="4232">
                        <c:v>1.021352682706071</c:v>
                      </c:pt>
                      <c:pt idx="4233">
                        <c:v>1.017464646934872</c:v>
                      </c:pt>
                      <c:pt idx="4234">
                        <c:v>1.003245990929597</c:v>
                      </c:pt>
                      <c:pt idx="4235">
                        <c:v>1.002158043310128</c:v>
                      </c:pt>
                      <c:pt idx="4236">
                        <c:v>0.99521097588320295</c:v>
                      </c:pt>
                      <c:pt idx="4237">
                        <c:v>0.96973662005662897</c:v>
                      </c:pt>
                      <c:pt idx="4238">
                        <c:v>0.95215057253322</c:v>
                      </c:pt>
                      <c:pt idx="4239">
                        <c:v>0.94450856572902697</c:v>
                      </c:pt>
                      <c:pt idx="4240">
                        <c:v>0.95089665024266201</c:v>
                      </c:pt>
                      <c:pt idx="4241">
                        <c:v>0.93657323066459497</c:v>
                      </c:pt>
                      <c:pt idx="4242">
                        <c:v>0.91585077909814605</c:v>
                      </c:pt>
                      <c:pt idx="4243">
                        <c:v>0.89214723310671196</c:v>
                      </c:pt>
                      <c:pt idx="4244">
                        <c:v>0.89247034214957299</c:v>
                      </c:pt>
                      <c:pt idx="4245">
                        <c:v>0.89037768318186306</c:v>
                      </c:pt>
                      <c:pt idx="4246">
                        <c:v>0.88630638176370602</c:v>
                      </c:pt>
                      <c:pt idx="4247">
                        <c:v>0.90649272285493698</c:v>
                      </c:pt>
                      <c:pt idx="4248">
                        <c:v>0.92012613444829705</c:v>
                      </c:pt>
                      <c:pt idx="4249">
                        <c:v>0.91173779495643403</c:v>
                      </c:pt>
                      <c:pt idx="4250">
                        <c:v>0.89253059878168295</c:v>
                      </c:pt>
                      <c:pt idx="4251">
                        <c:v>0.86548564034902997</c:v>
                      </c:pt>
                      <c:pt idx="4252">
                        <c:v>0.86059035143417495</c:v>
                      </c:pt>
                      <c:pt idx="4253">
                        <c:v>0.86173292922632805</c:v>
                      </c:pt>
                      <c:pt idx="4254">
                        <c:v>0.88492210749376499</c:v>
                      </c:pt>
                      <c:pt idx="4255">
                        <c:v>0.89020015224294202</c:v>
                      </c:pt>
                      <c:pt idx="4256">
                        <c:v>0.91937467422013497</c:v>
                      </c:pt>
                      <c:pt idx="4257">
                        <c:v>0.94279258058896098</c:v>
                      </c:pt>
                      <c:pt idx="4258">
                        <c:v>0.942363143666471</c:v>
                      </c:pt>
                      <c:pt idx="4259">
                        <c:v>0.96863196665400297</c:v>
                      </c:pt>
                      <c:pt idx="4260">
                        <c:v>0.95265520606999698</c:v>
                      </c:pt>
                      <c:pt idx="4261">
                        <c:v>0.931307562127346</c:v>
                      </c:pt>
                      <c:pt idx="4262">
                        <c:v>0.90104346125179302</c:v>
                      </c:pt>
                      <c:pt idx="4263">
                        <c:v>0.89018033505270999</c:v>
                      </c:pt>
                      <c:pt idx="4264">
                        <c:v>0.86284621771345404</c:v>
                      </c:pt>
                      <c:pt idx="4265">
                        <c:v>0.85768831381233601</c:v>
                      </c:pt>
                      <c:pt idx="4266">
                        <c:v>0.855228841128995</c:v>
                      </c:pt>
                      <c:pt idx="4267">
                        <c:v>0.88142170383777696</c:v>
                      </c:pt>
                      <c:pt idx="4268">
                        <c:v>0.91450127014032601</c:v>
                      </c:pt>
                      <c:pt idx="4269">
                        <c:v>0.96127771850823296</c:v>
                      </c:pt>
                      <c:pt idx="4270">
                        <c:v>1.018050730592609</c:v>
                      </c:pt>
                      <c:pt idx="4271">
                        <c:v>1.0238158821037451</c:v>
                      </c:pt>
                      <c:pt idx="4272">
                        <c:v>1.0334874900488029</c:v>
                      </c:pt>
                      <c:pt idx="4273">
                        <c:v>1.0207518970806291</c:v>
                      </c:pt>
                      <c:pt idx="4274">
                        <c:v>0.99265026914590804</c:v>
                      </c:pt>
                      <c:pt idx="4275">
                        <c:v>1.0076933252930349</c:v>
                      </c:pt>
                      <c:pt idx="4276">
                        <c:v>0.979823532098545</c:v>
                      </c:pt>
                      <c:pt idx="4277">
                        <c:v>0.935071318858959</c:v>
                      </c:pt>
                      <c:pt idx="4278">
                        <c:v>0.94353687853986301</c:v>
                      </c:pt>
                      <c:pt idx="4279">
                        <c:v>0.96716374721084997</c:v>
                      </c:pt>
                      <c:pt idx="4280">
                        <c:v>0.97568098262387104</c:v>
                      </c:pt>
                      <c:pt idx="4281">
                        <c:v>0.97746569437432596</c:v>
                      </c:pt>
                      <c:pt idx="4282">
                        <c:v>0.99299839907882903</c:v>
                      </c:pt>
                      <c:pt idx="4283">
                        <c:v>1.0269047770952029</c:v>
                      </c:pt>
                      <c:pt idx="4284">
                        <c:v>1.015662696767506</c:v>
                      </c:pt>
                      <c:pt idx="4285">
                        <c:v>1.006065484794364</c:v>
                      </c:pt>
                      <c:pt idx="4286">
                        <c:v>0.99896197806253195</c:v>
                      </c:pt>
                      <c:pt idx="4287">
                        <c:v>1.013187259990644</c:v>
                      </c:pt>
                      <c:pt idx="4288">
                        <c:v>0.98557895209556701</c:v>
                      </c:pt>
                      <c:pt idx="4289">
                        <c:v>0.94962036094713798</c:v>
                      </c:pt>
                      <c:pt idx="4290">
                        <c:v>0.99249967279764795</c:v>
                      </c:pt>
                      <c:pt idx="4291">
                        <c:v>0.99215749302242195</c:v>
                      </c:pt>
                      <c:pt idx="4292">
                        <c:v>0.99001682980486605</c:v>
                      </c:pt>
                      <c:pt idx="4293">
                        <c:v>1.0036025195700919</c:v>
                      </c:pt>
                      <c:pt idx="4294">
                        <c:v>1.0006912391182301</c:v>
                      </c:pt>
                      <c:pt idx="4295">
                        <c:v>1.0232707582036731</c:v>
                      </c:pt>
                      <c:pt idx="4296">
                        <c:v>1.043177825148252</c:v>
                      </c:pt>
                      <c:pt idx="4297">
                        <c:v>1.052600656770976</c:v>
                      </c:pt>
                      <c:pt idx="4298">
                        <c:v>1.0392562518859481</c:v>
                      </c:pt>
                      <c:pt idx="4299">
                        <c:v>1.016173379523309</c:v>
                      </c:pt>
                      <c:pt idx="4300">
                        <c:v>1.008354602771554</c:v>
                      </c:pt>
                      <c:pt idx="4301">
                        <c:v>1.0017444160793649</c:v>
                      </c:pt>
                      <c:pt idx="4302">
                        <c:v>0.96000746657135105</c:v>
                      </c:pt>
                      <c:pt idx="4303">
                        <c:v>0.91886182255466298</c:v>
                      </c:pt>
                      <c:pt idx="4304">
                        <c:v>0.913049926703971</c:v>
                      </c:pt>
                      <c:pt idx="4305">
                        <c:v>0.92643371470985802</c:v>
                      </c:pt>
                      <c:pt idx="4306">
                        <c:v>0.95035313134800203</c:v>
                      </c:pt>
                      <c:pt idx="4307">
                        <c:v>0.97725335998941798</c:v>
                      </c:pt>
                      <c:pt idx="4308">
                        <c:v>0.982902454779917</c:v>
                      </c:pt>
                      <c:pt idx="4309">
                        <c:v>0.99713310272057398</c:v>
                      </c:pt>
                      <c:pt idx="4310">
                        <c:v>1.000647963020858</c:v>
                      </c:pt>
                      <c:pt idx="4311">
                        <c:v>1.049156536890582</c:v>
                      </c:pt>
                      <c:pt idx="4312">
                        <c:v>1.072224292424838</c:v>
                      </c:pt>
                      <c:pt idx="4313">
                        <c:v>1.0819800508783179</c:v>
                      </c:pt>
                      <c:pt idx="4314">
                        <c:v>1.058946030030665</c:v>
                      </c:pt>
                      <c:pt idx="4315">
                        <c:v>1.0435941794011461</c:v>
                      </c:pt>
                      <c:pt idx="4316">
                        <c:v>0.99578660598810098</c:v>
                      </c:pt>
                      <c:pt idx="4317">
                        <c:v>0.96504076436313202</c:v>
                      </c:pt>
                      <c:pt idx="4318">
                        <c:v>0.96014575786999001</c:v>
                      </c:pt>
                      <c:pt idx="4319">
                        <c:v>0.96884371713455197</c:v>
                      </c:pt>
                      <c:pt idx="4320">
                        <c:v>0.95102329307549704</c:v>
                      </c:pt>
                      <c:pt idx="4321">
                        <c:v>0.95589329798030498</c:v>
                      </c:pt>
                      <c:pt idx="4322">
                        <c:v>0.95243815144353605</c:v>
                      </c:pt>
                      <c:pt idx="4323">
                        <c:v>0.93731728828911098</c:v>
                      </c:pt>
                      <c:pt idx="4324">
                        <c:v>0.93568773395843796</c:v>
                      </c:pt>
                      <c:pt idx="4325">
                        <c:v>0.940199962642427</c:v>
                      </c:pt>
                      <c:pt idx="4326">
                        <c:v>0.92777894281434403</c:v>
                      </c:pt>
                      <c:pt idx="4327">
                        <c:v>0.92160221020001298</c:v>
                      </c:pt>
                      <c:pt idx="4328">
                        <c:v>0.92680909583955695</c:v>
                      </c:pt>
                      <c:pt idx="4329">
                        <c:v>0.99204308560604704</c:v>
                      </c:pt>
                      <c:pt idx="4330">
                        <c:v>1.007502089405502</c:v>
                      </c:pt>
                      <c:pt idx="4331">
                        <c:v>1.025247530674388</c:v>
                      </c:pt>
                      <c:pt idx="4332">
                        <c:v>1.027548717324271</c:v>
                      </c:pt>
                      <c:pt idx="4333">
                        <c:v>1.0224227233560359</c:v>
                      </c:pt>
                      <c:pt idx="4334">
                        <c:v>1.0047042386526439</c:v>
                      </c:pt>
                      <c:pt idx="4335">
                        <c:v>0.96586253853091297</c:v>
                      </c:pt>
                      <c:pt idx="4336">
                        <c:v>0.94251535665173503</c:v>
                      </c:pt>
                      <c:pt idx="4337">
                        <c:v>0.92980574276047401</c:v>
                      </c:pt>
                      <c:pt idx="4338">
                        <c:v>0.88697936655236997</c:v>
                      </c:pt>
                      <c:pt idx="4339">
                        <c:v>0.87450102255791495</c:v>
                      </c:pt>
                      <c:pt idx="4340">
                        <c:v>0.84285269136208296</c:v>
                      </c:pt>
                      <c:pt idx="4341">
                        <c:v>0.84075607849039302</c:v>
                      </c:pt>
                      <c:pt idx="4342">
                        <c:v>0.84143498680208395</c:v>
                      </c:pt>
                      <c:pt idx="4343">
                        <c:v>0.862260355212776</c:v>
                      </c:pt>
                      <c:pt idx="4344">
                        <c:v>0.90174234256426</c:v>
                      </c:pt>
                      <c:pt idx="4345">
                        <c:v>0.93243635625884302</c:v>
                      </c:pt>
                      <c:pt idx="4346">
                        <c:v>0.96351610220314998</c:v>
                      </c:pt>
                      <c:pt idx="4347">
                        <c:v>0.97797067707607699</c:v>
                      </c:pt>
                      <c:pt idx="4348">
                        <c:v>0.99818158513565802</c:v>
                      </c:pt>
                      <c:pt idx="4349">
                        <c:v>1.013304555465516</c:v>
                      </c:pt>
                      <c:pt idx="4350">
                        <c:v>1.0404795395061781</c:v>
                      </c:pt>
                      <c:pt idx="4351">
                        <c:v>1.0379234934797179</c:v>
                      </c:pt>
                      <c:pt idx="4352">
                        <c:v>0.99576918421080896</c:v>
                      </c:pt>
                      <c:pt idx="4353">
                        <c:v>0.98450225449305195</c:v>
                      </c:pt>
                      <c:pt idx="4354">
                        <c:v>0.92944850673514301</c:v>
                      </c:pt>
                      <c:pt idx="4355">
                        <c:v>0.94696239568550999</c:v>
                      </c:pt>
                      <c:pt idx="4356">
                        <c:v>0.93590245131792205</c:v>
                      </c:pt>
                      <c:pt idx="4357">
                        <c:v>0.89696191847936901</c:v>
                      </c:pt>
                      <c:pt idx="4358">
                        <c:v>0.88731641983466603</c:v>
                      </c:pt>
                      <c:pt idx="4359">
                        <c:v>0.85261724721278098</c:v>
                      </c:pt>
                      <c:pt idx="4360">
                        <c:v>0.834107814632427</c:v>
                      </c:pt>
                      <c:pt idx="4361">
                        <c:v>0.83916334455789598</c:v>
                      </c:pt>
                      <c:pt idx="4362">
                        <c:v>0.84285751660115904</c:v>
                      </c:pt>
                      <c:pt idx="4363">
                        <c:v>0.86412876564507302</c:v>
                      </c:pt>
                      <c:pt idx="4364">
                        <c:v>0.91862635470681997</c:v>
                      </c:pt>
                      <c:pt idx="4365">
                        <c:v>0.94824986395607702</c:v>
                      </c:pt>
                      <c:pt idx="4366">
                        <c:v>0.96469127150912604</c:v>
                      </c:pt>
                      <c:pt idx="4367">
                        <c:v>0.99560017836183801</c:v>
                      </c:pt>
                      <c:pt idx="4368">
                        <c:v>1.023810936418486</c:v>
                      </c:pt>
                      <c:pt idx="4369">
                        <c:v>1.061606264443254</c:v>
                      </c:pt>
                      <c:pt idx="4370">
                        <c:v>1.0609339820543999</c:v>
                      </c:pt>
                      <c:pt idx="4371">
                        <c:v>1.0609809235894501</c:v>
                      </c:pt>
                      <c:pt idx="4372">
                        <c:v>1.0629808109197501</c:v>
                      </c:pt>
                      <c:pt idx="4373">
                        <c:v>1.088416047793016</c:v>
                      </c:pt>
                      <c:pt idx="4374">
                        <c:v>1.0718372534132641</c:v>
                      </c:pt>
                      <c:pt idx="4375">
                        <c:v>1.057468371380764</c:v>
                      </c:pt>
                      <c:pt idx="4376">
                        <c:v>1.0513986617129281</c:v>
                      </c:pt>
                      <c:pt idx="4377">
                        <c:v>1.0023127512392469</c:v>
                      </c:pt>
                      <c:pt idx="4378">
                        <c:v>0.97912822194265703</c:v>
                      </c:pt>
                      <c:pt idx="4379">
                        <c:v>0.96270134812040598</c:v>
                      </c:pt>
                      <c:pt idx="4380">
                        <c:v>0.964800915432664</c:v>
                      </c:pt>
                      <c:pt idx="4381">
                        <c:v>0.97666379961259597</c:v>
                      </c:pt>
                      <c:pt idx="4382">
                        <c:v>0.95889759308107103</c:v>
                      </c:pt>
                      <c:pt idx="4383">
                        <c:v>0.99632638981192101</c:v>
                      </c:pt>
                      <c:pt idx="4384">
                        <c:v>1.0032010162440901</c:v>
                      </c:pt>
                      <c:pt idx="4385">
                        <c:v>1.0072221842621389</c:v>
                      </c:pt>
                      <c:pt idx="4386">
                        <c:v>0.99888241386354903</c:v>
                      </c:pt>
                      <c:pt idx="4387">
                        <c:v>0.989873683164605</c:v>
                      </c:pt>
                      <c:pt idx="4388">
                        <c:v>0.993352962049738</c:v>
                      </c:pt>
                      <c:pt idx="4389">
                        <c:v>1.0064168109029901</c:v>
                      </c:pt>
                      <c:pt idx="4390">
                        <c:v>1.0295274870962621</c:v>
                      </c:pt>
                      <c:pt idx="4391">
                        <c:v>1.018821365045512</c:v>
                      </c:pt>
                      <c:pt idx="4392">
                        <c:v>1.004029474817862</c:v>
                      </c:pt>
                      <c:pt idx="4393">
                        <c:v>1.035748530503342</c:v>
                      </c:pt>
                      <c:pt idx="4394">
                        <c:v>1.044417686473863</c:v>
                      </c:pt>
                      <c:pt idx="4395">
                        <c:v>1.0400075273689779</c:v>
                      </c:pt>
                      <c:pt idx="4396">
                        <c:v>1.0671534256938859</c:v>
                      </c:pt>
                      <c:pt idx="4397">
                        <c:v>1.0433177249441821</c:v>
                      </c:pt>
                      <c:pt idx="4398">
                        <c:v>1.027654125391702</c:v>
                      </c:pt>
                      <c:pt idx="4399">
                        <c:v>1.0056186026146039</c:v>
                      </c:pt>
                      <c:pt idx="4400">
                        <c:v>0.96045665500037203</c:v>
                      </c:pt>
                      <c:pt idx="4401">
                        <c:v>0.94633711413363197</c:v>
                      </c:pt>
                      <c:pt idx="4402">
                        <c:v>0.96855349098571197</c:v>
                      </c:pt>
                      <c:pt idx="4403">
                        <c:v>0.96682058519081104</c:v>
                      </c:pt>
                      <c:pt idx="4404">
                        <c:v>0.95750744853344005</c:v>
                      </c:pt>
                      <c:pt idx="4405">
                        <c:v>0.93914937166715995</c:v>
                      </c:pt>
                      <c:pt idx="4406">
                        <c:v>0.95977255589680299</c:v>
                      </c:pt>
                      <c:pt idx="4407">
                        <c:v>0.99087969302658696</c:v>
                      </c:pt>
                      <c:pt idx="4408">
                        <c:v>1.034526233050848</c:v>
                      </c:pt>
                      <c:pt idx="4409">
                        <c:v>1.0228732886616561</c:v>
                      </c:pt>
                      <c:pt idx="4410">
                        <c:v>0.99076495946762799</c:v>
                      </c:pt>
                      <c:pt idx="4411">
                        <c:v>1.012567930462795</c:v>
                      </c:pt>
                      <c:pt idx="4412">
                        <c:v>0.99158568812721104</c:v>
                      </c:pt>
                      <c:pt idx="4413">
                        <c:v>1.0084026607483201</c:v>
                      </c:pt>
                      <c:pt idx="4414">
                        <c:v>1.0012189574120449</c:v>
                      </c:pt>
                      <c:pt idx="4415">
                        <c:v>0.98095565657865302</c:v>
                      </c:pt>
                      <c:pt idx="4416">
                        <c:v>0.98952428530207304</c:v>
                      </c:pt>
                      <c:pt idx="4417">
                        <c:v>0.99231144902706603</c:v>
                      </c:pt>
                      <c:pt idx="4418">
                        <c:v>0.99946760897959097</c:v>
                      </c:pt>
                      <c:pt idx="4419">
                        <c:v>0.99809276182722095</c:v>
                      </c:pt>
                      <c:pt idx="4420">
                        <c:v>1.004812925906476</c:v>
                      </c:pt>
                      <c:pt idx="4421">
                        <c:v>0.99143887046226598</c:v>
                      </c:pt>
                      <c:pt idx="4422">
                        <c:v>1.0185630260359531</c:v>
                      </c:pt>
                      <c:pt idx="4423">
                        <c:v>1.0570713647069421</c:v>
                      </c:pt>
                      <c:pt idx="4424">
                        <c:v>1.096299492145262</c:v>
                      </c:pt>
                      <c:pt idx="4425">
                        <c:v>1.1274594346940101</c:v>
                      </c:pt>
                      <c:pt idx="4426">
                        <c:v>1.140246268774314</c:v>
                      </c:pt>
                      <c:pt idx="4427">
                        <c:v>1.1509265419715919</c:v>
                      </c:pt>
                      <c:pt idx="4428">
                        <c:v>1.1505318391991139</c:v>
                      </c:pt>
                      <c:pt idx="4429">
                        <c:v>1.1390615956134531</c:v>
                      </c:pt>
                      <c:pt idx="4430">
                        <c:v>1.146273385202073</c:v>
                      </c:pt>
                      <c:pt idx="4431">
                        <c:v>1.139865665112648</c:v>
                      </c:pt>
                      <c:pt idx="4432">
                        <c:v>1.124155473418885</c:v>
                      </c:pt>
                      <c:pt idx="4433">
                        <c:v>1.1094468864345199</c:v>
                      </c:pt>
                      <c:pt idx="4434">
                        <c:v>1.0723305336935001</c:v>
                      </c:pt>
                      <c:pt idx="4435">
                        <c:v>1.080952815101023</c:v>
                      </c:pt>
                      <c:pt idx="4436">
                        <c:v>1.086824707136943</c:v>
                      </c:pt>
                      <c:pt idx="4437">
                        <c:v>1.07794530697914</c:v>
                      </c:pt>
                      <c:pt idx="4438">
                        <c:v>1.0683192917119559</c:v>
                      </c:pt>
                      <c:pt idx="4439">
                        <c:v>1.076602997854466</c:v>
                      </c:pt>
                      <c:pt idx="4440">
                        <c:v>1.0979905860407311</c:v>
                      </c:pt>
                      <c:pt idx="4441">
                        <c:v>1.060377806621225</c:v>
                      </c:pt>
                      <c:pt idx="4442">
                        <c:v>1.0607444011665279</c:v>
                      </c:pt>
                      <c:pt idx="4443">
                        <c:v>1.0987306165038311</c:v>
                      </c:pt>
                      <c:pt idx="4444">
                        <c:v>1.0854522871376029</c:v>
                      </c:pt>
                      <c:pt idx="4445">
                        <c:v>1.069964327845834</c:v>
                      </c:pt>
                      <c:pt idx="4446">
                        <c:v>1.0784005193892721</c:v>
                      </c:pt>
                      <c:pt idx="4447">
                        <c:v>1.080439091052892</c:v>
                      </c:pt>
                      <c:pt idx="4448">
                        <c:v>1.09257757789721</c:v>
                      </c:pt>
                      <c:pt idx="4449">
                        <c:v>1.05712670657511</c:v>
                      </c:pt>
                      <c:pt idx="4450">
                        <c:v>1.0313648863722109</c:v>
                      </c:pt>
                      <c:pt idx="4451">
                        <c:v>1.061674579925636</c:v>
                      </c:pt>
                      <c:pt idx="4452">
                        <c:v>1.0756937237687181</c:v>
                      </c:pt>
                      <c:pt idx="4453">
                        <c:v>1.102357034079072</c:v>
                      </c:pt>
                      <c:pt idx="4454">
                        <c:v>1.142666397987806</c:v>
                      </c:pt>
                      <c:pt idx="4455">
                        <c:v>1.1551476964228311</c:v>
                      </c:pt>
                      <c:pt idx="4456">
                        <c:v>1.136768441648758</c:v>
                      </c:pt>
                      <c:pt idx="4457">
                        <c:v>1.1209596996598841</c:v>
                      </c:pt>
                      <c:pt idx="4458">
                        <c:v>1.1251694993374359</c:v>
                      </c:pt>
                      <c:pt idx="4459">
                        <c:v>1.1139358916611259</c:v>
                      </c:pt>
                      <c:pt idx="4460">
                        <c:v>1.1183775260789099</c:v>
                      </c:pt>
                      <c:pt idx="4461">
                        <c:v>1.121379865383745</c:v>
                      </c:pt>
                      <c:pt idx="4462">
                        <c:v>1.089254312185902</c:v>
                      </c:pt>
                      <c:pt idx="4463">
                        <c:v>1.07344557019703</c:v>
                      </c:pt>
                      <c:pt idx="4464">
                        <c:v>1.1199241083059051</c:v>
                      </c:pt>
                      <c:pt idx="4465">
                        <c:v>1.1285246469622101</c:v>
                      </c:pt>
                      <c:pt idx="4466">
                        <c:v>1.1296974401569699</c:v>
                      </c:pt>
                      <c:pt idx="4467">
                        <c:v>1.1207446215158321</c:v>
                      </c:pt>
                      <c:pt idx="4468">
                        <c:v>1.1220690528463779</c:v>
                      </c:pt>
                      <c:pt idx="4469">
                        <c:v>1.11771367611245</c:v>
                      </c:pt>
                      <c:pt idx="4470">
                        <c:v>1.0802598777932659</c:v>
                      </c:pt>
                      <c:pt idx="4471">
                        <c:v>1.074874940321036</c:v>
                      </c:pt>
                      <c:pt idx="4472">
                        <c:v>1.0722132834566449</c:v>
                      </c:pt>
                      <c:pt idx="4473">
                        <c:v>1.0505615159772801</c:v>
                      </c:pt>
                      <c:pt idx="4474">
                        <c:v>1.031582483060494</c:v>
                      </c:pt>
                      <c:pt idx="4475">
                        <c:v>1.058009157461496</c:v>
                      </c:pt>
                      <c:pt idx="4476">
                        <c:v>1.093147280397224</c:v>
                      </c:pt>
                      <c:pt idx="4477">
                        <c:v>1.1021781664925441</c:v>
                      </c:pt>
                      <c:pt idx="4478">
                        <c:v>1.0722532057254299</c:v>
                      </c:pt>
                      <c:pt idx="4479">
                        <c:v>1.0584663092677331</c:v>
                      </c:pt>
                      <c:pt idx="4480">
                        <c:v>1.061793667595365</c:v>
                      </c:pt>
                      <c:pt idx="4481">
                        <c:v>1.0596227889752019</c:v>
                      </c:pt>
                      <c:pt idx="4482">
                        <c:v>1.075850997900399</c:v>
                      </c:pt>
                      <c:pt idx="4483">
                        <c:v>1.088687813182539</c:v>
                      </c:pt>
                      <c:pt idx="4484">
                        <c:v>1.099957414919154</c:v>
                      </c:pt>
                      <c:pt idx="4485">
                        <c:v>1.090361897476287</c:v>
                      </c:pt>
                      <c:pt idx="4486">
                        <c:v>1.0905830671634851</c:v>
                      </c:pt>
                      <c:pt idx="4487">
                        <c:v>1.073536084555865</c:v>
                      </c:pt>
                      <c:pt idx="4488">
                        <c:v>1.0625286631855291</c:v>
                      </c:pt>
                      <c:pt idx="4489">
                        <c:v>1.044840393884743</c:v>
                      </c:pt>
                      <c:pt idx="4490">
                        <c:v>1.058271056453626</c:v>
                      </c:pt>
                      <c:pt idx="4491">
                        <c:v>1.047881202073244</c:v>
                      </c:pt>
                      <c:pt idx="4492">
                        <c:v>1.0491324973421701</c:v>
                      </c:pt>
                      <c:pt idx="4493">
                        <c:v>1.04765994715983</c:v>
                      </c:pt>
                      <c:pt idx="4494">
                        <c:v>1.041819248015095</c:v>
                      </c:pt>
                      <c:pt idx="4495">
                        <c:v>1.0292457427860859</c:v>
                      </c:pt>
                      <c:pt idx="4496">
                        <c:v>1.0466859308314049</c:v>
                      </c:pt>
                      <c:pt idx="4497">
                        <c:v>1.0417951606639551</c:v>
                      </c:pt>
                      <c:pt idx="4498">
                        <c:v>1.0582837252017141</c:v>
                      </c:pt>
                      <c:pt idx="4499">
                        <c:v>1.051953377499603</c:v>
                      </c:pt>
                      <c:pt idx="4500">
                        <c:v>1.056800227544626</c:v>
                      </c:pt>
                      <c:pt idx="4501">
                        <c:v>1.0893989003628981</c:v>
                      </c:pt>
                      <c:pt idx="4502">
                        <c:v>1.112874413319809</c:v>
                      </c:pt>
                      <c:pt idx="4503">
                        <c:v>1.1204431318641079</c:v>
                      </c:pt>
                      <c:pt idx="4504">
                        <c:v>1.1546844136632299</c:v>
                      </c:pt>
                      <c:pt idx="4505">
                        <c:v>1.1600937659055379</c:v>
                      </c:pt>
                      <c:pt idx="4506">
                        <c:v>1.133870535595878</c:v>
                      </c:pt>
                      <c:pt idx="4507">
                        <c:v>1.106259685905385</c:v>
                      </c:pt>
                      <c:pt idx="4508">
                        <c:v>1.061483752962588</c:v>
                      </c:pt>
                      <c:pt idx="4509">
                        <c:v>1.037265426602002</c:v>
                      </c:pt>
                      <c:pt idx="4510">
                        <c:v>1.0414681657367331</c:v>
                      </c:pt>
                      <c:pt idx="4511">
                        <c:v>1.0341082572963209</c:v>
                      </c:pt>
                      <c:pt idx="4512">
                        <c:v>1.0345606968803249</c:v>
                      </c:pt>
                      <c:pt idx="4513">
                        <c:v>1.0564447117450739</c:v>
                      </c:pt>
                      <c:pt idx="4514">
                        <c:v>1.07118590372919</c:v>
                      </c:pt>
                      <c:pt idx="4515">
                        <c:v>1.0690703723234081</c:v>
                      </c:pt>
                      <c:pt idx="4516">
                        <c:v>1.075486977709371</c:v>
                      </c:pt>
                      <c:pt idx="4517">
                        <c:v>1.088584713447498</c:v>
                      </c:pt>
                      <c:pt idx="4518">
                        <c:v>1.11730658039103</c:v>
                      </c:pt>
                      <c:pt idx="4519">
                        <c:v>1.1214878591962529</c:v>
                      </c:pt>
                      <c:pt idx="4520">
                        <c:v>1.1060368934281981</c:v>
                      </c:pt>
                      <c:pt idx="4521">
                        <c:v>1.115871153955845</c:v>
                      </c:pt>
                      <c:pt idx="4522">
                        <c:v>1.127143579909589</c:v>
                      </c:pt>
                      <c:pt idx="4523">
                        <c:v>1.0829623415186731</c:v>
                      </c:pt>
                      <c:pt idx="4524">
                        <c:v>1.0661209321526559</c:v>
                      </c:pt>
                      <c:pt idx="4525">
                        <c:v>1.0661616604100239</c:v>
                      </c:pt>
                      <c:pt idx="4526">
                        <c:v>1.070954857770944</c:v>
                      </c:pt>
                      <c:pt idx="4527">
                        <c:v>1.0673698158496081</c:v>
                      </c:pt>
                      <c:pt idx="4528">
                        <c:v>1.06686752528721</c:v>
                      </c:pt>
                      <c:pt idx="4529">
                        <c:v>1.062741159076382</c:v>
                      </c:pt>
                      <c:pt idx="4530">
                        <c:v>1.08179232859138</c:v>
                      </c:pt>
                      <c:pt idx="4531">
                        <c:v>1.050297894905039</c:v>
                      </c:pt>
                      <c:pt idx="4532">
                        <c:v>1.0465298697584571</c:v>
                      </c:pt>
                      <c:pt idx="4533">
                        <c:v>1.018735471999292</c:v>
                      </c:pt>
                      <c:pt idx="4534">
                        <c:v>1.0100336890541901</c:v>
                      </c:pt>
                      <c:pt idx="4535">
                        <c:v>1.040956430850164</c:v>
                      </c:pt>
                      <c:pt idx="4536">
                        <c:v>1.017197255222636</c:v>
                      </c:pt>
                      <c:pt idx="4537">
                        <c:v>0.99906621192746903</c:v>
                      </c:pt>
                      <c:pt idx="4538">
                        <c:v>1.0251850913094911</c:v>
                      </c:pt>
                      <c:pt idx="4539">
                        <c:v>1.043929595492358</c:v>
                      </c:pt>
                      <c:pt idx="4540">
                        <c:v>1.0313761384842921</c:v>
                      </c:pt>
                      <c:pt idx="4541">
                        <c:v>1.050455546449907</c:v>
                      </c:pt>
                      <c:pt idx="4542">
                        <c:v>1.0987780304555439</c:v>
                      </c:pt>
                      <c:pt idx="4543">
                        <c:v>1.1125899065267439</c:v>
                      </c:pt>
                      <c:pt idx="4544">
                        <c:v>1.1446207111351849</c:v>
                      </c:pt>
                      <c:pt idx="4545">
                        <c:v>1.140007803005824</c:v>
                      </c:pt>
                      <c:pt idx="4546">
                        <c:v>1.1301008190617099</c:v>
                      </c:pt>
                      <c:pt idx="4547">
                        <c:v>1.126694524039926</c:v>
                      </c:pt>
                      <c:pt idx="4548">
                        <c:v>1.0945076927717321</c:v>
                      </c:pt>
                      <c:pt idx="4549">
                        <c:v>1.0324610657386999</c:v>
                      </c:pt>
                      <c:pt idx="4550">
                        <c:v>1.005695946296123</c:v>
                      </c:pt>
                      <c:pt idx="4551">
                        <c:v>1.0193770797176169</c:v>
                      </c:pt>
                      <c:pt idx="4552">
                        <c:v>1.0518944262445939</c:v>
                      </c:pt>
                      <c:pt idx="4553">
                        <c:v>1.0474345683595849</c:v>
                      </c:pt>
                      <c:pt idx="4554">
                        <c:v>1.0311545315040029</c:v>
                      </c:pt>
                      <c:pt idx="4555">
                        <c:v>1.0442212045743839</c:v>
                      </c:pt>
                      <c:pt idx="4556">
                        <c:v>1.0612968382777761</c:v>
                      </c:pt>
                      <c:pt idx="4557">
                        <c:v>1.063315361720454</c:v>
                      </c:pt>
                      <c:pt idx="4558">
                        <c:v>1.056674394782233</c:v>
                      </c:pt>
                      <c:pt idx="4559">
                        <c:v>1.0557903258740911</c:v>
                      </c:pt>
                      <c:pt idx="4560">
                        <c:v>1.0827622784685651</c:v>
                      </c:pt>
                      <c:pt idx="4561">
                        <c:v>1.1198846922889969</c:v>
                      </c:pt>
                      <c:pt idx="4562">
                        <c:v>1.144210454241233</c:v>
                      </c:pt>
                      <c:pt idx="4563">
                        <c:v>1.186575550566018</c:v>
                      </c:pt>
                      <c:pt idx="4564">
                        <c:v>1.1931980116153</c:v>
                      </c:pt>
                      <c:pt idx="4565">
                        <c:v>1.218087405451671</c:v>
                      </c:pt>
                      <c:pt idx="4566">
                        <c:v>1.212297817195626</c:v>
                      </c:pt>
                      <c:pt idx="4567">
                        <c:v>1.199364558793808</c:v>
                      </c:pt>
                      <c:pt idx="4568">
                        <c:v>1.201872165950435</c:v>
                      </c:pt>
                      <c:pt idx="4569">
                        <c:v>1.1917370187483569</c:v>
                      </c:pt>
                      <c:pt idx="4570">
                        <c:v>1.1416949660197071</c:v>
                      </c:pt>
                      <c:pt idx="4571">
                        <c:v>1.131534122162428</c:v>
                      </c:pt>
                      <c:pt idx="4572">
                        <c:v>1.13041567671864</c:v>
                      </c:pt>
                      <c:pt idx="4573">
                        <c:v>1.113213949336388</c:v>
                      </c:pt>
                      <c:pt idx="4574">
                        <c:v>1.1326785247083</c:v>
                      </c:pt>
                      <c:pt idx="4575">
                        <c:v>1.1498560977673551</c:v>
                      </c:pt>
                      <c:pt idx="4576">
                        <c:v>1.152103914154849</c:v>
                      </c:pt>
                      <c:pt idx="4577">
                        <c:v>1.186187062118786</c:v>
                      </c:pt>
                      <c:pt idx="4578">
                        <c:v>1.1876125855398589</c:v>
                      </c:pt>
                      <c:pt idx="4579">
                        <c:v>1.196233172417106</c:v>
                      </c:pt>
                      <c:pt idx="4580">
                        <c:v>1.217856266825869</c:v>
                      </c:pt>
                      <c:pt idx="4581">
                        <c:v>1.2206694096277759</c:v>
                      </c:pt>
                      <c:pt idx="4582">
                        <c:v>1.218937068676301</c:v>
                      </c:pt>
                      <c:pt idx="4583">
                        <c:v>1.179404947924708</c:v>
                      </c:pt>
                      <c:pt idx="4584">
                        <c:v>1.176927403972416</c:v>
                      </c:pt>
                      <c:pt idx="4585">
                        <c:v>1.205519940374804</c:v>
                      </c:pt>
                      <c:pt idx="4586">
                        <c:v>1.202454197570026</c:v>
                      </c:pt>
                      <c:pt idx="4587">
                        <c:v>1.222775235214943</c:v>
                      </c:pt>
                      <c:pt idx="4588">
                        <c:v>1.2520644055248791</c:v>
                      </c:pt>
                      <c:pt idx="4589">
                        <c:v>1.280457017119919</c:v>
                      </c:pt>
                      <c:pt idx="4590">
                        <c:v>1.2983111758655781</c:v>
                      </c:pt>
                      <c:pt idx="4591">
                        <c:v>1.3060151558069899</c:v>
                      </c:pt>
                      <c:pt idx="4592">
                        <c:v>1.2788002055478811</c:v>
                      </c:pt>
                      <c:pt idx="4593">
                        <c:v>1.30125406557445</c:v>
                      </c:pt>
                      <c:pt idx="4594">
                        <c:v>1.267586430642857</c:v>
                      </c:pt>
                      <c:pt idx="4595">
                        <c:v>1.275881433653882</c:v>
                      </c:pt>
                      <c:pt idx="4596">
                        <c:v>1.2350673043593861</c:v>
                      </c:pt>
                      <c:pt idx="4597">
                        <c:v>1.1855677056070799</c:v>
                      </c:pt>
                      <c:pt idx="4598">
                        <c:v>1.175358292656528</c:v>
                      </c:pt>
                      <c:pt idx="4599">
                        <c:v>1.1636327770491379</c:v>
                      </c:pt>
                      <c:pt idx="4600">
                        <c:v>1.1917085561303871</c:v>
                      </c:pt>
                      <c:pt idx="4601">
                        <c:v>1.1777988248309459</c:v>
                      </c:pt>
                      <c:pt idx="4602">
                        <c:v>1.17359960498021</c:v>
                      </c:pt>
                      <c:pt idx="4603">
                        <c:v>1.126130041988753</c:v>
                      </c:pt>
                      <c:pt idx="4604">
                        <c:v>1.104485617473923</c:v>
                      </c:pt>
                      <c:pt idx="4605">
                        <c:v>1.1408614161849731</c:v>
                      </c:pt>
                      <c:pt idx="4606">
                        <c:v>1.143269060937927</c:v>
                      </c:pt>
                      <c:pt idx="4607">
                        <c:v>1.1690349652682479</c:v>
                      </c:pt>
                      <c:pt idx="4608">
                        <c:v>1.189944201765651</c:v>
                      </c:pt>
                      <c:pt idx="4609">
                        <c:v>1.187132601295751</c:v>
                      </c:pt>
                      <c:pt idx="4610">
                        <c:v>1.1762779477480541</c:v>
                      </c:pt>
                      <c:pt idx="4611">
                        <c:v>1.1929444119202259</c:v>
                      </c:pt>
                      <c:pt idx="4612">
                        <c:v>1.2001288103233669</c:v>
                      </c:pt>
                      <c:pt idx="4613">
                        <c:v>1.2144283579999511</c:v>
                      </c:pt>
                      <c:pt idx="4614">
                        <c:v>1.1891550566675779</c:v>
                      </c:pt>
                      <c:pt idx="4615">
                        <c:v>1.1335083088880651</c:v>
                      </c:pt>
                      <c:pt idx="4616">
                        <c:v>1.119181782671155</c:v>
                      </c:pt>
                      <c:pt idx="4617">
                        <c:v>1.1007180949669451</c:v>
                      </c:pt>
                      <c:pt idx="4618">
                        <c:v>1.0720528351480869</c:v>
                      </c:pt>
                      <c:pt idx="4619">
                        <c:v>1.04289651466329</c:v>
                      </c:pt>
                      <c:pt idx="4620">
                        <c:v>1.0335579637724299</c:v>
                      </c:pt>
                      <c:pt idx="4621">
                        <c:v>1.036371106574336</c:v>
                      </c:pt>
                      <c:pt idx="4622">
                        <c:v>1.0344560648193279</c:v>
                      </c:pt>
                      <c:pt idx="4623">
                        <c:v>1.0853733461568029</c:v>
                      </c:pt>
                      <c:pt idx="4624">
                        <c:v>1.0846660471962239</c:v>
                      </c:pt>
                      <c:pt idx="4625">
                        <c:v>1.1304696941487751</c:v>
                      </c:pt>
                      <c:pt idx="4626">
                        <c:v>1.1594392077277871</c:v>
                      </c:pt>
                      <c:pt idx="4627">
                        <c:v>1.189490805042356</c:v>
                      </c:pt>
                      <c:pt idx="4628">
                        <c:v>1.1956673854584161</c:v>
                      </c:pt>
                      <c:pt idx="4629">
                        <c:v>1.193466856279072</c:v>
                      </c:pt>
                      <c:pt idx="4630">
                        <c:v>1.1898501868465661</c:v>
                      </c:pt>
                      <c:pt idx="4631">
                        <c:v>1.196871932667118</c:v>
                      </c:pt>
                      <c:pt idx="4632">
                        <c:v>1.18832432965322</c:v>
                      </c:pt>
                      <c:pt idx="4633">
                        <c:v>1.1690070038931319</c:v>
                      </c:pt>
                      <c:pt idx="4634">
                        <c:v>1.1588091665121369</c:v>
                      </c:pt>
                      <c:pt idx="4635">
                        <c:v>1.173180155720067</c:v>
                      </c:pt>
                      <c:pt idx="4636">
                        <c:v>1.173083928050046</c:v>
                      </c:pt>
                      <c:pt idx="4637">
                        <c:v>1.1832149691498739</c:v>
                      </c:pt>
                      <c:pt idx="4638">
                        <c:v>1.1703218071899411</c:v>
                      </c:pt>
                      <c:pt idx="4639">
                        <c:v>1.1530859105011051</c:v>
                      </c:pt>
                      <c:pt idx="4640">
                        <c:v>1.120432020691893</c:v>
                      </c:pt>
                      <c:pt idx="4641">
                        <c:v>1.1134262169900331</c:v>
                      </c:pt>
                      <c:pt idx="4642">
                        <c:v>1.1276201538286881</c:v>
                      </c:pt>
                      <c:pt idx="4643">
                        <c:v>1.15818286003014</c:v>
                      </c:pt>
                      <c:pt idx="4644">
                        <c:v>1.1800115276805081</c:v>
                      </c:pt>
                      <c:pt idx="4645">
                        <c:v>1.2018401953308759</c:v>
                      </c:pt>
                      <c:pt idx="4646">
                        <c:v>1.203496988648755</c:v>
                      </c:pt>
                      <c:pt idx="4647">
                        <c:v>1.2135594124343649</c:v>
                      </c:pt>
                      <c:pt idx="4648">
                        <c:v>1.2027075831037981</c:v>
                      </c:pt>
                      <c:pt idx="4649">
                        <c:v>1.2195567480795031</c:v>
                      </c:pt>
                      <c:pt idx="4650">
                        <c:v>1.234761327122367</c:v>
                      </c:pt>
                      <c:pt idx="4651">
                        <c:v>1.24007551813012</c:v>
                      </c:pt>
                      <c:pt idx="4652">
                        <c:v>1.22920081636148</c:v>
                      </c:pt>
                      <c:pt idx="4653">
                        <c:v>1.2394772860400829</c:v>
                      </c:pt>
                      <c:pt idx="4654">
                        <c:v>1.26072622748935</c:v>
                      </c:pt>
                      <c:pt idx="4655">
                        <c:v>1.2612122715365151</c:v>
                      </c:pt>
                      <c:pt idx="4656">
                        <c:v>1.276502413196368</c:v>
                      </c:pt>
                      <c:pt idx="4657">
                        <c:v>1.2765058692289779</c:v>
                      </c:pt>
                      <c:pt idx="4658">
                        <c:v>1.2760182645956479</c:v>
                      </c:pt>
                      <c:pt idx="4659">
                        <c:v>1.2776149132506951</c:v>
                      </c:pt>
                      <c:pt idx="4660">
                        <c:v>1.2900555504004081</c:v>
                      </c:pt>
                      <c:pt idx="4661">
                        <c:v>1.2922432221250699</c:v>
                      </c:pt>
                      <c:pt idx="4662">
                        <c:v>1.3034732922632231</c:v>
                      </c:pt>
                      <c:pt idx="4663">
                        <c:v>1.303296871709428</c:v>
                      </c:pt>
                      <c:pt idx="4664">
                        <c:v>1.306715158666593</c:v>
                      </c:pt>
                      <c:pt idx="4665">
                        <c:v>1.312828770202694</c:v>
                      </c:pt>
                      <c:pt idx="4666">
                        <c:v>1.3185055386003841</c:v>
                      </c:pt>
                      <c:pt idx="4667">
                        <c:v>1.314494667987439</c:v>
                      </c:pt>
                      <c:pt idx="4668">
                        <c:v>1.2885332053989049</c:v>
                      </c:pt>
                      <c:pt idx="4669">
                        <c:v>1.2599506839799059</c:v>
                      </c:pt>
                      <c:pt idx="4670">
                        <c:v>1.2336294682185629</c:v>
                      </c:pt>
                      <c:pt idx="4671">
                        <c:v>1.205478141503717</c:v>
                      </c:pt>
                      <c:pt idx="4672">
                        <c:v>1.1926677179436449</c:v>
                      </c:pt>
                      <c:pt idx="4673">
                        <c:v>1.1701953520281381</c:v>
                      </c:pt>
                      <c:pt idx="4674">
                        <c:v>1.163626391464688</c:v>
                      </c:pt>
                      <c:pt idx="4675">
                        <c:v>1.164789299899498</c:v>
                      </c:pt>
                      <c:pt idx="4676">
                        <c:v>1.176233694631686</c:v>
                      </c:pt>
                      <c:pt idx="4677">
                        <c:v>1.1634690159477561</c:v>
                      </c:pt>
                      <c:pt idx="4678">
                        <c:v>1.1606489428264699</c:v>
                      </c:pt>
                      <c:pt idx="4679">
                        <c:v>1.1940611535380621</c:v>
                      </c:pt>
                      <c:pt idx="4680">
                        <c:v>1.194581645592856</c:v>
                      </c:pt>
                      <c:pt idx="4681">
                        <c:v>1.192329723103112</c:v>
                      </c:pt>
                      <c:pt idx="4682">
                        <c:v>1.212019919937571</c:v>
                      </c:pt>
                      <c:pt idx="4683">
                        <c:v>1.216523393548461</c:v>
                      </c:pt>
                      <c:pt idx="4684">
                        <c:v>1.2382693227989701</c:v>
                      </c:pt>
                      <c:pt idx="4685">
                        <c:v>1.2355034672052141</c:v>
                      </c:pt>
                      <c:pt idx="4686">
                        <c:v>1.2512363791387771</c:v>
                      </c:pt>
                      <c:pt idx="4687">
                        <c:v>1.283338060435137</c:v>
                      </c:pt>
                      <c:pt idx="4688">
                        <c:v>1.315879409087036</c:v>
                      </c:pt>
                      <c:pt idx="4689">
                        <c:v>1.3118515931713211</c:v>
                      </c:pt>
                      <c:pt idx="4690">
                        <c:v>1.315330024791314</c:v>
                      </c:pt>
                      <c:pt idx="4691">
                        <c:v>1.3064969343530819</c:v>
                      </c:pt>
                      <c:pt idx="4692">
                        <c:v>1.2914994708838281</c:v>
                      </c:pt>
                      <c:pt idx="4693">
                        <c:v>1.2522672373432571</c:v>
                      </c:pt>
                      <c:pt idx="4694">
                        <c:v>1.208463823394103</c:v>
                      </c:pt>
                      <c:pt idx="4695">
                        <c:v>1.1876560916323791</c:v>
                      </c:pt>
                      <c:pt idx="4696">
                        <c:v>1.2081714056503869</c:v>
                      </c:pt>
                      <c:pt idx="4697">
                        <c:v>1.1781899679820409</c:v>
                      </c:pt>
                      <c:pt idx="4698">
                        <c:v>1.1683575322081119</c:v>
                      </c:pt>
                      <c:pt idx="4699">
                        <c:v>1.197815282235936</c:v>
                      </c:pt>
                      <c:pt idx="4700">
                        <c:v>1.2029639964439709</c:v>
                      </c:pt>
                      <c:pt idx="4701">
                        <c:v>1.2115303657936889</c:v>
                      </c:pt>
                      <c:pt idx="4702">
                        <c:v>1.2170902264849339</c:v>
                      </c:pt>
                      <c:pt idx="4703">
                        <c:v>1.241665612024641</c:v>
                      </c:pt>
                      <c:pt idx="4704">
                        <c:v>1.230062931258997</c:v>
                      </c:pt>
                      <c:pt idx="4705">
                        <c:v>1.239531507757865</c:v>
                      </c:pt>
                      <c:pt idx="4706">
                        <c:v>1.254113718641658</c:v>
                      </c:pt>
                      <c:pt idx="4707">
                        <c:v>1.251019454964551</c:v>
                      </c:pt>
                      <c:pt idx="4708">
                        <c:v>1.2199929270843639</c:v>
                      </c:pt>
                      <c:pt idx="4709">
                        <c:v>1.222372050964988</c:v>
                      </c:pt>
                      <c:pt idx="4710">
                        <c:v>1.277997468638433</c:v>
                      </c:pt>
                      <c:pt idx="4711">
                        <c:v>1.3279439255125429</c:v>
                      </c:pt>
                      <c:pt idx="4712">
                        <c:v>1.3281645303563141</c:v>
                      </c:pt>
                      <c:pt idx="4713">
                        <c:v>1.3007640550765449</c:v>
                      </c:pt>
                      <c:pt idx="4714">
                        <c:v>1.3197717390891019</c:v>
                      </c:pt>
                      <c:pt idx="4715">
                        <c:v>1.3150614103514831</c:v>
                      </c:pt>
                      <c:pt idx="4716">
                        <c:v>1.285762206803996</c:v>
                      </c:pt>
                      <c:pt idx="4717">
                        <c:v>1.2963670845659481</c:v>
                      </c:pt>
                      <c:pt idx="4718">
                        <c:v>1.27351491725669</c:v>
                      </c:pt>
                      <c:pt idx="4719">
                        <c:v>1.263308328523266</c:v>
                      </c:pt>
                      <c:pt idx="4720">
                        <c:v>1.2754835264695861</c:v>
                      </c:pt>
                      <c:pt idx="4721">
                        <c:v>1.274550606046458</c:v>
                      </c:pt>
                      <c:pt idx="4722">
                        <c:v>1.2659372099354731</c:v>
                      </c:pt>
                      <c:pt idx="4723">
                        <c:v>1.253160955681986</c:v>
                      </c:pt>
                      <c:pt idx="4724">
                        <c:v>1.289079863033683</c:v>
                      </c:pt>
                      <c:pt idx="4725">
                        <c:v>1.2993535084951571</c:v>
                      </c:pt>
                      <c:pt idx="4726">
                        <c:v>1.316459640022867</c:v>
                      </c:pt>
                      <c:pt idx="4727">
                        <c:v>1.3329004827324911</c:v>
                      </c:pt>
                      <c:pt idx="4728">
                        <c:v>1.3374694707394259</c:v>
                      </c:pt>
                      <c:pt idx="4729">
                        <c:v>1.3638549190116891</c:v>
                      </c:pt>
                      <c:pt idx="4730">
                        <c:v>1.386485831407535</c:v>
                      </c:pt>
                      <c:pt idx="4731">
                        <c:v>1.396088539616664</c:v>
                      </c:pt>
                      <c:pt idx="4732">
                        <c:v>1.3999637179331821</c:v>
                      </c:pt>
                      <c:pt idx="4733">
                        <c:v>1.3900112715346371</c:v>
                      </c:pt>
                      <c:pt idx="4734">
                        <c:v>1.353745450210651</c:v>
                      </c:pt>
                      <c:pt idx="4735">
                        <c:v>1.3121861179153369</c:v>
                      </c:pt>
                      <c:pt idx="4736">
                        <c:v>1.285762115533192</c:v>
                      </c:pt>
                      <c:pt idx="4737">
                        <c:v>1.2671755929872359</c:v>
                      </c:pt>
                      <c:pt idx="4738">
                        <c:v>1.30208668235185</c:v>
                      </c:pt>
                      <c:pt idx="4739">
                        <c:v>1.2939843951277481</c:v>
                      </c:pt>
                      <c:pt idx="4740">
                        <c:v>1.290710254864236</c:v>
                      </c:pt>
                      <c:pt idx="4741">
                        <c:v>1.307119752484402</c:v>
                      </c:pt>
                      <c:pt idx="4742">
                        <c:v>1.322113109851405</c:v>
                      </c:pt>
                      <c:pt idx="4743">
                        <c:v>1.338060067677957</c:v>
                      </c:pt>
                      <c:pt idx="4744">
                        <c:v>1.33650477909576</c:v>
                      </c:pt>
                      <c:pt idx="4745">
                        <c:v>1.3243652927880309</c:v>
                      </c:pt>
                      <c:pt idx="4746">
                        <c:v>1.27699286798312</c:v>
                      </c:pt>
                      <c:pt idx="4747">
                        <c:v>1.2756688492977251</c:v>
                      </c:pt>
                      <c:pt idx="4748">
                        <c:v>1.261216664021942</c:v>
                      </c:pt>
                      <c:pt idx="4749">
                        <c:v>1.257682732989295</c:v>
                      </c:pt>
                      <c:pt idx="4750">
                        <c:v>1.270440481353843</c:v>
                      </c:pt>
                      <c:pt idx="4751">
                        <c:v>1.27651709936623</c:v>
                      </c:pt>
                      <c:pt idx="4752">
                        <c:v>1.298859700120609</c:v>
                      </c:pt>
                      <c:pt idx="4753">
                        <c:v>1.2992802297717301</c:v>
                      </c:pt>
                      <c:pt idx="4754">
                        <c:v>1.2993952237775701</c:v>
                      </c:pt>
                      <c:pt idx="4755">
                        <c:v>1.2597546679709171</c:v>
                      </c:pt>
                      <c:pt idx="4756">
                        <c:v>1.2414423359807829</c:v>
                      </c:pt>
                      <c:pt idx="4757">
                        <c:v>1.2165259636040879</c:v>
                      </c:pt>
                      <c:pt idx="4758">
                        <c:v>1.2128093317679081</c:v>
                      </c:pt>
                      <c:pt idx="4759">
                        <c:v>1.2250760194665149</c:v>
                      </c:pt>
                      <c:pt idx="4760">
                        <c:v>1.2193835693970161</c:v>
                      </c:pt>
                      <c:pt idx="4761">
                        <c:v>1.234785249030099</c:v>
                      </c:pt>
                      <c:pt idx="4762">
                        <c:v>1.219710695595243</c:v>
                      </c:pt>
                      <c:pt idx="4763">
                        <c:v>1.221364664695993</c:v>
                      </c:pt>
                      <c:pt idx="4764">
                        <c:v>1.2377456414438299</c:v>
                      </c:pt>
                      <c:pt idx="4765">
                        <c:v>1.266920728264447</c:v>
                      </c:pt>
                      <c:pt idx="4766">
                        <c:v>1.3076107408320741</c:v>
                      </c:pt>
                      <c:pt idx="4767">
                        <c:v>1.284624441812553</c:v>
                      </c:pt>
                      <c:pt idx="4768">
                        <c:v>1.293913141725018</c:v>
                      </c:pt>
                      <c:pt idx="4769">
                        <c:v>1.315536236133781</c:v>
                      </c:pt>
                      <c:pt idx="4770">
                        <c:v>1.321484370870164</c:v>
                      </c:pt>
                      <c:pt idx="4771">
                        <c:v>1.3211111284271939</c:v>
                      </c:pt>
                      <c:pt idx="4772">
                        <c:v>1.3420632855836121</c:v>
                      </c:pt>
                      <c:pt idx="4773">
                        <c:v>1.3505553891848581</c:v>
                      </c:pt>
                      <c:pt idx="4774">
                        <c:v>1.374054339423266</c:v>
                      </c:pt>
                      <c:pt idx="4775">
                        <c:v>1.3867064769498829</c:v>
                      </c:pt>
                      <c:pt idx="4776">
                        <c:v>1.3533387292293111</c:v>
                      </c:pt>
                      <c:pt idx="4777">
                        <c:v>1.3408109688764449</c:v>
                      </c:pt>
                      <c:pt idx="4778">
                        <c:v>1.3353754853589519</c:v>
                      </c:pt>
                      <c:pt idx="4779">
                        <c:v>1.305505306962794</c:v>
                      </c:pt>
                      <c:pt idx="4780">
                        <c:v>1.3053918552889561</c:v>
                      </c:pt>
                      <c:pt idx="4781">
                        <c:v>1.308387698894397</c:v>
                      </c:pt>
                      <c:pt idx="4782">
                        <c:v>1.290803345901266</c:v>
                      </c:pt>
                      <c:pt idx="4783">
                        <c:v>1.2790778302938759</c:v>
                      </c:pt>
                      <c:pt idx="4784">
                        <c:v>1.316561409395683</c:v>
                      </c:pt>
                      <c:pt idx="4785">
                        <c:v>1.3304582832404439</c:v>
                      </c:pt>
                      <c:pt idx="4786">
                        <c:v>1.3309900721637511</c:v>
                      </c:pt>
                      <c:pt idx="4787">
                        <c:v>1.3483046011501969</c:v>
                      </c:pt>
                      <c:pt idx="4788">
                        <c:v>1.3957127375937</c:v>
                      </c:pt>
                      <c:pt idx="4789">
                        <c:v>1.415391358858602</c:v>
                      </c:pt>
                      <c:pt idx="4790">
                        <c:v>1.45056506320948</c:v>
                      </c:pt>
                      <c:pt idx="4791">
                        <c:v>1.4546458147676029</c:v>
                      </c:pt>
                      <c:pt idx="4792">
                        <c:v>1.4176119180047291</c:v>
                      </c:pt>
                      <c:pt idx="4793">
                        <c:v>1.437753079063242</c:v>
                      </c:pt>
                      <c:pt idx="4794">
                        <c:v>1.4283430866410369</c:v>
                      </c:pt>
                      <c:pt idx="4795">
                        <c:v>1.404106124168071</c:v>
                      </c:pt>
                      <c:pt idx="4796">
                        <c:v>1.350035345007184</c:v>
                      </c:pt>
                      <c:pt idx="4797">
                        <c:v>1.354061879037777</c:v>
                      </c:pt>
                      <c:pt idx="4798">
                        <c:v>1.360146969701548</c:v>
                      </c:pt>
                      <c:pt idx="4799">
                        <c:v>1.3482415775077541</c:v>
                      </c:pt>
                      <c:pt idx="4800">
                        <c:v>1.3438139119773429</c:v>
                      </c:pt>
                      <c:pt idx="4801">
                        <c:v>1.309012799999794</c:v>
                      </c:pt>
                      <c:pt idx="4802">
                        <c:v>1.293921022561122</c:v>
                      </c:pt>
                      <c:pt idx="4803">
                        <c:v>1.3409352365252301</c:v>
                      </c:pt>
                      <c:pt idx="4804">
                        <c:v>1.3478397959382939</c:v>
                      </c:pt>
                      <c:pt idx="4805">
                        <c:v>1.3661251493881059</c:v>
                      </c:pt>
                      <c:pt idx="4806">
                        <c:v>1.4020384083055439</c:v>
                      </c:pt>
                      <c:pt idx="4807">
                        <c:v>1.40698719770623</c:v>
                      </c:pt>
                      <c:pt idx="4808">
                        <c:v>1.3874213780455229</c:v>
                      </c:pt>
                      <c:pt idx="4809">
                        <c:v>1.4050100975877871</c:v>
                      </c:pt>
                      <c:pt idx="4810">
                        <c:v>1.4024269427975631</c:v>
                      </c:pt>
                      <c:pt idx="4811">
                        <c:v>1.400768867594562</c:v>
                      </c:pt>
                      <c:pt idx="4812">
                        <c:v>1.418717340309636</c:v>
                      </c:pt>
                      <c:pt idx="4813">
                        <c:v>1.3970415707053481</c:v>
                      </c:pt>
                      <c:pt idx="4814">
                        <c:v>1.37980849823364</c:v>
                      </c:pt>
                      <c:pt idx="4815">
                        <c:v>1.3721374057136919</c:v>
                      </c:pt>
                      <c:pt idx="4816">
                        <c:v>1.3659538949782519</c:v>
                      </c:pt>
                      <c:pt idx="4817">
                        <c:v>1.3522440884861571</c:v>
                      </c:pt>
                      <c:pt idx="4818">
                        <c:v>1.3506345823764281</c:v>
                      </c:pt>
                      <c:pt idx="4819">
                        <c:v>1.351466258510758</c:v>
                      </c:pt>
                      <c:pt idx="4820">
                        <c:v>1.377197993534492</c:v>
                      </c:pt>
                      <c:pt idx="4821">
                        <c:v>1.3657980617933261</c:v>
                      </c:pt>
                      <c:pt idx="4822">
                        <c:v>1.3335581426844521</c:v>
                      </c:pt>
                      <c:pt idx="4823">
                        <c:v>1.3355204716476099</c:v>
                      </c:pt>
                      <c:pt idx="4824">
                        <c:v>1.3883621779080031</c:v>
                      </c:pt>
                      <c:pt idx="4825">
                        <c:v>1.3868040651086759</c:v>
                      </c:pt>
                      <c:pt idx="4826">
                        <c:v>1.3948308046991811</c:v>
                      </c:pt>
                      <c:pt idx="4827">
                        <c:v>1.3801160044371319</c:v>
                      </c:pt>
                      <c:pt idx="4828">
                        <c:v>1.3799712076738391</c:v>
                      </c:pt>
                      <c:pt idx="4829">
                        <c:v>1.3720431486018849</c:v>
                      </c:pt>
                      <c:pt idx="4830">
                        <c:v>1.3592584216970121</c:v>
                      </c:pt>
                      <c:pt idx="4831">
                        <c:v>1.3357324929182799</c:v>
                      </c:pt>
                      <c:pt idx="4832">
                        <c:v>1.3441475065539239</c:v>
                      </c:pt>
                      <c:pt idx="4833">
                        <c:v>1.380648964323848</c:v>
                      </c:pt>
                      <c:pt idx="4834">
                        <c:v>1.3800729728564021</c:v>
                      </c:pt>
                      <c:pt idx="4835">
                        <c:v>1.4268559169237041</c:v>
                      </c:pt>
                      <c:pt idx="4836">
                        <c:v>1.4372267005717221</c:v>
                      </c:pt>
                      <c:pt idx="4837">
                        <c:v>1.4323079743753699</c:v>
                      </c:pt>
                      <c:pt idx="4838">
                        <c:v>1.4468930094762911</c:v>
                      </c:pt>
                      <c:pt idx="4839">
                        <c:v>1.446933737733658</c:v>
                      </c:pt>
                      <c:pt idx="4840">
                        <c:v>1.4256205455193081</c:v>
                      </c:pt>
                      <c:pt idx="4841">
                        <c:v>1.4161021180420439</c:v>
                      </c:pt>
                      <c:pt idx="4842">
                        <c:v>1.3955084321733111</c:v>
                      </c:pt>
                      <c:pt idx="4843">
                        <c:v>1.3972222672358481</c:v>
                      </c:pt>
                      <c:pt idx="4844">
                        <c:v>1.385468230756129</c:v>
                      </c:pt>
                      <c:pt idx="4845">
                        <c:v>1.385100636747417</c:v>
                      </c:pt>
                      <c:pt idx="4846">
                        <c:v>1.3943178951285351</c:v>
                      </c:pt>
                      <c:pt idx="4847">
                        <c:v>1.398447215779931</c:v>
                      </c:pt>
                      <c:pt idx="4848">
                        <c:v>1.3336866280555839</c:v>
                      </c:pt>
                      <c:pt idx="4849">
                        <c:v>1.3702507760044229</c:v>
                      </c:pt>
                      <c:pt idx="4850">
                        <c:v>1.367187857416774</c:v>
                      </c:pt>
                      <c:pt idx="4851">
                        <c:v>1.3933962533197619</c:v>
                      </c:pt>
                      <c:pt idx="4852">
                        <c:v>1.391084186167187</c:v>
                      </c:pt>
                      <c:pt idx="4853">
                        <c:v>1.403724748124245</c:v>
                      </c:pt>
                      <c:pt idx="4854">
                        <c:v>1.424693850583437</c:v>
                      </c:pt>
                      <c:pt idx="4855">
                        <c:v>1.453706006120421</c:v>
                      </c:pt>
                      <c:pt idx="4856">
                        <c:v>1.443296668362521</c:v>
                      </c:pt>
                      <c:pt idx="4857">
                        <c:v>1.430962905681703</c:v>
                      </c:pt>
                      <c:pt idx="4858">
                        <c:v>1.4388752830818481</c:v>
                      </c:pt>
                      <c:pt idx="4859">
                        <c:v>1.4671365871837589</c:v>
                      </c:pt>
                      <c:pt idx="4860">
                        <c:v>1.4453922002652539</c:v>
                      </c:pt>
                      <c:pt idx="4861">
                        <c:v>1.447931152511339</c:v>
                      </c:pt>
                      <c:pt idx="4862">
                        <c:v>1.4297015589210651</c:v>
                      </c:pt>
                      <c:pt idx="4863">
                        <c:v>1.428097701245592</c:v>
                      </c:pt>
                      <c:pt idx="4864">
                        <c:v>1.3801370775881949</c:v>
                      </c:pt>
                      <c:pt idx="4865">
                        <c:v>1.324615988867557</c:v>
                      </c:pt>
                      <c:pt idx="4866">
                        <c:v>1.31401265343761</c:v>
                      </c:pt>
                      <c:pt idx="4867">
                        <c:v>1.3156152292279579</c:v>
                      </c:pt>
                      <c:pt idx="4868">
                        <c:v>1.3172920707667799</c:v>
                      </c:pt>
                      <c:pt idx="4869">
                        <c:v>1.329889990765867</c:v>
                      </c:pt>
                      <c:pt idx="4870">
                        <c:v>1.3233410784233619</c:v>
                      </c:pt>
                      <c:pt idx="4871">
                        <c:v>1.330925326441198</c:v>
                      </c:pt>
                      <c:pt idx="4872">
                        <c:v>1.3434433322575541</c:v>
                      </c:pt>
                      <c:pt idx="4873">
                        <c:v>1.3489975445145419</c:v>
                      </c:pt>
                      <c:pt idx="4874">
                        <c:v>1.3546774158304049</c:v>
                      </c:pt>
                      <c:pt idx="4875">
                        <c:v>1.3508523489391639</c:v>
                      </c:pt>
                      <c:pt idx="4876">
                        <c:v>1.34890313787757</c:v>
                      </c:pt>
                      <c:pt idx="4877">
                        <c:v>1.3779926620811991</c:v>
                      </c:pt>
                      <c:pt idx="4878">
                        <c:v>1.3804404032760409</c:v>
                      </c:pt>
                      <c:pt idx="4879">
                        <c:v>1.357060181777126</c:v>
                      </c:pt>
                      <c:pt idx="4880">
                        <c:v>1.3279524303856021</c:v>
                      </c:pt>
                      <c:pt idx="4881">
                        <c:v>1.3361562223453809</c:v>
                      </c:pt>
                      <c:pt idx="4882">
                        <c:v>1.355026950430549</c:v>
                      </c:pt>
                      <c:pt idx="4883">
                        <c:v>1.3718676427548671</c:v>
                      </c:pt>
                      <c:pt idx="4884">
                        <c:v>1.3617268471185311</c:v>
                      </c:pt>
                      <c:pt idx="4885">
                        <c:v>1.3715037834798081</c:v>
                      </c:pt>
                      <c:pt idx="4886">
                        <c:v>1.3581023368501199</c:v>
                      </c:pt>
                      <c:pt idx="4887">
                        <c:v>1.3644644422868419</c:v>
                      </c:pt>
                      <c:pt idx="4888">
                        <c:v>1.387269582834834</c:v>
                      </c:pt>
                      <c:pt idx="4889">
                        <c:v>1.3881583007138221</c:v>
                      </c:pt>
                      <c:pt idx="4890">
                        <c:v>1.3469045040637879</c:v>
                      </c:pt>
                      <c:pt idx="4891">
                        <c:v>1.3528839838896289</c:v>
                      </c:pt>
                      <c:pt idx="4892">
                        <c:v>1.3748953523435301</c:v>
                      </c:pt>
                      <c:pt idx="4893">
                        <c:v>1.3853717468294791</c:v>
                      </c:pt>
                      <c:pt idx="4894">
                        <c:v>1.387673780744503</c:v>
                      </c:pt>
                      <c:pt idx="4895">
                        <c:v>1.3980473886096501</c:v>
                      </c:pt>
                      <c:pt idx="4896">
                        <c:v>1.379743529270901</c:v>
                      </c:pt>
                      <c:pt idx="4897">
                        <c:v>1.3881127980304</c:v>
                      </c:pt>
                      <c:pt idx="4898">
                        <c:v>1.378029044138722</c:v>
                      </c:pt>
                      <c:pt idx="4899">
                        <c:v>1.3646846392536931</c:v>
                      </c:pt>
                      <c:pt idx="4900">
                        <c:v>1.3694021587575751</c:v>
                      </c:pt>
                      <c:pt idx="4901">
                        <c:v>1.3887182026325391</c:v>
                      </c:pt>
                      <c:pt idx="4902">
                        <c:v>1.398009726762133</c:v>
                      </c:pt>
                      <c:pt idx="4903">
                        <c:v>1.3780355848353421</c:v>
                      </c:pt>
                      <c:pt idx="4904">
                        <c:v>1.369082483772492</c:v>
                      </c:pt>
                      <c:pt idx="4905">
                        <c:v>1.3806353135597389</c:v>
                      </c:pt>
                      <c:pt idx="4906">
                        <c:v>1.3735580683265349</c:v>
                      </c:pt>
                      <c:pt idx="4907">
                        <c:v>1.3892994529114839</c:v>
                      </c:pt>
                      <c:pt idx="4908">
                        <c:v>1.405786040497252</c:v>
                      </c:pt>
                      <c:pt idx="4909">
                        <c:v>1.41579989518959</c:v>
                      </c:pt>
                      <c:pt idx="4910">
                        <c:v>1.4072322439547491</c:v>
                      </c:pt>
                      <c:pt idx="4911">
                        <c:v>1.4222541221940801</c:v>
                      </c:pt>
                      <c:pt idx="4912">
                        <c:v>1.419239772699703</c:v>
                      </c:pt>
                      <c:pt idx="4913">
                        <c:v>1.3988287876345009</c:v>
                      </c:pt>
                      <c:pt idx="4914">
                        <c:v>1.4084314958436299</c:v>
                      </c:pt>
                      <c:pt idx="4915">
                        <c:v>1.4254348407505379</c:v>
                      </c:pt>
                      <c:pt idx="4916">
                        <c:v>1.444725187970304</c:v>
                      </c:pt>
                      <c:pt idx="4917">
                        <c:v>1.495185577948424</c:v>
                      </c:pt>
                      <c:pt idx="4918">
                        <c:v>1.4970278962869641</c:v>
                      </c:pt>
                      <c:pt idx="4919">
                        <c:v>1.502367783949917</c:v>
                      </c:pt>
                      <c:pt idx="4920">
                        <c:v>1.536305224634037</c:v>
                      </c:pt>
                      <c:pt idx="4921">
                        <c:v>1.555978197464682</c:v>
                      </c:pt>
                      <c:pt idx="4922">
                        <c:v>1.5895044916655909</c:v>
                      </c:pt>
                      <c:pt idx="4923">
                        <c:v>1.608200991598612</c:v>
                      </c:pt>
                      <c:pt idx="4924">
                        <c:v>1.60328226540226</c:v>
                      </c:pt>
                      <c:pt idx="4925">
                        <c:v>1.6047363096956619</c:v>
                      </c:pt>
                      <c:pt idx="4926">
                        <c:v>1.612251940399283</c:v>
                      </c:pt>
                      <c:pt idx="4927">
                        <c:v>1.5808600109120301</c:v>
                      </c:pt>
                      <c:pt idx="4928">
                        <c:v>1.5508585250227409</c:v>
                      </c:pt>
                      <c:pt idx="4929">
                        <c:v>1.5241176901268021</c:v>
                      </c:pt>
                      <c:pt idx="4930">
                        <c:v>1.5003291463618049</c:v>
                      </c:pt>
                      <c:pt idx="4931">
                        <c:v>1.4945310854543741</c:v>
                      </c:pt>
                      <c:pt idx="4932">
                        <c:v>1.4740859310825869</c:v>
                      </c:pt>
                      <c:pt idx="4933">
                        <c:v>1.471425686326761</c:v>
                      </c:pt>
                      <c:pt idx="4934">
                        <c:v>1.4706127765282511</c:v>
                      </c:pt>
                      <c:pt idx="4935">
                        <c:v>1.463535531295046</c:v>
                      </c:pt>
                      <c:pt idx="4936">
                        <c:v>1.446256713947192</c:v>
                      </c:pt>
                      <c:pt idx="4937">
                        <c:v>1.452593122728715</c:v>
                      </c:pt>
                      <c:pt idx="4938">
                        <c:v>1.445007592825754</c:v>
                      </c:pt>
                      <c:pt idx="4939">
                        <c:v>1.4616797054321831</c:v>
                      </c:pt>
                      <c:pt idx="4940">
                        <c:v>1.486523354392411</c:v>
                      </c:pt>
                      <c:pt idx="4941">
                        <c:v>1.5110614677073591</c:v>
                      </c:pt>
                      <c:pt idx="4942">
                        <c:v>1.523653460571146</c:v>
                      </c:pt>
                      <c:pt idx="4943">
                        <c:v>1.571758230922194</c:v>
                      </c:pt>
                      <c:pt idx="4944">
                        <c:v>1.5745341014993439</c:v>
                      </c:pt>
                      <c:pt idx="4945">
                        <c:v>1.5712997789766741</c:v>
                      </c:pt>
                      <c:pt idx="4946">
                        <c:v>1.582375669183625</c:v>
                      </c:pt>
                      <c:pt idx="4947">
                        <c:v>1.5755952082432689</c:v>
                      </c:pt>
                      <c:pt idx="4948">
                        <c:v>1.575572967620678</c:v>
                      </c:pt>
                      <c:pt idx="4949">
                        <c:v>1.5483865382338999</c:v>
                      </c:pt>
                      <c:pt idx="4950">
                        <c:v>1.5360270788978809</c:v>
                      </c:pt>
                      <c:pt idx="4951">
                        <c:v>1.508583682959096</c:v>
                      </c:pt>
                      <c:pt idx="4952">
                        <c:v>1.499767537823635</c:v>
                      </c:pt>
                      <c:pt idx="4953">
                        <c:v>1.469903007861733</c:v>
                      </c:pt>
                      <c:pt idx="4954">
                        <c:v>1.476787519053852</c:v>
                      </c:pt>
                      <c:pt idx="4955">
                        <c:v>1.457892636645489</c:v>
                      </c:pt>
                      <c:pt idx="4956">
                        <c:v>1.44292934248282</c:v>
                      </c:pt>
                      <c:pt idx="4957">
                        <c:v>1.435132590904</c:v>
                      </c:pt>
                      <c:pt idx="4958">
                        <c:v>1.4339141830565361</c:v>
                      </c:pt>
                      <c:pt idx="4959">
                        <c:v>1.443639726107411</c:v>
                      </c:pt>
                      <c:pt idx="4960">
                        <c:v>1.4651315130230429</c:v>
                      </c:pt>
                      <c:pt idx="4961">
                        <c:v>1.4457142248592809</c:v>
                      </c:pt>
                      <c:pt idx="4962">
                        <c:v>1.4197185929641589</c:v>
                      </c:pt>
                      <c:pt idx="4963">
                        <c:v>1.4388462876013339</c:v>
                      </c:pt>
                      <c:pt idx="4964">
                        <c:v>1.4482321257003441</c:v>
                      </c:pt>
                      <c:pt idx="4965">
                        <c:v>1.4879143202808891</c:v>
                      </c:pt>
                      <c:pt idx="4966">
                        <c:v>1.4848401048247239</c:v>
                      </c:pt>
                      <c:pt idx="4967">
                        <c:v>1.486182889845937</c:v>
                      </c:pt>
                      <c:pt idx="4968">
                        <c:v>1.5066696829916151</c:v>
                      </c:pt>
                      <c:pt idx="4969">
                        <c:v>1.5134344622601621</c:v>
                      </c:pt>
                      <c:pt idx="4970">
                        <c:v>1.478445001044822</c:v>
                      </c:pt>
                      <c:pt idx="4971">
                        <c:v>1.4873426026950201</c:v>
                      </c:pt>
                      <c:pt idx="4972">
                        <c:v>1.507007102874278</c:v>
                      </c:pt>
                      <c:pt idx="4973">
                        <c:v>1.540730497665407</c:v>
                      </c:pt>
                      <c:pt idx="4974">
                        <c:v>1.5552556668045421</c:v>
                      </c:pt>
                      <c:pt idx="4975">
                        <c:v>1.5552879224105229</c:v>
                      </c:pt>
                      <c:pt idx="4976">
                        <c:v>1.566112773200768</c:v>
                      </c:pt>
                      <c:pt idx="4977">
                        <c:v>1.5600035282138009</c:v>
                      </c:pt>
                      <c:pt idx="4978">
                        <c:v>1.54395250188132</c:v>
                      </c:pt>
                      <c:pt idx="4979">
                        <c:v>1.537512024593874</c:v>
                      </c:pt>
                      <c:pt idx="4980">
                        <c:v>1.52577521211797</c:v>
                      </c:pt>
                      <c:pt idx="4981">
                        <c:v>1.513118968489102</c:v>
                      </c:pt>
                      <c:pt idx="4982">
                        <c:v>1.4890762823892281</c:v>
                      </c:pt>
                      <c:pt idx="4983">
                        <c:v>1.4879807093835109</c:v>
                      </c:pt>
                      <c:pt idx="4984">
                        <c:v>1.453816365351718</c:v>
                      </c:pt>
                      <c:pt idx="4985">
                        <c:v>1.465597640818644</c:v>
                      </c:pt>
                      <c:pt idx="4986">
                        <c:v>1.4927455160955421</c:v>
                      </c:pt>
                      <c:pt idx="4987">
                        <c:v>1.5342293007572581</c:v>
                      </c:pt>
                      <c:pt idx="4988">
                        <c:v>1.530926639621417</c:v>
                      </c:pt>
                      <c:pt idx="4989">
                        <c:v>1.56313393175571</c:v>
                      </c:pt>
                      <c:pt idx="4990">
                        <c:v>1.5733220146001941</c:v>
                      </c:pt>
                      <c:pt idx="4991">
                        <c:v>1.565545311242315</c:v>
                      </c:pt>
                      <c:pt idx="4992">
                        <c:v>1.5431500352924099</c:v>
                      </c:pt>
                      <c:pt idx="4993">
                        <c:v>1.520443575262969</c:v>
                      </c:pt>
                      <c:pt idx="4994">
                        <c:v>1.544970391709402</c:v>
                      </c:pt>
                      <c:pt idx="4995">
                        <c:v>1.518232381030592</c:v>
                      </c:pt>
                      <c:pt idx="4996">
                        <c:v>1.503160651812864</c:v>
                      </c:pt>
                      <c:pt idx="4997">
                        <c:v>1.5019908130586741</c:v>
                      </c:pt>
                      <c:pt idx="4998">
                        <c:v>1.4855057678049119</c:v>
                      </c:pt>
                      <c:pt idx="4999">
                        <c:v>1.4847727721891331</c:v>
                      </c:pt>
                      <c:pt idx="5000">
                        <c:v>1.48149863192562</c:v>
                      </c:pt>
                      <c:pt idx="5001">
                        <c:v>1.5186938993859611</c:v>
                      </c:pt>
                      <c:pt idx="5002">
                        <c:v>1.558150472503959</c:v>
                      </c:pt>
                      <c:pt idx="5003">
                        <c:v>1.5423106678473399</c:v>
                      </c:pt>
                      <c:pt idx="5004">
                        <c:v>1.520817599046586</c:v>
                      </c:pt>
                      <c:pt idx="5005">
                        <c:v>1.576620069089308</c:v>
                      </c:pt>
                      <c:pt idx="5006">
                        <c:v>1.582005701628405</c:v>
                      </c:pt>
                      <c:pt idx="5007">
                        <c:v>1.561514802380475</c:v>
                      </c:pt>
                      <c:pt idx="5008">
                        <c:v>1.564227982778708</c:v>
                      </c:pt>
                      <c:pt idx="5009">
                        <c:v>1.5644000185292071</c:v>
                      </c:pt>
                      <c:pt idx="5010">
                        <c:v>1.5458648892936531</c:v>
                      </c:pt>
                      <c:pt idx="5011">
                        <c:v>1.5213681360515541</c:v>
                      </c:pt>
                      <c:pt idx="5012">
                        <c:v>1.521668655078056</c:v>
                      </c:pt>
                      <c:pt idx="5013">
                        <c:v>1.5574305582814201</c:v>
                      </c:pt>
                      <c:pt idx="5014">
                        <c:v>1.5941918068204799</c:v>
                      </c:pt>
                      <c:pt idx="5015">
                        <c:v>1.6116833881762</c:v>
                      </c:pt>
                      <c:pt idx="5016">
                        <c:v>1.5947928448734849</c:v>
                      </c:pt>
                      <c:pt idx="5017">
                        <c:v>1.575538209292312</c:v>
                      </c:pt>
                      <c:pt idx="5018">
                        <c:v>1.6126620352213099</c:v>
                      </c:pt>
                      <c:pt idx="5019">
                        <c:v>1.6367034394360609</c:v>
                      </c:pt>
                      <c:pt idx="5020">
                        <c:v>1.6652160616557199</c:v>
                      </c:pt>
                      <c:pt idx="5021">
                        <c:v>1.671221238136761</c:v>
                      </c:pt>
                      <c:pt idx="5022">
                        <c:v>1.6565634796193729</c:v>
                      </c:pt>
                      <c:pt idx="5023">
                        <c:v>1.6208858571478719</c:v>
                      </c:pt>
                      <c:pt idx="5024">
                        <c:v>1.6135488211455331</c:v>
                      </c:pt>
                      <c:pt idx="5025">
                        <c:v>1.6083988250523751</c:v>
                      </c:pt>
                      <c:pt idx="5026">
                        <c:v>1.6001110128076119</c:v>
                      </c:pt>
                      <c:pt idx="5027">
                        <c:v>1.6241238961500331</c:v>
                      </c:pt>
                      <c:pt idx="5028">
                        <c:v>1.6412243792434871</c:v>
                      </c:pt>
                      <c:pt idx="5029">
                        <c:v>1.6480176793843619</c:v>
                      </c:pt>
                      <c:pt idx="5030">
                        <c:v>1.6457400602394161</c:v>
                      </c:pt>
                      <c:pt idx="5031">
                        <c:v>1.6366271308111049</c:v>
                      </c:pt>
                      <c:pt idx="5032">
                        <c:v>1.6204961902958941</c:v>
                      </c:pt>
                      <c:pt idx="5033">
                        <c:v>1.6267241640223571</c:v>
                      </c:pt>
                      <c:pt idx="5034">
                        <c:v>1.597899075838038</c:v>
                      </c:pt>
                      <c:pt idx="5035">
                        <c:v>1.590402211470237</c:v>
                      </c:pt>
                      <c:pt idx="5036">
                        <c:v>1.5989914532580269</c:v>
                      </c:pt>
                      <c:pt idx="5037">
                        <c:v>1.6332287811531669</c:v>
                      </c:pt>
                      <c:pt idx="5038">
                        <c:v>1.635830702279212</c:v>
                      </c:pt>
                      <c:pt idx="5039">
                        <c:v>1.6683977475863121</c:v>
                      </c:pt>
                      <c:pt idx="5040">
                        <c:v>1.6814096382857391</c:v>
                      </c:pt>
                      <c:pt idx="5041">
                        <c:v>1.689050928048234</c:v>
                      </c:pt>
                      <c:pt idx="5042">
                        <c:v>1.6716408032072501</c:v>
                      </c:pt>
                      <c:pt idx="5043">
                        <c:v>1.6663851962761611</c:v>
                      </c:pt>
                      <c:pt idx="5044">
                        <c:v>1.6435016838774421</c:v>
                      </c:pt>
                      <c:pt idx="5045">
                        <c:v>1.61784293271706</c:v>
                      </c:pt>
                      <c:pt idx="5046">
                        <c:v>1.6338926771644151</c:v>
                      </c:pt>
                      <c:pt idx="5047">
                        <c:v>1.645111450434054</c:v>
                      </c:pt>
                      <c:pt idx="5048">
                        <c:v>1.6479274174530889</c:v>
                      </c:pt>
                      <c:pt idx="5049">
                        <c:v>1.6662926850856301</c:v>
                      </c:pt>
                      <c:pt idx="5050">
                        <c:v>1.6777941215624781</c:v>
                      </c:pt>
                      <c:pt idx="5051">
                        <c:v>1.68015037300503</c:v>
                      </c:pt>
                      <c:pt idx="5052">
                        <c:v>1.6801911012623989</c:v>
                      </c:pt>
                      <c:pt idx="5053">
                        <c:v>1.7092461774584</c:v>
                      </c:pt>
                      <c:pt idx="5054">
                        <c:v>1.7065915811368311</c:v>
                      </c:pt>
                      <c:pt idx="5055">
                        <c:v>1.690109360100196</c:v>
                      </c:pt>
                      <c:pt idx="5056">
                        <c:v>1.6920058959662669</c:v>
                      </c:pt>
                      <c:pt idx="5057">
                        <c:v>1.6500354171877429</c:v>
                      </c:pt>
                      <c:pt idx="5058">
                        <c:v>1.6449396386221149</c:v>
                      </c:pt>
                      <c:pt idx="5059">
                        <c:v>1.6244772602465141</c:v>
                      </c:pt>
                      <c:pt idx="5060">
                        <c:v>1.619075946035607</c:v>
                      </c:pt>
                      <c:pt idx="5061">
                        <c:v>1.6398310026018059</c:v>
                      </c:pt>
                      <c:pt idx="5062">
                        <c:v>1.654884225930596</c:v>
                      </c:pt>
                      <c:pt idx="5063">
                        <c:v>1.6814210299169361</c:v>
                      </c:pt>
                      <c:pt idx="5064">
                        <c:v>1.687223457373501</c:v>
                      </c:pt>
                      <c:pt idx="5065">
                        <c:v>1.7095460099069379</c:v>
                      </c:pt>
                      <c:pt idx="5066">
                        <c:v>1.745693362938312</c:v>
                      </c:pt>
                      <c:pt idx="5067">
                        <c:v>1.7604354021875659</c:v>
                      </c:pt>
                      <c:pt idx="5068">
                        <c:v>1.7845567205850461</c:v>
                      </c:pt>
                      <c:pt idx="5069">
                        <c:v>1.764042948899043</c:v>
                      </c:pt>
                      <c:pt idx="5070">
                        <c:v>1.799316615653594</c:v>
                      </c:pt>
                      <c:pt idx="5071">
                        <c:v>1.7859950832066389</c:v>
                      </c:pt>
                      <c:pt idx="5072">
                        <c:v>1.7859073281880029</c:v>
                      </c:pt>
                      <c:pt idx="5073">
                        <c:v>1.7924750068663311</c:v>
                      </c:pt>
                      <c:pt idx="5074">
                        <c:v>1.7513982625855711</c:v>
                      </c:pt>
                      <c:pt idx="5075">
                        <c:v>1.746091262344081</c:v>
                      </c:pt>
                      <c:pt idx="5076">
                        <c:v>1.7118498283466881</c:v>
                      </c:pt>
                      <c:pt idx="5077">
                        <c:v>1.697009369025765</c:v>
                      </c:pt>
                      <c:pt idx="5078">
                        <c:v>1.69519711389156</c:v>
                      </c:pt>
                      <c:pt idx="5079">
                        <c:v>1.696876779647511</c:v>
                      </c:pt>
                      <c:pt idx="5080">
                        <c:v>1.7170066438375089</c:v>
                      </c:pt>
                      <c:pt idx="5081">
                        <c:v>1.7413507594804101</c:v>
                      </c:pt>
                      <c:pt idx="5082">
                        <c:v>1.733676842743334</c:v>
                      </c:pt>
                      <c:pt idx="5083">
                        <c:v>1.6981734484239821</c:v>
                      </c:pt>
                      <c:pt idx="5084">
                        <c:v>1.6790930409949569</c:v>
                      </c:pt>
                      <c:pt idx="5085">
                        <c:v>1.677794718964764</c:v>
                      </c:pt>
                      <c:pt idx="5086">
                        <c:v>1.6775499597977961</c:v>
                      </c:pt>
                      <c:pt idx="5087">
                        <c:v>1.671960296349098</c:v>
                      </c:pt>
                      <c:pt idx="5088">
                        <c:v>1.6496963278923249</c:v>
                      </c:pt>
                      <c:pt idx="5089">
                        <c:v>1.682782954737696</c:v>
                      </c:pt>
                      <c:pt idx="5090">
                        <c:v>1.7132485227526031</c:v>
                      </c:pt>
                      <c:pt idx="5091">
                        <c:v>1.700263871040381</c:v>
                      </c:pt>
                      <c:pt idx="5092">
                        <c:v>1.6921872804714819</c:v>
                      </c:pt>
                      <c:pt idx="5093">
                        <c:v>1.70559591786743</c:v>
                      </c:pt>
                      <c:pt idx="5094">
                        <c:v>1.742285724875146</c:v>
                      </c:pt>
                      <c:pt idx="5095">
                        <c:v>1.7723200981858991</c:v>
                      </c:pt>
                      <c:pt idx="5096">
                        <c:v>1.773320075337077</c:v>
                      </c:pt>
                      <c:pt idx="5097">
                        <c:v>1.7554815800090671</c:v>
                      </c:pt>
                      <c:pt idx="5098">
                        <c:v>1.7404725409702551</c:v>
                      </c:pt>
                      <c:pt idx="5099">
                        <c:v>1.7408272775242879</c:v>
                      </c:pt>
                      <c:pt idx="5100">
                        <c:v>1.738458168627055</c:v>
                      </c:pt>
                      <c:pt idx="5101">
                        <c:v>1.7664082886494279</c:v>
                      </c:pt>
                      <c:pt idx="5102">
                        <c:v>1.7521930217047079</c:v>
                      </c:pt>
                      <c:pt idx="5103">
                        <c:v>1.756627878001382</c:v>
                      </c:pt>
                      <c:pt idx="5104">
                        <c:v>1.772189385999926</c:v>
                      </c:pt>
                      <c:pt idx="5105">
                        <c:v>1.7604096528650079</c:v>
                      </c:pt>
                      <c:pt idx="5106">
                        <c:v>1.7563874853835499</c:v>
                      </c:pt>
                      <c:pt idx="5107">
                        <c:v>1.7444764447554979</c:v>
                      </c:pt>
                      <c:pt idx="5108">
                        <c:v>1.7230833383584161</c:v>
                      </c:pt>
                      <c:pt idx="5109">
                        <c:v>1.6868861343486481</c:v>
                      </c:pt>
                      <c:pt idx="5110">
                        <c:v>1.6918035786598771</c:v>
                      </c:pt>
                      <c:pt idx="5111">
                        <c:v>1.688035553513296</c:v>
                      </c:pt>
                      <c:pt idx="5112">
                        <c:v>1.6994799482454821</c:v>
                      </c:pt>
                      <c:pt idx="5113">
                        <c:v>1.718019444030171</c:v>
                      </c:pt>
                      <c:pt idx="5114">
                        <c:v>1.7287957257271429</c:v>
                      </c:pt>
                      <c:pt idx="5115">
                        <c:v>1.7372593084560599</c:v>
                      </c:pt>
                      <c:pt idx="5116">
                        <c:v>1.7117290405716761</c:v>
                      </c:pt>
                      <c:pt idx="5117">
                        <c:v>1.75388376248574</c:v>
                      </c:pt>
                      <c:pt idx="5118">
                        <c:v>1.771960718476816</c:v>
                      </c:pt>
                      <c:pt idx="5119">
                        <c:v>1.7584821818815279</c:v>
                      </c:pt>
                      <c:pt idx="5120">
                        <c:v>1.786635050928379</c:v>
                      </c:pt>
                      <c:pt idx="5121">
                        <c:v>1.771951595755789</c:v>
                      </c:pt>
                      <c:pt idx="5122">
                        <c:v>1.7676267168461779</c:v>
                      </c:pt>
                      <c:pt idx="5123">
                        <c:v>1.7546934584443601</c:v>
                      </c:pt>
                      <c:pt idx="5124">
                        <c:v>1.743070729457773</c:v>
                      </c:pt>
                      <c:pt idx="5125">
                        <c:v>1.7688880270984959</c:v>
                      </c:pt>
                      <c:pt idx="5126">
                        <c:v>1.7685461297449829</c:v>
                      </c:pt>
                      <c:pt idx="5127">
                        <c:v>1.760186875968877</c:v>
                      </c:pt>
                      <c:pt idx="5128">
                        <c:v>1.738468185705573</c:v>
                      </c:pt>
                      <c:pt idx="5129">
                        <c:v>1.7558826770956899</c:v>
                      </c:pt>
                      <c:pt idx="5130">
                        <c:v>1.7416131926234399</c:v>
                      </c:pt>
                      <c:pt idx="5131">
                        <c:v>1.7383190041389831</c:v>
                      </c:pt>
                      <c:pt idx="5132">
                        <c:v>1.7578406212555531</c:v>
                      </c:pt>
                      <c:pt idx="5133">
                        <c:v>1.7386345547676541</c:v>
                      </c:pt>
                      <c:pt idx="5134">
                        <c:v>1.708021997587807</c:v>
                      </c:pt>
                      <c:pt idx="5135">
                        <c:v>1.7275150938320469</c:v>
                      </c:pt>
                      <c:pt idx="5136">
                        <c:v>1.744310041280221</c:v>
                      </c:pt>
                      <c:pt idx="5137">
                        <c:v>1.7523424293049841</c:v>
                      </c:pt>
                      <c:pt idx="5138">
                        <c:v>1.754949998865285</c:v>
                      </c:pt>
                      <c:pt idx="5139">
                        <c:v>1.7565810955279619</c:v>
                      </c:pt>
                      <c:pt idx="5140">
                        <c:v>1.7709063398597491</c:v>
                      </c:pt>
                      <c:pt idx="5141">
                        <c:v>1.7496417167386711</c:v>
                      </c:pt>
                      <c:pt idx="5142">
                        <c:v>1.744948612004867</c:v>
                      </c:pt>
                      <c:pt idx="5143">
                        <c:v>1.734707853964857</c:v>
                      </c:pt>
                      <c:pt idx="5144">
                        <c:v>1.712823686901835</c:v>
                      </c:pt>
                      <c:pt idx="5145">
                        <c:v>1.738121403004288</c:v>
                      </c:pt>
                      <c:pt idx="5146">
                        <c:v>1.737696767250916</c:v>
                      </c:pt>
                      <c:pt idx="5147">
                        <c:v>1.7302083755345019</c:v>
                      </c:pt>
                      <c:pt idx="5148">
                        <c:v>1.740550638310191</c:v>
                      </c:pt>
                      <c:pt idx="5149">
                        <c:v>1.772997672992674</c:v>
                      </c:pt>
                      <c:pt idx="5150">
                        <c:v>1.786426358609567</c:v>
                      </c:pt>
                      <c:pt idx="5151">
                        <c:v>1.7540921255312769</c:v>
                      </c:pt>
                      <c:pt idx="5152">
                        <c:v>1.775643778408696</c:v>
                      </c:pt>
                      <c:pt idx="5153">
                        <c:v>1.767130344701386</c:v>
                      </c:pt>
                      <c:pt idx="5154">
                        <c:v>1.779845172406918</c:v>
                      </c:pt>
                      <c:pt idx="5155">
                        <c:v>1.798595889867469</c:v>
                      </c:pt>
                      <c:pt idx="5156">
                        <c:v>1.804989340393647</c:v>
                      </c:pt>
                      <c:pt idx="5157">
                        <c:v>1.8068059620769881</c:v>
                      </c:pt>
                      <c:pt idx="5158">
                        <c:v>1.8140474022247881</c:v>
                      </c:pt>
                      <c:pt idx="5159">
                        <c:v>1.8297145210612631</c:v>
                      </c:pt>
                      <c:pt idx="5160">
                        <c:v>1.8160131872205549</c:v>
                      </c:pt>
                      <c:pt idx="5161">
                        <c:v>1.8206050476655611</c:v>
                      </c:pt>
                      <c:pt idx="5162">
                        <c:v>1.8090594086445759</c:v>
                      </c:pt>
                      <c:pt idx="5163">
                        <c:v>1.8201525228553419</c:v>
                      </c:pt>
                      <c:pt idx="5164">
                        <c:v>1.8389803302814931</c:v>
                      </c:pt>
                      <c:pt idx="5165">
                        <c:v>1.8348096313030891</c:v>
                      </c:pt>
                      <c:pt idx="5166">
                        <c:v>1.829762421830732</c:v>
                      </c:pt>
                      <c:pt idx="5167">
                        <c:v>1.82355886287435</c:v>
                      </c:pt>
                      <c:pt idx="5168">
                        <c:v>1.857827535858948</c:v>
                      </c:pt>
                      <c:pt idx="5169">
                        <c:v>1.8840531557657521</c:v>
                      </c:pt>
                      <c:pt idx="5170">
                        <c:v>1.8969393874063041</c:v>
                      </c:pt>
                      <c:pt idx="5171">
                        <c:v>1.915247613294186</c:v>
                      </c:pt>
                      <c:pt idx="5172">
                        <c:v>1.877662789903582</c:v>
                      </c:pt>
                      <c:pt idx="5173">
                        <c:v>1.882017732017528</c:v>
                      </c:pt>
                      <c:pt idx="5174">
                        <c:v>1.8582063158144591</c:v>
                      </c:pt>
                      <c:pt idx="5175">
                        <c:v>1.8340608430937819</c:v>
                      </c:pt>
                      <c:pt idx="5176">
                        <c:v>1.8309380585443451</c:v>
                      </c:pt>
                      <c:pt idx="5177">
                        <c:v>1.827581179880974</c:v>
                      </c:pt>
                      <c:pt idx="5178">
                        <c:v>1.8375351686115251</c:v>
                      </c:pt>
                      <c:pt idx="5179">
                        <c:v>1.8589755622167561</c:v>
                      </c:pt>
                      <c:pt idx="5180">
                        <c:v>1.8739660953666291</c:v>
                      </c:pt>
                      <c:pt idx="5181">
                        <c:v>1.8641621804650299</c:v>
                      </c:pt>
                      <c:pt idx="5182">
                        <c:v>1.876149029173559</c:v>
                      </c:pt>
                      <c:pt idx="5183">
                        <c:v>1.8533940000508451</c:v>
                      </c:pt>
                      <c:pt idx="5184">
                        <c:v>1.8373971912458951</c:v>
                      </c:pt>
                      <c:pt idx="5185">
                        <c:v>1.830679699185499</c:v>
                      </c:pt>
                      <c:pt idx="5186">
                        <c:v>1.8185402128777719</c:v>
                      </c:pt>
                      <c:pt idx="5187">
                        <c:v>1.805424253672419</c:v>
                      </c:pt>
                      <c:pt idx="5188">
                        <c:v>1.8215796089577081</c:v>
                      </c:pt>
                      <c:pt idx="5189">
                        <c:v>1.806125254129098</c:v>
                      </c:pt>
                      <c:pt idx="5190">
                        <c:v>1.8276769070065171</c:v>
                      </c:pt>
                      <c:pt idx="5191">
                        <c:v>1.8580168159625501</c:v>
                      </c:pt>
                      <c:pt idx="5192">
                        <c:v>1.8610154837851181</c:v>
                      </c:pt>
                      <c:pt idx="5193">
                        <c:v>1.866224063954939</c:v>
                      </c:pt>
                      <c:pt idx="5194">
                        <c:v>1.888569488926449</c:v>
                      </c:pt>
                      <c:pt idx="5195">
                        <c:v>1.925667618200245</c:v>
                      </c:pt>
                      <c:pt idx="5196">
                        <c:v>1.90987920685403</c:v>
                      </c:pt>
                      <c:pt idx="5197">
                        <c:v>1.9382147767044129</c:v>
                      </c:pt>
                      <c:pt idx="5198">
                        <c:v>1.9355830528209159</c:v>
                      </c:pt>
                      <c:pt idx="5199">
                        <c:v>1.8798592150758009</c:v>
                      </c:pt>
                      <c:pt idx="5200">
                        <c:v>1.8556936941341811</c:v>
                      </c:pt>
                      <c:pt idx="5201">
                        <c:v>1.8522111564119359</c:v>
                      </c:pt>
                      <c:pt idx="5202">
                        <c:v>1.8459276832728211</c:v>
                      </c:pt>
                      <c:pt idx="5203">
                        <c:v>1.865543614358808</c:v>
                      </c:pt>
                      <c:pt idx="5204">
                        <c:v>1.8531443372819441</c:v>
                      </c:pt>
                      <c:pt idx="5205">
                        <c:v>1.85210015758663</c:v>
                      </c:pt>
                      <c:pt idx="5206">
                        <c:v>1.879370867705273</c:v>
                      </c:pt>
                      <c:pt idx="5207">
                        <c:v>1.8947697231212299</c:v>
                      </c:pt>
                      <c:pt idx="5208">
                        <c:v>1.898219633868893</c:v>
                      </c:pt>
                      <c:pt idx="5209">
                        <c:v>1.9125135331112211</c:v>
                      </c:pt>
                      <c:pt idx="5210">
                        <c:v>1.9279123885271761</c:v>
                      </c:pt>
                      <c:pt idx="5211">
                        <c:v>1.9177173753633101</c:v>
                      </c:pt>
                      <c:pt idx="5212">
                        <c:v>1.917081517934077</c:v>
                      </c:pt>
                      <c:pt idx="5213">
                        <c:v>1.9557358463065959</c:v>
                      </c:pt>
                      <c:pt idx="5214">
                        <c:v>1.955639618636575</c:v>
                      </c:pt>
                      <c:pt idx="5215">
                        <c:v>1.969239708188486</c:v>
                      </c:pt>
                      <c:pt idx="5216">
                        <c:v>1.964929229065564</c:v>
                      </c:pt>
                      <c:pt idx="5217">
                        <c:v>1.9739581382088931</c:v>
                      </c:pt>
                      <c:pt idx="5218">
                        <c:v>1.9708582260975269</c:v>
                      </c:pt>
                      <c:pt idx="5219">
                        <c:v>1.981097702252413</c:v>
                      </c:pt>
                      <c:pt idx="5220">
                        <c:v>1.9851956778143509</c:v>
                      </c:pt>
                      <c:pt idx="5221">
                        <c:v>1.9898075864803031</c:v>
                      </c:pt>
                      <c:pt idx="5222">
                        <c:v>1.992338066075003</c:v>
                      </c:pt>
                      <c:pt idx="5223">
                        <c:v>1.98163476824138</c:v>
                      </c:pt>
                      <c:pt idx="5224">
                        <c:v>2.0013077410720261</c:v>
                      </c:pt>
                      <c:pt idx="5225">
                        <c:v>2.015430236379335</c:v>
                      </c:pt>
                      <c:pt idx="5226">
                        <c:v>2.0194025528823998</c:v>
                      </c:pt>
                      <c:pt idx="5227">
                        <c:v>2.0209850804518039</c:v>
                      </c:pt>
                      <c:pt idx="5228">
                        <c:v>2.0632225407657252</c:v>
                      </c:pt>
                      <c:pt idx="5229">
                        <c:v>2.0742871341041589</c:v>
                      </c:pt>
                      <c:pt idx="5230">
                        <c:v>2.0287191235975501</c:v>
                      </c:pt>
                      <c:pt idx="5231">
                        <c:v>2.0026006568606829</c:v>
                      </c:pt>
                      <c:pt idx="5232">
                        <c:v>2.0020531862655639</c:v>
                      </c:pt>
                      <c:pt idx="5233">
                        <c:v>1.976268776046306</c:v>
                      </c:pt>
                      <c:pt idx="5234">
                        <c:v>1.9638494507484989</c:v>
                      </c:pt>
                      <c:pt idx="5235">
                        <c:v>1.9346987786979579</c:v>
                      </c:pt>
                      <c:pt idx="5236">
                        <c:v>1.950029016799697</c:v>
                      </c:pt>
                      <c:pt idx="5237">
                        <c:v>1.949532939514981</c:v>
                      </c:pt>
                      <c:pt idx="5238">
                        <c:v>1.9343098545831781</c:v>
                      </c:pt>
                      <c:pt idx="5239">
                        <c:v>1.970091806007485</c:v>
                      </c:pt>
                      <c:pt idx="5240">
                        <c:v>2.0087032137209908</c:v>
                      </c:pt>
                      <c:pt idx="5241">
                        <c:v>2.0101315613591919</c:v>
                      </c:pt>
                      <c:pt idx="5242">
                        <c:v>1.9908997982160921</c:v>
                      </c:pt>
                      <c:pt idx="5243">
                        <c:v>2.016634357456955</c:v>
                      </c:pt>
                      <c:pt idx="5244">
                        <c:v>2.0475881619206739</c:v>
                      </c:pt>
                      <c:pt idx="5245">
                        <c:v>2.0573679224990782</c:v>
                      </c:pt>
                      <c:pt idx="5246">
                        <c:v>2.0769381087089198</c:v>
                      </c:pt>
                      <c:pt idx="5247">
                        <c:v>2.0213969717673401</c:v>
                      </c:pt>
                      <c:pt idx="5248">
                        <c:v>1.9981593546300691</c:v>
                      </c:pt>
                      <c:pt idx="5249">
                        <c:v>2.0083016925984118</c:v>
                      </c:pt>
                      <c:pt idx="5250">
                        <c:v>2.0314694105363409</c:v>
                      </c:pt>
                      <c:pt idx="5251">
                        <c:v>2.0125231348175769</c:v>
                      </c:pt>
                      <c:pt idx="5252">
                        <c:v>2.0274964439636349</c:v>
                      </c:pt>
                      <c:pt idx="5253">
                        <c:v>2.0412620103152639</c:v>
                      </c:pt>
                      <c:pt idx="5254">
                        <c:v>2.088404707555378</c:v>
                      </c:pt>
                      <c:pt idx="5255">
                        <c:v>2.0831547490585458</c:v>
                      </c:pt>
                      <c:pt idx="5256">
                        <c:v>2.0494814656926952</c:v>
                      </c:pt>
                      <c:pt idx="5257">
                        <c:v>2.0708018486733071</c:v>
                      </c:pt>
                      <c:pt idx="5258">
                        <c:v>2.102806391783123</c:v>
                      </c:pt>
                      <c:pt idx="5259">
                        <c:v>2.1035923230413101</c:v>
                      </c:pt>
                      <c:pt idx="5260">
                        <c:v>2.0880580540299709</c:v>
                      </c:pt>
                      <c:pt idx="5261">
                        <c:v>2.0612429533855572</c:v>
                      </c:pt>
                      <c:pt idx="5262">
                        <c:v>2.0892645149392761</c:v>
                      </c:pt>
                      <c:pt idx="5263">
                        <c:v>2.084137391284191</c:v>
                      </c:pt>
                      <c:pt idx="5264">
                        <c:v>2.075435608339089</c:v>
                      </c:pt>
                      <c:pt idx="5265">
                        <c:v>2.054736311632424</c:v>
                      </c:pt>
                      <c:pt idx="5266">
                        <c:v>2.0553367178699489</c:v>
                      </c:pt>
                      <c:pt idx="5267">
                        <c:v>2.0507492239740772</c:v>
                      </c:pt>
                      <c:pt idx="5268">
                        <c:v>2.030306893819418</c:v>
                      </c:pt>
                      <c:pt idx="5269">
                        <c:v>2.0264902995795642</c:v>
                      </c:pt>
                      <c:pt idx="5270">
                        <c:v>2.0453895485370608</c:v>
                      </c:pt>
                      <c:pt idx="5271">
                        <c:v>2.028907327500427</c:v>
                      </c:pt>
                      <c:pt idx="5272">
                        <c:v>2.0501734929535118</c:v>
                      </c:pt>
                      <c:pt idx="5273">
                        <c:v>2.0799966445884031</c:v>
                      </c:pt>
                      <c:pt idx="5274">
                        <c:v>2.0903417315812201</c:v>
                      </c:pt>
                      <c:pt idx="5275">
                        <c:v>2.0824164967263941</c:v>
                      </c:pt>
                      <c:pt idx="5276">
                        <c:v>2.1143210774325381</c:v>
                      </c:pt>
                      <c:pt idx="5277">
                        <c:v>2.1325578617890759</c:v>
                      </c:pt>
                      <c:pt idx="5278">
                        <c:v>2.1542865670357698</c:v>
                      </c:pt>
                      <c:pt idx="5279">
                        <c:v>2.1591867873431831</c:v>
                      </c:pt>
                      <c:pt idx="5280">
                        <c:v>2.1423962064441442</c:v>
                      </c:pt>
                      <c:pt idx="5281">
                        <c:v>2.1357843252216782</c:v>
                      </c:pt>
                      <c:pt idx="5282">
                        <c:v>2.1130321203160931</c:v>
                      </c:pt>
                      <c:pt idx="5283">
                        <c:v>2.1081390907749422</c:v>
                      </c:pt>
                      <c:pt idx="5284">
                        <c:v>2.0917881772314391</c:v>
                      </c:pt>
                      <c:pt idx="5285">
                        <c:v>2.1108187336820672</c:v>
                      </c:pt>
                      <c:pt idx="5286">
                        <c:v>2.1116046649402538</c:v>
                      </c:pt>
                      <c:pt idx="5287">
                        <c:v>2.1143463662108162</c:v>
                      </c:pt>
                      <c:pt idx="5288">
                        <c:v>2.1061127714935828</c:v>
                      </c:pt>
                      <c:pt idx="5289">
                        <c:v>2.1271219703946609</c:v>
                      </c:pt>
                      <c:pt idx="5290">
                        <c:v>2.1568194629706761</c:v>
                      </c:pt>
                      <c:pt idx="5291">
                        <c:v>2.1560921157891539</c:v>
                      </c:pt>
                      <c:pt idx="5292">
                        <c:v>2.159576195843405</c:v>
                      </c:pt>
                      <c:pt idx="5293">
                        <c:v>2.164861865978831</c:v>
                      </c:pt>
                      <c:pt idx="5294">
                        <c:v>2.1825333239209548</c:v>
                      </c:pt>
                      <c:pt idx="5295">
                        <c:v>2.1933694715797132</c:v>
                      </c:pt>
                      <c:pt idx="5296">
                        <c:v>2.1948263400902439</c:v>
                      </c:pt>
                      <c:pt idx="5297">
                        <c:v>2.2024504058489249</c:v>
                      </c:pt>
                      <c:pt idx="5298">
                        <c:v>2.216550028718161</c:v>
                      </c:pt>
                      <c:pt idx="5299">
                        <c:v>2.2203938619452228</c:v>
                      </c:pt>
                      <c:pt idx="5300">
                        <c:v>2.22413773276861</c:v>
                      </c:pt>
                      <c:pt idx="5301">
                        <c:v>2.2388769478007342</c:v>
                      </c:pt>
                      <c:pt idx="5302">
                        <c:v>2.2455474130998621</c:v>
                      </c:pt>
                      <c:pt idx="5303">
                        <c:v>2.2546847572982518</c:v>
                      </c:pt>
                      <c:pt idx="5304">
                        <c:v>2.2284378072853821</c:v>
                      </c:pt>
                      <c:pt idx="5305">
                        <c:v>2.2208209322929631</c:v>
                      </c:pt>
                      <c:pt idx="5306">
                        <c:v>2.1875587954103231</c:v>
                      </c:pt>
                      <c:pt idx="5307">
                        <c:v>2.155738495436045</c:v>
                      </c:pt>
                      <c:pt idx="5308">
                        <c:v>2.1566272133150348</c:v>
                      </c:pt>
                      <c:pt idx="5309">
                        <c:v>2.1416097016248372</c:v>
                      </c:pt>
                      <c:pt idx="5310">
                        <c:v>2.1020547084351722</c:v>
                      </c:pt>
                      <c:pt idx="5311">
                        <c:v>2.1281775417211741</c:v>
                      </c:pt>
                      <c:pt idx="5312">
                        <c:v>2.1601106432996442</c:v>
                      </c:pt>
                      <c:pt idx="5313">
                        <c:v>2.1882406399084222</c:v>
                      </c:pt>
                      <c:pt idx="5314">
                        <c:v>2.1941173331134611</c:v>
                      </c:pt>
                      <c:pt idx="5315">
                        <c:v>2.2010218925265228</c:v>
                      </c:pt>
                      <c:pt idx="5316">
                        <c:v>2.2181508964923071</c:v>
                      </c:pt>
                      <c:pt idx="5317">
                        <c:v>2.2234337424106019</c:v>
                      </c:pt>
                      <c:pt idx="5318">
                        <c:v>2.2237342614371052</c:v>
                      </c:pt>
                      <c:pt idx="5319">
                        <c:v>2.2226415126485151</c:v>
                      </c:pt>
                      <c:pt idx="5320">
                        <c:v>2.2310593505012881</c:v>
                      </c:pt>
                      <c:pt idx="5321">
                        <c:v>2.225829440225398</c:v>
                      </c:pt>
                      <c:pt idx="5322">
                        <c:v>2.2160740944170731</c:v>
                      </c:pt>
                      <c:pt idx="5323">
                        <c:v>2.1880484267611009</c:v>
                      </c:pt>
                      <c:pt idx="5324">
                        <c:v>2.189214159413039</c:v>
                      </c:pt>
                      <c:pt idx="5325">
                        <c:v>2.2006043366176979</c:v>
                      </c:pt>
                      <c:pt idx="5326">
                        <c:v>2.183391312366934</c:v>
                      </c:pt>
                      <c:pt idx="5327">
                        <c:v>2.1607562938688352</c:v>
                      </c:pt>
                      <c:pt idx="5328">
                        <c:v>2.1595494615909301</c:v>
                      </c:pt>
                      <c:pt idx="5329">
                        <c:v>2.1482209713811078</c:v>
                      </c:pt>
                      <c:pt idx="5330">
                        <c:v>2.1349110145037078</c:v>
                      </c:pt>
                      <c:pt idx="5331">
                        <c:v>2.1658250012265841</c:v>
                      </c:pt>
                      <c:pt idx="5332">
                        <c:v>2.160509528333709</c:v>
                      </c:pt>
                      <c:pt idx="5333">
                        <c:v>2.1422172445645171</c:v>
                      </c:pt>
                      <c:pt idx="5334">
                        <c:v>2.1557374199336978</c:v>
                      </c:pt>
                      <c:pt idx="5335">
                        <c:v>2.1724468047648831</c:v>
                      </c:pt>
                      <c:pt idx="5336">
                        <c:v>2.1996175524798538</c:v>
                      </c:pt>
                      <c:pt idx="5337">
                        <c:v>2.2285356727484662</c:v>
                      </c:pt>
                      <c:pt idx="5338">
                        <c:v>2.2408594021917332</c:v>
                      </c:pt>
                      <c:pt idx="5339">
                        <c:v>2.2871798064654238</c:v>
                      </c:pt>
                      <c:pt idx="5340">
                        <c:v>2.3256912517752539</c:v>
                      </c:pt>
                      <c:pt idx="5341">
                        <c:v>2.334859941063101</c:v>
                      </c:pt>
                      <c:pt idx="5342">
                        <c:v>2.3495277145638811</c:v>
                      </c:pt>
                      <c:pt idx="5343">
                        <c:v>2.3692862500115139</c:v>
                      </c:pt>
                      <c:pt idx="5344">
                        <c:v>2.409011086550032</c:v>
                      </c:pt>
                      <c:pt idx="5345">
                        <c:v>2.4028445211173621</c:v>
                      </c:pt>
                      <c:pt idx="5346">
                        <c:v>2.4364535537181289</c:v>
                      </c:pt>
                      <c:pt idx="5347">
                        <c:v>2.462536290562245</c:v>
                      </c:pt>
                      <c:pt idx="5348">
                        <c:v>2.445500039979712</c:v>
                      </c:pt>
                      <c:pt idx="5349">
                        <c:v>2.421754138172687</c:v>
                      </c:pt>
                      <c:pt idx="5350">
                        <c:v>2.4139144659348521</c:v>
                      </c:pt>
                      <c:pt idx="5351">
                        <c:v>2.3957676107444348</c:v>
                      </c:pt>
                      <c:pt idx="5352">
                        <c:v>2.3900322400159189</c:v>
                      </c:pt>
                      <c:pt idx="5353">
                        <c:v>2.3876631311186838</c:v>
                      </c:pt>
                      <c:pt idx="5354">
                        <c:v>2.367945955743902</c:v>
                      </c:pt>
                      <c:pt idx="5355">
                        <c:v>2.3491281633011409</c:v>
                      </c:pt>
                      <c:pt idx="5356">
                        <c:v>2.3237805962202929</c:v>
                      </c:pt>
                      <c:pt idx="5357">
                        <c:v>2.297585039517823</c:v>
                      </c:pt>
                      <c:pt idx="5358">
                        <c:v>2.3064911138194049</c:v>
                      </c:pt>
                      <c:pt idx="5359">
                        <c:v>2.3335647233478318</c:v>
                      </c:pt>
                      <c:pt idx="5360">
                        <c:v>2.3701175744281571</c:v>
                      </c:pt>
                      <c:pt idx="5361">
                        <c:v>2.3645307351965892</c:v>
                      </c:pt>
                      <c:pt idx="5362">
                        <c:v>2.3686801040689272</c:v>
                      </c:pt>
                      <c:pt idx="5363">
                        <c:v>2.3898177862460068</c:v>
                      </c:pt>
                      <c:pt idx="5364">
                        <c:v>2.39787587092597</c:v>
                      </c:pt>
                      <c:pt idx="5365">
                        <c:v>2.411767096336475</c:v>
                      </c:pt>
                      <c:pt idx="5366">
                        <c:v>2.4132468372850768</c:v>
                      </c:pt>
                      <c:pt idx="5367">
                        <c:v>2.4213820119306408</c:v>
                      </c:pt>
                      <c:pt idx="5368">
                        <c:v>2.4404125683812712</c:v>
                      </c:pt>
                      <c:pt idx="5369">
                        <c:v>2.4696190002913472</c:v>
                      </c:pt>
                      <c:pt idx="5370">
                        <c:v>2.4560661979475831</c:v>
                      </c:pt>
                      <c:pt idx="5371">
                        <c:v>2.4601698219437802</c:v>
                      </c:pt>
                      <c:pt idx="5372">
                        <c:v>2.4340742276449849</c:v>
                      </c:pt>
                      <c:pt idx="5373">
                        <c:v>2.44919889250512</c:v>
                      </c:pt>
                      <c:pt idx="5374">
                        <c:v>2.4509099033505262</c:v>
                      </c:pt>
                      <c:pt idx="5375">
                        <c:v>2.4451403633154252</c:v>
                      </c:pt>
                      <c:pt idx="5376">
                        <c:v>2.4243639766431588</c:v>
                      </c:pt>
                      <c:pt idx="5377">
                        <c:v>2.4042043096957082</c:v>
                      </c:pt>
                      <c:pt idx="5378">
                        <c:v>2.4053471699095739</c:v>
                      </c:pt>
                      <c:pt idx="5379">
                        <c:v>2.3935389159023268</c:v>
                      </c:pt>
                      <c:pt idx="5380">
                        <c:v>2.4135945143438509</c:v>
                      </c:pt>
                      <c:pt idx="5381">
                        <c:v>2.40990640338</c:v>
                      </c:pt>
                      <c:pt idx="5382">
                        <c:v>2.425156727299008</c:v>
                      </c:pt>
                      <c:pt idx="5383">
                        <c:v>2.4235500454064081</c:v>
                      </c:pt>
                      <c:pt idx="5384">
                        <c:v>2.4117189189610881</c:v>
                      </c:pt>
                      <c:pt idx="5385">
                        <c:v>2.4407940433780331</c:v>
                      </c:pt>
                      <c:pt idx="5386">
                        <c:v>2.4274953833691471</c:v>
                      </c:pt>
                      <c:pt idx="5387">
                        <c:v>2.4400760793644212</c:v>
                      </c:pt>
                      <c:pt idx="5388">
                        <c:v>2.4638062994996361</c:v>
                      </c:pt>
                      <c:pt idx="5389">
                        <c:v>2.461505807916617</c:v>
                      </c:pt>
                      <c:pt idx="5390">
                        <c:v>2.4842081618438061</c:v>
                      </c:pt>
                      <c:pt idx="5391">
                        <c:v>2.491518219305823</c:v>
                      </c:pt>
                      <c:pt idx="5392">
                        <c:v>2.495050868453347</c:v>
                      </c:pt>
                      <c:pt idx="5393">
                        <c:v>2.4821119616172722</c:v>
                      </c:pt>
                      <c:pt idx="5394">
                        <c:v>2.4444500482610669</c:v>
                      </c:pt>
                      <c:pt idx="5395">
                        <c:v>2.4439740191972938</c:v>
                      </c:pt>
                      <c:pt idx="5396">
                        <c:v>2.4616113078328312</c:v>
                      </c:pt>
                      <c:pt idx="5397">
                        <c:v>2.4545284141653698</c:v>
                      </c:pt>
                      <c:pt idx="5398">
                        <c:v>2.4767625798646908</c:v>
                      </c:pt>
                      <c:pt idx="5399">
                        <c:v>2.4687546066100068</c:v>
                      </c:pt>
                      <c:pt idx="5400">
                        <c:v>2.4426561880940811</c:v>
                      </c:pt>
                      <c:pt idx="5401">
                        <c:v>2.462603351480547</c:v>
                      </c:pt>
                      <c:pt idx="5402">
                        <c:v>2.4701418546222409</c:v>
                      </c:pt>
                      <c:pt idx="5403">
                        <c:v>2.4709193132290399</c:v>
                      </c:pt>
                      <c:pt idx="5404">
                        <c:v>2.5029210321217268</c:v>
                      </c:pt>
                      <c:pt idx="5405">
                        <c:v>2.499641243423957</c:v>
                      </c:pt>
                      <c:pt idx="5406">
                        <c:v>2.4988026369702458</c:v>
                      </c:pt>
                      <c:pt idx="5407">
                        <c:v>2.503003399152989</c:v>
                      </c:pt>
                      <c:pt idx="5408">
                        <c:v>2.476570924119454</c:v>
                      </c:pt>
                      <c:pt idx="5409">
                        <c:v>2.4922837878320778</c:v>
                      </c:pt>
                      <c:pt idx="5410">
                        <c:v>2.5204081360065982</c:v>
                      </c:pt>
                      <c:pt idx="5411">
                        <c:v>2.5197550545735479</c:v>
                      </c:pt>
                      <c:pt idx="5412">
                        <c:v>2.519458902096178</c:v>
                      </c:pt>
                      <c:pt idx="5413">
                        <c:v>2.545530342071781</c:v>
                      </c:pt>
                      <c:pt idx="5414">
                        <c:v>2.5802386824119168</c:v>
                      </c:pt>
                      <c:pt idx="5415">
                        <c:v>2.562805685132862</c:v>
                      </c:pt>
                      <c:pt idx="5416">
                        <c:v>2.560921988467312</c:v>
                      </c:pt>
                      <c:pt idx="5417">
                        <c:v>2.5978916344651051</c:v>
                      </c:pt>
                      <c:pt idx="5418">
                        <c:v>2.579128059549872</c:v>
                      </c:pt>
                      <c:pt idx="5419">
                        <c:v>2.6037661352684949</c:v>
                      </c:pt>
                      <c:pt idx="5420">
                        <c:v>2.618276904620942</c:v>
                      </c:pt>
                      <c:pt idx="5421">
                        <c:v>2.6108455546491851</c:v>
                      </c:pt>
                      <c:pt idx="5422">
                        <c:v>2.618986377729009</c:v>
                      </c:pt>
                      <c:pt idx="5423">
                        <c:v>2.6120689608612628</c:v>
                      </c:pt>
                      <c:pt idx="5424">
                        <c:v>2.6560024004184259</c:v>
                      </c:pt>
                      <c:pt idx="5425">
                        <c:v>2.6679178075956118</c:v>
                      </c:pt>
                      <c:pt idx="5426">
                        <c:v>2.6922675716727702</c:v>
                      </c:pt>
                      <c:pt idx="5427">
                        <c:v>2.706649857749214</c:v>
                      </c:pt>
                      <c:pt idx="5428">
                        <c:v>2.7102852935175412</c:v>
                      </c:pt>
                      <c:pt idx="5429">
                        <c:v>2.7160049825742472</c:v>
                      </c:pt>
                      <c:pt idx="5430">
                        <c:v>2.6957939223163949</c:v>
                      </c:pt>
                      <c:pt idx="5431">
                        <c:v>2.6890964784769409</c:v>
                      </c:pt>
                      <c:pt idx="5432">
                        <c:v>2.6949418265925211</c:v>
                      </c:pt>
                      <c:pt idx="5433">
                        <c:v>2.6611629323887391</c:v>
                      </c:pt>
                      <c:pt idx="5434">
                        <c:v>2.6136106309974241</c:v>
                      </c:pt>
                      <c:pt idx="5435">
                        <c:v>2.6138541082792681</c:v>
                      </c:pt>
                      <c:pt idx="5436">
                        <c:v>2.6178749938756032</c:v>
                      </c:pt>
                      <c:pt idx="5437">
                        <c:v>2.6279888109716159</c:v>
                      </c:pt>
                      <c:pt idx="5438">
                        <c:v>2.632554974761423</c:v>
                      </c:pt>
                      <c:pt idx="5439">
                        <c:v>2.6130176759730439</c:v>
                      </c:pt>
                      <c:pt idx="5440">
                        <c:v>2.5762122248898449</c:v>
                      </c:pt>
                      <c:pt idx="5441">
                        <c:v>2.6097670399630841</c:v>
                      </c:pt>
                      <c:pt idx="5442">
                        <c:v>2.6308075839536191</c:v>
                      </c:pt>
                      <c:pt idx="5443">
                        <c:v>2.6812736223659992</c:v>
                      </c:pt>
                      <c:pt idx="5444">
                        <c:v>2.722871490517031</c:v>
                      </c:pt>
                      <c:pt idx="5445">
                        <c:v>2.7112515857475739</c:v>
                      </c:pt>
                      <c:pt idx="5446">
                        <c:v>2.750279788378545</c:v>
                      </c:pt>
                      <c:pt idx="5447">
                        <c:v>2.7886655746295008</c:v>
                      </c:pt>
                      <c:pt idx="5448">
                        <c:v>2.7741676444775729</c:v>
                      </c:pt>
                      <c:pt idx="5449">
                        <c:v>2.7347668312191118</c:v>
                      </c:pt>
                      <c:pt idx="5450">
                        <c:v>2.7226558657837141</c:v>
                      </c:pt>
                      <c:pt idx="5451">
                        <c:v>2.6873636931402238</c:v>
                      </c:pt>
                      <c:pt idx="5452">
                        <c:v>2.6640718584754248</c:v>
                      </c:pt>
                      <c:pt idx="5453">
                        <c:v>2.6244112544478302</c:v>
                      </c:pt>
                      <c:pt idx="5454">
                        <c:v>2.5975704571482172</c:v>
                      </c:pt>
                      <c:pt idx="5455">
                        <c:v>2.5894625214898559</c:v>
                      </c:pt>
                      <c:pt idx="5456">
                        <c:v>2.591684641222149</c:v>
                      </c:pt>
                      <c:pt idx="5457">
                        <c:v>2.582934289183775</c:v>
                      </c:pt>
                      <c:pt idx="5458">
                        <c:v>2.6168118639061082</c:v>
                      </c:pt>
                      <c:pt idx="5459">
                        <c:v>2.6462981348062629</c:v>
                      </c:pt>
                      <c:pt idx="5460">
                        <c:v>2.6806639459774071</c:v>
                      </c:pt>
                      <c:pt idx="5461">
                        <c:v>2.695837179930813</c:v>
                      </c:pt>
                      <c:pt idx="5462">
                        <c:v>2.676448412639381</c:v>
                      </c:pt>
                      <c:pt idx="5463">
                        <c:v>2.650609784892592</c:v>
                      </c:pt>
                      <c:pt idx="5464">
                        <c:v>2.6568148861809822</c:v>
                      </c:pt>
                      <c:pt idx="5465">
                        <c:v>2.6627144518240922</c:v>
                      </c:pt>
                      <c:pt idx="5466">
                        <c:v>2.6611876841142208</c:v>
                      </c:pt>
                      <c:pt idx="5467">
                        <c:v>2.6860256846401911</c:v>
                      </c:pt>
                      <c:pt idx="5468">
                        <c:v>2.6870457100123111</c:v>
                      </c:pt>
                      <c:pt idx="5469">
                        <c:v>2.6871378315800811</c:v>
                      </c:pt>
                      <c:pt idx="5470">
                        <c:v>2.703524456762175</c:v>
                      </c:pt>
                      <c:pt idx="5471">
                        <c:v>2.6992509711629662</c:v>
                      </c:pt>
                      <c:pt idx="5472">
                        <c:v>2.7157632554039339</c:v>
                      </c:pt>
                      <c:pt idx="5473">
                        <c:v>2.7037807732445378</c:v>
                      </c:pt>
                      <c:pt idx="5474">
                        <c:v>2.7319878598189198</c:v>
                      </c:pt>
                      <c:pt idx="5475">
                        <c:v>2.7216985326856351</c:v>
                      </c:pt>
                      <c:pt idx="5476">
                        <c:v>2.6811670665983471</c:v>
                      </c:pt>
                      <c:pt idx="5477">
                        <c:v>2.7097053854732072</c:v>
                      </c:pt>
                      <c:pt idx="5478">
                        <c:v>2.7506580130270968</c:v>
                      </c:pt>
                      <c:pt idx="5479">
                        <c:v>2.746278916589957</c:v>
                      </c:pt>
                      <c:pt idx="5480">
                        <c:v>2.7427992030848412</c:v>
                      </c:pt>
                      <c:pt idx="5481">
                        <c:v>2.74122104206457</c:v>
                      </c:pt>
                      <c:pt idx="5482">
                        <c:v>2.734452156693771</c:v>
                      </c:pt>
                      <c:pt idx="5483">
                        <c:v>2.737216730402404</c:v>
                      </c:pt>
                      <c:pt idx="5484">
                        <c:v>2.7165202579128711</c:v>
                      </c:pt>
                      <c:pt idx="5485">
                        <c:v>2.7310510754862598</c:v>
                      </c:pt>
                      <c:pt idx="5486">
                        <c:v>2.7484113493488489</c:v>
                      </c:pt>
                      <c:pt idx="5487">
                        <c:v>2.7558013209935961</c:v>
                      </c:pt>
                      <c:pt idx="5488">
                        <c:v>2.757355327690671</c:v>
                      </c:pt>
                      <c:pt idx="5489">
                        <c:v>2.781576608491827</c:v>
                      </c:pt>
                      <c:pt idx="5490">
                        <c:v>2.815482704086488</c:v>
                      </c:pt>
                      <c:pt idx="5491">
                        <c:v>2.8406519369129382</c:v>
                      </c:pt>
                      <c:pt idx="5492">
                        <c:v>2.8429282741727611</c:v>
                      </c:pt>
                      <c:pt idx="5493">
                        <c:v>2.8471290363555011</c:v>
                      </c:pt>
                      <c:pt idx="5494">
                        <c:v>2.8261984697520321</c:v>
                      </c:pt>
                      <c:pt idx="5495">
                        <c:v>2.8302707486587688</c:v>
                      </c:pt>
                      <c:pt idx="5496">
                        <c:v>2.8335978245646869</c:v>
                      </c:pt>
                      <c:pt idx="5497">
                        <c:v>2.8651940454084222</c:v>
                      </c:pt>
                      <c:pt idx="5498">
                        <c:v>2.8496854730522818</c:v>
                      </c:pt>
                      <c:pt idx="5499">
                        <c:v>2.8443527761555929</c:v>
                      </c:pt>
                      <c:pt idx="5500">
                        <c:v>2.876026086964929</c:v>
                      </c:pt>
                      <c:pt idx="5501">
                        <c:v>2.8775030036964022</c:v>
                      </c:pt>
                      <c:pt idx="5502">
                        <c:v>2.885021458617151</c:v>
                      </c:pt>
                      <c:pt idx="5503">
                        <c:v>2.8755516002331589</c:v>
                      </c:pt>
                      <c:pt idx="5504">
                        <c:v>2.881528255841872</c:v>
                      </c:pt>
                      <c:pt idx="5505">
                        <c:v>2.9525146248910339</c:v>
                      </c:pt>
                      <c:pt idx="5506">
                        <c:v>2.9921282021573639</c:v>
                      </c:pt>
                      <c:pt idx="5507">
                        <c:v>2.9928085225776182</c:v>
                      </c:pt>
                      <c:pt idx="5508">
                        <c:v>3.0288217438987322</c:v>
                      </c:pt>
                      <c:pt idx="5509">
                        <c:v>3.0391668308915478</c:v>
                      </c:pt>
                      <c:pt idx="5510">
                        <c:v>3.0418771870726542</c:v>
                      </c:pt>
                      <c:pt idx="5511">
                        <c:v>3.046132166782924</c:v>
                      </c:pt>
                      <c:pt idx="5512">
                        <c:v>3.0393861538501978</c:v>
                      </c:pt>
                      <c:pt idx="5513">
                        <c:v>3.0377023819919962</c:v>
                      </c:pt>
                      <c:pt idx="5514">
                        <c:v>3.0453464959716192</c:v>
                      </c:pt>
                      <c:pt idx="5515">
                        <c:v>3.0552005222984979</c:v>
                      </c:pt>
                      <c:pt idx="5516">
                        <c:v>3.0462674694565912</c:v>
                      </c:pt>
                      <c:pt idx="5517">
                        <c:v>3.0211483480554202</c:v>
                      </c:pt>
                      <c:pt idx="5518">
                        <c:v>3.0362159711708929</c:v>
                      </c:pt>
                      <c:pt idx="5519">
                        <c:v>3.04216128169015</c:v>
                      </c:pt>
                      <c:pt idx="5520">
                        <c:v>3.034230398401065</c:v>
                      </c:pt>
                      <c:pt idx="5521">
                        <c:v>3.0380942798490689</c:v>
                      </c:pt>
                      <c:pt idx="5522">
                        <c:v>3.0501553943060729</c:v>
                      </c:pt>
                      <c:pt idx="5523">
                        <c:v>3.0460790092970842</c:v>
                      </c:pt>
                      <c:pt idx="5524">
                        <c:v>3.045885643440517</c:v>
                      </c:pt>
                      <c:pt idx="5525">
                        <c:v>3.019019149485703</c:v>
                      </c:pt>
                      <c:pt idx="5526">
                        <c:v>3.0327790674030761</c:v>
                      </c:pt>
                      <c:pt idx="5527">
                        <c:v>3.0320460717872968</c:v>
                      </c:pt>
                      <c:pt idx="5528">
                        <c:v>3.037457400981594</c:v>
                      </c:pt>
                      <c:pt idx="5529">
                        <c:v>3.0255977536639458</c:v>
                      </c:pt>
                      <c:pt idx="5530">
                        <c:v>3.0535450494691911</c:v>
                      </c:pt>
                      <c:pt idx="5531">
                        <c:v>3.0797963660311942</c:v>
                      </c:pt>
                      <c:pt idx="5532">
                        <c:v>3.1382198949043811</c:v>
                      </c:pt>
                      <c:pt idx="5533">
                        <c:v>3.1618529768530488</c:v>
                      </c:pt>
                      <c:pt idx="5534">
                        <c:v>3.1774144848515951</c:v>
                      </c:pt>
                      <c:pt idx="5535">
                        <c:v>3.176658616797742</c:v>
                      </c:pt>
                      <c:pt idx="5536">
                        <c:v>3.1608730296686551</c:v>
                      </c:pt>
                      <c:pt idx="5537">
                        <c:v>3.1518942319506049</c:v>
                      </c:pt>
                      <c:pt idx="5538">
                        <c:v>3.1462074303153629</c:v>
                      </c:pt>
                      <c:pt idx="5539">
                        <c:v>3.1216592837628609</c:v>
                      </c:pt>
                      <c:pt idx="5540">
                        <c:v>3.077915735775496</c:v>
                      </c:pt>
                      <c:pt idx="5541">
                        <c:v>3.0920952728274629</c:v>
                      </c:pt>
                      <c:pt idx="5542">
                        <c:v>3.106428989810635</c:v>
                      </c:pt>
                      <c:pt idx="5543">
                        <c:v>3.1150295284669398</c:v>
                      </c:pt>
                      <c:pt idx="5544">
                        <c:v>3.1054653561135321</c:v>
                      </c:pt>
                      <c:pt idx="5545">
                        <c:v>3.1108309404316858</c:v>
                      </c:pt>
                      <c:pt idx="5546">
                        <c:v>3.1255758038980672</c:v>
                      </c:pt>
                      <c:pt idx="5547">
                        <c:v>3.1547364909319988</c:v>
                      </c:pt>
                      <c:pt idx="5548">
                        <c:v>3.156864296694875</c:v>
                      </c:pt>
                      <c:pt idx="5549">
                        <c:v>3.1625868099687091</c:v>
                      </c:pt>
                      <c:pt idx="5550">
                        <c:v>3.198608503941208</c:v>
                      </c:pt>
                      <c:pt idx="5551">
                        <c:v>3.2102440721283152</c:v>
                      </c:pt>
                      <c:pt idx="5552">
                        <c:v>3.2373205058738681</c:v>
                      </c:pt>
                      <c:pt idx="5553">
                        <c:v>3.2230024523083451</c:v>
                      </c:pt>
                      <c:pt idx="5554">
                        <c:v>3.2093239909057072</c:v>
                      </c:pt>
                      <c:pt idx="5555">
                        <c:v>3.2020696933032262</c:v>
                      </c:pt>
                      <c:pt idx="5556">
                        <c:v>3.2074609742765809</c:v>
                      </c:pt>
                      <c:pt idx="5557">
                        <c:v>3.1869985959009801</c:v>
                      </c:pt>
                      <c:pt idx="5558">
                        <c:v>3.191870295336066</c:v>
                      </c:pt>
                      <c:pt idx="5559">
                        <c:v>3.1972045345647628</c:v>
                      </c:pt>
                      <c:pt idx="5560">
                        <c:v>3.2046715961751109</c:v>
                      </c:pt>
                      <c:pt idx="5561">
                        <c:v>3.2059971571925101</c:v>
                      </c:pt>
                      <c:pt idx="5562">
                        <c:v>3.1880217059371119</c:v>
                      </c:pt>
                      <c:pt idx="5563">
                        <c:v>3.2295311872540302</c:v>
                      </c:pt>
                      <c:pt idx="5564">
                        <c:v>3.251411248214799</c:v>
                      </c:pt>
                      <c:pt idx="5565">
                        <c:v>3.256148815939623</c:v>
                      </c:pt>
                      <c:pt idx="5566">
                        <c:v>3.277023883130441</c:v>
                      </c:pt>
                      <c:pt idx="5567">
                        <c:v>3.2813760010272559</c:v>
                      </c:pt>
                      <c:pt idx="5568">
                        <c:v>3.2775280616979452</c:v>
                      </c:pt>
                      <c:pt idx="5569">
                        <c:v>3.2784625244530772</c:v>
                      </c:pt>
                      <c:pt idx="5570">
                        <c:v>3.2680390656095342</c:v>
                      </c:pt>
                      <c:pt idx="5571">
                        <c:v>3.26835680863985</c:v>
                      </c:pt>
                      <c:pt idx="5572">
                        <c:v>3.2297412948240951</c:v>
                      </c:pt>
                      <c:pt idx="5573">
                        <c:v>3.2273123199650748</c:v>
                      </c:pt>
                      <c:pt idx="5574">
                        <c:v>3.247262307568668</c:v>
                      </c:pt>
                      <c:pt idx="5575">
                        <c:v>3.2859222843754452</c:v>
                      </c:pt>
                      <c:pt idx="5576">
                        <c:v>3.2979063088668461</c:v>
                      </c:pt>
                      <c:pt idx="5577">
                        <c:v>3.3434244683950598</c:v>
                      </c:pt>
                      <c:pt idx="5578">
                        <c:v>3.3439506088841129</c:v>
                      </c:pt>
                      <c:pt idx="5579">
                        <c:v>3.4016489829774228</c:v>
                      </c:pt>
                      <c:pt idx="5580">
                        <c:v>3.391790850548293</c:v>
                      </c:pt>
                      <c:pt idx="5581">
                        <c:v>3.3871720115629631</c:v>
                      </c:pt>
                      <c:pt idx="5582">
                        <c:v>3.4247756012893849</c:v>
                      </c:pt>
                      <c:pt idx="5583">
                        <c:v>3.4138867784351028</c:v>
                      </c:pt>
                      <c:pt idx="5584">
                        <c:v>3.4347048038812611</c:v>
                      </c:pt>
                      <c:pt idx="5585">
                        <c:v>3.4184682525281191</c:v>
                      </c:pt>
                      <c:pt idx="5586">
                        <c:v>3.3963756880063629</c:v>
                      </c:pt>
                      <c:pt idx="5587">
                        <c:v>3.3991289648464842</c:v>
                      </c:pt>
                      <c:pt idx="5588">
                        <c:v>3.403398344343441</c:v>
                      </c:pt>
                      <c:pt idx="5589">
                        <c:v>3.334149593311412</c:v>
                      </c:pt>
                      <c:pt idx="5590">
                        <c:v>3.3138272737813712</c:v>
                      </c:pt>
                      <c:pt idx="5591">
                        <c:v>3.274877703448007</c:v>
                      </c:pt>
                      <c:pt idx="5592">
                        <c:v>3.2724687768099301</c:v>
                      </c:pt>
                      <c:pt idx="5593">
                        <c:v>3.31194539814887</c:v>
                      </c:pt>
                      <c:pt idx="5594">
                        <c:v>3.3343650888688532</c:v>
                      </c:pt>
                      <c:pt idx="5595">
                        <c:v>3.3377407338680438</c:v>
                      </c:pt>
                      <c:pt idx="5596">
                        <c:v>3.375427061994325</c:v>
                      </c:pt>
                      <c:pt idx="5597">
                        <c:v>3.4019353451083361</c:v>
                      </c:pt>
                      <c:pt idx="5598">
                        <c:v>3.4329176704443829</c:v>
                      </c:pt>
                      <c:pt idx="5599">
                        <c:v>3.4832752738017012</c:v>
                      </c:pt>
                      <c:pt idx="5600">
                        <c:v>3.5102003518331801</c:v>
                      </c:pt>
                      <c:pt idx="5601">
                        <c:v>3.5439378677099511</c:v>
                      </c:pt>
                      <c:pt idx="5602">
                        <c:v>3.5838425808348742</c:v>
                      </c:pt>
                      <c:pt idx="5603">
                        <c:v>3.5685793994611839</c:v>
                      </c:pt>
                      <c:pt idx="5604">
                        <c:v>3.58114569566977</c:v>
                      </c:pt>
                      <c:pt idx="5605">
                        <c:v>3.6187690549160929</c:v>
                      </c:pt>
                      <c:pt idx="5606">
                        <c:v>3.627098227233704</c:v>
                      </c:pt>
                      <c:pt idx="5607">
                        <c:v>3.6234527582278262</c:v>
                      </c:pt>
                      <c:pt idx="5608">
                        <c:v>3.6472256203210129</c:v>
                      </c:pt>
                      <c:pt idx="5609">
                        <c:v>3.6230999171202369</c:v>
                      </c:pt>
                      <c:pt idx="5610">
                        <c:v>3.598614460746651</c:v>
                      </c:pt>
                      <c:pt idx="5611">
                        <c:v>3.6072491687095432</c:v>
                      </c:pt>
                      <c:pt idx="5612">
                        <c:v>3.6219511115169101</c:v>
                      </c:pt>
                      <c:pt idx="5613">
                        <c:v>3.6136003303921869</c:v>
                      </c:pt>
                      <c:pt idx="5614">
                        <c:v>3.6083074512363398</c:v>
                      </c:pt>
                      <c:pt idx="5615">
                        <c:v>3.62752635692476</c:v>
                      </c:pt>
                      <c:pt idx="5616">
                        <c:v>3.62122565978183</c:v>
                      </c:pt>
                      <c:pt idx="5617">
                        <c:v>3.6366900295938298</c:v>
                      </c:pt>
                      <c:pt idx="5618">
                        <c:v>3.6183119045066081</c:v>
                      </c:pt>
                      <c:pt idx="5619">
                        <c:v>3.6224384009408741</c:v>
                      </c:pt>
                      <c:pt idx="5620">
                        <c:v>3.6509253265053339</c:v>
                      </c:pt>
                      <c:pt idx="5621">
                        <c:v>3.6390942000600148</c:v>
                      </c:pt>
                      <c:pt idx="5622">
                        <c:v>3.6405454201362861</c:v>
                      </c:pt>
                      <c:pt idx="5623">
                        <c:v>3.642764715651452</c:v>
                      </c:pt>
                      <c:pt idx="5624">
                        <c:v>3.6664949357866652</c:v>
                      </c:pt>
                      <c:pt idx="5625">
                        <c:v>3.6176778498562632</c:v>
                      </c:pt>
                      <c:pt idx="5626">
                        <c:v>3.6533284937874382</c:v>
                      </c:pt>
                      <c:pt idx="5627">
                        <c:v>3.682192396528519</c:v>
                      </c:pt>
                      <c:pt idx="5628">
                        <c:v>3.6615902380084009</c:v>
                      </c:pt>
                      <c:pt idx="5629">
                        <c:v>3.7050727133415098</c:v>
                      </c:pt>
                      <c:pt idx="5630">
                        <c:v>3.7129938420940829</c:v>
                      </c:pt>
                      <c:pt idx="5631">
                        <c:v>3.6960377843953252</c:v>
                      </c:pt>
                      <c:pt idx="5632">
                        <c:v>3.6970179920266011</c:v>
                      </c:pt>
                      <c:pt idx="5633">
                        <c:v>3.7097443953016902</c:v>
                      </c:pt>
                      <c:pt idx="5634">
                        <c:v>3.7369608878928031</c:v>
                      </c:pt>
                      <c:pt idx="5635">
                        <c:v>3.7364249928672439</c:v>
                      </c:pt>
                      <c:pt idx="5636">
                        <c:v>3.748917302028401</c:v>
                      </c:pt>
                      <c:pt idx="5637">
                        <c:v>3.7354559894369248</c:v>
                      </c:pt>
                      <c:pt idx="5638">
                        <c:v>3.7215064403966389</c:v>
                      </c:pt>
                      <c:pt idx="5639">
                        <c:v>3.7410167606446958</c:v>
                      </c:pt>
                      <c:pt idx="5640">
                        <c:v>3.7261963495447179</c:v>
                      </c:pt>
                      <c:pt idx="5641">
                        <c:v>3.7255090988050812</c:v>
                      </c:pt>
                      <c:pt idx="5642">
                        <c:v>3.7454333897534751</c:v>
                      </c:pt>
                      <c:pt idx="5643">
                        <c:v>3.764329814493844</c:v>
                      </c:pt>
                      <c:pt idx="5644">
                        <c:v>3.7711488112899181</c:v>
                      </c:pt>
                      <c:pt idx="5645">
                        <c:v>3.8024338480541182</c:v>
                      </c:pt>
                      <c:pt idx="5646">
                        <c:v>3.8240055491524778</c:v>
                      </c:pt>
                      <c:pt idx="5647">
                        <c:v>3.8265388529643092</c:v>
                      </c:pt>
                      <c:pt idx="5648">
                        <c:v>3.8529957427679169</c:v>
                      </c:pt>
                      <c:pt idx="5649">
                        <c:v>3.8780907098458921</c:v>
                      </c:pt>
                      <c:pt idx="5650">
                        <c:v>3.885018141697028</c:v>
                      </c:pt>
                      <c:pt idx="5651">
                        <c:v>3.9054363175284901</c:v>
                      </c:pt>
                      <c:pt idx="5652">
                        <c:v>3.902884507827725</c:v>
                      </c:pt>
                      <c:pt idx="5653">
                        <c:v>3.8849660983169851</c:v>
                      </c:pt>
                      <c:pt idx="5654">
                        <c:v>3.915999816963434</c:v>
                      </c:pt>
                      <c:pt idx="5655">
                        <c:v>3.909031006785288</c:v>
                      </c:pt>
                      <c:pt idx="5656">
                        <c:v>3.9097426722950011</c:v>
                      </c:pt>
                      <c:pt idx="5657">
                        <c:v>3.944119780334661</c:v>
                      </c:pt>
                      <c:pt idx="5658">
                        <c:v>3.9013527052449199</c:v>
                      </c:pt>
                      <c:pt idx="5659">
                        <c:v>3.8946922549291791</c:v>
                      </c:pt>
                      <c:pt idx="5660">
                        <c:v>3.9230792180899638</c:v>
                      </c:pt>
                      <c:pt idx="5661">
                        <c:v>3.9517259720198838</c:v>
                      </c:pt>
                      <c:pt idx="5662">
                        <c:v>3.944034831278993</c:v>
                      </c:pt>
                      <c:pt idx="5663">
                        <c:v>3.951247750554463</c:v>
                      </c:pt>
                      <c:pt idx="5664">
                        <c:v>3.9684052753925751</c:v>
                      </c:pt>
                      <c:pt idx="5665">
                        <c:v>3.968140468004663</c:v>
                      </c:pt>
                      <c:pt idx="5666">
                        <c:v>3.9674388174783441</c:v>
                      </c:pt>
                      <c:pt idx="5667">
                        <c:v>4.0041743693621994</c:v>
                      </c:pt>
                      <c:pt idx="5668">
                        <c:v>3.9977138438538131</c:v>
                      </c:pt>
                      <c:pt idx="5669">
                        <c:v>3.9975775197419048</c:v>
                      </c:pt>
                      <c:pt idx="5670">
                        <c:v>4.0376536368018447</c:v>
                      </c:pt>
                      <c:pt idx="5671">
                        <c:v>4.0412148068216966</c:v>
                      </c:pt>
                      <c:pt idx="5672">
                        <c:v>4.0462406861879874</c:v>
                      </c:pt>
                      <c:pt idx="5673">
                        <c:v>4.0455105147893358</c:v>
                      </c:pt>
                      <c:pt idx="5674">
                        <c:v>4.0764414468149814</c:v>
                      </c:pt>
                      <c:pt idx="5675">
                        <c:v>4.0919515615031257</c:v>
                      </c:pt>
                      <c:pt idx="5676">
                        <c:v>4.1206697569643902</c:v>
                      </c:pt>
                      <c:pt idx="5677">
                        <c:v>4.1526257309809296</c:v>
                      </c:pt>
                      <c:pt idx="5678">
                        <c:v>4.1743058671343514</c:v>
                      </c:pt>
                      <c:pt idx="5679">
                        <c:v>4.1837515711951507</c:v>
                      </c:pt>
                      <c:pt idx="5680">
                        <c:v>4.1889344547097709</c:v>
                      </c:pt>
                      <c:pt idx="5681">
                        <c:v>4.2127702856829181</c:v>
                      </c:pt>
                      <c:pt idx="5682">
                        <c:v>4.2531033692948634</c:v>
                      </c:pt>
                      <c:pt idx="5683">
                        <c:v>4.2499862331796843</c:v>
                      </c:pt>
                      <c:pt idx="5684">
                        <c:v>4.2632864355205751</c:v>
                      </c:pt>
                      <c:pt idx="5685">
                        <c:v>4.3020777198204811</c:v>
                      </c:pt>
                      <c:pt idx="5686">
                        <c:v>4.2925621165603474</c:v>
                      </c:pt>
                      <c:pt idx="5687">
                        <c:v>4.3038836764507886</c:v>
                      </c:pt>
                      <c:pt idx="5688">
                        <c:v>4.2996101908515811</c:v>
                      </c:pt>
                      <c:pt idx="5689">
                        <c:v>4.2676842800393722</c:v>
                      </c:pt>
                      <c:pt idx="5690">
                        <c:v>4.2848903739707556</c:v>
                      </c:pt>
                      <c:pt idx="5691">
                        <c:v>4.2847255289865203</c:v>
                      </c:pt>
                      <c:pt idx="5692">
                        <c:v>4.2931947601496923</c:v>
                      </c:pt>
                      <c:pt idx="5693">
                        <c:v>4.3259730271326546</c:v>
                      </c:pt>
                      <c:pt idx="5694">
                        <c:v>4.345697393273702</c:v>
                      </c:pt>
                      <c:pt idx="5695">
                        <c:v>4.3420121065269779</c:v>
                      </c:pt>
                      <c:pt idx="5696">
                        <c:v>4.3566485349383006</c:v>
                      </c:pt>
                      <c:pt idx="5697">
                        <c:v>4.3841561633880053</c:v>
                      </c:pt>
                      <c:pt idx="5698">
                        <c:v>4.3923427313439731</c:v>
                      </c:pt>
                      <c:pt idx="5699">
                        <c:v>4.4000382386339973</c:v>
                      </c:pt>
                      <c:pt idx="5700">
                        <c:v>4.4081191957520343</c:v>
                      </c:pt>
                      <c:pt idx="5701">
                        <c:v>4.4204657976333719</c:v>
                      </c:pt>
                      <c:pt idx="5702">
                        <c:v>4.4329408827907129</c:v>
                      </c:pt>
                      <c:pt idx="5703">
                        <c:v>4.4490363721142137</c:v>
                      </c:pt>
                      <c:pt idx="5704">
                        <c:v>4.4692433262698144</c:v>
                      </c:pt>
                      <c:pt idx="5705">
                        <c:v>4.4871861505506301</c:v>
                      </c:pt>
                      <c:pt idx="5706">
                        <c:v>4.4788184241231379</c:v>
                      </c:pt>
                      <c:pt idx="5707">
                        <c:v>4.4563118889010438</c:v>
                      </c:pt>
                      <c:pt idx="5708">
                        <c:v>4.4467592921171919</c:v>
                      </c:pt>
                      <c:pt idx="5709">
                        <c:v>4.4696844432898022</c:v>
                      </c:pt>
                      <c:pt idx="5710">
                        <c:v>4.4726432933715303</c:v>
                      </c:pt>
                      <c:pt idx="5711">
                        <c:v>4.4664284375466297</c:v>
                      </c:pt>
                      <c:pt idx="5712">
                        <c:v>4.4347710688559827</c:v>
                      </c:pt>
                      <c:pt idx="5713">
                        <c:v>4.4216181161269166</c:v>
                      </c:pt>
                      <c:pt idx="5714">
                        <c:v>4.4337763687704674</c:v>
                      </c:pt>
                      <c:pt idx="5715">
                        <c:v>4.4405411480390118</c:v>
                      </c:pt>
                      <c:pt idx="5716">
                        <c:v>4.4695307098389687</c:v>
                      </c:pt>
                      <c:pt idx="5717">
                        <c:v>4.48675402777417</c:v>
                      </c:pt>
                      <c:pt idx="5718">
                        <c:v>4.5042114398233011</c:v>
                      </c:pt>
                      <c:pt idx="5719">
                        <c:v>4.5532243444588021</c:v>
                      </c:pt>
                      <c:pt idx="5720">
                        <c:v>4.5555464265947681</c:v>
                      </c:pt>
                      <c:pt idx="5721">
                        <c:v>4.5882704760502007</c:v>
                      </c:pt>
                      <c:pt idx="5722">
                        <c:v>4.6313017084582127</c:v>
                      </c:pt>
                      <c:pt idx="5723">
                        <c:v>4.6464006766631458</c:v>
                      </c:pt>
                      <c:pt idx="5724">
                        <c:v>4.6788991046560309</c:v>
                      </c:pt>
                      <c:pt idx="5725">
                        <c:v>4.7028891155603798</c:v>
                      </c:pt>
                      <c:pt idx="5726">
                        <c:v>4.7358243866916752</c:v>
                      </c:pt>
                      <c:pt idx="5727">
                        <c:v>4.7821990084928974</c:v>
                      </c:pt>
                      <c:pt idx="5728">
                        <c:v>4.8105088816880794</c:v>
                      </c:pt>
                      <c:pt idx="5729">
                        <c:v>4.8417224769209328</c:v>
                      </c:pt>
                      <c:pt idx="5730">
                        <c:v>4.862477533487132</c:v>
                      </c:pt>
                      <c:pt idx="5731">
                        <c:v>4.8744415097575882</c:v>
                      </c:pt>
                      <c:pt idx="5732">
                        <c:v>4.9080448939241021</c:v>
                      </c:pt>
                      <c:pt idx="5733">
                        <c:v>4.9638216673116196</c:v>
                      </c:pt>
                      <c:pt idx="5734">
                        <c:v>4.9856017658687177</c:v>
                      </c:pt>
                      <c:pt idx="5735">
                        <c:v>4.9729740431121803</c:v>
                      </c:pt>
                      <c:pt idx="5736">
                        <c:v>4.9721924784031284</c:v>
                      </c:pt>
                      <c:pt idx="5737">
                        <c:v>4.9707171040036604</c:v>
                      </c:pt>
                      <c:pt idx="5738">
                        <c:v>4.9464773173135637</c:v>
                      </c:pt>
                      <c:pt idx="5739">
                        <c:v>4.9376013062163153</c:v>
                      </c:pt>
                      <c:pt idx="5740">
                        <c:v>4.9753133309977997</c:v>
                      </c:pt>
                      <c:pt idx="5741">
                        <c:v>5.015777722102877</c:v>
                      </c:pt>
                      <c:pt idx="5742">
                        <c:v>5.0473253738533383</c:v>
                      </c:pt>
                      <c:pt idx="5743">
                        <c:v>5.0708556691812046</c:v>
                      </c:pt>
                      <c:pt idx="5744">
                        <c:v>5.081797427677893</c:v>
                      </c:pt>
                      <c:pt idx="5745">
                        <c:v>5.1134506902662862</c:v>
                      </c:pt>
                      <c:pt idx="5746">
                        <c:v>5.1178398016868174</c:v>
                      </c:pt>
                      <c:pt idx="5747">
                        <c:v>5.1602113937109966</c:v>
                      </c:pt>
                      <c:pt idx="5748">
                        <c:v>5.1734915478309453</c:v>
                      </c:pt>
                      <c:pt idx="5749">
                        <c:v>5.1829971178535281</c:v>
                      </c:pt>
                      <c:pt idx="5750">
                        <c:v>5.1968454226050156</c:v>
                      </c:pt>
                      <c:pt idx="5751">
                        <c:v>5.2320448236110968</c:v>
                      </c:pt>
                      <c:pt idx="5752">
                        <c:v>5.2673727078931796</c:v>
                      </c:pt>
                      <c:pt idx="5753">
                        <c:v>5.2821147471424306</c:v>
                      </c:pt>
                      <c:pt idx="5754">
                        <c:v>5.2983471923933241</c:v>
                      </c:pt>
                      <c:pt idx="5755">
                        <c:v>5.3085923169824651</c:v>
                      </c:pt>
                      <c:pt idx="5756">
                        <c:v>5.3203764166665168</c:v>
                      </c:pt>
                      <c:pt idx="5757">
                        <c:v>5.3257620492056157</c:v>
                      </c:pt>
                      <c:pt idx="5758">
                        <c:v>5.3395733604333904</c:v>
                      </c:pt>
                      <c:pt idx="5759">
                        <c:v>5.3227285620068194</c:v>
                      </c:pt>
                      <c:pt idx="5760">
                        <c:v>5.2986373068136734</c:v>
                      </c:pt>
                      <c:pt idx="5761">
                        <c:v>5.273312612170896</c:v>
                      </c:pt>
                      <c:pt idx="5762">
                        <c:v>5.244875798031714</c:v>
                      </c:pt>
                      <c:pt idx="5763">
                        <c:v>5.2500787297672797</c:v>
                      </c:pt>
                      <c:pt idx="5764">
                        <c:v>5.2860148611227906</c:v>
                      </c:pt>
                      <c:pt idx="5765">
                        <c:v>5.3047856268042821</c:v>
                      </c:pt>
                      <c:pt idx="5766">
                        <c:v>5.366726773222827</c:v>
                      </c:pt>
                      <c:pt idx="5767">
                        <c:v>5.4047186369943878</c:v>
                      </c:pt>
                      <c:pt idx="5768">
                        <c:v>5.426290338092751</c:v>
                      </c:pt>
                      <c:pt idx="5769">
                        <c:v>5.4602735236530124</c:v>
                      </c:pt>
                      <c:pt idx="5770">
                        <c:v>5.4569965591723717</c:v>
                      </c:pt>
                      <c:pt idx="5771">
                        <c:v>5.4828082083788372</c:v>
                      </c:pt>
                      <c:pt idx="5772">
                        <c:v>5.4965195572029364</c:v>
                      </c:pt>
                      <c:pt idx="5773">
                        <c:v>5.4823215142620318</c:v>
                      </c:pt>
                      <c:pt idx="5774">
                        <c:v>5.4767089783752612</c:v>
                      </c:pt>
                      <c:pt idx="5775">
                        <c:v>5.4974098174139296</c:v>
                      </c:pt>
                      <c:pt idx="5776">
                        <c:v>5.5384367107162946</c:v>
                      </c:pt>
                      <c:pt idx="5777">
                        <c:v>5.5555628904649508</c:v>
                      </c:pt>
                      <c:pt idx="5778">
                        <c:v>5.5491280616117598</c:v>
                      </c:pt>
                      <c:pt idx="5779">
                        <c:v>5.5543081209092513</c:v>
                      </c:pt>
                      <c:pt idx="5780">
                        <c:v>5.5650900510404799</c:v>
                      </c:pt>
                      <c:pt idx="5781">
                        <c:v>5.5875354384156646</c:v>
                      </c:pt>
                      <c:pt idx="5782">
                        <c:v>5.6010926073085603</c:v>
                      </c:pt>
                      <c:pt idx="5783">
                        <c:v>5.5968933874578273</c:v>
                      </c:pt>
                      <c:pt idx="5784">
                        <c:v>5.6237585995275152</c:v>
                      </c:pt>
                      <c:pt idx="5785">
                        <c:v>5.641941166356526</c:v>
                      </c:pt>
                      <c:pt idx="5786">
                        <c:v>5.6380988754614707</c:v>
                      </c:pt>
                      <c:pt idx="5787">
                        <c:v>5.6428420916205528</c:v>
                      </c:pt>
                      <c:pt idx="5788">
                        <c:v>5.6789095304691921</c:v>
                      </c:pt>
                      <c:pt idx="5789">
                        <c:v>5.7074193284717252</c:v>
                      </c:pt>
                      <c:pt idx="5790">
                        <c:v>5.741328248283514</c:v>
                      </c:pt>
                      <c:pt idx="5791">
                        <c:v>5.7906294645604808</c:v>
                      </c:pt>
                      <c:pt idx="5792">
                        <c:v>5.812412387334704</c:v>
                      </c:pt>
                      <c:pt idx="5793">
                        <c:v>5.8301067177149006</c:v>
                      </c:pt>
                      <c:pt idx="5794">
                        <c:v>5.8747568394005496</c:v>
                      </c:pt>
                      <c:pt idx="5795">
                        <c:v>5.8976190216931998</c:v>
                      </c:pt>
                      <c:pt idx="5796">
                        <c:v>5.9099427511364677</c:v>
                      </c:pt>
                      <c:pt idx="5797">
                        <c:v>5.9290018284594277</c:v>
                      </c:pt>
                      <c:pt idx="5798">
                        <c:v>5.917864511704523</c:v>
                      </c:pt>
                      <c:pt idx="5799">
                        <c:v>5.9556050573583343</c:v>
                      </c:pt>
                      <c:pt idx="5800">
                        <c:v>5.9869214392119918</c:v>
                      </c:pt>
                      <c:pt idx="5801">
                        <c:v>6.0255870644530249</c:v>
                      </c:pt>
                      <c:pt idx="5802">
                        <c:v>6.0403291037022804</c:v>
                      </c:pt>
                      <c:pt idx="5803">
                        <c:v>6.0310961636493507</c:v>
                      </c:pt>
                      <c:pt idx="5804">
                        <c:v>6.0367672836127833</c:v>
                      </c:pt>
                      <c:pt idx="5805">
                        <c:v>6.047195109005461</c:v>
                      </c:pt>
                      <c:pt idx="5806">
                        <c:v>6.057905597605342</c:v>
                      </c:pt>
                      <c:pt idx="5807">
                        <c:v>6.0898415234009438</c:v>
                      </c:pt>
                      <c:pt idx="5808">
                        <c:v>6.1354480697632754</c:v>
                      </c:pt>
                      <c:pt idx="5809">
                        <c:v>6.1457245394418756</c:v>
                      </c:pt>
                      <c:pt idx="5810">
                        <c:v>6.1795106244119209</c:v>
                      </c:pt>
                      <c:pt idx="5811">
                        <c:v>6.1949778184410471</c:v>
                      </c:pt>
                      <c:pt idx="5812">
                        <c:v>6.2086976399165357</c:v>
                      </c:pt>
                      <c:pt idx="5813">
                        <c:v>6.2322564561167306</c:v>
                      </c:pt>
                      <c:pt idx="5814">
                        <c:v>6.2506273721835308</c:v>
                      </c:pt>
                      <c:pt idx="5815">
                        <c:v>6.3059729508668951</c:v>
                      </c:pt>
                      <c:pt idx="5816">
                        <c:v>6.3617296760334758</c:v>
                      </c:pt>
                      <c:pt idx="5817">
                        <c:v>6.3946649471647703</c:v>
                      </c:pt>
                      <c:pt idx="5818">
                        <c:v>6.4314033232657577</c:v>
                      </c:pt>
                      <c:pt idx="5819">
                        <c:v>6.4386162425412303</c:v>
                      </c:pt>
                      <c:pt idx="5820">
                        <c:v>6.4469055971179969</c:v>
                      </c:pt>
                      <c:pt idx="5821">
                        <c:v>6.448231158135397</c:v>
                      </c:pt>
                      <c:pt idx="5822">
                        <c:v>6.4752533743534197</c:v>
                      </c:pt>
                      <c:pt idx="5823">
                        <c:v>6.4669169930153814</c:v>
                      </c:pt>
                      <c:pt idx="5824">
                        <c:v>6.4634344552931369</c:v>
                      </c:pt>
                      <c:pt idx="5825">
                        <c:v>6.48783278846357</c:v>
                      </c:pt>
                      <c:pt idx="5826">
                        <c:v>6.5009502900009259</c:v>
                      </c:pt>
                      <c:pt idx="5827">
                        <c:v>6.4935076431606547</c:v>
                      </c:pt>
                      <c:pt idx="5828">
                        <c:v>6.5257691528224759</c:v>
                      </c:pt>
                      <c:pt idx="5829">
                        <c:v>6.6049756273187077</c:v>
                      </c:pt>
                      <c:pt idx="5830">
                        <c:v>6.6381565681334953</c:v>
                      </c:pt>
                      <c:pt idx="5831">
                        <c:v>6.6569759029082629</c:v>
                      </c:pt>
                      <c:pt idx="5832">
                        <c:v>6.6727602081522273</c:v>
                      </c:pt>
                      <c:pt idx="5833">
                        <c:v>6.6780859747295356</c:v>
                      </c:pt>
                      <c:pt idx="5834">
                        <c:v>6.687905831749827</c:v>
                      </c:pt>
                      <c:pt idx="5835">
                        <c:v>6.6936913139036234</c:v>
                      </c:pt>
                      <c:pt idx="5836">
                        <c:v>6.7192375239066964</c:v>
                      </c:pt>
                      <c:pt idx="5837">
                        <c:v>6.7350960948991361</c:v>
                      </c:pt>
                      <c:pt idx="5838">
                        <c:v>6.7518797454787949</c:v>
                      </c:pt>
                      <c:pt idx="5839">
                        <c:v>6.7772203822402632</c:v>
                      </c:pt>
                      <c:pt idx="5840">
                        <c:v>6.7787887887240261</c:v>
                      </c:pt>
                      <c:pt idx="5841">
                        <c:v>6.8152303805321619</c:v>
                      </c:pt>
                      <c:pt idx="5842">
                        <c:v>6.8506184094770726</c:v>
                      </c:pt>
                      <c:pt idx="5843">
                        <c:v>6.87248717356933</c:v>
                      </c:pt>
                      <c:pt idx="5844">
                        <c:v>6.9016794843937639</c:v>
                      </c:pt>
                      <c:pt idx="5845">
                        <c:v>6.9836298525622036</c:v>
                      </c:pt>
                      <c:pt idx="5846">
                        <c:v>7.0270609345849113</c:v>
                      </c:pt>
                      <c:pt idx="5847">
                        <c:v>7.0730845545657504</c:v>
                      </c:pt>
                      <c:pt idx="5848">
                        <c:v>7.0931059837006911</c:v>
                      </c:pt>
                      <c:pt idx="5849">
                        <c:v>7.139263735391796</c:v>
                      </c:pt>
                      <c:pt idx="5850">
                        <c:v>7.1806904783088514</c:v>
                      </c:pt>
                      <c:pt idx="5851">
                        <c:v>7.1997924762908267</c:v>
                      </c:pt>
                      <c:pt idx="5852">
                        <c:v>7.2465440752686723</c:v>
                      </c:pt>
                      <c:pt idx="5853">
                        <c:v>7.2672392658730844</c:v>
                      </c:pt>
                      <c:pt idx="5854">
                        <c:v>7.3198525264537988</c:v>
                      </c:pt>
                      <c:pt idx="5855">
                        <c:v>7.389608280270461</c:v>
                      </c:pt>
                      <c:pt idx="5856">
                        <c:v>7.44528509125431</c:v>
                      </c:pt>
                      <c:pt idx="5857">
                        <c:v>7.4794024085248338</c:v>
                      </c:pt>
                      <c:pt idx="5858">
                        <c:v>7.5124918595873309</c:v>
                      </c:pt>
                      <c:pt idx="5859">
                        <c:v>7.5718204198267953</c:v>
                      </c:pt>
                      <c:pt idx="5860">
                        <c:v>7.6094353064217302</c:v>
                      </c:pt>
                      <c:pt idx="5861">
                        <c:v>7.6701543102591581</c:v>
                      </c:pt>
                      <c:pt idx="5862">
                        <c:v>7.7021701502374889</c:v>
                      </c:pt>
                      <c:pt idx="5863">
                        <c:v>7.7580581828971997</c:v>
                      </c:pt>
                      <c:pt idx="5864">
                        <c:v>7.7786875804045241</c:v>
                      </c:pt>
                      <c:pt idx="5865">
                        <c:v>7.8010928713378211</c:v>
                      </c:pt>
                      <c:pt idx="5866">
                        <c:v>7.8374257493898547</c:v>
                      </c:pt>
                      <c:pt idx="5867">
                        <c:v>7.8880174468611086</c:v>
                      </c:pt>
                      <c:pt idx="5868">
                        <c:v>7.8856254655258011</c:v>
                      </c:pt>
                      <c:pt idx="5869">
                        <c:v>7.8875990913574716</c:v>
                      </c:pt>
                      <c:pt idx="5870">
                        <c:v>7.918378667669046</c:v>
                      </c:pt>
                      <c:pt idx="5871">
                        <c:v>7.9737499430076157</c:v>
                      </c:pt>
                      <c:pt idx="5872">
                        <c:v>7.9954329033781653</c:v>
                      </c:pt>
                      <c:pt idx="5873">
                        <c:v>8.0335103297667168</c:v>
                      </c:pt>
                      <c:pt idx="5874">
                        <c:v>8.0335538822412111</c:v>
                      </c:pt>
                      <c:pt idx="5875">
                        <c:v>8.066720423269313</c:v>
                      </c:pt>
                      <c:pt idx="5876">
                        <c:v>8.102508023127875</c:v>
                      </c:pt>
                      <c:pt idx="5877">
                        <c:v>8.1606003197005794</c:v>
                      </c:pt>
                      <c:pt idx="5878">
                        <c:v>8.2057643744902453</c:v>
                      </c:pt>
                      <c:pt idx="5879">
                        <c:v>8.2691501820342772</c:v>
                      </c:pt>
                      <c:pt idx="5880">
                        <c:v>8.3283931796567554</c:v>
                      </c:pt>
                      <c:pt idx="5881">
                        <c:v>8.3857860181047901</c:v>
                      </c:pt>
                      <c:pt idx="5882">
                        <c:v>8.4328231045069675</c:v>
                      </c:pt>
                      <c:pt idx="5883">
                        <c:v>8.4862072647437028</c:v>
                      </c:pt>
                      <c:pt idx="5884">
                        <c:v>8.5302892357978148</c:v>
                      </c:pt>
                      <c:pt idx="5885">
                        <c:v>8.5785826340876952</c:v>
                      </c:pt>
                      <c:pt idx="5886">
                        <c:v>8.5782322640827946</c:v>
                      </c:pt>
                      <c:pt idx="5887">
                        <c:v>8.5881890770304761</c:v>
                      </c:pt>
                      <c:pt idx="5888">
                        <c:v>8.6136381488470057</c:v>
                      </c:pt>
                      <c:pt idx="5889">
                        <c:v>8.6340278038061342</c:v>
                      </c:pt>
                      <c:pt idx="5890">
                        <c:v>8.6642621019242387</c:v>
                      </c:pt>
                      <c:pt idx="5891">
                        <c:v>8.6979626242772952</c:v>
                      </c:pt>
                      <c:pt idx="5892">
                        <c:v>8.6986457689146732</c:v>
                      </c:pt>
                      <c:pt idx="5893">
                        <c:v>8.7455571962579857</c:v>
                      </c:pt>
                      <c:pt idx="5894">
                        <c:v>8.8133371318413261</c:v>
                      </c:pt>
                      <c:pt idx="5895">
                        <c:v>8.8914442985981896</c:v>
                      </c:pt>
                      <c:pt idx="5896">
                        <c:v>8.9563176879267292</c:v>
                      </c:pt>
                      <c:pt idx="5897">
                        <c:v>9.0147183443618424</c:v>
                      </c:pt>
                      <c:pt idx="5898">
                        <c:v>9.0938533773267327</c:v>
                      </c:pt>
                      <c:pt idx="5899">
                        <c:v>9.1523026028551175</c:v>
                      </c:pt>
                      <c:pt idx="5900">
                        <c:v>9.1975951409207859</c:v>
                      </c:pt>
                      <c:pt idx="5901">
                        <c:v>9.2360009753926846</c:v>
                      </c:pt>
                      <c:pt idx="5902">
                        <c:v>9.2682396126164335</c:v>
                      </c:pt>
                      <c:pt idx="5903">
                        <c:v>9.2624700725813334</c:v>
                      </c:pt>
                      <c:pt idx="5904">
                        <c:v>9.261097484802665</c:v>
                      </c:pt>
                      <c:pt idx="5905">
                        <c:v>9.2844992968545306</c:v>
                      </c:pt>
                      <c:pt idx="5906">
                        <c:v>9.3071787783436477</c:v>
                      </c:pt>
                      <c:pt idx="5907">
                        <c:v>9.3215839368581648</c:v>
                      </c:pt>
                      <c:pt idx="5908">
                        <c:v>9.3664424560025505</c:v>
                      </c:pt>
                      <c:pt idx="5909">
                        <c:v>9.4134594941837868</c:v>
                      </c:pt>
                      <c:pt idx="5910">
                        <c:v>9.4723740837229133</c:v>
                      </c:pt>
                      <c:pt idx="5911">
                        <c:v>9.523094264470167</c:v>
                      </c:pt>
                      <c:pt idx="5912">
                        <c:v>9.5690320431329798</c:v>
                      </c:pt>
                      <c:pt idx="5913">
                        <c:v>9.6288745364764559</c:v>
                      </c:pt>
                      <c:pt idx="5914">
                        <c:v>9.6700841305823513</c:v>
                      </c:pt>
                      <c:pt idx="5915">
                        <c:v>9.7761549066317492</c:v>
                      </c:pt>
                      <c:pt idx="5916">
                        <c:v>9.8321914707884055</c:v>
                      </c:pt>
                      <c:pt idx="5917">
                        <c:v>9.8811128856716195</c:v>
                      </c:pt>
                      <c:pt idx="5918">
                        <c:v>9.9700925617954752</c:v>
                      </c:pt>
                      <c:pt idx="5919">
                        <c:v>9.9959098594361997</c:v>
                      </c:pt>
                      <c:pt idx="5920">
                        <c:v>10.04307825333151</c:v>
                      </c:pt>
                      <c:pt idx="5921">
                        <c:v>10.10021977366179</c:v>
                      </c:pt>
                      <c:pt idx="5922">
                        <c:v>10.164707713162329</c:v>
                      </c:pt>
                      <c:pt idx="5923">
                        <c:v>10.193063331233651</c:v>
                      </c:pt>
                      <c:pt idx="5924">
                        <c:v>10.24138525039586</c:v>
                      </c:pt>
                      <c:pt idx="5925">
                        <c:v>10.277090111854569</c:v>
                      </c:pt>
                      <c:pt idx="5926">
                        <c:v>10.33877429172111</c:v>
                      </c:pt>
                      <c:pt idx="5927">
                        <c:v>10.396909508952829</c:v>
                      </c:pt>
                      <c:pt idx="5928">
                        <c:v>10.42508525043775</c:v>
                      </c:pt>
                      <c:pt idx="5929">
                        <c:v>10.465204288156711</c:v>
                      </c:pt>
                      <c:pt idx="5930">
                        <c:v>10.53197358153583</c:v>
                      </c:pt>
                      <c:pt idx="5931">
                        <c:v>10.608610390512</c:v>
                      </c:pt>
                      <c:pt idx="5932">
                        <c:v>10.679848077678921</c:v>
                      </c:pt>
                      <c:pt idx="5933">
                        <c:v>10.734948265379829</c:v>
                      </c:pt>
                      <c:pt idx="5934">
                        <c:v>10.795062125062</c:v>
                      </c:pt>
                      <c:pt idx="5935">
                        <c:v>10.87945649969164</c:v>
                      </c:pt>
                      <c:pt idx="5936">
                        <c:v>10.94183166503146</c:v>
                      </c:pt>
                      <c:pt idx="5937">
                        <c:v>10.991975222495791</c:v>
                      </c:pt>
                      <c:pt idx="5938">
                        <c:v>11.045844794964211</c:v>
                      </c:pt>
                      <c:pt idx="5939">
                        <c:v>11.11045556930649</c:v>
                      </c:pt>
                      <c:pt idx="5940">
                        <c:v>11.20600794072744</c:v>
                      </c:pt>
                      <c:pt idx="5941">
                        <c:v>11.252068554232</c:v>
                      </c:pt>
                      <c:pt idx="5942">
                        <c:v>11.30280595898307</c:v>
                      </c:pt>
                      <c:pt idx="5943">
                        <c:v>11.382788981569581</c:v>
                      </c:pt>
                      <c:pt idx="5944">
                        <c:v>11.4715602602347</c:v>
                      </c:pt>
                      <c:pt idx="5945">
                        <c:v>11.54606989526348</c:v>
                      </c:pt>
                      <c:pt idx="5946">
                        <c:v>11.637590716035071</c:v>
                      </c:pt>
                      <c:pt idx="5947">
                        <c:v>11.715774972757529</c:v>
                      </c:pt>
                      <c:pt idx="5948">
                        <c:v>11.78789764306978</c:v>
                      </c:pt>
                      <c:pt idx="5949">
                        <c:v>11.83999979476361</c:v>
                      </c:pt>
                      <c:pt idx="5950">
                        <c:v>11.926663947702281</c:v>
                      </c:pt>
                      <c:pt idx="5951">
                        <c:v>12.007572049876011</c:v>
                      </c:pt>
                      <c:pt idx="5952">
                        <c:v>12.055180111126861</c:v>
                      </c:pt>
                      <c:pt idx="5953">
                        <c:v>12.113729299058919</c:v>
                      </c:pt>
                      <c:pt idx="5954">
                        <c:v>12.19371232164543</c:v>
                      </c:pt>
                      <c:pt idx="5955">
                        <c:v>12.275005873647171</c:v>
                      </c:pt>
                      <c:pt idx="5956">
                        <c:v>12.364676535244319</c:v>
                      </c:pt>
                      <c:pt idx="5957">
                        <c:v>12.456428625912711</c:v>
                      </c:pt>
                      <c:pt idx="5958">
                        <c:v>12.496913065238729</c:v>
                      </c:pt>
                      <c:pt idx="5959">
                        <c:v>12.597993041744949</c:v>
                      </c:pt>
                      <c:pt idx="5960">
                        <c:v>12.699429947206861</c:v>
                      </c:pt>
                      <c:pt idx="5961">
                        <c:v>12.787044876387951</c:v>
                      </c:pt>
                      <c:pt idx="5962">
                        <c:v>12.859470258128351</c:v>
                      </c:pt>
                      <c:pt idx="5963">
                        <c:v>12.93400276559519</c:v>
                      </c:pt>
                      <c:pt idx="5964">
                        <c:v>12.998336525164531</c:v>
                      </c:pt>
                      <c:pt idx="5965">
                        <c:v>13.10144371321447</c:v>
                      </c:pt>
                      <c:pt idx="5966">
                        <c:v>13.191365692929359</c:v>
                      </c:pt>
                      <c:pt idx="5967">
                        <c:v>13.274840636406021</c:v>
                      </c:pt>
                      <c:pt idx="5968">
                        <c:v>13.34901339070006</c:v>
                      </c:pt>
                      <c:pt idx="5969">
                        <c:v>13.430378384233149</c:v>
                      </c:pt>
                      <c:pt idx="5970">
                        <c:v>13.51192607856977</c:v>
                      </c:pt>
                      <c:pt idx="5971">
                        <c:v>13.607786809853129</c:v>
                      </c:pt>
                      <c:pt idx="5972">
                        <c:v>13.71891135432567</c:v>
                      </c:pt>
                      <c:pt idx="5973">
                        <c:v>13.833042407456681</c:v>
                      </c:pt>
                      <c:pt idx="5974">
                        <c:v>13.9309331745009</c:v>
                      </c:pt>
                      <c:pt idx="5975">
                        <c:v>14.023841614653319</c:v>
                      </c:pt>
                      <c:pt idx="5976">
                        <c:v>14.104701147733779</c:v>
                      </c:pt>
                      <c:pt idx="5977">
                        <c:v>14.14883733631541</c:v>
                      </c:pt>
                      <c:pt idx="5978">
                        <c:v>14.262074654948661</c:v>
                      </c:pt>
                      <c:pt idx="5979">
                        <c:v>14.391963406151911</c:v>
                      </c:pt>
                      <c:pt idx="5980">
                        <c:v>14.493251780116861</c:v>
                      </c:pt>
                      <c:pt idx="5981">
                        <c:v>14.63200587736433</c:v>
                      </c:pt>
                      <c:pt idx="5982">
                        <c:v>14.744241026444749</c:v>
                      </c:pt>
                      <c:pt idx="5983">
                        <c:v>14.85534834691347</c:v>
                      </c:pt>
                      <c:pt idx="5984">
                        <c:v>14.97084697120437</c:v>
                      </c:pt>
                      <c:pt idx="5985">
                        <c:v>15.066456384369999</c:v>
                      </c:pt>
                      <c:pt idx="5986">
                        <c:v>15.149117507531621</c:v>
                      </c:pt>
                      <c:pt idx="5987">
                        <c:v>15.2226791905351</c:v>
                      </c:pt>
                      <c:pt idx="5988">
                        <c:v>15.34606668797259</c:v>
                      </c:pt>
                      <c:pt idx="5989">
                        <c:v>15.438669592479741</c:v>
                      </c:pt>
                      <c:pt idx="5990">
                        <c:v>15.52513099639393</c:v>
                      </c:pt>
                      <c:pt idx="5991">
                        <c:v>15.64032126082242</c:v>
                      </c:pt>
                      <c:pt idx="5992">
                        <c:v>15.733026951950359</c:v>
                      </c:pt>
                      <c:pt idx="5993">
                        <c:v>15.858470181803909</c:v>
                      </c:pt>
                      <c:pt idx="5994">
                        <c:v>15.98206042826588</c:v>
                      </c:pt>
                      <c:pt idx="5995">
                        <c:v>16.094295577346291</c:v>
                      </c:pt>
                      <c:pt idx="5996">
                        <c:v>16.234280289826259</c:v>
                      </c:pt>
                      <c:pt idx="5997">
                        <c:v>16.357693483918961</c:v>
                      </c:pt>
                      <c:pt idx="5998">
                        <c:v>16.470054292058251</c:v>
                      </c:pt>
                      <c:pt idx="5999">
                        <c:v>16.602789723554508</c:v>
                      </c:pt>
                      <c:pt idx="6000">
                        <c:v>16.73606760902711</c:v>
                      </c:pt>
                      <c:pt idx="6001">
                        <c:v>16.83454939914094</c:v>
                      </c:pt>
                      <c:pt idx="6002">
                        <c:v>16.954796256209701</c:v>
                      </c:pt>
                      <c:pt idx="6003">
                        <c:v>17.07907466392783</c:v>
                      </c:pt>
                      <c:pt idx="6004">
                        <c:v>17.22969496744372</c:v>
                      </c:pt>
                      <c:pt idx="6005">
                        <c:v>17.351994732711411</c:v>
                      </c:pt>
                      <c:pt idx="6006">
                        <c:v>17.494132315793959</c:v>
                      </c:pt>
                      <c:pt idx="6007">
                        <c:v>17.62159710875698</c:v>
                      </c:pt>
                      <c:pt idx="6008">
                        <c:v>17.754660948336589</c:v>
                      </c:pt>
                      <c:pt idx="6009">
                        <c:v>17.8827938543348</c:v>
                      </c:pt>
                      <c:pt idx="6010">
                        <c:v>17.99938896214794</c:v>
                      </c:pt>
                      <c:pt idx="6011">
                        <c:v>18.135385044637559</c:v>
                      </c:pt>
                      <c:pt idx="6012">
                        <c:v>18.257170876801219</c:v>
                      </c:pt>
                      <c:pt idx="6013">
                        <c:v>18.412542237312099</c:v>
                      </c:pt>
                      <c:pt idx="6014">
                        <c:v>18.55386035164538</c:v>
                      </c:pt>
                      <c:pt idx="6015">
                        <c:v>18.733592141286451</c:v>
                      </c:pt>
                      <c:pt idx="6016">
                        <c:v>18.90484685892844</c:v>
                      </c:pt>
                      <c:pt idx="6017">
                        <c:v>19.03889281983993</c:v>
                      </c:pt>
                      <c:pt idx="6018">
                        <c:v>19.16055299294473</c:v>
                      </c:pt>
                      <c:pt idx="6019">
                        <c:v>19.298707594471189</c:v>
                      </c:pt>
                      <c:pt idx="6020">
                        <c:v>19.461944955690591</c:v>
                      </c:pt>
                      <c:pt idx="6021">
                        <c:v>19.616237056683051</c:v>
                      </c:pt>
                      <c:pt idx="6022">
                        <c:v>19.76611215719813</c:v>
                      </c:pt>
                      <c:pt idx="6023">
                        <c:v>19.936693113370652</c:v>
                      </c:pt>
                      <c:pt idx="6024">
                        <c:v>20.086462603047799</c:v>
                      </c:pt>
                      <c:pt idx="6025">
                        <c:v>20.23311997322854</c:v>
                      </c:pt>
                      <c:pt idx="6026">
                        <c:v>20.388691258546771</c:v>
                      </c:pt>
                      <c:pt idx="6027">
                        <c:v>20.542055455734879</c:v>
                      </c:pt>
                      <c:pt idx="6028">
                        <c:v>20.681280844128381</c:v>
                      </c:pt>
                      <c:pt idx="6029">
                        <c:v>20.833819924132928</c:v>
                      </c:pt>
                      <c:pt idx="6030">
                        <c:v>20.995347185023451</c:v>
                      </c:pt>
                      <c:pt idx="6031">
                        <c:v>21.153842240600301</c:v>
                      </c:pt>
                      <c:pt idx="6032">
                        <c:v>21.332098024026429</c:v>
                      </c:pt>
                      <c:pt idx="6033">
                        <c:v>21.482087486731849</c:v>
                      </c:pt>
                      <c:pt idx="6034">
                        <c:v>21.625392994868001</c:v>
                      </c:pt>
                      <c:pt idx="6035">
                        <c:v>21.781546830604459</c:v>
                      </c:pt>
                      <c:pt idx="6036">
                        <c:v>21.964422363532439</c:v>
                      </c:pt>
                      <c:pt idx="6037">
                        <c:v>22.177108840710279</c:v>
                      </c:pt>
                      <c:pt idx="6038">
                        <c:v>22.339940982581759</c:v>
                      </c:pt>
                      <c:pt idx="6039">
                        <c:v>22.494293228237041</c:v>
                      </c:pt>
                      <c:pt idx="6040">
                        <c:v>22.7090326136138</c:v>
                      </c:pt>
                      <c:pt idx="6041">
                        <c:v>22.90372578371694</c:v>
                      </c:pt>
                      <c:pt idx="6042">
                        <c:v>23.087886149404952</c:v>
                      </c:pt>
                      <c:pt idx="6043">
                        <c:v>23.272300657427831</c:v>
                      </c:pt>
                      <c:pt idx="6044">
                        <c:v>23.479074079692399</c:v>
                      </c:pt>
                      <c:pt idx="6045">
                        <c:v>23.66939881841143</c:v>
                      </c:pt>
                      <c:pt idx="6046">
                        <c:v>23.879766948186941</c:v>
                      </c:pt>
                      <c:pt idx="6047">
                        <c:v>24.090649011066471</c:v>
                      </c:pt>
                      <c:pt idx="6048">
                        <c:v>24.26915328839322</c:v>
                      </c:pt>
                      <c:pt idx="6049">
                        <c:v>24.47540995333663</c:v>
                      </c:pt>
                      <c:pt idx="6050">
                        <c:v>24.662137160327578</c:v>
                      </c:pt>
                      <c:pt idx="6051">
                        <c:v>24.828307043158031</c:v>
                      </c:pt>
                      <c:pt idx="6052">
                        <c:v>25.036619440517491</c:v>
                      </c:pt>
                      <c:pt idx="6053">
                        <c:v>25.22822901199655</c:v>
                      </c:pt>
                      <c:pt idx="6054">
                        <c:v>25.429346345899841</c:v>
                      </c:pt>
                      <c:pt idx="6055">
                        <c:v>25.628919056273968</c:v>
                      </c:pt>
                      <c:pt idx="6056">
                        <c:v>25.860358443314009</c:v>
                      </c:pt>
                      <c:pt idx="6057">
                        <c:v>26.068924983008351</c:v>
                      </c:pt>
                      <c:pt idx="6058">
                        <c:v>26.272606333997452</c:v>
                      </c:pt>
                      <c:pt idx="6059">
                        <c:v>26.489138836803981</c:v>
                      </c:pt>
                      <c:pt idx="6060">
                        <c:v>26.72031278464063</c:v>
                      </c:pt>
                      <c:pt idx="6061">
                        <c:v>26.929901542108741</c:v>
                      </c:pt>
                      <c:pt idx="6062">
                        <c:v>27.17006931926559</c:v>
                      </c:pt>
                      <c:pt idx="6063">
                        <c:v>27.387361424859641</c:v>
                      </c:pt>
                      <c:pt idx="6064">
                        <c:v>27.596690391558621</c:v>
                      </c:pt>
                      <c:pt idx="6065">
                        <c:v>27.832484088897111</c:v>
                      </c:pt>
                      <c:pt idx="6066">
                        <c:v>28.032299644737598</c:v>
                      </c:pt>
                      <c:pt idx="6067">
                        <c:v>28.222096329266979</c:v>
                      </c:pt>
                      <c:pt idx="6068">
                        <c:v>28.42807908235562</c:v>
                      </c:pt>
                      <c:pt idx="6069">
                        <c:v>28.65050769477266</c:v>
                      </c:pt>
                      <c:pt idx="6070">
                        <c:v>28.88475676858198</c:v>
                      </c:pt>
                      <c:pt idx="6071">
                        <c:v>29.11129967004825</c:v>
                      </c:pt>
                      <c:pt idx="6072">
                        <c:v>29.343236044889519</c:v>
                      </c:pt>
                      <c:pt idx="6073">
                        <c:v>29.603698531220608</c:v>
                      </c:pt>
                      <c:pt idx="6074">
                        <c:v>29.843603693391199</c:v>
                      </c:pt>
                      <c:pt idx="6075">
                        <c:v>30.067574105120279</c:v>
                      </c:pt>
                      <c:pt idx="6076">
                        <c:v>30.380200801508639</c:v>
                      </c:pt>
                      <c:pt idx="6077">
                        <c:v>30.65376858199205</c:v>
                      </c:pt>
                      <c:pt idx="6078">
                        <c:v>30.90138274072282</c:v>
                      </c:pt>
                      <c:pt idx="6079">
                        <c:v>31.172891964573061</c:v>
                      </c:pt>
                      <c:pt idx="6080">
                        <c:v>31.41099553666248</c:v>
                      </c:pt>
                      <c:pt idx="6081">
                        <c:v>31.697151853977061</c:v>
                      </c:pt>
                      <c:pt idx="6082">
                        <c:v>31.960952081267109</c:v>
                      </c:pt>
                      <c:pt idx="6083">
                        <c:v>32.229117915724132</c:v>
                      </c:pt>
                      <c:pt idx="6084">
                        <c:v>32.485974397675747</c:v>
                      </c:pt>
                      <c:pt idx="6085">
                        <c:v>32.725616944860079</c:v>
                      </c:pt>
                      <c:pt idx="6086">
                        <c:v>32.989408699498732</c:v>
                      </c:pt>
                      <c:pt idx="6087">
                        <c:v>33.26681968139372</c:v>
                      </c:pt>
                      <c:pt idx="6088">
                        <c:v>33.513137710495961</c:v>
                      </c:pt>
                      <c:pt idx="6089">
                        <c:v>33.762793480557143</c:v>
                      </c:pt>
                      <c:pt idx="6090">
                        <c:v>34.015016091921268</c:v>
                      </c:pt>
                      <c:pt idx="6091">
                        <c:v>34.30500996221317</c:v>
                      </c:pt>
                      <c:pt idx="6092">
                        <c:v>34.581384605248743</c:v>
                      </c:pt>
                      <c:pt idx="6093">
                        <c:v>34.847737552756072</c:v>
                      </c:pt>
                      <c:pt idx="6094">
                        <c:v>35.141326130558959</c:v>
                      </c:pt>
                      <c:pt idx="6095">
                        <c:v>35.402791065143902</c:v>
                      </c:pt>
                      <c:pt idx="6096">
                        <c:v>35.696117027960518</c:v>
                      </c:pt>
                      <c:pt idx="6097">
                        <c:v>35.99972165285736</c:v>
                      </c:pt>
                      <c:pt idx="6098">
                        <c:v>36.317459438114547</c:v>
                      </c:pt>
                      <c:pt idx="6099">
                        <c:v>36.631851009761419</c:v>
                      </c:pt>
                      <c:pt idx="6100">
                        <c:v>36.929028646641001</c:v>
                      </c:pt>
                      <c:pt idx="6101">
                        <c:v>37.211813332391081</c:v>
                      </c:pt>
                      <c:pt idx="6102">
                        <c:v>37.533140176724977</c:v>
                      </c:pt>
                      <c:pt idx="6103">
                        <c:v>37.797677413065493</c:v>
                      </c:pt>
                      <c:pt idx="6104">
                        <c:v>38.107183796007106</c:v>
                      </c:pt>
                      <c:pt idx="6105">
                        <c:v>38.401015219276353</c:v>
                      </c:pt>
                      <c:pt idx="6106">
                        <c:v>38.7004999066897</c:v>
                      </c:pt>
                      <c:pt idx="6107">
                        <c:v>39.037244744143983</c:v>
                      </c:pt>
                      <c:pt idx="6108">
                        <c:v>39.327735602237126</c:v>
                      </c:pt>
                      <c:pt idx="6109">
                        <c:v>39.638012884834772</c:v>
                      </c:pt>
                      <c:pt idx="6110">
                        <c:v>39.929534433353062</c:v>
                      </c:pt>
                      <c:pt idx="6111">
                        <c:v>40.248291612166902</c:v>
                      </c:pt>
                      <c:pt idx="6112">
                        <c:v>40.572447912789997</c:v>
                      </c:pt>
                      <c:pt idx="6113">
                        <c:v>40.898916912381161</c:v>
                      </c:pt>
                      <c:pt idx="6114">
                        <c:v>41.220506371701312</c:v>
                      </c:pt>
                      <c:pt idx="6115">
                        <c:v>41.570619118294161</c:v>
                      </c:pt>
                      <c:pt idx="6116">
                        <c:v>41.918676132470971</c:v>
                      </c:pt>
                      <c:pt idx="6117">
                        <c:v>42.256714275336648</c:v>
                      </c:pt>
                      <c:pt idx="6118">
                        <c:v>42.616851541674883</c:v>
                      </c:pt>
                      <c:pt idx="6119">
                        <c:v>42.92174099933176</c:v>
                      </c:pt>
                      <c:pt idx="6120">
                        <c:v>43.26363646469467</c:v>
                      </c:pt>
                      <c:pt idx="6121">
                        <c:v>43.592680778240137</c:v>
                      </c:pt>
                      <c:pt idx="6122">
                        <c:v>43.938173775331151</c:v>
                      </c:pt>
                      <c:pt idx="6123">
                        <c:v>44.279295516820909</c:v>
                      </c:pt>
                      <c:pt idx="6124">
                        <c:v>44.607057821823467</c:v>
                      </c:pt>
                      <c:pt idx="6125">
                        <c:v>44.946634939784083</c:v>
                      </c:pt>
                      <c:pt idx="6126">
                        <c:v>45.308568147769208</c:v>
                      </c:pt>
                      <c:pt idx="6127">
                        <c:v>45.632984239161452</c:v>
                      </c:pt>
                      <c:pt idx="6128">
                        <c:v>45.985663827057223</c:v>
                      </c:pt>
                      <c:pt idx="6129">
                        <c:v>46.319582032439449</c:v>
                      </c:pt>
                      <c:pt idx="6130">
                        <c:v>46.687419822686458</c:v>
                      </c:pt>
                      <c:pt idx="6131">
                        <c:v>47.025703635235651</c:v>
                      </c:pt>
                      <c:pt idx="6132">
                        <c:v>47.33160683801492</c:v>
                      </c:pt>
                      <c:pt idx="6133">
                        <c:v>47.647788702874443</c:v>
                      </c:pt>
                      <c:pt idx="6134">
                        <c:v>48.004825425285809</c:v>
                      </c:pt>
                      <c:pt idx="6135">
                        <c:v>48.342075723192707</c:v>
                      </c:pt>
                      <c:pt idx="6136">
                        <c:v>48.679582987651621</c:v>
                      </c:pt>
                      <c:pt idx="6137">
                        <c:v>49.042013183438002</c:v>
                      </c:pt>
                      <c:pt idx="6138">
                        <c:v>49.398790115080239</c:v>
                      </c:pt>
                      <c:pt idx="6139">
                        <c:v>49.747601083610277</c:v>
                      </c:pt>
                      <c:pt idx="6140">
                        <c:v>50.121851740788962</c:v>
                      </c:pt>
                      <c:pt idx="6141">
                        <c:v>50.491474175814389</c:v>
                      </c:pt>
                      <c:pt idx="6142">
                        <c:v>50.851591672632701</c:v>
                      </c:pt>
                      <c:pt idx="6143">
                        <c:v>51.217616575930052</c:v>
                      </c:pt>
                      <c:pt idx="6144">
                        <c:v>51.608824201323998</c:v>
                      </c:pt>
                      <c:pt idx="6145">
                        <c:v>51.94606602657953</c:v>
                      </c:pt>
                      <c:pt idx="6146">
                        <c:v>52.325710157133202</c:v>
                      </c:pt>
                      <c:pt idx="6147">
                        <c:v>52.670404012396872</c:v>
                      </c:pt>
                      <c:pt idx="6148">
                        <c:v>53.026915504835749</c:v>
                      </c:pt>
                      <c:pt idx="6149">
                        <c:v>53.390622060730777</c:v>
                      </c:pt>
                      <c:pt idx="6150">
                        <c:v>53.762551546290013</c:v>
                      </c:pt>
                      <c:pt idx="6151">
                        <c:v>54.123171679343827</c:v>
                      </c:pt>
                      <c:pt idx="6152">
                        <c:v>54.457324257540989</c:v>
                      </c:pt>
                      <c:pt idx="6153">
                        <c:v>54.795842442905162</c:v>
                      </c:pt>
                      <c:pt idx="6154">
                        <c:v>55.137955335780283</c:v>
                      </c:pt>
                      <c:pt idx="6155">
                        <c:v>55.485210383912658</c:v>
                      </c:pt>
                      <c:pt idx="6156">
                        <c:v>55.83117495085073</c:v>
                      </c:pt>
                      <c:pt idx="6157">
                        <c:v>56.165319056396527</c:v>
                      </c:pt>
                      <c:pt idx="6158">
                        <c:v>56.520791385758841</c:v>
                      </c:pt>
                      <c:pt idx="6159">
                        <c:v>56.869322793999856</c:v>
                      </c:pt>
                      <c:pt idx="6160">
                        <c:v>57.224535332593042</c:v>
                      </c:pt>
                      <c:pt idx="6161">
                        <c:v>57.571779083856867</c:v>
                      </c:pt>
                      <c:pt idx="6162">
                        <c:v>57.89846551096025</c:v>
                      </c:pt>
                      <c:pt idx="6163">
                        <c:v>58.240826897735992</c:v>
                      </c:pt>
                      <c:pt idx="6164">
                        <c:v>58.605287407984257</c:v>
                      </c:pt>
                      <c:pt idx="6165">
                        <c:v>58.964865553744403</c:v>
                      </c:pt>
                      <c:pt idx="6166">
                        <c:v>59.286152859038509</c:v>
                      </c:pt>
                      <c:pt idx="6167">
                        <c:v>59.61335039502876</c:v>
                      </c:pt>
                      <c:pt idx="6168">
                        <c:v>59.940036822132107</c:v>
                      </c:pt>
                      <c:pt idx="6169">
                        <c:v>60.2862498829708</c:v>
                      </c:pt>
                      <c:pt idx="6170">
                        <c:v>60.639401040713679</c:v>
                      </c:pt>
                      <c:pt idx="6171">
                        <c:v>60.988954666728461</c:v>
                      </c:pt>
                      <c:pt idx="6172">
                        <c:v>61.352898419655588</c:v>
                      </c:pt>
                      <c:pt idx="6173">
                        <c:v>61.705792610846473</c:v>
                      </c:pt>
                      <c:pt idx="6174">
                        <c:v>62.060742534453382</c:v>
                      </c:pt>
                      <c:pt idx="6175">
                        <c:v>62.410810093572167</c:v>
                      </c:pt>
                      <c:pt idx="6176">
                        <c:v>62.765246084075081</c:v>
                      </c:pt>
                      <c:pt idx="6177">
                        <c:v>63.07574079418491</c:v>
                      </c:pt>
                      <c:pt idx="6178">
                        <c:v>63.429662851583807</c:v>
                      </c:pt>
                      <c:pt idx="6179">
                        <c:v>63.779216477598602</c:v>
                      </c:pt>
                      <c:pt idx="6180">
                        <c:v>64.150101151646993</c:v>
                      </c:pt>
                      <c:pt idx="6181">
                        <c:v>64.499654777661803</c:v>
                      </c:pt>
                      <c:pt idx="6182">
                        <c:v>64.848954261341731</c:v>
                      </c:pt>
                      <c:pt idx="6183">
                        <c:v>65.231659396782433</c:v>
                      </c:pt>
                      <c:pt idx="6184">
                        <c:v>65.571708084590085</c:v>
                      </c:pt>
                      <c:pt idx="6185">
                        <c:v>65.952354663397671</c:v>
                      </c:pt>
                      <c:pt idx="6186">
                        <c:v>66.330434400902263</c:v>
                      </c:pt>
                      <c:pt idx="6187">
                        <c:v>66.690523655549299</c:v>
                      </c:pt>
                      <c:pt idx="6188">
                        <c:v>67.068857535388759</c:v>
                      </c:pt>
                      <c:pt idx="6189">
                        <c:v>67.451816813164356</c:v>
                      </c:pt>
                      <c:pt idx="6190">
                        <c:v>67.811903243594287</c:v>
                      </c:pt>
                      <c:pt idx="6191">
                        <c:v>68.176358105408269</c:v>
                      </c:pt>
                      <c:pt idx="6192">
                        <c:v>68.553404328270616</c:v>
                      </c:pt>
                      <c:pt idx="6193">
                        <c:v>68.908348603443272</c:v>
                      </c:pt>
                      <c:pt idx="6194">
                        <c:v>69.280766604152362</c:v>
                      </c:pt>
                      <c:pt idx="6195">
                        <c:v>69.63570805510787</c:v>
                      </c:pt>
                      <c:pt idx="6196">
                        <c:v>69.989104882534249</c:v>
                      </c:pt>
                      <c:pt idx="6197">
                        <c:v>70.331966081328375</c:v>
                      </c:pt>
                      <c:pt idx="6198">
                        <c:v>70.689217407034789</c:v>
                      </c:pt>
                      <c:pt idx="6199">
                        <c:v>71.066249508811495</c:v>
                      </c:pt>
                      <c:pt idx="6200">
                        <c:v>71.412191482012545</c:v>
                      </c:pt>
                      <c:pt idx="6201">
                        <c:v>71.76249623816345</c:v>
                      </c:pt>
                      <c:pt idx="6202">
                        <c:v>72.128732920538724</c:v>
                      </c:pt>
                      <c:pt idx="6203">
                        <c:v>72.506790064306315</c:v>
                      </c:pt>
                      <c:pt idx="6204">
                        <c:v>72.863516160040263</c:v>
                      </c:pt>
                      <c:pt idx="6205">
                        <c:v>73.217669766037005</c:v>
                      </c:pt>
                      <c:pt idx="6206">
                        <c:v>73.592123729642225</c:v>
                      </c:pt>
                      <c:pt idx="6207">
                        <c:v>73.957069930823224</c:v>
                      </c:pt>
                      <c:pt idx="6208">
                        <c:v>74.301455983626582</c:v>
                      </c:pt>
                      <c:pt idx="6209">
                        <c:v>74.665628460934428</c:v>
                      </c:pt>
                      <c:pt idx="6210">
                        <c:v>75.049333220411881</c:v>
                      </c:pt>
                      <c:pt idx="6211">
                        <c:v>75.390635674591181</c:v>
                      </c:pt>
                      <c:pt idx="6212">
                        <c:v>75.719089801170199</c:v>
                      </c:pt>
                      <c:pt idx="6213">
                        <c:v>76.084806902007202</c:v>
                      </c:pt>
                      <c:pt idx="6214">
                        <c:v>76.394505294506857</c:v>
                      </c:pt>
                      <c:pt idx="6215">
                        <c:v>76.763562960519963</c:v>
                      </c:pt>
                      <c:pt idx="6216">
                        <c:v>77.107954661757603</c:v>
                      </c:pt>
                      <c:pt idx="6217">
                        <c:v>77.443095567122995</c:v>
                      </c:pt>
                      <c:pt idx="6218">
                        <c:v>77.796483921897973</c:v>
                      </c:pt>
                      <c:pt idx="6219">
                        <c:v>78.157838239785136</c:v>
                      </c:pt>
                      <c:pt idx="6220">
                        <c:v>78.499660275502706</c:v>
                      </c:pt>
                      <c:pt idx="6221">
                        <c:v>78.879259218582305</c:v>
                      </c:pt>
                      <c:pt idx="6222">
                        <c:v>79.264254459254076</c:v>
                      </c:pt>
                      <c:pt idx="6223">
                        <c:v>79.635116539565459</c:v>
                      </c:pt>
                      <c:pt idx="6224">
                        <c:v>79.959978782850598</c:v>
                      </c:pt>
                      <c:pt idx="6225">
                        <c:v>80.313878246512488</c:v>
                      </c:pt>
                      <c:pt idx="6226">
                        <c:v>80.684734678389617</c:v>
                      </c:pt>
                      <c:pt idx="6227">
                        <c:v>80.992377338473219</c:v>
                      </c:pt>
                      <c:pt idx="6228">
                        <c:v>81.341645755764731</c:v>
                      </c:pt>
                      <c:pt idx="6229">
                        <c:v>81.660849086471487</c:v>
                      </c:pt>
                      <c:pt idx="6230">
                        <c:v>81.970798797088904</c:v>
                      </c:pt>
                      <c:pt idx="6231">
                        <c:v>82.318008657747214</c:v>
                      </c:pt>
                      <c:pt idx="6232">
                        <c:v>82.662129271347197</c:v>
                      </c:pt>
                      <c:pt idx="6233">
                        <c:v>82.958199963939137</c:v>
                      </c:pt>
                      <c:pt idx="6234">
                        <c:v>83.254008041544807</c:v>
                      </c:pt>
                      <c:pt idx="6235">
                        <c:v>83.600698320664847</c:v>
                      </c:pt>
                      <c:pt idx="6236">
                        <c:v>83.953296006263912</c:v>
                      </c:pt>
                      <c:pt idx="6237">
                        <c:v>84.30640762496698</c:v>
                      </c:pt>
                      <c:pt idx="6238">
                        <c:v>84.653092255652766</c:v>
                      </c:pt>
                      <c:pt idx="6239">
                        <c:v>84.956092572497468</c:v>
                      </c:pt>
                      <c:pt idx="6240">
                        <c:v>85.279136280398703</c:v>
                      </c:pt>
                      <c:pt idx="6241">
                        <c:v>85.610143127195002</c:v>
                      </c:pt>
                      <c:pt idx="6242">
                        <c:v>85.956311000559637</c:v>
                      </c:pt>
                      <c:pt idx="6243">
                        <c:v>86.274723662090466</c:v>
                      </c:pt>
                      <c:pt idx="6244">
                        <c:v>86.631681306422237</c:v>
                      </c:pt>
                      <c:pt idx="6245">
                        <c:v>86.998660646282275</c:v>
                      </c:pt>
                      <c:pt idx="6246">
                        <c:v>87.342510172244587</c:v>
                      </c:pt>
                      <c:pt idx="6247">
                        <c:v>87.664774507838402</c:v>
                      </c:pt>
                      <c:pt idx="6248">
                        <c:v>87.964422962638565</c:v>
                      </c:pt>
                      <c:pt idx="6249">
                        <c:v>88.289513930304423</c:v>
                      </c:pt>
                      <c:pt idx="6250">
                        <c:v>88.613571383328022</c:v>
                      </c:pt>
                      <c:pt idx="6251">
                        <c:v>88.923241533656366</c:v>
                      </c:pt>
                      <c:pt idx="6252">
                        <c:v>89.243704279169023</c:v>
                      </c:pt>
                      <c:pt idx="6253">
                        <c:v>89.561851501496449</c:v>
                      </c:pt>
                      <c:pt idx="6254">
                        <c:v>89.805995181063281</c:v>
                      </c:pt>
                      <c:pt idx="6255">
                        <c:v>90.140334120384225</c:v>
                      </c:pt>
                      <c:pt idx="6256">
                        <c:v>90.476988582890371</c:v>
                      </c:pt>
                      <c:pt idx="6257">
                        <c:v>90.775609171482486</c:v>
                      </c:pt>
                      <c:pt idx="6258">
                        <c:v>91.083483380163941</c:v>
                      </c:pt>
                      <c:pt idx="6259">
                        <c:v>91.360007669500646</c:v>
                      </c:pt>
                      <c:pt idx="6260">
                        <c:v>91.707711693743093</c:v>
                      </c:pt>
                      <c:pt idx="6261">
                        <c:v>92.056700550745518</c:v>
                      </c:pt>
                      <c:pt idx="6262">
                        <c:v>92.359692394938889</c:v>
                      </c:pt>
                      <c:pt idx="6263">
                        <c:v>92.669108402932352</c:v>
                      </c:pt>
                      <c:pt idx="6264">
                        <c:v>93.003704308805339</c:v>
                      </c:pt>
                      <c:pt idx="6265">
                        <c:v>93.298216256782453</c:v>
                      </c:pt>
                      <c:pt idx="6266">
                        <c:v>93.646174423359781</c:v>
                      </c:pt>
                      <c:pt idx="6267">
                        <c:v>93.979996605359617</c:v>
                      </c:pt>
                      <c:pt idx="6268">
                        <c:v>94.293261463198945</c:v>
                      </c:pt>
                      <c:pt idx="6269">
                        <c:v>94.603953831301084</c:v>
                      </c:pt>
                      <c:pt idx="6270">
                        <c:v>94.922098229411375</c:v>
                      </c:pt>
                      <c:pt idx="6271">
                        <c:v>95.229447208120348</c:v>
                      </c:pt>
                      <c:pt idx="6272">
                        <c:v>95.51238436438868</c:v>
                      </c:pt>
                      <c:pt idx="6273">
                        <c:v>95.824612883368602</c:v>
                      </c:pt>
                      <c:pt idx="6274">
                        <c:v>96.058466603986602</c:v>
                      </c:pt>
                      <c:pt idx="6275">
                        <c:v>96.327262127243216</c:v>
                      </c:pt>
                      <c:pt idx="6276">
                        <c:v>96.628181293717731</c:v>
                      </c:pt>
                      <c:pt idx="6277">
                        <c:v>96.939376298055379</c:v>
                      </c:pt>
                      <c:pt idx="6278">
                        <c:v>97.226670588839312</c:v>
                      </c:pt>
                      <c:pt idx="6279">
                        <c:v>97.522444775839446</c:v>
                      </c:pt>
                      <c:pt idx="6280">
                        <c:v>97.810764108614279</c:v>
                      </c:pt>
                      <c:pt idx="6281">
                        <c:v>98.083154339381849</c:v>
                      </c:pt>
                      <c:pt idx="6282">
                        <c:v>98.38252323389294</c:v>
                      </c:pt>
                      <c:pt idx="6283">
                        <c:v>98.684458969706938</c:v>
                      </c:pt>
                      <c:pt idx="6284">
                        <c:v>98.967122214120536</c:v>
                      </c:pt>
                      <c:pt idx="6285">
                        <c:v>99.246701859910004</c:v>
                      </c:pt>
                      <c:pt idx="6286">
                        <c:v>99.530904079418477</c:v>
                      </c:pt>
                      <c:pt idx="6287">
                        <c:v>99.834121823775405</c:v>
                      </c:pt>
                      <c:pt idx="6288">
                        <c:v>100.13630887770719</c:v>
                      </c:pt>
                      <c:pt idx="6289">
                        <c:v>100.4636786537356</c:v>
                      </c:pt>
                      <c:pt idx="6290">
                        <c:v>100.7979865266681</c:v>
                      </c:pt>
                      <c:pt idx="6291">
                        <c:v>101.1009444802559</c:v>
                      </c:pt>
                      <c:pt idx="6292">
                        <c:v>101.37640418856191</c:v>
                      </c:pt>
                      <c:pt idx="6293">
                        <c:v>101.6300245641645</c:v>
                      </c:pt>
                      <c:pt idx="6294">
                        <c:v>101.86796715587759</c:v>
                      </c:pt>
                      <c:pt idx="6295">
                        <c:v>102.1513956515129</c:v>
                      </c:pt>
                      <c:pt idx="6296">
                        <c:v>102.46566013338899</c:v>
                      </c:pt>
                      <c:pt idx="6297">
                        <c:v>102.7192805089916</c:v>
                      </c:pt>
                      <c:pt idx="6298">
                        <c:v>102.97650124053941</c:v>
                      </c:pt>
                      <c:pt idx="6299">
                        <c:v>103.25067894030251</c:v>
                      </c:pt>
                      <c:pt idx="6300">
                        <c:v>103.5667450122597</c:v>
                      </c:pt>
                      <c:pt idx="6301">
                        <c:v>103.8196001366406</c:v>
                      </c:pt>
                      <c:pt idx="6302">
                        <c:v>104.102260556837</c:v>
                      </c:pt>
                      <c:pt idx="6303">
                        <c:v>104.3890352660827</c:v>
                      </c:pt>
                      <c:pt idx="6304">
                        <c:v>104.6822341391285</c:v>
                      </c:pt>
                      <c:pt idx="6305">
                        <c:v>104.96181378491799</c:v>
                      </c:pt>
                      <c:pt idx="6306">
                        <c:v>105.25604052417179</c:v>
                      </c:pt>
                      <c:pt idx="6307">
                        <c:v>105.5466669074805</c:v>
                      </c:pt>
                      <c:pt idx="6308">
                        <c:v>105.8193084563658</c:v>
                      </c:pt>
                      <c:pt idx="6309">
                        <c:v>106.091947181034</c:v>
                      </c:pt>
                      <c:pt idx="6310">
                        <c:v>106.36612770501419</c:v>
                      </c:pt>
                      <c:pt idx="6311">
                        <c:v>106.65392463203359</c:v>
                      </c:pt>
                      <c:pt idx="6312">
                        <c:v>106.9268174990367</c:v>
                      </c:pt>
                      <c:pt idx="6313">
                        <c:v>107.21718126735909</c:v>
                      </c:pt>
                      <c:pt idx="6314">
                        <c:v>107.44227553147179</c:v>
                      </c:pt>
                      <c:pt idx="6315">
                        <c:v>107.66480013006451</c:v>
                      </c:pt>
                      <c:pt idx="6316">
                        <c:v>107.9369164489774</c:v>
                      </c:pt>
                      <c:pt idx="6317">
                        <c:v>108.1769119488894</c:v>
                      </c:pt>
                      <c:pt idx="6318">
                        <c:v>108.4356631828807</c:v>
                      </c:pt>
                      <c:pt idx="6319">
                        <c:v>108.6569001244962</c:v>
                      </c:pt>
                      <c:pt idx="6320">
                        <c:v>108.90023054115009</c:v>
                      </c:pt>
                      <c:pt idx="6321">
                        <c:v>109.1543563772053</c:v>
                      </c:pt>
                      <c:pt idx="6322">
                        <c:v>109.3745598041786</c:v>
                      </c:pt>
                      <c:pt idx="6323">
                        <c:v>109.6579770029454</c:v>
                      </c:pt>
                      <c:pt idx="6324">
                        <c:v>109.933942171704</c:v>
                      </c:pt>
                      <c:pt idx="6325">
                        <c:v>110.224297467375</c:v>
                      </c:pt>
                      <c:pt idx="6326">
                        <c:v>110.50539914295661</c:v>
                      </c:pt>
                      <c:pt idx="6327">
                        <c:v>110.81271140684289</c:v>
                      </c:pt>
                      <c:pt idx="6328">
                        <c:v>111.0940700489765</c:v>
                      </c:pt>
                      <c:pt idx="6329">
                        <c:v>111.3535837099725</c:v>
                      </c:pt>
                      <c:pt idx="6330">
                        <c:v>111.6089887303534</c:v>
                      </c:pt>
                      <c:pt idx="6331">
                        <c:v>111.9080752403584</c:v>
                      </c:pt>
                      <c:pt idx="6332">
                        <c:v>112.1323816595124</c:v>
                      </c:pt>
                      <c:pt idx="6333">
                        <c:v>112.37981789256401</c:v>
                      </c:pt>
                      <c:pt idx="6334">
                        <c:v>112.6128611744862</c:v>
                      </c:pt>
                      <c:pt idx="6335">
                        <c:v>112.8808519074813</c:v>
                      </c:pt>
                      <c:pt idx="6336">
                        <c:v>113.1462701507391</c:v>
                      </c:pt>
                      <c:pt idx="6337">
                        <c:v>113.3785397087882</c:v>
                      </c:pt>
                      <c:pt idx="6338">
                        <c:v>113.6043851030371</c:v>
                      </c:pt>
                      <c:pt idx="6339">
                        <c:v>113.8690324466389</c:v>
                      </c:pt>
                      <c:pt idx="6340">
                        <c:v>114.12031752953639</c:v>
                      </c:pt>
                      <c:pt idx="6341">
                        <c:v>114.33999290232011</c:v>
                      </c:pt>
                      <c:pt idx="6342">
                        <c:v>114.5573584003528</c:v>
                      </c:pt>
                      <c:pt idx="6343">
                        <c:v>114.7978480638489</c:v>
                      </c:pt>
                      <c:pt idx="6344">
                        <c:v>114.97486698899949</c:v>
                      </c:pt>
                      <c:pt idx="6345">
                        <c:v>115.1798952683187</c:v>
                      </c:pt>
                      <c:pt idx="6346">
                        <c:v>115.4250075055338</c:v>
                      </c:pt>
                      <c:pt idx="6347">
                        <c:v>115.71251922383</c:v>
                      </c:pt>
                      <c:pt idx="6348">
                        <c:v>115.9381020030926</c:v>
                      </c:pt>
                      <c:pt idx="6349">
                        <c:v>116.1508336305378</c:v>
                      </c:pt>
                      <c:pt idx="6350">
                        <c:v>116.39260247835971</c:v>
                      </c:pt>
                      <c:pt idx="6351">
                        <c:v>116.6361672678285</c:v>
                      </c:pt>
                      <c:pt idx="6352">
                        <c:v>116.8658558634889</c:v>
                      </c:pt>
                      <c:pt idx="6353">
                        <c:v>117.1024797318365</c:v>
                      </c:pt>
                      <c:pt idx="6354">
                        <c:v>117.32317167395961</c:v>
                      </c:pt>
                      <c:pt idx="6355">
                        <c:v>117.5654488064512</c:v>
                      </c:pt>
                      <c:pt idx="6356">
                        <c:v>117.80155874169471</c:v>
                      </c:pt>
                      <c:pt idx="6357">
                        <c:v>118.0340683209931</c:v>
                      </c:pt>
                      <c:pt idx="6358">
                        <c:v>118.2902188230759</c:v>
                      </c:pt>
                      <c:pt idx="6359">
                        <c:v>118.4864961185413</c:v>
                      </c:pt>
                      <c:pt idx="6360">
                        <c:v>118.6303494131803</c:v>
                      </c:pt>
                      <c:pt idx="6361">
                        <c:v>118.8227722103656</c:v>
                      </c:pt>
                      <c:pt idx="6362">
                        <c:v>119.0475671446695</c:v>
                      </c:pt>
                      <c:pt idx="6363">
                        <c:v>119.2728788362944</c:v>
                      </c:pt>
                      <c:pt idx="6364">
                        <c:v>119.5706522713681</c:v>
                      </c:pt>
                      <c:pt idx="6365">
                        <c:v>119.8458126498651</c:v>
                      </c:pt>
                      <c:pt idx="6366">
                        <c:v>120.0760038817611</c:v>
                      </c:pt>
                      <c:pt idx="6367">
                        <c:v>120.2933439618397</c:v>
                      </c:pt>
                      <c:pt idx="6368">
                        <c:v>120.5109410084702</c:v>
                      </c:pt>
                      <c:pt idx="6369">
                        <c:v>120.7262253561327</c:v>
                      </c:pt>
                      <c:pt idx="6370">
                        <c:v>120.9294322758508</c:v>
                      </c:pt>
                      <c:pt idx="6371">
                        <c:v>121.12313143314481</c:v>
                      </c:pt>
                      <c:pt idx="6372">
                        <c:v>121.37079356636001</c:v>
                      </c:pt>
                      <c:pt idx="6373">
                        <c:v>121.5973844423109</c:v>
                      </c:pt>
                      <c:pt idx="6374">
                        <c:v>121.80675573505999</c:v>
                      </c:pt>
                      <c:pt idx="6375">
                        <c:v>122.0369441427389</c:v>
                      </c:pt>
                      <c:pt idx="6376">
                        <c:v>122.3049038093455</c:v>
                      </c:pt>
                      <c:pt idx="6377">
                        <c:v>122.5099094949278</c:v>
                      </c:pt>
                      <c:pt idx="6378">
                        <c:v>122.7516585732297</c:v>
                      </c:pt>
                      <c:pt idx="6379">
                        <c:v>123.02758702716569</c:v>
                      </c:pt>
                      <c:pt idx="6380">
                        <c:v>123.2436394502671</c:v>
                      </c:pt>
                      <c:pt idx="6381">
                        <c:v>123.4432460140401</c:v>
                      </c:pt>
                      <c:pt idx="6382">
                        <c:v>123.6564718050693</c:v>
                      </c:pt>
                      <c:pt idx="6383">
                        <c:v>123.8463136398661</c:v>
                      </c:pt>
                      <c:pt idx="6384">
                        <c:v>124.0155981505023</c:v>
                      </c:pt>
                      <c:pt idx="6385">
                        <c:v>124.2265112425636</c:v>
                      </c:pt>
                      <c:pt idx="6386">
                        <c:v>124.45052680456</c:v>
                      </c:pt>
                      <c:pt idx="6387">
                        <c:v>124.6573256075721</c:v>
                      </c:pt>
                      <c:pt idx="6388">
                        <c:v>124.8373970649583</c:v>
                      </c:pt>
                      <c:pt idx="6389">
                        <c:v>125.0274902178728</c:v>
                      </c:pt>
                      <c:pt idx="6390">
                        <c:v>125.2427604444496</c:v>
                      </c:pt>
                      <c:pt idx="6391">
                        <c:v>125.4392749369471</c:v>
                      </c:pt>
                      <c:pt idx="6392">
                        <c:v>125.6455485099866</c:v>
                      </c:pt>
                      <c:pt idx="6393">
                        <c:v>125.892165831691</c:v>
                      </c:pt>
                      <c:pt idx="6394">
                        <c:v>126.0974087143054</c:v>
                      </c:pt>
                      <c:pt idx="6395">
                        <c:v>126.3085618276159</c:v>
                      </c:pt>
                      <c:pt idx="6396">
                        <c:v>126.5258821381745</c:v>
                      </c:pt>
                      <c:pt idx="6397">
                        <c:v>126.6969456451549</c:v>
                      </c:pt>
                      <c:pt idx="6398">
                        <c:v>126.88034354663159</c:v>
                      </c:pt>
                      <c:pt idx="6399">
                        <c:v>127.0768467422606</c:v>
                      </c:pt>
                      <c:pt idx="6400">
                        <c:v>127.25253282295991</c:v>
                      </c:pt>
                      <c:pt idx="6401">
                        <c:v>127.4248811627003</c:v>
                      </c:pt>
                      <c:pt idx="6402">
                        <c:v>127.6252388566094</c:v>
                      </c:pt>
                      <c:pt idx="6403">
                        <c:v>127.8510362391672</c:v>
                      </c:pt>
                      <c:pt idx="6404">
                        <c:v>128.04882709177329</c:v>
                      </c:pt>
                      <c:pt idx="6405">
                        <c:v>128.21141070253751</c:v>
                      </c:pt>
                      <c:pt idx="6406">
                        <c:v>128.3958392944393</c:v>
                      </c:pt>
                      <c:pt idx="6407">
                        <c:v>128.56767652529291</c:v>
                      </c:pt>
                      <c:pt idx="6408">
                        <c:v>128.72589452889</c:v>
                      </c:pt>
                      <c:pt idx="6409">
                        <c:v>128.91289278631189</c:v>
                      </c:pt>
                      <c:pt idx="6410">
                        <c:v>129.15668065172721</c:v>
                      </c:pt>
                      <c:pt idx="6411">
                        <c:v>129.3729730960778</c:v>
                      </c:pt>
                      <c:pt idx="6412">
                        <c:v>129.61958759356509</c:v>
                      </c:pt>
                      <c:pt idx="6413">
                        <c:v>129.83176857308371</c:v>
                      </c:pt>
                      <c:pt idx="6414">
                        <c:v>129.98047599003951</c:v>
                      </c:pt>
                      <c:pt idx="6415">
                        <c:v>130.16053615055719</c:v>
                      </c:pt>
                      <c:pt idx="6416">
                        <c:v>130.3747700382747</c:v>
                      </c:pt>
                      <c:pt idx="6417">
                        <c:v>130.55816511553431</c:v>
                      </c:pt>
                      <c:pt idx="6418">
                        <c:v>130.73745155217881</c:v>
                      </c:pt>
                      <c:pt idx="6419">
                        <c:v>130.92675403591741</c:v>
                      </c:pt>
                      <c:pt idx="6420">
                        <c:v>131.08085210203109</c:v>
                      </c:pt>
                      <c:pt idx="6421">
                        <c:v>131.22441453951251</c:v>
                      </c:pt>
                      <c:pt idx="6422">
                        <c:v>131.37491224968099</c:v>
                      </c:pt>
                      <c:pt idx="6423">
                        <c:v>131.5511066150502</c:v>
                      </c:pt>
                      <c:pt idx="6424">
                        <c:v>131.72010309274589</c:v>
                      </c:pt>
                      <c:pt idx="6425">
                        <c:v>131.89835036631399</c:v>
                      </c:pt>
                      <c:pt idx="6426">
                        <c:v>132.09329764154529</c:v>
                      </c:pt>
                      <c:pt idx="6427">
                        <c:v>132.28310558573651</c:v>
                      </c:pt>
                      <c:pt idx="6428">
                        <c:v>132.44618618430189</c:v>
                      </c:pt>
                      <c:pt idx="6429">
                        <c:v>132.58691069284279</c:v>
                      </c:pt>
                      <c:pt idx="6430">
                        <c:v>132.74767859244011</c:v>
                      </c:pt>
                      <c:pt idx="6431">
                        <c:v>132.93593908888511</c:v>
                      </c:pt>
                      <c:pt idx="6432">
                        <c:v>133.0995336205545</c:v>
                      </c:pt>
                      <c:pt idx="6433">
                        <c:v>133.3165743708241</c:v>
                      </c:pt>
                      <c:pt idx="6434">
                        <c:v>133.5004664358849</c:v>
                      </c:pt>
                      <c:pt idx="6435">
                        <c:v>133.653008581601</c:v>
                      </c:pt>
                      <c:pt idx="6436">
                        <c:v>133.86234033531031</c:v>
                      </c:pt>
                      <c:pt idx="6437">
                        <c:v>134.03775250415481</c:v>
                      </c:pt>
                      <c:pt idx="6438">
                        <c:v>134.24194492682409</c:v>
                      </c:pt>
                      <c:pt idx="6439">
                        <c:v>134.4330320553411</c:v>
                      </c:pt>
                      <c:pt idx="6440">
                        <c:v>134.61204175591391</c:v>
                      </c:pt>
                      <c:pt idx="6441">
                        <c:v>134.7825715602703</c:v>
                      </c:pt>
                      <c:pt idx="6442">
                        <c:v>134.95695586290691</c:v>
                      </c:pt>
                      <c:pt idx="6443">
                        <c:v>135.1434175934877</c:v>
                      </c:pt>
                      <c:pt idx="6444">
                        <c:v>135.28362534470739</c:v>
                      </c:pt>
                      <c:pt idx="6445">
                        <c:v>135.41124455909599</c:v>
                      </c:pt>
                      <c:pt idx="6446">
                        <c:v>135.60695708554911</c:v>
                      </c:pt>
                      <c:pt idx="6447">
                        <c:v>135.7800565554256</c:v>
                      </c:pt>
                      <c:pt idx="6448">
                        <c:v>135.90459217118999</c:v>
                      </c:pt>
                      <c:pt idx="6449">
                        <c:v>136.03066676204941</c:v>
                      </c:pt>
                      <c:pt idx="6450">
                        <c:v>136.1724163125813</c:v>
                      </c:pt>
                      <c:pt idx="6451">
                        <c:v>136.35013835617681</c:v>
                      </c:pt>
                      <c:pt idx="6452">
                        <c:v>136.5394238946125</c:v>
                      </c:pt>
                      <c:pt idx="6453">
                        <c:v>136.6549600326226</c:v>
                      </c:pt>
                      <c:pt idx="6454">
                        <c:v>136.85888984030561</c:v>
                      </c:pt>
                      <c:pt idx="6455">
                        <c:v>137.0643614473006</c:v>
                      </c:pt>
                      <c:pt idx="6456">
                        <c:v>137.2335951220285</c:v>
                      </c:pt>
                      <c:pt idx="6457">
                        <c:v>137.43212580790231</c:v>
                      </c:pt>
                      <c:pt idx="6458">
                        <c:v>137.62602544740571</c:v>
                      </c:pt>
                      <c:pt idx="6459">
                        <c:v>137.78986000032441</c:v>
                      </c:pt>
                      <c:pt idx="6460">
                        <c:v>137.93750283624951</c:v>
                      </c:pt>
                      <c:pt idx="6461">
                        <c:v>138.0368359603975</c:v>
                      </c:pt>
                      <c:pt idx="6462">
                        <c:v>138.17239854416121</c:v>
                      </c:pt>
                      <c:pt idx="6463">
                        <c:v>138.31078493577979</c:v>
                      </c:pt>
                      <c:pt idx="6464">
                        <c:v>138.42501647150999</c:v>
                      </c:pt>
                      <c:pt idx="6465">
                        <c:v>138.55157957751919</c:v>
                      </c:pt>
                      <c:pt idx="6466">
                        <c:v>138.65116119556771</c:v>
                      </c:pt>
                      <c:pt idx="6467">
                        <c:v>138.7951980271134</c:v>
                      </c:pt>
                      <c:pt idx="6468">
                        <c:v>138.92124437580151</c:v>
                      </c:pt>
                      <c:pt idx="6469">
                        <c:v>139.03418543033729</c:v>
                      </c:pt>
                      <c:pt idx="6470">
                        <c:v>139.18978293250609</c:v>
                      </c:pt>
                      <c:pt idx="6471">
                        <c:v>139.38212382739471</c:v>
                      </c:pt>
                      <c:pt idx="6472">
                        <c:v>139.50662837677081</c:v>
                      </c:pt>
                      <c:pt idx="6473">
                        <c:v>139.6473189947061</c:v>
                      </c:pt>
                      <c:pt idx="6474">
                        <c:v>139.78004647374641</c:v>
                      </c:pt>
                      <c:pt idx="6475">
                        <c:v>139.91045842960139</c:v>
                      </c:pt>
                      <c:pt idx="6476">
                        <c:v>140.05654534512891</c:v>
                      </c:pt>
                      <c:pt idx="6477">
                        <c:v>140.2131678892886</c:v>
                      </c:pt>
                      <c:pt idx="6478">
                        <c:v>140.3448646779037</c:v>
                      </c:pt>
                      <c:pt idx="6479">
                        <c:v>140.5089420762888</c:v>
                      </c:pt>
                      <c:pt idx="6480">
                        <c:v>140.6660785535525</c:v>
                      </c:pt>
                      <c:pt idx="6481">
                        <c:v>140.82244413116021</c:v>
                      </c:pt>
                      <c:pt idx="6482">
                        <c:v>140.97829577566401</c:v>
                      </c:pt>
                      <c:pt idx="6483">
                        <c:v>141.09791513633471</c:v>
                      </c:pt>
                      <c:pt idx="6484">
                        <c:v>141.26224950127181</c:v>
                      </c:pt>
                      <c:pt idx="6485">
                        <c:v>141.4098810403284</c:v>
                      </c:pt>
                      <c:pt idx="6486">
                        <c:v>141.5166520733988</c:v>
                      </c:pt>
                      <c:pt idx="6487">
                        <c:v>141.61237636895021</c:v>
                      </c:pt>
                      <c:pt idx="6488">
                        <c:v>141.73097068763019</c:v>
                      </c:pt>
                      <c:pt idx="6489">
                        <c:v>141.86267030046241</c:v>
                      </c:pt>
                      <c:pt idx="6490">
                        <c:v>141.99076955734941</c:v>
                      </c:pt>
                      <c:pt idx="6491">
                        <c:v>142.14071097115689</c:v>
                      </c:pt>
                      <c:pt idx="6492">
                        <c:v>142.27317865942811</c:v>
                      </c:pt>
                      <c:pt idx="6493">
                        <c:v>142.41464017701949</c:v>
                      </c:pt>
                      <c:pt idx="6494">
                        <c:v>142.5375972786492</c:v>
                      </c:pt>
                      <c:pt idx="6495">
                        <c:v>142.64924785199071</c:v>
                      </c:pt>
                      <c:pt idx="6496">
                        <c:v>142.7760566276834</c:v>
                      </c:pt>
                      <c:pt idx="6497">
                        <c:v>142.89053100887989</c:v>
                      </c:pt>
                      <c:pt idx="6498">
                        <c:v>143.02581685657171</c:v>
                      </c:pt>
                      <c:pt idx="6499">
                        <c:v>143.18577149325611</c:v>
                      </c:pt>
                      <c:pt idx="6500">
                        <c:v>143.325422948115</c:v>
                      </c:pt>
                      <c:pt idx="6501">
                        <c:v>143.4650744029737</c:v>
                      </c:pt>
                      <c:pt idx="6502">
                        <c:v>143.61937012707969</c:v>
                      </c:pt>
                      <c:pt idx="6503">
                        <c:v>143.74205896528889</c:v>
                      </c:pt>
                      <c:pt idx="6504">
                        <c:v>143.87836703075459</c:v>
                      </c:pt>
                      <c:pt idx="6505">
                        <c:v>143.95068760055341</c:v>
                      </c:pt>
                      <c:pt idx="6506">
                        <c:v>144.05307325693701</c:v>
                      </c:pt>
                      <c:pt idx="6507">
                        <c:v>144.168307240921</c:v>
                      </c:pt>
                      <c:pt idx="6508">
                        <c:v>144.26221300108841</c:v>
                      </c:pt>
                      <c:pt idx="6509">
                        <c:v>144.36099830152691</c:v>
                      </c:pt>
                      <c:pt idx="6510">
                        <c:v>144.47725732750169</c:v>
                      </c:pt>
                      <c:pt idx="6511">
                        <c:v>144.61664334315711</c:v>
                      </c:pt>
                      <c:pt idx="6512">
                        <c:v>144.736756867412</c:v>
                      </c:pt>
                      <c:pt idx="6513">
                        <c:v>144.83708396716241</c:v>
                      </c:pt>
                      <c:pt idx="6514">
                        <c:v>144.95308602658531</c:v>
                      </c:pt>
                      <c:pt idx="6515">
                        <c:v>145.03465174382211</c:v>
                      </c:pt>
                      <c:pt idx="6516">
                        <c:v>145.110823987684</c:v>
                      </c:pt>
                      <c:pt idx="6517">
                        <c:v>145.2725632691467</c:v>
                      </c:pt>
                      <c:pt idx="6518">
                        <c:v>145.4037235309209</c:v>
                      </c:pt>
                      <c:pt idx="6519">
                        <c:v>145.52922770433369</c:v>
                      </c:pt>
                      <c:pt idx="6520">
                        <c:v>145.67271953638689</c:v>
                      </c:pt>
                      <c:pt idx="6521">
                        <c:v>145.8067036060159</c:v>
                      </c:pt>
                      <c:pt idx="6522">
                        <c:v>145.9224430504525</c:v>
                      </c:pt>
                      <c:pt idx="6523">
                        <c:v>146.03586697170391</c:v>
                      </c:pt>
                      <c:pt idx="6524">
                        <c:v>146.13926637320989</c:v>
                      </c:pt>
                      <c:pt idx="6525">
                        <c:v>146.2041207919149</c:v>
                      </c:pt>
                      <c:pt idx="6526">
                        <c:v>146.28002477235631</c:v>
                      </c:pt>
                      <c:pt idx="6527">
                        <c:v>146.36954798005399</c:v>
                      </c:pt>
                      <c:pt idx="6528">
                        <c:v>146.48682075115121</c:v>
                      </c:pt>
                      <c:pt idx="6529">
                        <c:v>146.5894464287841</c:v>
                      </c:pt>
                      <c:pt idx="6530">
                        <c:v>146.67202871536051</c:v>
                      </c:pt>
                      <c:pt idx="6531">
                        <c:v>146.763861797809</c:v>
                      </c:pt>
                      <c:pt idx="6532">
                        <c:v>146.86905714096201</c:v>
                      </c:pt>
                      <c:pt idx="6533">
                        <c:v>146.9642307885866</c:v>
                      </c:pt>
                      <c:pt idx="6534">
                        <c:v>147.03961801170681</c:v>
                      </c:pt>
                      <c:pt idx="6535">
                        <c:v>147.12734245354051</c:v>
                      </c:pt>
                      <c:pt idx="6536">
                        <c:v>147.21018170666881</c:v>
                      </c:pt>
                      <c:pt idx="6537">
                        <c:v>147.29199309358921</c:v>
                      </c:pt>
                      <c:pt idx="6538">
                        <c:v>147.40078879268731</c:v>
                      </c:pt>
                      <c:pt idx="6539">
                        <c:v>147.49776120617611</c:v>
                      </c:pt>
                      <c:pt idx="6540">
                        <c:v>147.60963767968121</c:v>
                      </c:pt>
                      <c:pt idx="6541">
                        <c:v>147.71174942421001</c:v>
                      </c:pt>
                      <c:pt idx="6542">
                        <c:v>147.79664440975441</c:v>
                      </c:pt>
                      <c:pt idx="6543">
                        <c:v>147.93344381458701</c:v>
                      </c:pt>
                      <c:pt idx="6544">
                        <c:v>148.04171993214689</c:v>
                      </c:pt>
                      <c:pt idx="6545">
                        <c:v>148.13945759685731</c:v>
                      </c:pt>
                      <c:pt idx="6546">
                        <c:v>148.2302571646637</c:v>
                      </c:pt>
                      <c:pt idx="6547">
                        <c:v>148.322081774461</c:v>
                      </c:pt>
                      <c:pt idx="6548">
                        <c:v>148.4275284357316</c:v>
                      </c:pt>
                      <c:pt idx="6549">
                        <c:v>148.5370809134001</c:v>
                      </c:pt>
                      <c:pt idx="6550">
                        <c:v>148.58907570763631</c:v>
                      </c:pt>
                      <c:pt idx="6551">
                        <c:v>148.64877667421561</c:v>
                      </c:pt>
                      <c:pt idx="6552">
                        <c:v>148.7200411356352</c:v>
                      </c:pt>
                      <c:pt idx="6553">
                        <c:v>148.7776863697984</c:v>
                      </c:pt>
                      <c:pt idx="6554">
                        <c:v>148.8160562883441</c:v>
                      </c:pt>
                      <c:pt idx="6555">
                        <c:v>148.84723396765079</c:v>
                      </c:pt>
                      <c:pt idx="6556">
                        <c:v>148.93211200789241</c:v>
                      </c:pt>
                      <c:pt idx="6557">
                        <c:v>148.99977611336681</c:v>
                      </c:pt>
                      <c:pt idx="6558">
                        <c:v>149.1309053087524</c:v>
                      </c:pt>
                      <c:pt idx="6559">
                        <c:v>149.24893203420291</c:v>
                      </c:pt>
                      <c:pt idx="6560">
                        <c:v>149.34459984541169</c:v>
                      </c:pt>
                      <c:pt idx="6561">
                        <c:v>149.45028652793161</c:v>
                      </c:pt>
                      <c:pt idx="6562">
                        <c:v>149.52231059213869</c:v>
                      </c:pt>
                      <c:pt idx="6563">
                        <c:v>149.56581136907309</c:v>
                      </c:pt>
                      <c:pt idx="6564">
                        <c:v>149.63988834147909</c:v>
                      </c:pt>
                      <c:pt idx="6565">
                        <c:v>149.74891276495791</c:v>
                      </c:pt>
                      <c:pt idx="6566">
                        <c:v>149.83994670557931</c:v>
                      </c:pt>
                      <c:pt idx="6567">
                        <c:v>149.92661503903361</c:v>
                      </c:pt>
                      <c:pt idx="6568">
                        <c:v>150.01327772405361</c:v>
                      </c:pt>
                      <c:pt idx="6569">
                        <c:v>150.10919402916301</c:v>
                      </c:pt>
                      <c:pt idx="6570">
                        <c:v>150.19174807356819</c:v>
                      </c:pt>
                      <c:pt idx="6571">
                        <c:v>150.23858094302719</c:v>
                      </c:pt>
                      <c:pt idx="6572">
                        <c:v>150.31470799941499</c:v>
                      </c:pt>
                      <c:pt idx="6573">
                        <c:v>150.3990579854671</c:v>
                      </c:pt>
                      <c:pt idx="6574">
                        <c:v>150.42455980689249</c:v>
                      </c:pt>
                      <c:pt idx="6575">
                        <c:v>150.47550414118371</c:v>
                      </c:pt>
                      <c:pt idx="6576">
                        <c:v>150.5058883270973</c:v>
                      </c:pt>
                      <c:pt idx="6577">
                        <c:v>150.5784150275399</c:v>
                      </c:pt>
                      <c:pt idx="6578">
                        <c:v>150.6437438403091</c:v>
                      </c:pt>
                      <c:pt idx="6579">
                        <c:v>150.7419671959523</c:v>
                      </c:pt>
                      <c:pt idx="6580">
                        <c:v>150.81911929433099</c:v>
                      </c:pt>
                      <c:pt idx="6581">
                        <c:v>150.90757792099799</c:v>
                      </c:pt>
                      <c:pt idx="6582">
                        <c:v>150.9852411282636</c:v>
                      </c:pt>
                      <c:pt idx="6583">
                        <c:v>151.0372105045457</c:v>
                      </c:pt>
                      <c:pt idx="6584">
                        <c:v>151.07813314330861</c:v>
                      </c:pt>
                      <c:pt idx="6585">
                        <c:v>151.1678766027357</c:v>
                      </c:pt>
                      <c:pt idx="6586">
                        <c:v>151.23449307248211</c:v>
                      </c:pt>
                      <c:pt idx="6587">
                        <c:v>151.28440954056529</c:v>
                      </c:pt>
                      <c:pt idx="6588">
                        <c:v>151.3702985017122</c:v>
                      </c:pt>
                      <c:pt idx="6589">
                        <c:v>151.43691497145861</c:v>
                      </c:pt>
                      <c:pt idx="6590">
                        <c:v>151.51124043776531</c:v>
                      </c:pt>
                      <c:pt idx="6591">
                        <c:v>151.57914174027181</c:v>
                      </c:pt>
                      <c:pt idx="6592">
                        <c:v>151.68250442695509</c:v>
                      </c:pt>
                      <c:pt idx="6593">
                        <c:v>151.7452635742043</c:v>
                      </c:pt>
                      <c:pt idx="6594">
                        <c:v>151.80699485524551</c:v>
                      </c:pt>
                      <c:pt idx="6595">
                        <c:v>151.83891801625401</c:v>
                      </c:pt>
                      <c:pt idx="6596">
                        <c:v>151.9021910966072</c:v>
                      </c:pt>
                      <c:pt idx="6597">
                        <c:v>151.94490402858281</c:v>
                      </c:pt>
                      <c:pt idx="6598">
                        <c:v>151.98504729503841</c:v>
                      </c:pt>
                      <c:pt idx="6599">
                        <c:v>152.02595863693281</c:v>
                      </c:pt>
                      <c:pt idx="6600">
                        <c:v>152.05684828329899</c:v>
                      </c:pt>
                      <c:pt idx="6601">
                        <c:v>152.07052117068079</c:v>
                      </c:pt>
                      <c:pt idx="6602">
                        <c:v>152.06055031106081</c:v>
                      </c:pt>
                      <c:pt idx="6603">
                        <c:v>152.0757621735375</c:v>
                      </c:pt>
                      <c:pt idx="6604">
                        <c:v>152.13080102735799</c:v>
                      </c:pt>
                      <c:pt idx="6605">
                        <c:v>152.1876386470426</c:v>
                      </c:pt>
                      <c:pt idx="6606">
                        <c:v>152.28482001539211</c:v>
                      </c:pt>
                      <c:pt idx="6607">
                        <c:v>152.35219043949189</c:v>
                      </c:pt>
                      <c:pt idx="6608">
                        <c:v>152.45656404708041</c:v>
                      </c:pt>
                      <c:pt idx="6609">
                        <c:v>152.52727221213911</c:v>
                      </c:pt>
                      <c:pt idx="6610">
                        <c:v>152.5812803755345</c:v>
                      </c:pt>
                      <c:pt idx="6611">
                        <c:v>152.63862627988871</c:v>
                      </c:pt>
                      <c:pt idx="6612">
                        <c:v>152.64689157280989</c:v>
                      </c:pt>
                      <c:pt idx="6613">
                        <c:v>152.651816300555</c:v>
                      </c:pt>
                      <c:pt idx="6614">
                        <c:v>152.6608524931321</c:v>
                      </c:pt>
                      <c:pt idx="6615">
                        <c:v>152.69661320711791</c:v>
                      </c:pt>
                      <c:pt idx="6616">
                        <c:v>152.74008009344669</c:v>
                      </c:pt>
                      <c:pt idx="6617">
                        <c:v>152.7917727336569</c:v>
                      </c:pt>
                      <c:pt idx="6618">
                        <c:v>152.84783098103409</c:v>
                      </c:pt>
                      <c:pt idx="6619">
                        <c:v>152.8763938073466</c:v>
                      </c:pt>
                      <c:pt idx="6620">
                        <c:v>152.90341483434699</c:v>
                      </c:pt>
                      <c:pt idx="6621">
                        <c:v>152.9412256323146</c:v>
                      </c:pt>
                      <c:pt idx="6622">
                        <c:v>152.98468969442629</c:v>
                      </c:pt>
                      <c:pt idx="6623">
                        <c:v>152.99731777029729</c:v>
                      </c:pt>
                      <c:pt idx="6624">
                        <c:v>153.08086861452199</c:v>
                      </c:pt>
                      <c:pt idx="6625">
                        <c:v>153.14026177864099</c:v>
                      </c:pt>
                      <c:pt idx="6626">
                        <c:v>153.18218121722359</c:v>
                      </c:pt>
                      <c:pt idx="6627">
                        <c:v>153.24234528099859</c:v>
                      </c:pt>
                      <c:pt idx="6628">
                        <c:v>153.28477865268519</c:v>
                      </c:pt>
                      <c:pt idx="6629">
                        <c:v>153.2999707456419</c:v>
                      </c:pt>
                      <c:pt idx="6630">
                        <c:v>153.3426610838805</c:v>
                      </c:pt>
                      <c:pt idx="6631">
                        <c:v>153.35040397104621</c:v>
                      </c:pt>
                      <c:pt idx="6632">
                        <c:v>153.35326166950671</c:v>
                      </c:pt>
                      <c:pt idx="6633">
                        <c:v>153.38875694428921</c:v>
                      </c:pt>
                      <c:pt idx="6634">
                        <c:v>153.4129456907832</c:v>
                      </c:pt>
                      <c:pt idx="6635">
                        <c:v>153.46154343550089</c:v>
                      </c:pt>
                      <c:pt idx="6636">
                        <c:v>153.45258067256901</c:v>
                      </c:pt>
                      <c:pt idx="6637">
                        <c:v>153.44284700998131</c:v>
                      </c:pt>
                      <c:pt idx="6638">
                        <c:v>153.47833946054649</c:v>
                      </c:pt>
                      <c:pt idx="6639">
                        <c:v>153.51948235103879</c:v>
                      </c:pt>
                      <c:pt idx="6640">
                        <c:v>153.5665354722272</c:v>
                      </c:pt>
                      <c:pt idx="6641">
                        <c:v>153.59791080952621</c:v>
                      </c:pt>
                      <c:pt idx="6642">
                        <c:v>153.61104152163259</c:v>
                      </c:pt>
                      <c:pt idx="6643">
                        <c:v>153.64935495583569</c:v>
                      </c:pt>
                      <c:pt idx="6644">
                        <c:v>153.68483610953251</c:v>
                      </c:pt>
                      <c:pt idx="6645">
                        <c:v>153.69205376672559</c:v>
                      </c:pt>
                      <c:pt idx="6646">
                        <c:v>153.7293336862864</c:v>
                      </c:pt>
                      <c:pt idx="6647">
                        <c:v>153.7681525809422</c:v>
                      </c:pt>
                      <c:pt idx="6648">
                        <c:v>153.79874854593371</c:v>
                      </c:pt>
                      <c:pt idx="6649">
                        <c:v>153.81701011642889</c:v>
                      </c:pt>
                      <c:pt idx="6650">
                        <c:v>153.8406651602991</c:v>
                      </c:pt>
                      <c:pt idx="6651">
                        <c:v>153.84119321448881</c:v>
                      </c:pt>
                      <c:pt idx="6652">
                        <c:v>153.8717863552632</c:v>
                      </c:pt>
                      <c:pt idx="6653">
                        <c:v>153.88721846946919</c:v>
                      </c:pt>
                      <c:pt idx="6654">
                        <c:v>153.92654564879459</c:v>
                      </c:pt>
                    </c:numCache>
                  </c:numRef>
                </c:yVal>
                <c:smooth val="0"/>
                <c:extLst>
                  <c:ext xmlns:c16="http://schemas.microsoft.com/office/drawing/2014/chart" uri="{C3380CC4-5D6E-409C-BE32-E72D297353CC}">
                    <c16:uniqueId val="{00000003-6A4D-4DBE-934A-D5F66F74E567}"/>
                  </c:ext>
                </c:extLst>
              </c15:ser>
            </c15:filteredScatterSeries>
          </c:ext>
        </c:extLst>
      </c:scatterChart>
      <c:valAx>
        <c:axId val="-402414800"/>
        <c:scaling>
          <c:orientation val="minMax"/>
          <c:max val="400"/>
          <c:min val="0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/>
              </a:defRPr>
            </a:pPr>
            <a:endParaRPr lang="en-US"/>
          </a:p>
        </c:txPr>
        <c:crossAx val="-402412240"/>
        <c:crosses val="autoZero"/>
        <c:crossBetween val="midCat"/>
      </c:valAx>
      <c:valAx>
        <c:axId val="-402412240"/>
        <c:scaling>
          <c:orientation val="minMax"/>
          <c:max val="70"/>
          <c:min val="0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rgbClr val="000000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Arial"/>
              </a:defRPr>
            </a:pPr>
            <a:endParaRPr lang="en-US"/>
          </a:p>
        </c:txPr>
        <c:crossAx val="-402414800"/>
        <c:crosses val="autoZero"/>
        <c:crossBetween val="midCat"/>
      </c:valAx>
      <c:spPr>
        <a:noFill/>
        <a:ln w="3175">
          <a:noFill/>
          <a:prstDash val="solid"/>
        </a:ln>
      </c:spPr>
    </c:plotArea>
    <c:plotVisOnly val="1"/>
    <c:dispBlanksAs val="gap"/>
    <c:showDLblsOverMax val="0"/>
  </c:chart>
  <c:spPr>
    <a:noFill/>
    <a:ln w="9525">
      <a:noFill/>
    </a:ln>
  </c:spPr>
  <c:txPr>
    <a:bodyPr/>
    <a:lstStyle/>
    <a:p>
      <a:pPr>
        <a:defRPr sz="11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23605450995454799"/>
          <c:y val="4.46002763041142E-2"/>
          <c:w val="0.763299724729531"/>
          <c:h val="0.834134552508497"/>
        </c:manualLayout>
      </c:layout>
      <c:barChart>
        <c:barDir val="col"/>
        <c:grouping val="clustered"/>
        <c:varyColors val="0"/>
        <c:ser>
          <c:idx val="0"/>
          <c:order val="0"/>
          <c:tx>
            <c:v>Silicon Wafer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errBars>
            <c:errBarType val="both"/>
            <c:errValType val="fixedVal"/>
            <c:noEndCap val="0"/>
            <c:val val="2"/>
            <c:spPr>
              <a:noFill/>
              <a:ln w="254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('Slip Values'!$W$5,'Slip Values'!$W$6,'Slip Values'!$W$7,'Slip Values'!$W$8)</c:f>
              <c:strCache>
                <c:ptCount val="4"/>
                <c:pt idx="0">
                  <c:v>Silicon Wafer</c:v>
                </c:pt>
                <c:pt idx="1">
                  <c:v>OTS</c:v>
                </c:pt>
                <c:pt idx="2">
                  <c:v>OTS*</c:v>
                </c:pt>
                <c:pt idx="3">
                  <c:v>Oil Coated OTS</c:v>
                </c:pt>
              </c:strCache>
            </c:strRef>
          </c:cat>
          <c:val>
            <c:numRef>
              <c:f>'Slip Values'!$R$6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9D-460E-BDA7-C65B7CE12745}"/>
            </c:ext>
          </c:extLst>
        </c:ser>
        <c:ser>
          <c:idx val="1"/>
          <c:order val="1"/>
          <c:tx>
            <c:v>OTS</c:v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errBars>
            <c:errBarType val="both"/>
            <c:errValType val="fixedVal"/>
            <c:noEndCap val="0"/>
            <c:val val="3"/>
            <c:spPr>
              <a:noFill/>
              <a:ln w="254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('Slip Values'!$W$5,'Slip Values'!$W$6,'Slip Values'!$W$7,'Slip Values'!$W$8)</c:f>
              <c:strCache>
                <c:ptCount val="4"/>
                <c:pt idx="0">
                  <c:v>Silicon Wafer</c:v>
                </c:pt>
                <c:pt idx="1">
                  <c:v>OTS</c:v>
                </c:pt>
                <c:pt idx="2">
                  <c:v>OTS*</c:v>
                </c:pt>
                <c:pt idx="3">
                  <c:v>Oil Coated OTS</c:v>
                </c:pt>
              </c:strCache>
            </c:strRef>
          </c:cat>
          <c:val>
            <c:numRef>
              <c:f>'Slip Values'!$U$6</c:f>
              <c:numCache>
                <c:formatCode>General</c:formatCode>
                <c:ptCount val="1"/>
                <c:pt idx="0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79D-460E-BDA7-C65B7CE12745}"/>
            </c:ext>
          </c:extLst>
        </c:ser>
        <c:ser>
          <c:idx val="3"/>
          <c:order val="2"/>
          <c:tx>
            <c:v>Oil on OTS</c:v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errBars>
            <c:errBarType val="both"/>
            <c:errValType val="fixedVal"/>
            <c:noEndCap val="0"/>
            <c:val val="3"/>
            <c:spPr>
              <a:noFill/>
              <a:ln w="25400" cap="flat" cmpd="sng" algn="ctr">
                <a:solidFill>
                  <a:schemeClr val="tx1"/>
                </a:solidFill>
                <a:round/>
              </a:ln>
              <a:effectLst/>
            </c:spPr>
          </c:errBars>
          <c:cat>
            <c:strRef>
              <c:f>('Slip Values'!$W$5,'Slip Values'!$W$6,'Slip Values'!$W$7,'Slip Values'!$W$8)</c:f>
              <c:strCache>
                <c:ptCount val="4"/>
                <c:pt idx="0">
                  <c:v>Silicon Wafer</c:v>
                </c:pt>
                <c:pt idx="1">
                  <c:v>OTS</c:v>
                </c:pt>
                <c:pt idx="2">
                  <c:v>OTS*</c:v>
                </c:pt>
                <c:pt idx="3">
                  <c:v>Oil Coated OTS</c:v>
                </c:pt>
              </c:strCache>
            </c:strRef>
          </c:cat>
          <c:val>
            <c:numRef>
              <c:f>'Slip Values'!$U$12</c:f>
              <c:numCache>
                <c:formatCode>General</c:formatCode>
                <c:ptCount val="1"/>
                <c:pt idx="0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79D-460E-BDA7-C65B7CE127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-396344608"/>
        <c:axId val="-396332928"/>
      </c:barChart>
      <c:catAx>
        <c:axId val="-3963446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396332928"/>
        <c:crosses val="autoZero"/>
        <c:auto val="0"/>
        <c:lblAlgn val="ctr"/>
        <c:lblOffset val="100"/>
        <c:noMultiLvlLbl val="0"/>
      </c:catAx>
      <c:valAx>
        <c:axId val="-396332928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+mn-cs"/>
                  </a:defRPr>
                </a:pPr>
                <a:r>
                  <a:rPr lang="en-AU" sz="160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Effective</a:t>
                </a:r>
                <a:r>
                  <a:rPr lang="en-AU" sz="1600" baseline="0" dirty="0">
                    <a:solidFill>
                      <a:schemeClr val="tx1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 Slip Length b(nm)</a:t>
                </a:r>
                <a:endParaRPr lang="en-AU" sz="1600" dirty="0">
                  <a:solidFill>
                    <a:schemeClr val="tx1"/>
                  </a:solidFill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c:rich>
          </c:tx>
          <c:layout>
            <c:manualLayout>
              <c:xMode val="edge"/>
              <c:yMode val="edge"/>
              <c:x val="0.10488317009154299"/>
              <c:y val="9.9538880893318596E-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/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pPr>
            <a:endParaRPr lang="en-US"/>
          </a:p>
        </c:txPr>
        <c:crossAx val="-396344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11782696370271"/>
          <c:y val="0.93268848279780203"/>
          <c:w val="0.76518507219312504"/>
          <c:h val="6.439078917855449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/>
              </a:solidFill>
              <a:latin typeface="Cambria Math" panose="02040503050406030204" pitchFamily="18" charset="0"/>
              <a:ea typeface="Cambria Math" panose="02040503050406030204" pitchFamily="18" charset="0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5.emf"/><Relationship Id="rId2" Type="http://schemas.openxmlformats.org/officeDocument/2006/relationships/image" Target="../media/image74.emf"/><Relationship Id="rId1" Type="http://schemas.openxmlformats.org/officeDocument/2006/relationships/image" Target="../media/image7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77EB19-2CE6-4D6B-83B7-7D61DE47FDBD}" type="datetimeFigureOut">
              <a:rPr lang="en-AU" smtClean="0"/>
              <a:t>13/8/18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3AEBC1-1738-4BB9-8866-65CC801AA51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392700780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6C1FEE-F5CA-4714-9984-9AC76DE7F6AB}" type="datetimeFigureOut">
              <a:rPr lang="en-AU" smtClean="0"/>
              <a:t>13/8/18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88568F-A7EC-460D-B14E-E0B2DF4A07E3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157518334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F88568F-A7EC-460D-B14E-E0B2DF4A07E3}" type="slidenum">
              <a:rPr lang="en-AU" smtClean="0"/>
              <a:t>5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752204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histogram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0E5D55-6D41-486B-822D-8E1A19E5173A}" type="slidenum">
              <a:rPr lang="en-AU" smtClean="0"/>
              <a:t>16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64041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FCE168F8-3F84-4F3B-9BE2-80D88516C4AB}" type="slidenum">
              <a:rPr lang="en-US" sz="1200">
                <a:solidFill>
                  <a:schemeClr val="tx1"/>
                </a:solidFill>
                <a:latin typeface="Times" charset="0"/>
              </a:rPr>
              <a:pPr/>
              <a:t>24</a:t>
            </a:fld>
            <a:endParaRPr lang="en-US" sz="120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>
              <a:latin typeface="Times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fld id="{5E8AC062-6FAB-438E-9420-28FEDFFC6148}" type="slidenum">
              <a:rPr lang="en-US" sz="1200">
                <a:solidFill>
                  <a:schemeClr val="tx1"/>
                </a:solidFill>
                <a:latin typeface="Times" charset="0"/>
              </a:rPr>
              <a:pPr/>
              <a:t>25</a:t>
            </a:fld>
            <a:endParaRPr lang="en-US" sz="1200">
              <a:solidFill>
                <a:schemeClr val="tx1"/>
              </a:solidFill>
              <a:latin typeface="Times" charset="0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>
              <a:latin typeface="Times" charset="0"/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EBFF06-1ED8-498C-A334-3D450C24A67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4288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b="1" dirty="0"/>
              <a:t>Include</a:t>
            </a:r>
            <a:r>
              <a:rPr lang="en-AU" b="1" baseline="0" dirty="0"/>
              <a:t> some text. </a:t>
            </a:r>
            <a:endParaRPr lang="en-AU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EBFF06-1ED8-498C-A334-3D450C24A67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0593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EBFF06-1ED8-498C-A334-3D450C24A67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3221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endParaRPr lang="en-AU" dirty="0">
              <a:ea typeface="+mn-ea"/>
            </a:endParaRPr>
          </a:p>
        </p:txBody>
      </p:sp>
      <p:sp>
        <p:nvSpPr>
          <p:cNvPr id="2662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D3F1CB93-3896-40CD-895C-BEFA683C8D7F}" type="slidenum">
              <a:rPr lang="en-AU" sz="1200">
                <a:solidFill>
                  <a:schemeClr val="tx1"/>
                </a:solidFill>
                <a:latin typeface="Calibri" pitchFamily="34" charset="0"/>
                <a:cs typeface="Arial" pitchFamily="34" charset="0"/>
              </a:rPr>
              <a:pPr eaLnBrk="1" hangingPunct="1"/>
              <a:t>41</a:t>
            </a:fld>
            <a:endParaRPr lang="en-AU" sz="1200">
              <a:solidFill>
                <a:schemeClr val="tx1"/>
              </a:solidFill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– Red option 1 (add own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PPT Template background file_Red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4587875" y="0"/>
            <a:ext cx="4556125" cy="6858000"/>
          </a:xfr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7" name="Title 8"/>
          <p:cNvSpPr>
            <a:spLocks noGrp="1"/>
          </p:cNvSpPr>
          <p:nvPr>
            <p:ph type="title"/>
          </p:nvPr>
        </p:nvSpPr>
        <p:spPr>
          <a:xfrm>
            <a:off x="381884" y="1797599"/>
            <a:ext cx="3948874" cy="1322972"/>
          </a:xfrm>
        </p:spPr>
        <p:txBody>
          <a:bodyPr anchor="t"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66941" y="3360968"/>
            <a:ext cx="3963817" cy="85248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707136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– Red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PPT Template background file_Red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571344" y="0"/>
            <a:ext cx="4581600" cy="6872400"/>
          </a:xfrm>
          <a:prstGeom prst="rect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xtLst/>
        </p:spPr>
      </p:pic>
      <p:pic>
        <p:nvPicPr>
          <p:cNvPr id="2" name="Picture 1" descr="269F7152-Edit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75" r="27248"/>
          <a:stretch/>
        </p:blipFill>
        <p:spPr>
          <a:xfrm>
            <a:off x="4571344" y="-1"/>
            <a:ext cx="4581600" cy="6875925"/>
          </a:xfrm>
          <a:prstGeom prst="rect">
            <a:avLst/>
          </a:prstGeom>
        </p:spPr>
      </p:pic>
      <p:sp>
        <p:nvSpPr>
          <p:cNvPr id="8" name="Title 8"/>
          <p:cNvSpPr>
            <a:spLocks noGrp="1"/>
          </p:cNvSpPr>
          <p:nvPr>
            <p:ph type="title"/>
          </p:nvPr>
        </p:nvSpPr>
        <p:spPr>
          <a:xfrm>
            <a:off x="381884" y="1797599"/>
            <a:ext cx="3948874" cy="1322972"/>
          </a:xfrm>
        </p:spPr>
        <p:txBody>
          <a:bodyPr anchor="t"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66941" y="3360968"/>
            <a:ext cx="3963817" cy="85248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86950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– Red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PPT Template background file_Red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Picture 6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45013" y="0"/>
            <a:ext cx="459898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8"/>
          <p:cNvSpPr>
            <a:spLocks noGrp="1"/>
          </p:cNvSpPr>
          <p:nvPr>
            <p:ph type="title"/>
          </p:nvPr>
        </p:nvSpPr>
        <p:spPr>
          <a:xfrm>
            <a:off x="381884" y="1797599"/>
            <a:ext cx="3948874" cy="1322972"/>
          </a:xfrm>
        </p:spPr>
        <p:txBody>
          <a:bodyPr anchor="t"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66941" y="3360968"/>
            <a:ext cx="3963817" cy="85248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01620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 – Red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PPT Template background file_Red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9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60" r="38627"/>
          <a:stretch/>
        </p:blipFill>
        <p:spPr bwMode="auto">
          <a:xfrm>
            <a:off x="4546600" y="-8711"/>
            <a:ext cx="4597400" cy="6875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8"/>
          <p:cNvSpPr>
            <a:spLocks noGrp="1"/>
          </p:cNvSpPr>
          <p:nvPr>
            <p:ph type="title"/>
          </p:nvPr>
        </p:nvSpPr>
        <p:spPr>
          <a:xfrm>
            <a:off x="381884" y="1797599"/>
            <a:ext cx="3948874" cy="1322972"/>
          </a:xfrm>
        </p:spPr>
        <p:txBody>
          <a:bodyPr anchor="t"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66941" y="3360968"/>
            <a:ext cx="3963817" cy="85248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21369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 – Red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PPT Template background file_Red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" name="Picture 1" descr="269F8271-Edit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99" r="28483"/>
          <a:stretch/>
        </p:blipFill>
        <p:spPr>
          <a:xfrm>
            <a:off x="4546600" y="0"/>
            <a:ext cx="4597399" cy="6898609"/>
          </a:xfrm>
          <a:prstGeom prst="rect">
            <a:avLst/>
          </a:prstGeom>
        </p:spPr>
      </p:pic>
      <p:sp>
        <p:nvSpPr>
          <p:cNvPr id="7" name="Title 8"/>
          <p:cNvSpPr>
            <a:spLocks noGrp="1"/>
          </p:cNvSpPr>
          <p:nvPr>
            <p:ph type="title"/>
          </p:nvPr>
        </p:nvSpPr>
        <p:spPr>
          <a:xfrm>
            <a:off x="381884" y="1797599"/>
            <a:ext cx="3948874" cy="1322972"/>
          </a:xfrm>
        </p:spPr>
        <p:txBody>
          <a:bodyPr anchor="t"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66941" y="3360968"/>
            <a:ext cx="3963817" cy="85248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421369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– Red option 5 (no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PT Template background file_Red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Title 8"/>
          <p:cNvSpPr>
            <a:spLocks noGrp="1"/>
          </p:cNvSpPr>
          <p:nvPr>
            <p:ph type="title"/>
          </p:nvPr>
        </p:nvSpPr>
        <p:spPr>
          <a:xfrm>
            <a:off x="381884" y="1797599"/>
            <a:ext cx="3948874" cy="1322972"/>
          </a:xfrm>
        </p:spPr>
        <p:txBody>
          <a:bodyPr anchor="t"/>
          <a:lstStyle>
            <a:lvl1pPr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66941" y="3360968"/>
            <a:ext cx="3963817" cy="85248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0151048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– White option 1 (add own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7" name="Picture 7" descr="USY_MB1_PMS_1_Colour_Standard_Logo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4025" y="5905500"/>
            <a:ext cx="15367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4587876" y="418354"/>
            <a:ext cx="4150358" cy="6017555"/>
          </a:xfr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8" name="Title 8"/>
          <p:cNvSpPr>
            <a:spLocks noGrp="1"/>
          </p:cNvSpPr>
          <p:nvPr>
            <p:ph type="title"/>
          </p:nvPr>
        </p:nvSpPr>
        <p:spPr>
          <a:xfrm>
            <a:off x="381884" y="1797599"/>
            <a:ext cx="3948874" cy="1322972"/>
          </a:xfrm>
        </p:spPr>
        <p:txBody>
          <a:bodyPr anchor="t"/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66941" y="3360968"/>
            <a:ext cx="3963817" cy="85248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818380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– White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Placeholder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5025" y="419100"/>
            <a:ext cx="4035425" cy="601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USY_MB1_PMS_1_Colour_Standard_Logo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4025" y="5905500"/>
            <a:ext cx="15367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8"/>
          <p:cNvSpPr>
            <a:spLocks noGrp="1"/>
          </p:cNvSpPr>
          <p:nvPr>
            <p:ph type="title"/>
          </p:nvPr>
        </p:nvSpPr>
        <p:spPr>
          <a:xfrm>
            <a:off x="381884" y="1797599"/>
            <a:ext cx="3948874" cy="1322972"/>
          </a:xfrm>
        </p:spPr>
        <p:txBody>
          <a:bodyPr anchor="t"/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66941" y="3360968"/>
            <a:ext cx="3963817" cy="85248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77600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– White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Placeholder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5025" y="419100"/>
            <a:ext cx="4035425" cy="601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USY_MB1_PMS_1_Colour_Standard_Logo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4025" y="5905500"/>
            <a:ext cx="15367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8"/>
          <p:cNvSpPr>
            <a:spLocks noGrp="1"/>
          </p:cNvSpPr>
          <p:nvPr>
            <p:ph type="title"/>
          </p:nvPr>
        </p:nvSpPr>
        <p:spPr>
          <a:xfrm>
            <a:off x="381884" y="1797599"/>
            <a:ext cx="3948874" cy="1322972"/>
          </a:xfrm>
        </p:spPr>
        <p:txBody>
          <a:bodyPr anchor="t"/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66941" y="3360968"/>
            <a:ext cx="3963817" cy="85248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71526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– White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Placeholder 4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5025" y="419100"/>
            <a:ext cx="4035425" cy="601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 descr="USY_MB1_PMS_1_Colour_Standard_Logo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4025" y="5905500"/>
            <a:ext cx="15367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8"/>
          <p:cNvSpPr>
            <a:spLocks noGrp="1"/>
          </p:cNvSpPr>
          <p:nvPr>
            <p:ph type="title"/>
          </p:nvPr>
        </p:nvSpPr>
        <p:spPr>
          <a:xfrm>
            <a:off x="381884" y="1797599"/>
            <a:ext cx="3948874" cy="1322972"/>
          </a:xfrm>
        </p:spPr>
        <p:txBody>
          <a:bodyPr anchor="t"/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66941" y="3360968"/>
            <a:ext cx="3963817" cy="85248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971859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– White option 5 (no ima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6" name="Picture 7" descr="USY_MB1_PMS_1_Colour_Standard_Logo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4025" y="5905500"/>
            <a:ext cx="15367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le 8"/>
          <p:cNvSpPr>
            <a:spLocks noGrp="1"/>
          </p:cNvSpPr>
          <p:nvPr>
            <p:ph type="title"/>
          </p:nvPr>
        </p:nvSpPr>
        <p:spPr>
          <a:xfrm>
            <a:off x="381884" y="1797599"/>
            <a:ext cx="3948874" cy="1322972"/>
          </a:xfrm>
        </p:spPr>
        <p:txBody>
          <a:bodyPr anchor="t"/>
          <a:lstStyle>
            <a:lvl1pPr>
              <a:defRPr sz="28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66941" y="3360968"/>
            <a:ext cx="3963817" cy="852488"/>
          </a:xfrm>
        </p:spPr>
        <p:txBody>
          <a:bodyPr>
            <a:noAutofit/>
          </a:bodyPr>
          <a:lstStyle>
            <a:lvl1pPr marL="0" indent="0">
              <a:lnSpc>
                <a:spcPct val="90000"/>
              </a:lnSpc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699088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90000"/>
              </a:lnSpc>
              <a:defRPr/>
            </a:lvl1pPr>
            <a:lvl2pPr marL="742950" indent="-285750">
              <a:lnSpc>
                <a:spcPct val="90000"/>
              </a:lnSpc>
              <a:buFont typeface="Lucida Grande"/>
              <a:buChar char="–"/>
              <a:defRPr/>
            </a:lvl2pPr>
            <a:lvl3pPr>
              <a:lnSpc>
                <a:spcPct val="90000"/>
              </a:lnSpc>
              <a:defRPr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5785837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 and Two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59925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59925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8518651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7"/>
          <p:cNvSpPr>
            <a:spLocks noGrp="1"/>
          </p:cNvSpPr>
          <p:nvPr>
            <p:ph type="body" sz="quarter" idx="12"/>
          </p:nvPr>
        </p:nvSpPr>
        <p:spPr>
          <a:xfrm>
            <a:off x="457200" y="5491163"/>
            <a:ext cx="4038600" cy="537602"/>
          </a:xfrm>
        </p:spPr>
        <p:txBody>
          <a:bodyPr lIns="0" tIns="72000" rIns="7200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None/>
              <a:tabLst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457200" y="1360488"/>
            <a:ext cx="4038600" cy="4130394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59925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3842268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able Placeholder 4"/>
          <p:cNvSpPr>
            <a:spLocks noGrp="1"/>
          </p:cNvSpPr>
          <p:nvPr>
            <p:ph type="tbl" sz="quarter" idx="12"/>
          </p:nvPr>
        </p:nvSpPr>
        <p:spPr>
          <a:xfrm>
            <a:off x="457200" y="1360488"/>
            <a:ext cx="4038600" cy="41306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59925"/>
            <a:ext cx="4038600" cy="4525963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457200" y="5491163"/>
            <a:ext cx="4038600" cy="537602"/>
          </a:xfrm>
        </p:spPr>
        <p:txBody>
          <a:bodyPr lIns="0" tIns="72000" rIns="7200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None/>
              <a:tabLst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0255055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, Conten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art Placeholder 5"/>
          <p:cNvSpPr>
            <a:spLocks noGrp="1"/>
          </p:cNvSpPr>
          <p:nvPr>
            <p:ph type="chart" sz="quarter" idx="13"/>
          </p:nvPr>
        </p:nvSpPr>
        <p:spPr>
          <a:xfrm>
            <a:off x="457200" y="1360488"/>
            <a:ext cx="4038600" cy="4130675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None/>
              <a:tabLst/>
              <a:defRPr/>
            </a:lvl1pPr>
          </a:lstStyle>
          <a:p>
            <a:pPr lvl="0"/>
            <a:r>
              <a:rPr lang="en-US" noProof="0"/>
              <a:t>Click icon to add chart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59925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1"/>
          </p:nvPr>
        </p:nvSpPr>
        <p:spPr>
          <a:xfrm>
            <a:off x="457200" y="5491163"/>
            <a:ext cx="4038600" cy="537602"/>
          </a:xfrm>
        </p:spPr>
        <p:txBody>
          <a:bodyPr lIns="0" tIns="72000" rIns="72000">
            <a:no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Lucida Grande"/>
              <a:buNone/>
              <a:tabLst/>
              <a:defRPr sz="1100"/>
            </a:lvl1pPr>
            <a:lvl2pPr>
              <a:defRPr sz="1100"/>
            </a:lvl2pPr>
            <a:lvl3pPr>
              <a:defRPr sz="1100"/>
            </a:lvl3pPr>
            <a:lvl4pPr>
              <a:defRPr sz="1100"/>
            </a:lvl4pPr>
            <a:lvl5pPr>
              <a:defRPr sz="11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159214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/>
        <p:txBody>
          <a:bodyPr anchor="ctr" anchorCtr="1"/>
          <a:lstStyle>
            <a:lvl1pPr marL="0" indent="0" algn="ctr">
              <a:buNone/>
              <a:defRPr baseline="0"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68835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4950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323491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 -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bg1"/>
              </a:solidFill>
            </a:endParaRPr>
          </a:p>
        </p:txBody>
      </p:sp>
      <p:pic>
        <p:nvPicPr>
          <p:cNvPr id="8" name="Picture 7" descr="USY_MB1_PMS_1_Colour_Reversed_Logo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4025" y="5905500"/>
            <a:ext cx="15367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81884" y="348302"/>
            <a:ext cx="8388586" cy="443577"/>
          </a:xfrm>
        </p:spPr>
        <p:txBody>
          <a:bodyPr anchor="t"/>
          <a:lstStyle>
            <a:lvl1pPr>
              <a:defRPr sz="280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82765" y="799353"/>
            <a:ext cx="8387705" cy="852488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12"/>
          </p:nvPr>
        </p:nvSpPr>
        <p:spPr>
          <a:xfrm>
            <a:off x="454455" y="1800412"/>
            <a:ext cx="8226486" cy="4635496"/>
          </a:xfrm>
          <a:solidFill>
            <a:srgbClr val="D9D9D9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137999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Section Divider -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PPT Template background file_Blue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81884" y="1797599"/>
            <a:ext cx="3948874" cy="443577"/>
          </a:xfrm>
        </p:spPr>
        <p:txBody>
          <a:bodyPr anchor="t"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82766" y="2248650"/>
            <a:ext cx="3947992" cy="852488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1959676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 -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 Template background file_Yellow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81884" y="1797599"/>
            <a:ext cx="3948874" cy="443577"/>
          </a:xfrm>
        </p:spPr>
        <p:txBody>
          <a:bodyPr anchor="t"/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82766" y="2248650"/>
            <a:ext cx="3947992" cy="852488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755424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Divider - O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PT Template background file_Charcoal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381884" y="1797599"/>
            <a:ext cx="3948874" cy="443577"/>
          </a:xfrm>
        </p:spPr>
        <p:txBody>
          <a:bodyPr anchor="t"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382766" y="2248650"/>
            <a:ext cx="3947992" cy="852488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9309197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1638" y="122238"/>
            <a:ext cx="8229600" cy="609600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15925" y="1152525"/>
            <a:ext cx="4038600" cy="3962400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06925" y="1152525"/>
            <a:ext cx="4038600" cy="1905000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06925" y="3209925"/>
            <a:ext cx="4038600" cy="1905000"/>
          </a:xfrm>
        </p:spPr>
        <p:txBody>
          <a:bodyPr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8788" y="6245225"/>
            <a:ext cx="2132012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824663" y="6345238"/>
            <a:ext cx="2135187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BE529FFB-24C6-4E48-9E4A-5274A3985FE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46472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73250" y="428625"/>
            <a:ext cx="7040563" cy="63341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50825" y="1357313"/>
            <a:ext cx="4254500" cy="5095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57725" y="1357313"/>
            <a:ext cx="4256088" cy="5095875"/>
          </a:xfrm>
        </p:spPr>
        <p:txBody>
          <a:bodyPr/>
          <a:lstStyle/>
          <a:p>
            <a:pPr lvl="0"/>
            <a:endParaRPr lang="en-AU" noProof="0"/>
          </a:p>
        </p:txBody>
      </p:sp>
    </p:spTree>
    <p:extLst>
      <p:ext uri="{BB962C8B-B14F-4D97-AF65-F5344CB8AC3E}">
        <p14:creationId xmlns:p14="http://schemas.microsoft.com/office/powerpoint/2010/main" val="645987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TITLE, FONT IN ARIAL 24PT  [1 line only]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825" y="1773241"/>
            <a:ext cx="8662989" cy="4679949"/>
          </a:xfrm>
        </p:spPr>
        <p:txBody>
          <a:bodyPr/>
          <a:lstStyle>
            <a:lvl1pPr>
              <a:spcBef>
                <a:spcPts val="500"/>
              </a:spcBef>
              <a:spcAft>
                <a:spcPts val="500"/>
              </a:spcAft>
              <a:defRPr/>
            </a:lvl1pPr>
            <a:lvl2pPr>
              <a:spcBef>
                <a:spcPts val="500"/>
              </a:spcBef>
              <a:spcAft>
                <a:spcPts val="500"/>
              </a:spcAft>
              <a:defRPr/>
            </a:lvl2pPr>
            <a:lvl3pPr>
              <a:spcBef>
                <a:spcPts val="500"/>
              </a:spcBef>
              <a:spcAft>
                <a:spcPts val="500"/>
              </a:spcAft>
              <a:defRPr/>
            </a:lvl3pPr>
            <a:lvl4pPr>
              <a:spcBef>
                <a:spcPts val="500"/>
              </a:spcBef>
              <a:spcAft>
                <a:spcPts val="500"/>
              </a:spcAft>
              <a:defRPr/>
            </a:lvl4pPr>
            <a:lvl5pPr>
              <a:spcBef>
                <a:spcPts val="500"/>
              </a:spcBef>
              <a:spcAft>
                <a:spcPts val="500"/>
              </a:spcAft>
              <a:defRPr/>
            </a:lvl5pPr>
            <a:lvl6pPr marL="1074738" indent="-174625">
              <a:buClr>
                <a:schemeClr val="accent1"/>
              </a:buClr>
              <a:defRPr sz="1600" baseline="0"/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AU" dirty="0"/>
              <a:t>Sixth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64606" y="6586742"/>
            <a:ext cx="249208" cy="214314"/>
          </a:xfrm>
          <a:prstGeom prst="rect">
            <a:avLst/>
          </a:prstGeom>
        </p:spPr>
        <p:txBody>
          <a:bodyPr/>
          <a:lstStyle/>
          <a:p>
            <a:fld id="{5EB0718A-1B3D-42D2-9A2B-FB6CFA4B4E8D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6" y="1268416"/>
            <a:ext cx="8662988" cy="485791"/>
          </a:xfrm>
        </p:spPr>
        <p:txBody>
          <a:bodyPr tIns="0" rIns="0" bIns="0" anchor="ctr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 HEADING [1 line only]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5463461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SLIDE TITLE, FONT IN ARIAL 24PT  [1 line only]</a:t>
            </a:r>
            <a:endParaRPr lang="en-AU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0824" y="1773238"/>
            <a:ext cx="8662989" cy="4679949"/>
          </a:xfrm>
        </p:spPr>
        <p:txBody>
          <a:bodyPr/>
          <a:lstStyle>
            <a:lvl1pPr>
              <a:spcBef>
                <a:spcPts val="500"/>
              </a:spcBef>
              <a:spcAft>
                <a:spcPts val="500"/>
              </a:spcAft>
              <a:defRPr/>
            </a:lvl1pPr>
            <a:lvl2pPr>
              <a:spcBef>
                <a:spcPts val="500"/>
              </a:spcBef>
              <a:spcAft>
                <a:spcPts val="500"/>
              </a:spcAft>
              <a:defRPr/>
            </a:lvl2pPr>
            <a:lvl3pPr>
              <a:spcBef>
                <a:spcPts val="500"/>
              </a:spcBef>
              <a:spcAft>
                <a:spcPts val="500"/>
              </a:spcAft>
              <a:defRPr/>
            </a:lvl3pPr>
            <a:lvl4pPr>
              <a:spcBef>
                <a:spcPts val="500"/>
              </a:spcBef>
              <a:spcAft>
                <a:spcPts val="500"/>
              </a:spcAft>
              <a:defRPr/>
            </a:lvl4pPr>
            <a:lvl5pPr>
              <a:spcBef>
                <a:spcPts val="500"/>
              </a:spcBef>
              <a:spcAft>
                <a:spcPts val="500"/>
              </a:spcAft>
              <a:defRPr/>
            </a:lvl5pPr>
            <a:lvl6pPr marL="1074738" indent="-174625">
              <a:buClr>
                <a:schemeClr val="accent1"/>
              </a:buClr>
              <a:defRPr sz="1600" baseline="0"/>
            </a:lvl6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AU" dirty="0"/>
              <a:t>Sixth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64605" y="6586742"/>
            <a:ext cx="249208" cy="214314"/>
          </a:xfrm>
          <a:prstGeom prst="rect">
            <a:avLst/>
          </a:prstGeom>
        </p:spPr>
        <p:txBody>
          <a:bodyPr/>
          <a:lstStyle/>
          <a:p>
            <a:fld id="{5EB0718A-1B3D-42D2-9A2B-FB6CFA4B4E8D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250825" y="1268413"/>
            <a:ext cx="8662988" cy="485791"/>
          </a:xfrm>
        </p:spPr>
        <p:txBody>
          <a:bodyPr tIns="0" rIns="0" bIns="0" anchor="ctr">
            <a:normAutofit/>
          </a:bodyPr>
          <a:lstStyle>
            <a:lvl1pPr marL="0" indent="0">
              <a:lnSpc>
                <a:spcPts val="1800"/>
              </a:lnSpc>
              <a:spcBef>
                <a:spcPts val="0"/>
              </a:spcBef>
              <a:spcAft>
                <a:spcPts val="0"/>
              </a:spcAft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SUB HEADING [1 line only]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2617052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721D5-5CC6-144B-BE8C-56670CAE3CC8}" type="datetimeFigureOut">
              <a:rPr lang="en-US" smtClean="0"/>
              <a:t>8/13/18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63A06A-9E37-074D-B8A2-99C02AD1D5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264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117475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Insert slide title here… 28pt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58900"/>
            <a:ext cx="8229600" cy="47672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Sub-heading Bold… 24pt</a:t>
            </a:r>
          </a:p>
          <a:p>
            <a:pPr lvl="0"/>
            <a:r>
              <a:rPr lang="en-US" dirty="0"/>
              <a:t>Add body copy </a:t>
            </a:r>
          </a:p>
          <a:p>
            <a:r>
              <a:rPr lang="en-US" dirty="0"/>
              <a:t>Add bullet point</a:t>
            </a:r>
          </a:p>
          <a:p>
            <a:r>
              <a:rPr lang="en-US" dirty="0"/>
              <a:t>Add bullet point</a:t>
            </a:r>
          </a:p>
        </p:txBody>
      </p:sp>
      <p:sp>
        <p:nvSpPr>
          <p:cNvPr id="11" name="Date Placeholder 3"/>
          <p:cNvSpPr txBox="1">
            <a:spLocks/>
          </p:cNvSpPr>
          <p:nvPr/>
        </p:nvSpPr>
        <p:spPr>
          <a:xfrm>
            <a:off x="381000" y="6356350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l" defTabSz="457200" rtl="0" eaLnBrk="1" latinLnBrk="0" hangingPunct="1">
              <a:defRPr lang="en-US" sz="900" b="0" i="0" u="none" strike="noStrike" kern="1200" baseline="0" smtClean="0">
                <a:solidFill>
                  <a:schemeClr val="tx1"/>
                </a:solidFill>
                <a:latin typeface="Tw Cen MT"/>
                <a:ea typeface="+mn-ea"/>
                <a:cs typeface="Tw Cen M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dirty="0"/>
              <a:t>Chiara Neto - The University of Sydney</a:t>
            </a:r>
          </a:p>
        </p:txBody>
      </p:sp>
      <p:sp>
        <p:nvSpPr>
          <p:cNvPr id="12" name="Slide Number Placeholder 5"/>
          <p:cNvSpPr txBox="1">
            <a:spLocks/>
          </p:cNvSpPr>
          <p:nvPr/>
        </p:nvSpPr>
        <p:spPr>
          <a:xfrm>
            <a:off x="6629400" y="6356350"/>
            <a:ext cx="2133600" cy="365125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marL="0" algn="r" defTabSz="457200" rtl="0" eaLnBrk="1" latinLnBrk="0" hangingPunct="1">
              <a:defRPr sz="900" kern="1200">
                <a:solidFill>
                  <a:schemeClr val="tx1"/>
                </a:solidFill>
                <a:latin typeface="Tw Cen MT"/>
                <a:ea typeface="+mn-ea"/>
                <a:cs typeface="Tw Cen M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Page </a:t>
            </a:r>
            <a:fld id="{3B11C02F-2186-5E4E-90C0-5210A150EF90}" type="slidenum">
              <a:rPr lang="en-US" smtClean="0"/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  <p:sldLayoutId id="2147483709" r:id="rId18"/>
    <p:sldLayoutId id="2147483710" r:id="rId19"/>
    <p:sldLayoutId id="2147483711" r:id="rId20"/>
    <p:sldLayoutId id="2147483712" r:id="rId21"/>
    <p:sldLayoutId id="2147483713" r:id="rId22"/>
    <p:sldLayoutId id="2147483714" r:id="rId23"/>
    <p:sldLayoutId id="2147483718" r:id="rId24"/>
    <p:sldLayoutId id="2147483734" r:id="rId25"/>
    <p:sldLayoutId id="2147483736" r:id="rId26"/>
    <p:sldLayoutId id="2147483737" r:id="rId27"/>
    <p:sldLayoutId id="2147483738" r:id="rId28"/>
  </p:sldLayoutIdLst>
  <p:hf hdr="0" dt="0"/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sz="2800" b="1" kern="1200">
          <a:solidFill>
            <a:schemeClr val="accent1"/>
          </a:solidFill>
          <a:latin typeface="Tw Cen MT"/>
          <a:ea typeface="ＭＳ Ｐゴシック" charset="0"/>
          <a:cs typeface="Tw Cen MT"/>
        </a:defRPr>
      </a:lvl1pPr>
      <a:lvl2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Tw Cen MT" charset="0"/>
          <a:ea typeface="ＭＳ Ｐゴシック" charset="0"/>
        </a:defRPr>
      </a:lvl2pPr>
      <a:lvl3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Tw Cen MT" charset="0"/>
          <a:ea typeface="ＭＳ Ｐゴシック" charset="0"/>
        </a:defRPr>
      </a:lvl3pPr>
      <a:lvl4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Tw Cen MT" charset="0"/>
          <a:ea typeface="ＭＳ Ｐゴシック" charset="0"/>
        </a:defRPr>
      </a:lvl4pPr>
      <a:lvl5pPr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Tw Cen MT" charset="0"/>
          <a:ea typeface="ＭＳ Ｐゴシック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Tw Cen MT" charset="0"/>
          <a:ea typeface="ＭＳ Ｐゴシック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Tw Cen MT" charset="0"/>
          <a:ea typeface="ＭＳ Ｐゴシック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Tw Cen MT" charset="0"/>
          <a:ea typeface="ＭＳ Ｐゴシック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latin typeface="Tw Cen MT" charset="0"/>
          <a:ea typeface="ＭＳ Ｐゴシック" charset="0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Lucida Grande" charset="0"/>
        <a:buChar char="–"/>
        <a:defRPr sz="2400" kern="1200">
          <a:solidFill>
            <a:schemeClr val="tx1"/>
          </a:solidFill>
          <a:latin typeface="Tw Cen MT"/>
          <a:ea typeface="ＭＳ Ｐゴシック" charset="0"/>
          <a:cs typeface="Tw Cen MT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Tw Cen MT"/>
          <a:ea typeface="ＭＳ Ｐゴシック" charset="0"/>
          <a:cs typeface="Tw Cen MT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Tw Cen MT"/>
          <a:ea typeface="ＭＳ Ｐゴシック" charset="0"/>
          <a:cs typeface="Tw Cen MT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Tw Cen MT"/>
          <a:ea typeface="ＭＳ Ｐゴシック" charset="0"/>
          <a:cs typeface="Tw Cen MT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Tw Cen MT"/>
          <a:ea typeface="ＭＳ Ｐゴシック" charset="0"/>
          <a:cs typeface="Tw Cen MT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9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30.jpeg"/><Relationship Id="rId4" Type="http://schemas.openxmlformats.org/officeDocument/2006/relationships/image" Target="../media/image29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tiff"/><Relationship Id="rId2" Type="http://schemas.openxmlformats.org/officeDocument/2006/relationships/image" Target="../media/image37.tif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if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42.tif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if"/><Relationship Id="rId2" Type="http://schemas.openxmlformats.org/officeDocument/2006/relationships/image" Target="../media/image43.tif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7" Type="http://schemas.openxmlformats.org/officeDocument/2006/relationships/image" Target="../media/image29.wmf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6.jpg"/><Relationship Id="rId5" Type="http://schemas.openxmlformats.org/officeDocument/2006/relationships/image" Target="../media/image45.jpg"/><Relationship Id="rId4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tiff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3.png"/><Relationship Id="rId4" Type="http://schemas.openxmlformats.org/officeDocument/2006/relationships/image" Target="../media/image5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470.png"/><Relationship Id="rId4" Type="http://schemas.openxmlformats.org/officeDocument/2006/relationships/image" Target="../media/image46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2.jpe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emf"/><Relationship Id="rId3" Type="http://schemas.openxmlformats.org/officeDocument/2006/relationships/notesSlide" Target="../notesSlides/notesSlide4.xml"/><Relationship Id="rId7" Type="http://schemas.openxmlformats.org/officeDocument/2006/relationships/oleObject" Target="../embeddings/oleObject2.bin"/><Relationship Id="rId12" Type="http://schemas.openxmlformats.org/officeDocument/2006/relationships/image" Target="../media/image78.png"/><Relationship Id="rId2" Type="http://schemas.openxmlformats.org/officeDocument/2006/relationships/slideLayout" Target="../slideLayouts/slideLayout1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6.tif"/><Relationship Id="rId11" Type="http://schemas.openxmlformats.org/officeDocument/2006/relationships/image" Target="../media/image77.png"/><Relationship Id="rId5" Type="http://schemas.openxmlformats.org/officeDocument/2006/relationships/image" Target="../media/image73.emf"/><Relationship Id="rId10" Type="http://schemas.openxmlformats.org/officeDocument/2006/relationships/image" Target="../media/image75.emf"/><Relationship Id="rId4" Type="http://schemas.openxmlformats.org/officeDocument/2006/relationships/oleObject" Target="../embeddings/oleObject1.bin"/><Relationship Id="rId9" Type="http://schemas.openxmlformats.org/officeDocument/2006/relationships/oleObject" Target="../embeddings/oleObject3.bin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8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t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39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7" Type="http://schemas.openxmlformats.org/officeDocument/2006/relationships/image" Target="../media/image8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5.tif"/><Relationship Id="rId5" Type="http://schemas.openxmlformats.org/officeDocument/2006/relationships/image" Target="../media/image84.tif"/><Relationship Id="rId4" Type="http://schemas.openxmlformats.org/officeDocument/2006/relationships/image" Target="../media/image83.tif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87.tif"/><Relationship Id="rId7" Type="http://schemas.openxmlformats.org/officeDocument/2006/relationships/image" Target="../media/image8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89.tif"/><Relationship Id="rId5" Type="http://schemas.openxmlformats.org/officeDocument/2006/relationships/image" Target="../media/image88.tif"/><Relationship Id="rId4" Type="http://schemas.openxmlformats.org/officeDocument/2006/relationships/image" Target="../media/image84.tif"/><Relationship Id="rId9" Type="http://schemas.openxmlformats.org/officeDocument/2006/relationships/image" Target="../media/image85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tiff"/><Relationship Id="rId3" Type="http://schemas.openxmlformats.org/officeDocument/2006/relationships/image" Target="../media/image91.png"/><Relationship Id="rId7" Type="http://schemas.openxmlformats.org/officeDocument/2006/relationships/image" Target="../media/image93.png"/><Relationship Id="rId2" Type="http://schemas.openxmlformats.org/officeDocument/2006/relationships/image" Target="../media/image90.tiff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83.tif"/><Relationship Id="rId5" Type="http://schemas.openxmlformats.org/officeDocument/2006/relationships/image" Target="../media/image85.tif"/><Relationship Id="rId4" Type="http://schemas.openxmlformats.org/officeDocument/2006/relationships/image" Target="../media/image92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jpeg"/><Relationship Id="rId3" Type="http://schemas.openxmlformats.org/officeDocument/2006/relationships/image" Target="../media/image95.tif"/><Relationship Id="rId7" Type="http://schemas.openxmlformats.org/officeDocument/2006/relationships/chart" Target="../charts/chart7.xml"/><Relationship Id="rId2" Type="http://schemas.openxmlformats.org/officeDocument/2006/relationships/image" Target="../media/image87.tif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96.tif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7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jpeg"/><Relationship Id="rId3" Type="http://schemas.openxmlformats.org/officeDocument/2006/relationships/image" Target="../media/image99.jpeg"/><Relationship Id="rId7" Type="http://schemas.openxmlformats.org/officeDocument/2006/relationships/image" Target="../media/image102.jpe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1.jpeg"/><Relationship Id="rId5" Type="http://schemas.openxmlformats.org/officeDocument/2006/relationships/image" Target="../media/image100.jpeg"/><Relationship Id="rId4" Type="http://schemas.openxmlformats.org/officeDocument/2006/relationships/image" Target="../media/image17.jpeg"/><Relationship Id="rId9" Type="http://schemas.openxmlformats.org/officeDocument/2006/relationships/image" Target="../media/image104.jpe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g"/><Relationship Id="rId1" Type="http://schemas.openxmlformats.org/officeDocument/2006/relationships/slideLayout" Target="../slideLayouts/slideLayout28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20.png"/><Relationship Id="rId4" Type="http://schemas.openxmlformats.org/officeDocument/2006/relationships/image" Target="../media/image10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1.PNG"/><Relationship Id="rId4" Type="http://schemas.openxmlformats.org/officeDocument/2006/relationships/image" Target="../media/image11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5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0.jpeg"/><Relationship Id="rId4" Type="http://schemas.openxmlformats.org/officeDocument/2006/relationships/image" Target="../media/image119.jpe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83568" y="3501008"/>
            <a:ext cx="3963817" cy="1745331"/>
          </a:xfrm>
        </p:spPr>
        <p:txBody>
          <a:bodyPr/>
          <a:lstStyle/>
          <a:p>
            <a:pPr algn="ctr"/>
            <a:r>
              <a:rPr lang="en-AU" sz="2000" dirty="0"/>
              <a:t>Chiara Neto</a:t>
            </a:r>
          </a:p>
          <a:p>
            <a:pPr algn="ctr"/>
            <a:r>
              <a:rPr lang="en-AU" sz="2000" dirty="0"/>
              <a:t>School of Chemistry</a:t>
            </a:r>
          </a:p>
          <a:p>
            <a:pPr algn="ctr"/>
            <a:r>
              <a:rPr lang="en-AU" sz="2000" dirty="0"/>
              <a:t>University of Sydney Nano Institute The University of Sydney</a:t>
            </a:r>
          </a:p>
          <a:p>
            <a:pPr algn="ctr"/>
            <a:r>
              <a:rPr lang="en-AU" sz="2000" dirty="0"/>
              <a:t>NSW 2006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440" y="188640"/>
            <a:ext cx="2880000" cy="1943573"/>
          </a:xfrm>
          <a:prstGeom prst="rect">
            <a:avLst/>
          </a:prstGeom>
        </p:spPr>
      </p:pic>
      <p:sp>
        <p:nvSpPr>
          <p:cNvPr id="11" name="Title 3"/>
          <p:cNvSpPr txBox="1">
            <a:spLocks/>
          </p:cNvSpPr>
          <p:nvPr/>
        </p:nvSpPr>
        <p:spPr bwMode="auto">
          <a:xfrm>
            <a:off x="35495" y="1556792"/>
            <a:ext cx="5391465" cy="1322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accent1"/>
                </a:solidFill>
                <a:latin typeface="Tw Cen MT"/>
                <a:ea typeface="ＭＳ Ｐゴシック" charset="0"/>
                <a:cs typeface="Tw Cen MT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9pPr>
          </a:lstStyle>
          <a:p>
            <a:pPr algn="ctr"/>
            <a:r>
              <a:rPr lang="en-AU" dirty="0"/>
              <a:t>Anti-fouling and Slippery Properties of Lubricant-Infused Surfaces </a:t>
            </a:r>
            <a:r>
              <a:rPr lang="en-AU" b="0" dirty="0"/>
              <a:t>	</a:t>
            </a: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179512" y="165611"/>
            <a:ext cx="223997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chemeClr val="accent1"/>
                </a:solidFill>
                <a:ea typeface="ＭＳ Ｐゴシック" charset="0"/>
              </a:rPr>
              <a:t>14</a:t>
            </a:r>
            <a:r>
              <a:rPr lang="en-US" sz="1400" baseline="30000" dirty="0">
                <a:solidFill>
                  <a:schemeClr val="accent1"/>
                </a:solidFill>
                <a:ea typeface="ＭＳ Ｐゴシック" charset="0"/>
              </a:rPr>
              <a:t>th</a:t>
            </a:r>
            <a:r>
              <a:rPr lang="en-US" sz="1400" dirty="0">
                <a:solidFill>
                  <a:schemeClr val="accent1"/>
                </a:solidFill>
                <a:ea typeface="ＭＳ Ｐゴシック" charset="0"/>
              </a:rPr>
              <a:t> August 2018, VASSCAA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046234" y="5745568"/>
            <a:ext cx="1661670" cy="376476"/>
            <a:chOff x="1747082" y="5466828"/>
            <a:chExt cx="1661670" cy="37647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7082" y="5466828"/>
              <a:ext cx="360000" cy="36000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053701" y="5473972"/>
              <a:ext cx="13550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dirty="0"/>
                <a:t>@netogroup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073783" y="6308630"/>
            <a:ext cx="1606572" cy="369332"/>
            <a:chOff x="1907704" y="5877272"/>
            <a:chExt cx="1606572" cy="369332"/>
          </a:xfrm>
        </p:grpSpPr>
        <p:sp>
          <p:nvSpPr>
            <p:cNvPr id="2" name="Rectangle 1"/>
            <p:cNvSpPr/>
            <p:nvPr/>
          </p:nvSpPr>
          <p:spPr>
            <a:xfrm>
              <a:off x="2195736" y="5877272"/>
              <a:ext cx="131854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AU" dirty="0"/>
                <a:t>@</a:t>
              </a:r>
              <a:r>
                <a:rPr lang="en-AU" dirty="0" err="1"/>
                <a:t>ChiaraOz</a:t>
              </a:r>
              <a:endParaRPr lang="en-AU" dirty="0"/>
            </a:p>
          </p:txBody>
        </p:sp>
        <p:pic>
          <p:nvPicPr>
            <p:cNvPr id="14" name="Picture 13" descr="Twitter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704" y="5881938"/>
              <a:ext cx="360000" cy="360000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02"/>
          <a:stretch/>
        </p:blipFill>
        <p:spPr>
          <a:xfrm>
            <a:off x="5724440" y="2215667"/>
            <a:ext cx="2880000" cy="237594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73E95B4-59AB-453B-A32E-E7339C166F8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3" t="-550" r="8007" b="-17691"/>
          <a:stretch/>
        </p:blipFill>
        <p:spPr>
          <a:xfrm>
            <a:off x="5652440" y="4675065"/>
            <a:ext cx="2952000" cy="242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52009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79A4946-8DE0-0844-AC2E-B84E77C2F6E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538935"/>
            <a:ext cx="3600000" cy="203571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CE63615-39EF-3B41-ABF1-FEBC2A4E3A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3068960"/>
            <a:ext cx="3600000" cy="20357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DC5775A-B365-164E-8D2F-A3D9C254F5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1529" y="18876"/>
            <a:ext cx="3849053" cy="68580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BB23767-2295-6D46-810F-EB07BB7B6E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947" y="18876"/>
            <a:ext cx="38490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0509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A19D665-0FA8-BC48-B8CA-F0A603839AB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260648"/>
            <a:ext cx="3664286" cy="6480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79A4946-8DE0-0844-AC2E-B84E77C2F6E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4037" y="404664"/>
            <a:ext cx="4966277" cy="280831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750055E-91B7-2C41-8CEA-1AD35A0BFB8C}"/>
              </a:ext>
            </a:extLst>
          </p:cNvPr>
          <p:cNvSpPr/>
          <p:nvPr/>
        </p:nvSpPr>
        <p:spPr>
          <a:xfrm>
            <a:off x="4051152" y="1073906"/>
            <a:ext cx="1440160" cy="72008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CA4DFDC-341C-DF44-BEC2-81141955936E}"/>
              </a:ext>
            </a:extLst>
          </p:cNvPr>
          <p:cNvCxnSpPr>
            <a:cxnSpLocks/>
          </p:cNvCxnSpPr>
          <p:nvPr/>
        </p:nvCxnSpPr>
        <p:spPr>
          <a:xfrm flipH="1">
            <a:off x="4034038" y="1808819"/>
            <a:ext cx="17114" cy="1712962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1EA86F5-C254-054C-878D-2B5C77D46808}"/>
              </a:ext>
            </a:extLst>
          </p:cNvPr>
          <p:cNvCxnSpPr>
            <a:cxnSpLocks/>
          </p:cNvCxnSpPr>
          <p:nvPr/>
        </p:nvCxnSpPr>
        <p:spPr>
          <a:xfrm>
            <a:off x="5491312" y="1808819"/>
            <a:ext cx="3475095" cy="176419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F013B3AB-07D1-584F-922B-1B4E84AA44B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" t="18747" r="71253" b="54016"/>
          <a:stretch/>
        </p:blipFill>
        <p:spPr>
          <a:xfrm>
            <a:off x="4002584" y="3550073"/>
            <a:ext cx="4963823" cy="2697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664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683568" y="3501008"/>
            <a:ext cx="3963817" cy="1745331"/>
          </a:xfrm>
        </p:spPr>
        <p:txBody>
          <a:bodyPr/>
          <a:lstStyle/>
          <a:p>
            <a:pPr algn="ctr"/>
            <a:r>
              <a:rPr lang="en-AU" sz="2000" dirty="0"/>
              <a:t>Chiara Neto</a:t>
            </a:r>
          </a:p>
          <a:p>
            <a:pPr algn="ctr"/>
            <a:r>
              <a:rPr lang="en-AU" sz="2000" dirty="0"/>
              <a:t>School of Chemistry</a:t>
            </a:r>
          </a:p>
          <a:p>
            <a:pPr algn="ctr"/>
            <a:r>
              <a:rPr lang="en-AU" sz="2000" dirty="0"/>
              <a:t>University of Sydney Nano Institute The University of Sydney</a:t>
            </a:r>
          </a:p>
          <a:p>
            <a:pPr algn="ctr"/>
            <a:r>
              <a:rPr lang="en-AU" sz="2000" dirty="0"/>
              <a:t>NSW 2006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440" y="188640"/>
            <a:ext cx="2880000" cy="1943573"/>
          </a:xfrm>
          <a:prstGeom prst="rect">
            <a:avLst/>
          </a:prstGeom>
        </p:spPr>
      </p:pic>
      <p:sp>
        <p:nvSpPr>
          <p:cNvPr id="11" name="Title 3"/>
          <p:cNvSpPr txBox="1">
            <a:spLocks/>
          </p:cNvSpPr>
          <p:nvPr/>
        </p:nvSpPr>
        <p:spPr bwMode="auto">
          <a:xfrm>
            <a:off x="35495" y="1556792"/>
            <a:ext cx="5391465" cy="1322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accent1"/>
                </a:solidFill>
                <a:latin typeface="Tw Cen MT"/>
                <a:ea typeface="ＭＳ Ｐゴシック" charset="0"/>
                <a:cs typeface="Tw Cen MT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accent1"/>
                </a:solidFill>
                <a:latin typeface="Tw Cen MT" charset="0"/>
                <a:ea typeface="ＭＳ Ｐゴシック" charset="0"/>
              </a:defRPr>
            </a:lvl9pPr>
          </a:lstStyle>
          <a:p>
            <a:pPr algn="ctr"/>
            <a:r>
              <a:rPr lang="en-AU" dirty="0"/>
              <a:t>Anti-fouling and Slippery Properties of Lubricant-Infused Surfaces </a:t>
            </a:r>
            <a:r>
              <a:rPr lang="en-AU" b="0" dirty="0"/>
              <a:t>	</a:t>
            </a: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179512" y="165611"/>
            <a:ext cx="223997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dirty="0">
                <a:solidFill>
                  <a:schemeClr val="accent1"/>
                </a:solidFill>
                <a:ea typeface="ＭＳ Ｐゴシック" charset="0"/>
              </a:rPr>
              <a:t>14</a:t>
            </a:r>
            <a:r>
              <a:rPr lang="en-US" sz="1400" baseline="30000" dirty="0">
                <a:solidFill>
                  <a:schemeClr val="accent1"/>
                </a:solidFill>
                <a:ea typeface="ＭＳ Ｐゴシック" charset="0"/>
              </a:rPr>
              <a:t>th</a:t>
            </a:r>
            <a:r>
              <a:rPr lang="en-US" sz="1400" dirty="0">
                <a:solidFill>
                  <a:schemeClr val="accent1"/>
                </a:solidFill>
                <a:ea typeface="ＭＳ Ｐゴシック" charset="0"/>
              </a:rPr>
              <a:t> August 2018, VASSCAA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2046234" y="5745568"/>
            <a:ext cx="1661670" cy="376476"/>
            <a:chOff x="1747082" y="5466828"/>
            <a:chExt cx="1661670" cy="37647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7082" y="5466828"/>
              <a:ext cx="360000" cy="36000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053701" y="5473972"/>
              <a:ext cx="13550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dirty="0"/>
                <a:t>@netogroup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073783" y="6308630"/>
            <a:ext cx="1606572" cy="369332"/>
            <a:chOff x="1907704" y="5877272"/>
            <a:chExt cx="1606572" cy="369332"/>
          </a:xfrm>
        </p:grpSpPr>
        <p:sp>
          <p:nvSpPr>
            <p:cNvPr id="2" name="Rectangle 1"/>
            <p:cNvSpPr/>
            <p:nvPr/>
          </p:nvSpPr>
          <p:spPr>
            <a:xfrm>
              <a:off x="2195736" y="5877272"/>
              <a:ext cx="131854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AU" dirty="0"/>
                <a:t>@</a:t>
              </a:r>
              <a:r>
                <a:rPr lang="en-AU" dirty="0" err="1"/>
                <a:t>ChiaraOz</a:t>
              </a:r>
              <a:endParaRPr lang="en-AU" dirty="0"/>
            </a:p>
          </p:txBody>
        </p:sp>
        <p:pic>
          <p:nvPicPr>
            <p:cNvPr id="14" name="Picture 13" descr="Twitter.pn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07704" y="5881938"/>
              <a:ext cx="360000" cy="360000"/>
            </a:xfrm>
            <a:prstGeom prst="rect">
              <a:avLst/>
            </a:prstGeom>
          </p:spPr>
        </p:pic>
      </p:grp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502"/>
          <a:stretch/>
        </p:blipFill>
        <p:spPr>
          <a:xfrm>
            <a:off x="5724440" y="2215667"/>
            <a:ext cx="2880000" cy="237594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73E95B4-59AB-453B-A32E-E7339C166F8D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33" t="-550" r="8007" b="-17691"/>
          <a:stretch/>
        </p:blipFill>
        <p:spPr>
          <a:xfrm>
            <a:off x="5652440" y="4675065"/>
            <a:ext cx="2952000" cy="242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9815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9857" y="1601801"/>
            <a:ext cx="2158162" cy="263353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Slippery Liquid-infused Surfaces (SLIPS)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359891"/>
            <a:ext cx="5761336" cy="2231826"/>
          </a:xfrm>
        </p:spPr>
        <p:txBody>
          <a:bodyPr>
            <a:normAutofit/>
          </a:bodyPr>
          <a:lstStyle/>
          <a:p>
            <a:r>
              <a:rPr lang="en-AU" sz="2000" dirty="0"/>
              <a:t>Surfaces inspired by the pitcher plant</a:t>
            </a:r>
          </a:p>
          <a:p>
            <a:r>
              <a:rPr lang="en-AU" sz="2000" dirty="0"/>
              <a:t>The microstructure traps a lubricant layer, which makes a smooth slippery surface.</a:t>
            </a:r>
          </a:p>
          <a:p>
            <a:endParaRPr lang="en-AU" sz="2000" dirty="0"/>
          </a:p>
        </p:txBody>
      </p:sp>
      <p:sp>
        <p:nvSpPr>
          <p:cNvPr id="8" name="Rectangle 7"/>
          <p:cNvSpPr/>
          <p:nvPr/>
        </p:nvSpPr>
        <p:spPr>
          <a:xfrm>
            <a:off x="3779383" y="4696873"/>
            <a:ext cx="27604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sz="1400" dirty="0"/>
              <a:t>       Trumpet Pitcher Plant SEM </a:t>
            </a:r>
          </a:p>
        </p:txBody>
      </p:sp>
      <p:sp>
        <p:nvSpPr>
          <p:cNvPr id="9" name="Rectangle 8"/>
          <p:cNvSpPr/>
          <p:nvPr/>
        </p:nvSpPr>
        <p:spPr>
          <a:xfrm>
            <a:off x="6374783" y="4201343"/>
            <a:ext cx="259756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400" dirty="0"/>
              <a:t>Trumpet Pitcher Plant	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AE3B5E8-24AF-9844-92B7-C133B220B0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630" y="5251154"/>
            <a:ext cx="8161178" cy="858652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8ADB06A4-9804-5B4A-9001-29584A242782}"/>
              </a:ext>
            </a:extLst>
          </p:cNvPr>
          <p:cNvGrpSpPr/>
          <p:nvPr/>
        </p:nvGrpSpPr>
        <p:grpSpPr>
          <a:xfrm>
            <a:off x="4107363" y="2412018"/>
            <a:ext cx="3258330" cy="2290040"/>
            <a:chOff x="4107363" y="2412018"/>
            <a:chExt cx="3258330" cy="2290040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07363" y="2714610"/>
              <a:ext cx="2158162" cy="1987448"/>
            </a:xfrm>
            <a:prstGeom prst="rect">
              <a:avLst/>
            </a:prstGeom>
          </p:spPr>
        </p:pic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6538B1E8-327C-D745-BB10-6B8B288DC4D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107364" y="2412018"/>
              <a:ext cx="3235363" cy="302592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89F00214-E303-4D48-9CF9-9FD9351DD74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265525" y="2412018"/>
              <a:ext cx="1100168" cy="2246859"/>
            </a:xfrm>
            <a:prstGeom prst="line">
              <a:avLst/>
            </a:prstGeom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45794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3FA05F-435D-4BF4-A711-EAB849012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latin typeface="+mj-lt"/>
                <a:ea typeface="Cambria Math" panose="02040503050406030204" pitchFamily="18" charset="0"/>
              </a:rPr>
              <a:t>Slippery liquid-infused surfaces (SLIPS)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2C3DE2-4C4E-4C76-9711-1AAE78404720}"/>
              </a:ext>
            </a:extLst>
          </p:cNvPr>
          <p:cNvSpPr txBox="1"/>
          <p:nvPr/>
        </p:nvSpPr>
        <p:spPr>
          <a:xfrm>
            <a:off x="741239" y="1602196"/>
            <a:ext cx="857367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>
                <a:latin typeface="+mj-lt"/>
                <a:ea typeface="Cambria Math" panose="02040503050406030204" pitchFamily="18" charset="0"/>
              </a:rPr>
              <a:t>Omniphobic</a:t>
            </a:r>
            <a:r>
              <a:rPr lang="en-AU" sz="2400" baseline="30000" dirty="0">
                <a:latin typeface="+mj-lt"/>
                <a:ea typeface="Cambria Math" panose="02040503050406030204" pitchFamily="18" charset="0"/>
              </a:rPr>
              <a:t>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2400" dirty="0">
              <a:latin typeface="+mj-lt"/>
              <a:ea typeface="Cambria Math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2400" dirty="0">
              <a:latin typeface="+mj-lt"/>
              <a:ea typeface="Cambria Math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>
                <a:latin typeface="+mj-lt"/>
                <a:ea typeface="Cambria Math" panose="02040503050406030204" pitchFamily="18" charset="0"/>
              </a:rPr>
              <a:t>Anti-icing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2400" dirty="0">
              <a:latin typeface="+mj-lt"/>
              <a:ea typeface="Cambria Math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2400" dirty="0">
              <a:latin typeface="+mj-lt"/>
              <a:ea typeface="Cambria Math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>
                <a:latin typeface="+mj-lt"/>
                <a:ea typeface="Cambria Math" panose="02040503050406030204" pitchFamily="18" charset="0"/>
              </a:rPr>
              <a:t>Anti-fouling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2400" dirty="0">
              <a:latin typeface="+mj-lt"/>
              <a:ea typeface="Cambria Math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2400" dirty="0">
              <a:latin typeface="+mj-lt"/>
              <a:ea typeface="Cambria Math" panose="020405030504060302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sz="2400" dirty="0">
                <a:latin typeface="+mj-lt"/>
                <a:ea typeface="Cambria Math" panose="02040503050406030204" pitchFamily="18" charset="0"/>
              </a:rPr>
              <a:t>Potentially anti-drag</a:t>
            </a:r>
            <a:r>
              <a:rPr lang="en-AU" sz="2400" baseline="30000" dirty="0">
                <a:latin typeface="+mj-lt"/>
                <a:ea typeface="Cambria Math" panose="02040503050406030204" pitchFamily="18" charset="0"/>
              </a:rPr>
              <a:t>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sz="2400" dirty="0">
              <a:latin typeface="+mj-lt"/>
              <a:ea typeface="Cambria Math" panose="02040503050406030204" pitchFamily="18" charset="0"/>
            </a:endParaRPr>
          </a:p>
          <a:p>
            <a:endParaRPr lang="en-AU" sz="2400" dirty="0">
              <a:latin typeface="+mj-lt"/>
              <a:ea typeface="Cambria Math" panose="02040503050406030204" pitchFamily="18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FE0677A-5066-43C2-AF49-3F8B6602C43F}"/>
              </a:ext>
            </a:extLst>
          </p:cNvPr>
          <p:cNvSpPr/>
          <p:nvPr/>
        </p:nvSpPr>
        <p:spPr>
          <a:xfrm>
            <a:off x="5308025" y="5100417"/>
            <a:ext cx="184121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http://bit.ly/2z0IMJP</a:t>
            </a:r>
          </a:p>
        </p:txBody>
      </p:sp>
      <p:pic>
        <p:nvPicPr>
          <p:cNvPr id="5124" name="Picture 4" descr="Image result for anti icing">
            <a:extLst>
              <a:ext uri="{FF2B5EF4-FFF2-40B4-BE49-F238E27FC236}">
                <a16:creationId xmlns:a16="http://schemas.microsoft.com/office/drawing/2014/main" id="{2EA7E87C-01C8-4A7E-BB41-A75038E7CF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8078" y="1044228"/>
            <a:ext cx="3005553" cy="2254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04146D6-39E7-4D0A-A9C1-3FE9C4BD730E}"/>
              </a:ext>
            </a:extLst>
          </p:cNvPr>
          <p:cNvSpPr/>
          <p:nvPr/>
        </p:nvSpPr>
        <p:spPr>
          <a:xfrm>
            <a:off x="5652437" y="3293069"/>
            <a:ext cx="181235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http://bit.ly/2lA71f6</a:t>
            </a:r>
          </a:p>
        </p:txBody>
      </p:sp>
      <p:sp>
        <p:nvSpPr>
          <p:cNvPr id="2" name="Rectangle 1"/>
          <p:cNvSpPr/>
          <p:nvPr/>
        </p:nvSpPr>
        <p:spPr>
          <a:xfrm>
            <a:off x="449070" y="5913890"/>
            <a:ext cx="8820472" cy="58477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AU" sz="1600" dirty="0"/>
              <a:t>[1] Wong, Kang, Tang, </a:t>
            </a:r>
            <a:r>
              <a:rPr lang="en-AU" sz="1600" dirty="0" err="1"/>
              <a:t>Smythe</a:t>
            </a:r>
            <a:r>
              <a:rPr lang="en-AU" sz="1600" dirty="0"/>
              <a:t>, Hatton, </a:t>
            </a:r>
            <a:r>
              <a:rPr lang="en-AU" sz="1600" dirty="0" err="1"/>
              <a:t>Grinthal</a:t>
            </a:r>
            <a:r>
              <a:rPr lang="en-AU" sz="1600" dirty="0"/>
              <a:t>, J. Aizenberg, </a:t>
            </a:r>
            <a:r>
              <a:rPr lang="en-AU" sz="1600" i="1" dirty="0"/>
              <a:t>Nature 2011, 477, 443-447.</a:t>
            </a:r>
          </a:p>
          <a:p>
            <a:endParaRPr lang="en-AU" sz="1600" i="1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0B826E7-F555-7F4D-9F27-CB93DEE0BB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8078" y="3670546"/>
            <a:ext cx="3009600" cy="2114244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707B6EE-148D-D747-A32D-D59ED4A91C1D}"/>
              </a:ext>
            </a:extLst>
          </p:cNvPr>
          <p:cNvSpPr/>
          <p:nvPr/>
        </p:nvSpPr>
        <p:spPr>
          <a:xfrm>
            <a:off x="449070" y="6196211"/>
            <a:ext cx="691276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nl-NL" sz="1600" dirty="0">
                <a:latin typeface="+mj-lt"/>
              </a:rPr>
              <a:t>[2] Van Buren, T.; Smits, A. J., </a:t>
            </a:r>
            <a:r>
              <a:rPr lang="nl-NL" sz="1600" i="1" dirty="0">
                <a:latin typeface="+mj-lt"/>
              </a:rPr>
              <a:t>J. Fluid Mech. 2017, 827, 448-456.</a:t>
            </a:r>
          </a:p>
        </p:txBody>
      </p:sp>
    </p:spTree>
    <p:extLst>
      <p:ext uri="{BB962C8B-B14F-4D97-AF65-F5344CB8AC3E}">
        <p14:creationId xmlns:p14="http://schemas.microsoft.com/office/powerpoint/2010/main" val="33581110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026"/>
          <p:cNvSpPr>
            <a:spLocks noGrp="1"/>
          </p:cNvSpPr>
          <p:nvPr>
            <p:ph type="title"/>
          </p:nvPr>
        </p:nvSpPr>
        <p:spPr>
          <a:xfrm>
            <a:off x="323528" y="29369"/>
            <a:ext cx="8229600" cy="1143000"/>
          </a:xfrm>
        </p:spPr>
        <p:txBody>
          <a:bodyPr/>
          <a:lstStyle/>
          <a:p>
            <a:r>
              <a:rPr lang="en-AU" dirty="0">
                <a:latin typeface="+mj-lt"/>
                <a:cs typeface="Arial"/>
              </a:rPr>
              <a:t>Outline</a:t>
            </a:r>
          </a:p>
        </p:txBody>
      </p:sp>
      <p:sp>
        <p:nvSpPr>
          <p:cNvPr id="135224" name="Text Box 1080"/>
          <p:cNvSpPr txBox="1">
            <a:spLocks noChangeArrowheads="1"/>
          </p:cNvSpPr>
          <p:nvPr/>
        </p:nvSpPr>
        <p:spPr bwMode="auto">
          <a:xfrm>
            <a:off x="2402353" y="5214520"/>
            <a:ext cx="391485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1" dirty="0">
                <a:latin typeface="Arial"/>
                <a:cs typeface="Arial"/>
              </a:rPr>
              <a:t>4. Quantifying drag-reduction</a:t>
            </a:r>
            <a:endParaRPr lang="en-US" sz="2000" dirty="0">
              <a:latin typeface="Arial"/>
              <a:cs typeface="Arial"/>
            </a:endParaRPr>
          </a:p>
        </p:txBody>
      </p:sp>
      <p:grpSp>
        <p:nvGrpSpPr>
          <p:cNvPr id="19" name="Group 18"/>
          <p:cNvGrpSpPr>
            <a:grpSpLocks noChangeAspect="1"/>
          </p:cNvGrpSpPr>
          <p:nvPr/>
        </p:nvGrpSpPr>
        <p:grpSpPr>
          <a:xfrm>
            <a:off x="515699" y="5142309"/>
            <a:ext cx="1199268" cy="1251784"/>
            <a:chOff x="4862513" y="1673226"/>
            <a:chExt cx="3485904" cy="3638550"/>
          </a:xfrm>
        </p:grpSpPr>
        <p:pic>
          <p:nvPicPr>
            <p:cNvPr id="21" name="Picture 14" descr="slip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32363" y="1673226"/>
              <a:ext cx="3063875" cy="3638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" name="Rectangle 15"/>
            <p:cNvSpPr>
              <a:spLocks noChangeArrowheads="1"/>
            </p:cNvSpPr>
            <p:nvPr/>
          </p:nvSpPr>
          <p:spPr bwMode="auto">
            <a:xfrm>
              <a:off x="4862513" y="1673226"/>
              <a:ext cx="3062287" cy="2665413"/>
            </a:xfrm>
            <a:prstGeom prst="rect">
              <a:avLst/>
            </a:prstGeom>
            <a:solidFill>
              <a:srgbClr val="0066FF">
                <a:alpha val="30196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508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GB" sz="2400">
                <a:solidFill>
                  <a:schemeClr val="tx1"/>
                </a:solidFill>
                <a:latin typeface="Arial"/>
                <a:cs typeface="Arial"/>
              </a:endParaRPr>
            </a:p>
          </p:txBody>
        </p:sp>
        <p:sp>
          <p:nvSpPr>
            <p:cNvPr id="23" name="Text Box 17"/>
            <p:cNvSpPr txBox="1">
              <a:spLocks noChangeArrowheads="1"/>
            </p:cNvSpPr>
            <p:nvPr/>
          </p:nvSpPr>
          <p:spPr bwMode="auto">
            <a:xfrm>
              <a:off x="5982261" y="4402441"/>
              <a:ext cx="1610041" cy="894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rgbClr val="FFFFCC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rgbClr val="FFFFCC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rgbClr val="FFFFCC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rgbClr val="FFFFCC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rgbClr val="FFFFCC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GB" sz="1400" dirty="0">
                  <a:solidFill>
                    <a:schemeClr val="tx1"/>
                  </a:solidFill>
                  <a:latin typeface="Arial"/>
                  <a:cs typeface="Arial"/>
                </a:rPr>
                <a:t>solid</a:t>
              </a:r>
            </a:p>
          </p:txBody>
        </p:sp>
        <p:sp>
          <p:nvSpPr>
            <p:cNvPr id="24" name="Text Box 18"/>
            <p:cNvSpPr txBox="1">
              <a:spLocks noChangeArrowheads="1"/>
            </p:cNvSpPr>
            <p:nvPr/>
          </p:nvSpPr>
          <p:spPr bwMode="auto">
            <a:xfrm>
              <a:off x="6593135" y="3257553"/>
              <a:ext cx="1755282" cy="8946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rgbClr val="FFFFCC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 sz="2000">
                  <a:solidFill>
                    <a:srgbClr val="FFFFCC"/>
                  </a:solidFill>
                  <a:latin typeface="Arial" charset="0"/>
                  <a:ea typeface="ＭＳ Ｐゴシック" charset="0"/>
                </a:defRPr>
              </a:lvl2pPr>
              <a:lvl3pPr marL="1143000" indent="-228600">
                <a:defRPr sz="2000">
                  <a:solidFill>
                    <a:srgbClr val="FFFFCC"/>
                  </a:solidFill>
                  <a:latin typeface="Arial" charset="0"/>
                  <a:ea typeface="ＭＳ Ｐゴシック" charset="0"/>
                </a:defRPr>
              </a:lvl3pPr>
              <a:lvl4pPr marL="1600200" indent="-228600">
                <a:defRPr sz="2000">
                  <a:solidFill>
                    <a:srgbClr val="FFFFCC"/>
                  </a:solidFill>
                  <a:latin typeface="Arial" charset="0"/>
                  <a:ea typeface="ＭＳ Ｐゴシック" charset="0"/>
                </a:defRPr>
              </a:lvl4pPr>
              <a:lvl5pPr marL="2057400" indent="-228600">
                <a:defRPr sz="2000">
                  <a:solidFill>
                    <a:srgbClr val="FFFFCC"/>
                  </a:solidFill>
                  <a:latin typeface="Arial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ctr"/>
              <a:r>
                <a:rPr lang="en-GB" sz="1400" dirty="0">
                  <a:solidFill>
                    <a:schemeClr val="tx1"/>
                  </a:solidFill>
                  <a:latin typeface="Arial"/>
                  <a:cs typeface="Arial"/>
                </a:rPr>
                <a:t>liquid</a:t>
              </a:r>
            </a:p>
          </p:txBody>
        </p:sp>
      </p:grpSp>
      <p:sp>
        <p:nvSpPr>
          <p:cNvPr id="135225" name="Text Box 1081"/>
          <p:cNvSpPr txBox="1">
            <a:spLocks noChangeArrowheads="1"/>
          </p:cNvSpPr>
          <p:nvPr/>
        </p:nvSpPr>
        <p:spPr bwMode="auto">
          <a:xfrm>
            <a:off x="2404595" y="1402259"/>
            <a:ext cx="51989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1" dirty="0">
                <a:latin typeface="Arial"/>
                <a:cs typeface="Arial"/>
              </a:rPr>
              <a:t>1. Anti-fouling wrinkled polymer surfaces</a:t>
            </a:r>
          </a:p>
        </p:txBody>
      </p:sp>
      <p:pic>
        <p:nvPicPr>
          <p:cNvPr id="8" name="Picture 7" descr="1. Twisting Pathways_Scarratt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854"/>
          <a:stretch/>
        </p:blipFill>
        <p:spPr>
          <a:xfrm>
            <a:off x="537334" y="1172369"/>
            <a:ext cx="1253653" cy="126000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BA98747-395E-7F40-BBFE-870A788925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9839" r="48217" b="48316"/>
          <a:stretch/>
        </p:blipFill>
        <p:spPr>
          <a:xfrm>
            <a:off x="481091" y="4145193"/>
            <a:ext cx="1260000" cy="948039"/>
          </a:xfrm>
          <a:prstGeom prst="rect">
            <a:avLst/>
          </a:prstGeom>
        </p:spPr>
      </p:pic>
      <p:sp>
        <p:nvSpPr>
          <p:cNvPr id="33" name="Text Box 1081">
            <a:extLst>
              <a:ext uri="{FF2B5EF4-FFF2-40B4-BE49-F238E27FC236}">
                <a16:creationId xmlns:a16="http://schemas.microsoft.com/office/drawing/2014/main" id="{6E429937-BB37-6C49-AD27-F8D1489A2E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8111" y="4181018"/>
            <a:ext cx="521328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000" b="1" dirty="0">
                <a:latin typeface="Arial"/>
                <a:cs typeface="Arial"/>
              </a:rPr>
              <a:t>3. Under water </a:t>
            </a:r>
            <a:r>
              <a:rPr lang="en-US" sz="2000" b="1" dirty="0" err="1">
                <a:latin typeface="Arial"/>
                <a:cs typeface="Arial"/>
              </a:rPr>
              <a:t>superoleophobic</a:t>
            </a:r>
            <a:r>
              <a:rPr lang="en-US" sz="2000" b="1" dirty="0">
                <a:latin typeface="Arial"/>
                <a:cs typeface="Arial"/>
              </a:rPr>
              <a:t> surfaces</a:t>
            </a:r>
          </a:p>
        </p:txBody>
      </p:sp>
      <p:sp>
        <p:nvSpPr>
          <p:cNvPr id="34" name="Text Box 1081">
            <a:extLst>
              <a:ext uri="{FF2B5EF4-FFF2-40B4-BE49-F238E27FC236}">
                <a16:creationId xmlns:a16="http://schemas.microsoft.com/office/drawing/2014/main" id="{928B7FF3-0447-9543-9557-73799BC5D8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98110" y="2673013"/>
            <a:ext cx="5342241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>
                <a:latin typeface="Arial"/>
                <a:cs typeface="Arial"/>
              </a:rPr>
              <a:t>2. Mapping lubricant film thickness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8F19A455-62A8-0C48-A09C-AA442280880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1" t="62520" r="86524" b="5708"/>
          <a:stretch/>
        </p:blipFill>
        <p:spPr bwMode="auto">
          <a:xfrm>
            <a:off x="539552" y="2481446"/>
            <a:ext cx="1260000" cy="16146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114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1. Teflon Wrinkles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802" y="980728"/>
            <a:ext cx="7685582" cy="4767263"/>
          </a:xfrm>
        </p:spPr>
        <p:txBody>
          <a:bodyPr>
            <a:normAutofit/>
          </a:bodyPr>
          <a:lstStyle/>
          <a:p>
            <a:pPr marL="0" indent="0">
              <a:buClr>
                <a:schemeClr val="accent6"/>
              </a:buClr>
              <a:buNone/>
            </a:pPr>
            <a:r>
              <a:rPr lang="en-AU" sz="2000" dirty="0"/>
              <a:t>Teflon wrinkles spontaneously upon shrinking of shrinkable substrates.</a:t>
            </a:r>
          </a:p>
          <a:p>
            <a:pPr marL="0" indent="0">
              <a:buClr>
                <a:schemeClr val="accent6"/>
              </a:buClr>
              <a:buNone/>
            </a:pPr>
            <a:r>
              <a:rPr lang="en-AU" sz="2000" dirty="0"/>
              <a:t>The wrinkled substrates are superhydrophobic and resistant to wear.</a:t>
            </a:r>
          </a:p>
        </p:txBody>
      </p:sp>
      <p:pic>
        <p:nvPicPr>
          <p:cNvPr id="47106" name="Picture 2" descr="C:\Users\Chiara\Documents\CHIARA\Lavori\Wrinkles\Figures\Figures\Teflon Spin Coat Process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700808"/>
            <a:ext cx="6696744" cy="240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4000402" y="5373216"/>
            <a:ext cx="514359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λ </a:t>
            </a:r>
            <a:r>
              <a:rPr lang="en-US" dirty="0"/>
              <a:t>wrinkle wavelength</a:t>
            </a:r>
          </a:p>
          <a:p>
            <a:r>
              <a:rPr lang="en-US" i="1" dirty="0"/>
              <a:t>h </a:t>
            </a:r>
            <a:r>
              <a:rPr lang="en-US" dirty="0"/>
              <a:t>layer thickness </a:t>
            </a:r>
          </a:p>
          <a:p>
            <a:r>
              <a:rPr lang="en-US" i="1" dirty="0" err="1"/>
              <a:t>E</a:t>
            </a:r>
            <a:r>
              <a:rPr lang="en-US" i="1" baseline="-25000" dirty="0" err="1"/>
              <a:t>f</a:t>
            </a:r>
            <a:r>
              <a:rPr lang="en-US" dirty="0"/>
              <a:t> , </a:t>
            </a:r>
            <a:r>
              <a:rPr lang="en-US" i="1" dirty="0" err="1"/>
              <a:t>E</a:t>
            </a:r>
            <a:r>
              <a:rPr lang="en-US" i="1" baseline="-25000" dirty="0" err="1"/>
              <a:t>s</a:t>
            </a:r>
            <a:r>
              <a:rPr lang="en-US" dirty="0" err="1"/>
              <a:t>Young’s</a:t>
            </a:r>
            <a:r>
              <a:rPr lang="en-US" dirty="0"/>
              <a:t> modulus of the top film and soft </a:t>
            </a:r>
            <a:r>
              <a:rPr lang="en-US" dirty="0" err="1"/>
              <a:t>substr</a:t>
            </a:r>
            <a:r>
              <a:rPr lang="en-US" dirty="0"/>
              <a:t>. </a:t>
            </a:r>
          </a:p>
        </p:txBody>
      </p:sp>
      <p:pic>
        <p:nvPicPr>
          <p:cNvPr id="47107" name="Picture 3" descr="C:\Users\Chiara\Documents\CHIARA\Lavori\Wrinkles\Figures\Figures\Shrink Progression Polyshrink.t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4077072"/>
            <a:ext cx="5400000" cy="1357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452320" y="2852936"/>
            <a:ext cx="15121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Shrinks to 30% of its original size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759" y="59723"/>
            <a:ext cx="1193478" cy="153447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668344" y="1594195"/>
            <a:ext cx="140230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AU" dirty="0"/>
              <a:t>Liam Scarratt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9592" y="5635910"/>
            <a:ext cx="20119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/>
              <a:t>λ</a:t>
            </a:r>
            <a:r>
              <a:rPr lang="en-US" dirty="0"/>
              <a:t>≈ 2π</a:t>
            </a:r>
            <a:r>
              <a:rPr lang="en-US" i="1" dirty="0"/>
              <a:t>h(</a:t>
            </a:r>
            <a:r>
              <a:rPr lang="en-US" i="1" dirty="0" err="1"/>
              <a:t>E</a:t>
            </a:r>
            <a:r>
              <a:rPr lang="en-US" i="1" baseline="-25000" dirty="0" err="1"/>
              <a:t>s</a:t>
            </a:r>
            <a:r>
              <a:rPr lang="en-US" i="1" dirty="0"/>
              <a:t>/3E</a:t>
            </a:r>
            <a:r>
              <a:rPr lang="en-US" i="1" baseline="-25000" dirty="0"/>
              <a:t>f</a:t>
            </a:r>
            <a:r>
              <a:rPr lang="en-US" i="1" dirty="0"/>
              <a:t>) </a:t>
            </a:r>
            <a:r>
              <a:rPr lang="en-US" i="1" baseline="30000" dirty="0"/>
              <a:t>1/3</a:t>
            </a:r>
          </a:p>
        </p:txBody>
      </p:sp>
      <p:sp>
        <p:nvSpPr>
          <p:cNvPr id="8" name="Rectangle 7"/>
          <p:cNvSpPr/>
          <p:nvPr/>
        </p:nvSpPr>
        <p:spPr>
          <a:xfrm>
            <a:off x="111299" y="6379049"/>
            <a:ext cx="7778205" cy="338554"/>
          </a:xfrm>
          <a:prstGeom prst="rect">
            <a:avLst/>
          </a:prstGeom>
          <a:solidFill>
            <a:srgbClr val="FFFFFF"/>
          </a:solidFill>
        </p:spPr>
        <p:txBody>
          <a:bodyPr wrap="square">
            <a:spAutoFit/>
          </a:bodyPr>
          <a:lstStyle/>
          <a:p>
            <a:pPr lvl="0"/>
            <a:r>
              <a:rPr lang="en-AU" sz="1600" dirty="0"/>
              <a:t>Scarratt, </a:t>
            </a:r>
            <a:r>
              <a:rPr lang="en-AU" sz="1600" i="1" dirty="0"/>
              <a:t>et al</a:t>
            </a:r>
            <a:r>
              <a:rPr lang="en-AU" sz="1600" dirty="0"/>
              <a:t>; </a:t>
            </a:r>
            <a:r>
              <a:rPr lang="en-AU" sz="1600" i="1" dirty="0"/>
              <a:t>ACS Appl. Mater. Interfaces</a:t>
            </a:r>
            <a:r>
              <a:rPr lang="en-AU" sz="1600" dirty="0"/>
              <a:t> 8, 6743−6750 (2016)</a:t>
            </a:r>
          </a:p>
        </p:txBody>
      </p:sp>
    </p:spTree>
    <p:extLst>
      <p:ext uri="{BB962C8B-B14F-4D97-AF65-F5344CB8AC3E}">
        <p14:creationId xmlns:p14="http://schemas.microsoft.com/office/powerpoint/2010/main" val="15656808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en-AU" dirty="0"/>
              <a:t>Infusion of Silicone Oil in Teflon Wrinkles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67544" y="2134017"/>
            <a:ext cx="1720204" cy="430887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AU" sz="2200" i="1" dirty="0"/>
              <a:t>0&lt;</a:t>
            </a:r>
            <a:r>
              <a:rPr lang="el-GR" sz="2200" i="1" dirty="0"/>
              <a:t>Θ</a:t>
            </a:r>
            <a:r>
              <a:rPr lang="en-US" sz="2200" baseline="-25000" dirty="0" err="1"/>
              <a:t>os</a:t>
            </a:r>
            <a:r>
              <a:rPr lang="en-US" sz="2200" baseline="-25000" dirty="0"/>
              <a:t>(a) </a:t>
            </a:r>
            <a:r>
              <a:rPr lang="en-US" sz="2200" dirty="0"/>
              <a:t>&lt;</a:t>
            </a:r>
            <a:r>
              <a:rPr lang="en-US" sz="2200" dirty="0" err="1"/>
              <a:t>θ</a:t>
            </a:r>
            <a:r>
              <a:rPr lang="en-US" sz="2200" baseline="-25000" dirty="0" err="1"/>
              <a:t>c</a:t>
            </a:r>
            <a:endParaRPr lang="en-US" sz="2200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611560" y="1484784"/>
            <a:ext cx="1348593" cy="430887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l-GR" sz="2200" i="1" dirty="0"/>
              <a:t>Θ</a:t>
            </a:r>
            <a:r>
              <a:rPr lang="en-US" sz="2200" baseline="-25000" dirty="0" err="1"/>
              <a:t>os</a:t>
            </a:r>
            <a:r>
              <a:rPr lang="en-US" sz="2200" baseline="-25000" dirty="0"/>
              <a:t>(a) </a:t>
            </a:r>
            <a:r>
              <a:rPr lang="en-US" sz="2200" dirty="0"/>
              <a:t>&gt;</a:t>
            </a:r>
            <a:r>
              <a:rPr lang="en-US" sz="2200" dirty="0" err="1"/>
              <a:t>θ</a:t>
            </a:r>
            <a:r>
              <a:rPr lang="en-US" sz="2200" baseline="-25000" dirty="0" err="1"/>
              <a:t>c</a:t>
            </a:r>
            <a:endParaRPr lang="en-US" sz="2200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395536" y="4726305"/>
            <a:ext cx="1705693" cy="430887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AU" sz="2200" i="1" dirty="0"/>
              <a:t>0&lt;</a:t>
            </a:r>
            <a:r>
              <a:rPr lang="el-GR" sz="2200" i="1" dirty="0"/>
              <a:t>Θ</a:t>
            </a:r>
            <a:r>
              <a:rPr lang="en-US" sz="2200" baseline="-25000" dirty="0" err="1"/>
              <a:t>os</a:t>
            </a:r>
            <a:r>
              <a:rPr lang="en-US" sz="2200" baseline="-25000" dirty="0"/>
              <a:t>(w) </a:t>
            </a:r>
            <a:r>
              <a:rPr lang="en-US" sz="2200" dirty="0"/>
              <a:t>&lt;</a:t>
            </a:r>
            <a:r>
              <a:rPr lang="en-US" sz="2200" dirty="0" err="1"/>
              <a:t>θ</a:t>
            </a:r>
            <a:r>
              <a:rPr lang="en-US" sz="2200" baseline="-25000" dirty="0" err="1"/>
              <a:t>c</a:t>
            </a:r>
            <a:endParaRPr lang="en-US" sz="2200" baseline="-25000" dirty="0"/>
          </a:p>
        </p:txBody>
      </p:sp>
      <p:sp>
        <p:nvSpPr>
          <p:cNvPr id="13" name="TextBox 12"/>
          <p:cNvSpPr txBox="1"/>
          <p:nvPr/>
        </p:nvSpPr>
        <p:spPr>
          <a:xfrm>
            <a:off x="683568" y="3861048"/>
            <a:ext cx="1370267" cy="430887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l-GR" sz="2200" i="1" dirty="0"/>
              <a:t>Θ</a:t>
            </a:r>
            <a:r>
              <a:rPr lang="en-US" sz="2200" baseline="-25000" dirty="0" err="1"/>
              <a:t>os</a:t>
            </a:r>
            <a:r>
              <a:rPr lang="en-US" sz="2200" baseline="-25000" dirty="0"/>
              <a:t>(w) </a:t>
            </a:r>
            <a:r>
              <a:rPr lang="en-US" sz="2200" dirty="0"/>
              <a:t>&gt;</a:t>
            </a:r>
            <a:r>
              <a:rPr lang="en-US" sz="2200" dirty="0" err="1"/>
              <a:t>θ</a:t>
            </a:r>
            <a:r>
              <a:rPr lang="en-US" sz="2200" baseline="-25000" dirty="0" err="1"/>
              <a:t>c</a:t>
            </a:r>
            <a:endParaRPr lang="en-US" sz="2200" baseline="-25000" dirty="0"/>
          </a:p>
        </p:txBody>
      </p:sp>
      <p:sp>
        <p:nvSpPr>
          <p:cNvPr id="7" name="Rectangle 6"/>
          <p:cNvSpPr/>
          <p:nvPr/>
        </p:nvSpPr>
        <p:spPr>
          <a:xfrm>
            <a:off x="251172" y="1484784"/>
            <a:ext cx="4608860" cy="13681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16" name="Rectangle 15"/>
          <p:cNvSpPr/>
          <p:nvPr/>
        </p:nvSpPr>
        <p:spPr>
          <a:xfrm>
            <a:off x="345138" y="3922345"/>
            <a:ext cx="4608860" cy="136815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" name="TextBox 3"/>
          <p:cNvSpPr txBox="1"/>
          <p:nvPr/>
        </p:nvSpPr>
        <p:spPr>
          <a:xfrm>
            <a:off x="3898149" y="3768456"/>
            <a:ext cx="572593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AU" sz="1400" dirty="0"/>
              <a:t>P4VP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92080" y="3645024"/>
            <a:ext cx="36420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AU" sz="1400" dirty="0"/>
              <a:t>PS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F45DAE4-8F01-BC4D-8591-D470D6B1121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35" b="20731"/>
          <a:stretch/>
        </p:blipFill>
        <p:spPr>
          <a:xfrm>
            <a:off x="7697280" y="116632"/>
            <a:ext cx="1195200" cy="1059255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B60247A9-68EB-0449-B128-AE8910DDBB5F}"/>
              </a:ext>
            </a:extLst>
          </p:cNvPr>
          <p:cNvSpPr txBox="1"/>
          <p:nvPr/>
        </p:nvSpPr>
        <p:spPr>
          <a:xfrm>
            <a:off x="7501846" y="1175225"/>
            <a:ext cx="160665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AU" dirty="0"/>
              <a:t>Cameron Ware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F1D4881-4C8E-5D42-968B-EA997FB5D297}"/>
              </a:ext>
            </a:extLst>
          </p:cNvPr>
          <p:cNvGrpSpPr/>
          <p:nvPr/>
        </p:nvGrpSpPr>
        <p:grpSpPr>
          <a:xfrm>
            <a:off x="7131874" y="1898241"/>
            <a:ext cx="2048637" cy="3900492"/>
            <a:chOff x="7131874" y="1898241"/>
            <a:chExt cx="2048637" cy="3900492"/>
          </a:xfrm>
        </p:grpSpPr>
        <p:pic>
          <p:nvPicPr>
            <p:cNvPr id="19" name="Content Placeholder 3">
              <a:extLst>
                <a:ext uri="{FF2B5EF4-FFF2-40B4-BE49-F238E27FC236}">
                  <a16:creationId xmlns:a16="http://schemas.microsoft.com/office/drawing/2014/main" id="{56F32F01-A32A-9640-9A3A-40042EDC99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50000"/>
            <a:stretch/>
          </p:blipFill>
          <p:spPr>
            <a:xfrm>
              <a:off x="7164288" y="1898241"/>
              <a:ext cx="1800000" cy="1610083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2756BFF-67E0-0140-ADB2-6A72E32AB40A}"/>
                </a:ext>
              </a:extLst>
            </p:cNvPr>
            <p:cNvSpPr txBox="1"/>
            <p:nvPr/>
          </p:nvSpPr>
          <p:spPr>
            <a:xfrm>
              <a:off x="7131874" y="3551964"/>
              <a:ext cx="2048637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/>
                <a:t>Our best infused Teflon wrinkles </a:t>
              </a:r>
            </a:p>
            <a:p>
              <a:r>
                <a:rPr lang="en-US" sz="2000" dirty="0"/>
                <a:t>have: </a:t>
              </a:r>
            </a:p>
            <a:p>
              <a:r>
                <a:rPr lang="en-US" sz="2000" dirty="0"/>
                <a:t>low roll-off angles</a:t>
              </a:r>
            </a:p>
            <a:p>
              <a:r>
                <a:rPr lang="en-US" sz="2000" dirty="0"/>
                <a:t>Cannot be marked</a:t>
              </a:r>
            </a:p>
            <a:p>
              <a:r>
                <a:rPr lang="en-US" sz="2000" dirty="0"/>
                <a:t>with markers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0360E6F-F6DB-8E4D-B7D3-EFB4CA2D2A4C}"/>
              </a:ext>
            </a:extLst>
          </p:cNvPr>
          <p:cNvGrpSpPr/>
          <p:nvPr/>
        </p:nvGrpSpPr>
        <p:grpSpPr>
          <a:xfrm>
            <a:off x="71177" y="764704"/>
            <a:ext cx="7129999" cy="5701957"/>
            <a:chOff x="105532" y="836545"/>
            <a:chExt cx="7129999" cy="5701957"/>
          </a:xfrm>
        </p:grpSpPr>
        <p:pic>
          <p:nvPicPr>
            <p:cNvPr id="53250" name="Picture 2" descr="C:\Users\cneto\Dropbox\Infused wrinkles\Figures\FINAL\Figure 1 FINAL-01.tif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73" t="1705" r="173" b="1743"/>
            <a:stretch/>
          </p:blipFill>
          <p:spPr bwMode="auto">
            <a:xfrm>
              <a:off x="105532" y="836545"/>
              <a:ext cx="7129999" cy="57019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7DA56D90-9334-CE4A-BC08-CC4B87031F63}"/>
                </a:ext>
              </a:extLst>
            </p:cNvPr>
            <p:cNvSpPr/>
            <p:nvPr/>
          </p:nvSpPr>
          <p:spPr>
            <a:xfrm rot="16006015">
              <a:off x="1265284" y="4430388"/>
              <a:ext cx="104763" cy="113307"/>
            </a:xfrm>
            <a:prstGeom prst="arc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2FE36542-2DB1-2A4B-AFD6-25CC2BE42C4F}"/>
                </a:ext>
              </a:extLst>
            </p:cNvPr>
            <p:cNvCxnSpPr>
              <a:cxnSpLocks/>
            </p:cNvCxnSpPr>
            <p:nvPr/>
          </p:nvCxnSpPr>
          <p:spPr>
            <a:xfrm>
              <a:off x="1133067" y="4325837"/>
              <a:ext cx="244117" cy="149011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5777B261-17C5-1F46-96F8-9DBA84741086}"/>
                </a:ext>
              </a:extLst>
            </p:cNvPr>
            <p:cNvCxnSpPr>
              <a:cxnSpLocks/>
            </p:cNvCxnSpPr>
            <p:nvPr/>
          </p:nvCxnSpPr>
          <p:spPr>
            <a:xfrm>
              <a:off x="1123845" y="4479743"/>
              <a:ext cx="262560" cy="0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B8410146-470A-AC49-B559-87A08F247563}"/>
              </a:ext>
            </a:extLst>
          </p:cNvPr>
          <p:cNvSpPr txBox="1"/>
          <p:nvPr/>
        </p:nvSpPr>
        <p:spPr>
          <a:xfrm>
            <a:off x="816886" y="4289290"/>
            <a:ext cx="455574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44°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347864" y="3573016"/>
            <a:ext cx="3888432" cy="31700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AU" sz="2000" dirty="0"/>
              <a:t>Teflon wrinkles trap silicone oil well.</a:t>
            </a:r>
          </a:p>
          <a:p>
            <a:r>
              <a:rPr lang="en-AU" sz="2000" i="1" dirty="0"/>
              <a:t>0 &lt; </a:t>
            </a:r>
            <a:r>
              <a:rPr lang="el-GR" sz="2000" i="1" dirty="0"/>
              <a:t>Θ</a:t>
            </a:r>
            <a:r>
              <a:rPr lang="en-US" sz="2000" baseline="-25000" dirty="0" err="1"/>
              <a:t>os</a:t>
            </a:r>
            <a:r>
              <a:rPr lang="en-US" sz="2000" baseline="-25000" dirty="0"/>
              <a:t>(a) </a:t>
            </a:r>
            <a:r>
              <a:rPr lang="en-US" sz="2000" dirty="0"/>
              <a:t>&lt; </a:t>
            </a:r>
            <a:r>
              <a:rPr lang="el-GR" sz="2000" i="1" dirty="0"/>
              <a:t>Θ</a:t>
            </a:r>
            <a:r>
              <a:rPr lang="en-AU" sz="2000" i="1" dirty="0"/>
              <a:t>c   	</a:t>
            </a:r>
            <a:r>
              <a:rPr lang="en-AU" sz="2000" dirty="0"/>
              <a:t>in air (</a:t>
            </a:r>
            <a:r>
              <a:rPr lang="el-GR" i="1" dirty="0"/>
              <a:t>Θ</a:t>
            </a:r>
            <a:r>
              <a:rPr lang="en-AU" i="1" dirty="0"/>
              <a:t>c  = </a:t>
            </a:r>
            <a:r>
              <a:rPr lang="en-AU" dirty="0"/>
              <a:t>80°) </a:t>
            </a:r>
          </a:p>
          <a:p>
            <a:r>
              <a:rPr lang="el-GR" sz="2000" i="1" dirty="0"/>
              <a:t>Θ</a:t>
            </a:r>
            <a:r>
              <a:rPr lang="en-US" sz="2000" baseline="-25000" dirty="0" err="1"/>
              <a:t>os</a:t>
            </a:r>
            <a:r>
              <a:rPr lang="en-US" sz="2000" baseline="-25000" dirty="0"/>
              <a:t>(w) </a:t>
            </a:r>
            <a:r>
              <a:rPr lang="en-US" sz="2000" dirty="0"/>
              <a:t>= 0	in water</a:t>
            </a:r>
          </a:p>
          <a:p>
            <a:endParaRPr lang="en-US" sz="2000" dirty="0"/>
          </a:p>
          <a:p>
            <a:r>
              <a:rPr lang="en-AU" sz="2000" dirty="0"/>
              <a:t>P4VP wrinkles are </a:t>
            </a:r>
            <a:r>
              <a:rPr lang="en-AU" sz="2000" dirty="0" err="1"/>
              <a:t>superoleophobic</a:t>
            </a:r>
            <a:r>
              <a:rPr lang="en-AU" sz="2000" dirty="0"/>
              <a:t> under water.</a:t>
            </a:r>
          </a:p>
          <a:p>
            <a:r>
              <a:rPr lang="el-GR" sz="2000" i="1" dirty="0"/>
              <a:t>Θ</a:t>
            </a:r>
            <a:r>
              <a:rPr lang="en-US" sz="2000" baseline="-25000" dirty="0" err="1"/>
              <a:t>os</a:t>
            </a:r>
            <a:r>
              <a:rPr lang="en-US" sz="2000" baseline="-25000" dirty="0"/>
              <a:t>(w) </a:t>
            </a:r>
            <a:r>
              <a:rPr lang="en-US" sz="2000" dirty="0"/>
              <a:t>= 156º</a:t>
            </a:r>
          </a:p>
          <a:p>
            <a:endParaRPr lang="en-US" sz="2000" dirty="0"/>
          </a:p>
          <a:p>
            <a:r>
              <a:rPr lang="en-US" sz="2000" dirty="0"/>
              <a:t>PS wrinkles do not work.</a:t>
            </a:r>
          </a:p>
          <a:p>
            <a:endParaRPr lang="en-US" sz="2000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84E189E6-8936-7C4D-988A-A53B48DDCDF3}"/>
              </a:ext>
            </a:extLst>
          </p:cNvPr>
          <p:cNvSpPr/>
          <p:nvPr/>
        </p:nvSpPr>
        <p:spPr>
          <a:xfrm>
            <a:off x="395536" y="6538502"/>
            <a:ext cx="90364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1400" dirty="0" err="1">
                <a:latin typeface="Helvetica" pitchFamily="2" charset="0"/>
              </a:rPr>
              <a:t>Bico</a:t>
            </a:r>
            <a:r>
              <a:rPr lang="en-AU" sz="1400" dirty="0">
                <a:latin typeface="Helvetica" pitchFamily="2" charset="0"/>
              </a:rPr>
              <a:t>, Thiele, </a:t>
            </a:r>
            <a:r>
              <a:rPr lang="en-AU" sz="1400" dirty="0" err="1">
                <a:latin typeface="Helvetica" pitchFamily="2" charset="0"/>
              </a:rPr>
              <a:t>Quéré</a:t>
            </a:r>
            <a:r>
              <a:rPr lang="en-AU" sz="1400" dirty="0">
                <a:latin typeface="Helvetica" pitchFamily="2" charset="0"/>
              </a:rPr>
              <a:t> </a:t>
            </a:r>
            <a:r>
              <a:rPr lang="en-AU" sz="1400" i="1" dirty="0">
                <a:latin typeface="Helvetica" pitchFamily="2" charset="0"/>
              </a:rPr>
              <a:t>Colloids Surf. </a:t>
            </a:r>
            <a:r>
              <a:rPr lang="en-AU" sz="1400" b="1" dirty="0">
                <a:latin typeface="Helvetica" pitchFamily="2" charset="0"/>
              </a:rPr>
              <a:t>2002, </a:t>
            </a:r>
            <a:r>
              <a:rPr lang="en-AU" sz="1400" i="1" dirty="0">
                <a:latin typeface="Helvetica" pitchFamily="2" charset="0"/>
              </a:rPr>
              <a:t>206 </a:t>
            </a:r>
            <a:r>
              <a:rPr lang="en-AU" sz="1400" dirty="0">
                <a:latin typeface="Helvetica" pitchFamily="2" charset="0"/>
              </a:rPr>
              <a:t>(1-3), 41. Smith </a:t>
            </a:r>
            <a:r>
              <a:rPr lang="en-AU" sz="1400" i="1" dirty="0">
                <a:latin typeface="Helvetica" pitchFamily="2" charset="0"/>
              </a:rPr>
              <a:t>et al</a:t>
            </a:r>
            <a:r>
              <a:rPr lang="en-AU" sz="1400" dirty="0">
                <a:latin typeface="Helvetica" pitchFamily="2" charset="0"/>
              </a:rPr>
              <a:t>., </a:t>
            </a:r>
            <a:r>
              <a:rPr lang="en-AU" sz="1400" i="1" dirty="0">
                <a:latin typeface="Helvetica" pitchFamily="2" charset="0"/>
              </a:rPr>
              <a:t>Soft Matter </a:t>
            </a:r>
            <a:r>
              <a:rPr lang="en-AU" sz="1400" b="1" dirty="0">
                <a:latin typeface="Helvetica" pitchFamily="2" charset="0"/>
              </a:rPr>
              <a:t>2013, </a:t>
            </a:r>
            <a:r>
              <a:rPr lang="en-AU" sz="1400" i="1" dirty="0">
                <a:latin typeface="Helvetica" pitchFamily="2" charset="0"/>
              </a:rPr>
              <a:t>9 </a:t>
            </a:r>
            <a:r>
              <a:rPr lang="en-AU" sz="1400" dirty="0">
                <a:latin typeface="Helvetica" pitchFamily="2" charset="0"/>
              </a:rPr>
              <a:t>(6), 1772. </a:t>
            </a:r>
            <a:endParaRPr lang="en-AU" sz="1400" dirty="0">
              <a:effectLst/>
              <a:latin typeface="Helvetica" pitchFamily="2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7FE9AD1-CC92-BE4F-9110-25C95DD203D9}"/>
              </a:ext>
            </a:extLst>
          </p:cNvPr>
          <p:cNvSpPr/>
          <p:nvPr/>
        </p:nvSpPr>
        <p:spPr>
          <a:xfrm>
            <a:off x="128232" y="3502169"/>
            <a:ext cx="7061291" cy="13280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07504" y="773996"/>
            <a:ext cx="1686359" cy="492443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>
            <a:spAutoFit/>
          </a:bodyPr>
          <a:lstStyle/>
          <a:p>
            <a:r>
              <a:rPr lang="en-US" sz="1600" i="1" dirty="0"/>
              <a:t>λ</a:t>
            </a:r>
            <a:r>
              <a:rPr lang="en-US" sz="1600" dirty="0"/>
              <a:t> = 150± 20 nm</a:t>
            </a:r>
          </a:p>
          <a:p>
            <a:r>
              <a:rPr lang="en-US" sz="1600" dirty="0"/>
              <a:t>Height 290 ± 30 nm</a:t>
            </a:r>
            <a:endParaRPr lang="en-AU" sz="1600" dirty="0"/>
          </a:p>
        </p:txBody>
      </p:sp>
      <p:sp>
        <p:nvSpPr>
          <p:cNvPr id="18" name="Rectangle 17"/>
          <p:cNvSpPr/>
          <p:nvPr/>
        </p:nvSpPr>
        <p:spPr>
          <a:xfrm>
            <a:off x="3707904" y="764704"/>
            <a:ext cx="1394934" cy="830997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en-US" sz="1600" i="1" dirty="0"/>
              <a:t>On </a:t>
            </a:r>
            <a:r>
              <a:rPr lang="en-US" sz="1600" i="1" dirty="0" err="1"/>
              <a:t>shrinkwrap</a:t>
            </a:r>
            <a:endParaRPr lang="en-US" sz="1600" i="1" dirty="0"/>
          </a:p>
          <a:p>
            <a:r>
              <a:rPr lang="en-US" sz="1600" i="1" dirty="0" err="1"/>
              <a:t>λ</a:t>
            </a:r>
            <a:r>
              <a:rPr lang="en-US" sz="1600" dirty="0"/>
              <a:t> = 390 nm</a:t>
            </a:r>
          </a:p>
          <a:p>
            <a:r>
              <a:rPr lang="en-US" sz="1600" dirty="0"/>
              <a:t>Height 380 nm</a:t>
            </a:r>
            <a:endParaRPr lang="en-AU" sz="1600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B923D7C-65C4-1548-B817-A5C0108CBDEA}"/>
              </a:ext>
            </a:extLst>
          </p:cNvPr>
          <p:cNvSpPr/>
          <p:nvPr/>
        </p:nvSpPr>
        <p:spPr>
          <a:xfrm>
            <a:off x="91344" y="4837377"/>
            <a:ext cx="7061291" cy="163306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6665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12" grpId="0" animBg="1"/>
      <p:bldP spid="4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Roll-Off Angle on Infused Teflon Surfaces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084220"/>
            <a:ext cx="5184576" cy="11596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AU" sz="2000" dirty="0">
                <a:ea typeface="Cambria Math" panose="02040503050406030204" pitchFamily="18" charset="0"/>
              </a:rPr>
              <a:t>Droplet roll-off angle ≈ adhesion</a:t>
            </a:r>
          </a:p>
          <a:p>
            <a:pPr marL="0" indent="0">
              <a:buNone/>
            </a:pPr>
            <a:r>
              <a:rPr lang="en-AU" sz="2000" dirty="0"/>
              <a:t>Reduced roll off for all infused Teflon wrinkles compared to dry surfaces is a measure of ‘slippery’ surfaces.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1566202"/>
              </p:ext>
            </p:extLst>
          </p:nvPr>
        </p:nvGraphicFramePr>
        <p:xfrm>
          <a:off x="1618561" y="2276872"/>
          <a:ext cx="6092858" cy="4114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0858">
                  <a:extLst>
                    <a:ext uri="{9D8B030D-6E8A-4147-A177-3AD203B41FA5}">
                      <a16:colId xmlns:a16="http://schemas.microsoft.com/office/drawing/2014/main" val="4027519927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910987643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1343792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024475694"/>
                    </a:ext>
                  </a:extLst>
                </a:gridCol>
              </a:tblGrid>
              <a:tr h="560522">
                <a:tc>
                  <a:txBody>
                    <a:bodyPr/>
                    <a:lstStyle/>
                    <a:p>
                      <a:r>
                        <a:rPr lang="en-AU" dirty="0"/>
                        <a:t>Substrate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Wrinkle</a:t>
                      </a:r>
                      <a:r>
                        <a:rPr lang="en-AU" baseline="0" dirty="0"/>
                        <a:t> </a:t>
                      </a:r>
                      <a:r>
                        <a:rPr lang="el-GR" baseline="0" dirty="0"/>
                        <a:t>λ</a:t>
                      </a:r>
                      <a:endParaRPr lang="en-AU" baseline="0" dirty="0"/>
                    </a:p>
                    <a:p>
                      <a:r>
                        <a:rPr lang="en-AU" baseline="0" dirty="0"/>
                        <a:t>(nm) 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Dry Roll Off Angle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Infused Roll Off Angle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504105"/>
                  </a:ext>
                </a:extLst>
              </a:tr>
              <a:tr h="320298">
                <a:tc>
                  <a:txBody>
                    <a:bodyPr/>
                    <a:lstStyle/>
                    <a:p>
                      <a:r>
                        <a:rPr lang="en-AU" dirty="0"/>
                        <a:t>Silicone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Flat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22 ± 1º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1204722"/>
                  </a:ext>
                </a:extLst>
              </a:tr>
              <a:tr h="320298">
                <a:tc rowSpan="3">
                  <a:txBody>
                    <a:bodyPr/>
                    <a:lstStyle/>
                    <a:p>
                      <a:r>
                        <a:rPr lang="en-AU" dirty="0"/>
                        <a:t>Polyshrink™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    80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12 ± 1º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  4 ± 1º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53911806"/>
                  </a:ext>
                </a:extLst>
              </a:tr>
              <a:tr h="320298">
                <a:tc v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  150</a:t>
                      </a:r>
                    </a:p>
                  </a:txBody>
                  <a:tcPr anchor="ctr">
                    <a:solidFill>
                      <a:srgbClr val="FAE9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  9 ± 1º </a:t>
                      </a:r>
                    </a:p>
                  </a:txBody>
                  <a:tcPr anchor="ctr">
                    <a:solidFill>
                      <a:srgbClr val="FAE9E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  4 ± 1º </a:t>
                      </a:r>
                    </a:p>
                  </a:txBody>
                  <a:tcPr anchor="ctr">
                    <a:solidFill>
                      <a:srgbClr val="FAE9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4567224"/>
                  </a:ext>
                </a:extLst>
              </a:tr>
              <a:tr h="320298">
                <a:tc v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1190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17 ± 6º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  9 ± 1º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863753154"/>
                  </a:ext>
                </a:extLst>
              </a:tr>
              <a:tr h="320298">
                <a:tc rowSpan="4">
                  <a:txBody>
                    <a:bodyPr/>
                    <a:lstStyle/>
                    <a:p>
                      <a:r>
                        <a:rPr lang="en-AU" dirty="0"/>
                        <a:t>Shrink Wrap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  150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10 ± 6º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  3</a:t>
                      </a:r>
                      <a:r>
                        <a:rPr lang="en-AU" baseline="0" dirty="0"/>
                        <a:t> ± 1º </a:t>
                      </a:r>
                      <a:endParaRPr lang="en-AU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88499037"/>
                  </a:ext>
                </a:extLst>
              </a:tr>
              <a:tr h="560522">
                <a:tc v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  160</a:t>
                      </a:r>
                    </a:p>
                    <a:p>
                      <a:r>
                        <a:rPr lang="en-AU" dirty="0"/>
                        <a:t>  500</a:t>
                      </a:r>
                    </a:p>
                  </a:txBody>
                  <a:tcPr anchor="ctr">
                    <a:solidFill>
                      <a:srgbClr val="F5CF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28 ± 6º </a:t>
                      </a:r>
                    </a:p>
                  </a:txBody>
                  <a:tcPr anchor="ctr">
                    <a:solidFill>
                      <a:srgbClr val="F5CF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  4 ± 1º </a:t>
                      </a:r>
                    </a:p>
                  </a:txBody>
                  <a:tcPr anchor="ctr">
                    <a:solidFill>
                      <a:srgbClr val="F5CF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65904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  390</a:t>
                      </a:r>
                    </a:p>
                  </a:txBody>
                  <a:tcPr anchor="ctr">
                    <a:solidFill>
                      <a:srgbClr val="F5CF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10 ± 3º</a:t>
                      </a:r>
                    </a:p>
                  </a:txBody>
                  <a:tcPr anchor="ctr">
                    <a:solidFill>
                      <a:srgbClr val="F5CF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  4 ± 1º </a:t>
                      </a:r>
                    </a:p>
                  </a:txBody>
                  <a:tcPr anchor="ctr">
                    <a:solidFill>
                      <a:srgbClr val="F5CF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1424665"/>
                  </a:ext>
                </a:extLst>
              </a:tr>
              <a:tr h="560522">
                <a:tc v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  300</a:t>
                      </a:r>
                    </a:p>
                    <a:p>
                      <a:r>
                        <a:rPr lang="en-AU" dirty="0"/>
                        <a:t>1600</a:t>
                      </a:r>
                    </a:p>
                  </a:txBody>
                  <a:tcPr anchor="ctr">
                    <a:solidFill>
                      <a:srgbClr val="F5CF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20 ± 5º </a:t>
                      </a:r>
                    </a:p>
                  </a:txBody>
                  <a:tcPr anchor="ctr">
                    <a:solidFill>
                      <a:srgbClr val="F5CFC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16 ± 2º </a:t>
                      </a:r>
                    </a:p>
                  </a:txBody>
                  <a:tcPr anchor="ctr">
                    <a:solidFill>
                      <a:srgbClr val="F5CF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39863"/>
                  </a:ext>
                </a:extLst>
              </a:tr>
            </a:tbl>
          </a:graphicData>
        </a:graphic>
      </p:graphicFrame>
      <p:pic>
        <p:nvPicPr>
          <p:cNvPr id="6" name="Content Placeholder 3"/>
          <p:cNvPicPr>
            <a:picLocks noChangeAspect="1"/>
          </p:cNvPicPr>
          <p:nvPr/>
        </p:nvPicPr>
        <p:blipFill rotWithShape="1">
          <a:blip r:embed="rId2"/>
          <a:srcRect t="12610" b="15360"/>
          <a:stretch/>
        </p:blipFill>
        <p:spPr>
          <a:xfrm>
            <a:off x="6120065" y="1021543"/>
            <a:ext cx="2032856" cy="10411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115159" y="3628489"/>
            <a:ext cx="4596260" cy="353198"/>
          </a:xfrm>
          <a:prstGeom prst="rect">
            <a:avLst/>
          </a:prstGeom>
          <a:noFill/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9" name="Rectangle 8"/>
          <p:cNvSpPr/>
          <p:nvPr/>
        </p:nvSpPr>
        <p:spPr>
          <a:xfrm>
            <a:off x="3115159" y="4743040"/>
            <a:ext cx="4596260" cy="677637"/>
          </a:xfrm>
          <a:prstGeom prst="rect">
            <a:avLst/>
          </a:prstGeom>
          <a:noFill/>
          <a:ln w="28575"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74CE2304-2E40-F246-90BF-62E775F37D9F}"/>
              </a:ext>
            </a:extLst>
          </p:cNvPr>
          <p:cNvGrpSpPr/>
          <p:nvPr/>
        </p:nvGrpSpPr>
        <p:grpSpPr>
          <a:xfrm>
            <a:off x="7653908" y="3140968"/>
            <a:ext cx="1512168" cy="2974429"/>
            <a:chOff x="7653908" y="3140968"/>
            <a:chExt cx="1512168" cy="2974429"/>
          </a:xfrm>
        </p:grpSpPr>
        <p:pic>
          <p:nvPicPr>
            <p:cNvPr id="8" name="Content Placeholder 3"/>
            <p:cNvPicPr>
              <a:picLocks noChangeAspect="1"/>
            </p:cNvPicPr>
            <p:nvPr/>
          </p:nvPicPr>
          <p:blipFill rotWithShape="1">
            <a:blip r:embed="rId3"/>
            <a:srcRect r="51145"/>
            <a:stretch/>
          </p:blipFill>
          <p:spPr>
            <a:xfrm>
              <a:off x="7704000" y="4797152"/>
              <a:ext cx="1440000" cy="1318245"/>
            </a:xfrm>
            <a:prstGeom prst="rect">
              <a:avLst/>
            </a:prstGeom>
          </p:spPr>
        </p:pic>
        <p:pic>
          <p:nvPicPr>
            <p:cNvPr id="10" name="Content Placeholder 3"/>
            <p:cNvPicPr>
              <a:picLocks noChangeAspect="1"/>
            </p:cNvPicPr>
            <p:nvPr/>
          </p:nvPicPr>
          <p:blipFill rotWithShape="1">
            <a:blip r:embed="rId3"/>
            <a:srcRect l="50000"/>
            <a:stretch/>
          </p:blipFill>
          <p:spPr>
            <a:xfrm>
              <a:off x="7704000" y="3140968"/>
              <a:ext cx="1440000" cy="1288067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7734017" y="5785519"/>
              <a:ext cx="1409984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AU" sz="1400" dirty="0"/>
                <a:t>Dry wrinkles</a:t>
              </a: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7653908" y="4275146"/>
              <a:ext cx="1512168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AU" sz="1400" dirty="0"/>
                <a:t>infused wrinkles</a:t>
              </a: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00F6C936-234D-DE49-8909-B7F32307F865}"/>
              </a:ext>
            </a:extLst>
          </p:cNvPr>
          <p:cNvSpPr/>
          <p:nvPr/>
        </p:nvSpPr>
        <p:spPr>
          <a:xfrm>
            <a:off x="358011" y="6577607"/>
            <a:ext cx="7622259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AU" sz="1400" dirty="0"/>
              <a:t>Ware, </a:t>
            </a:r>
            <a:r>
              <a:rPr lang="en-AU" sz="1400" i="1" dirty="0"/>
              <a:t>et al</a:t>
            </a:r>
            <a:r>
              <a:rPr lang="en-AU" sz="1400" dirty="0"/>
              <a:t>, </a:t>
            </a:r>
            <a:r>
              <a:rPr lang="en-AU" sz="1400" i="1" dirty="0"/>
              <a:t>ACS Applied Materials Interfaces </a:t>
            </a:r>
            <a:r>
              <a:rPr lang="en-AU" sz="1400" dirty="0"/>
              <a:t>10, 4173−4182, </a:t>
            </a:r>
            <a:r>
              <a:rPr lang="en-AU" sz="1400" b="1" i="1" dirty="0"/>
              <a:t>2018.</a:t>
            </a:r>
          </a:p>
        </p:txBody>
      </p:sp>
    </p:spTree>
    <p:extLst>
      <p:ext uri="{BB962C8B-B14F-4D97-AF65-F5344CB8AC3E}">
        <p14:creationId xmlns:p14="http://schemas.microsoft.com/office/powerpoint/2010/main" val="986143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Quantifying Silicone Oil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65986" y="2969556"/>
            <a:ext cx="10775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>
                <a:solidFill>
                  <a:schemeClr val="bg1"/>
                </a:solidFill>
              </a:rPr>
              <a:t>Spun 1 min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72025" y="4746752"/>
            <a:ext cx="107753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>
                <a:solidFill>
                  <a:schemeClr val="bg1"/>
                </a:solidFill>
              </a:rPr>
              <a:t>Spun 5 min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18317" y="1170418"/>
            <a:ext cx="13580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dirty="0">
                <a:solidFill>
                  <a:schemeClr val="bg1"/>
                </a:solidFill>
              </a:rPr>
              <a:t>Drained 2.5h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5B63FE3-EB4D-5842-BCA3-9F315D0F49B4}"/>
              </a:ext>
            </a:extLst>
          </p:cNvPr>
          <p:cNvGrpSpPr/>
          <p:nvPr/>
        </p:nvGrpSpPr>
        <p:grpSpPr>
          <a:xfrm>
            <a:off x="215893" y="1015462"/>
            <a:ext cx="6110211" cy="5717002"/>
            <a:chOff x="2675327" y="856019"/>
            <a:chExt cx="6110211" cy="5717002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621F2126-CF7D-7247-9203-7BBB52F789E7}"/>
                </a:ext>
              </a:extLst>
            </p:cNvPr>
            <p:cNvGrpSpPr/>
            <p:nvPr/>
          </p:nvGrpSpPr>
          <p:grpSpPr>
            <a:xfrm>
              <a:off x="2675327" y="856019"/>
              <a:ext cx="6110211" cy="5717002"/>
              <a:chOff x="2675327" y="856019"/>
              <a:chExt cx="6110211" cy="5717002"/>
            </a:xfrm>
          </p:grpSpPr>
          <p:sp>
            <p:nvSpPr>
              <p:cNvPr id="23" name="TextBox 22"/>
              <p:cNvSpPr txBox="1"/>
              <p:nvPr/>
            </p:nvSpPr>
            <p:spPr>
              <a:xfrm>
                <a:off x="4024408" y="856019"/>
                <a:ext cx="156966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AU" dirty="0"/>
                  <a:t>Fluorescence</a:t>
                </a:r>
              </a:p>
            </p:txBody>
          </p:sp>
          <p:graphicFrame>
            <p:nvGraphicFramePr>
              <p:cNvPr id="32" name="Chart 31">
                <a:extLst>
                  <a:ext uri="{FF2B5EF4-FFF2-40B4-BE49-F238E27FC236}">
                    <a16:creationId xmlns:a16="http://schemas.microsoft.com/office/drawing/2014/main" id="{1A891C61-7E74-4587-B700-94B4D0D7CB2C}"/>
                  </a:ext>
                </a:extLst>
              </p:cNvPr>
              <p:cNvGraphicFramePr>
                <a:graphicFrameLocks/>
              </p:cNvGraphicFramePr>
              <p:nvPr>
                <p:extLst/>
              </p:nvPr>
            </p:nvGraphicFramePr>
            <p:xfrm>
              <a:off x="2675327" y="1265562"/>
              <a:ext cx="4267822" cy="2756058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"/>
              </a:graphicData>
            </a:graphic>
          </p:graphicFrame>
          <p:graphicFrame>
            <p:nvGraphicFramePr>
              <p:cNvPr id="33" name="Chart 32">
                <a:extLst>
                  <a:ext uri="{FF2B5EF4-FFF2-40B4-BE49-F238E27FC236}">
                    <a16:creationId xmlns:a16="http://schemas.microsoft.com/office/drawing/2014/main" id="{00000000-0008-0000-0000-000006000000}"/>
                  </a:ext>
                </a:extLst>
              </p:cNvPr>
              <p:cNvGraphicFramePr>
                <a:graphicFrameLocks/>
              </p:cNvGraphicFramePr>
              <p:nvPr>
                <p:extLst/>
              </p:nvPr>
            </p:nvGraphicFramePr>
            <p:xfrm>
              <a:off x="2805774" y="3829051"/>
              <a:ext cx="4337395" cy="274397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pic>
            <p:nvPicPr>
              <p:cNvPr id="34" name="Picture 2" descr="Image result">
                <a:extLst>
                  <a:ext uri="{FF2B5EF4-FFF2-40B4-BE49-F238E27FC236}">
                    <a16:creationId xmlns:a16="http://schemas.microsoft.com/office/drawing/2014/main" id="{2F860882-FAEA-42B9-973B-5D5E828F7D5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212742" y="2223954"/>
                <a:ext cx="1572796" cy="89486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915C4DD-81F5-4515-BA63-658E3B8C55E3}"/>
                </a:ext>
              </a:extLst>
            </p:cNvPr>
            <p:cNvSpPr txBox="1"/>
            <p:nvPr/>
          </p:nvSpPr>
          <p:spPr>
            <a:xfrm>
              <a:off x="7708916" y="3152001"/>
              <a:ext cx="97788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1200" dirty="0"/>
                <a:t>Nile Red</a:t>
              </a: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FBC96091-F7C7-564A-9EFE-F82658E08DD0}"/>
              </a:ext>
            </a:extLst>
          </p:cNvPr>
          <p:cNvSpPr/>
          <p:nvPr/>
        </p:nvSpPr>
        <p:spPr>
          <a:xfrm>
            <a:off x="358011" y="6467875"/>
            <a:ext cx="7622259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AU" sz="1600" dirty="0"/>
              <a:t>Ware </a:t>
            </a:r>
            <a:r>
              <a:rPr lang="en-AU" sz="1600" i="1" dirty="0"/>
              <a:t>et al</a:t>
            </a:r>
            <a:r>
              <a:rPr lang="en-AU" sz="1600" dirty="0"/>
              <a:t>, </a:t>
            </a:r>
            <a:r>
              <a:rPr lang="en-AU" sz="1600" i="1" dirty="0"/>
              <a:t>ACS Applied Materials Interfaces </a:t>
            </a:r>
            <a:r>
              <a:rPr lang="en-AU" sz="1600" dirty="0"/>
              <a:t>10, 4173−4182, </a:t>
            </a:r>
            <a:r>
              <a:rPr lang="en-AU" sz="1600" b="1" i="1" dirty="0"/>
              <a:t>2018.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E803107-9D8A-AB49-81A4-08B1F3DB68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973" y="116712"/>
            <a:ext cx="1120000" cy="14400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3CED938-E03D-364B-B1EB-BB2CDFEE37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8693" y="116712"/>
            <a:ext cx="1440000" cy="140835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9E01D32-32C4-AB47-A6A1-A73262391FA6}"/>
              </a:ext>
            </a:extLst>
          </p:cNvPr>
          <p:cNvSpPr txBox="1"/>
          <p:nvPr/>
        </p:nvSpPr>
        <p:spPr>
          <a:xfrm>
            <a:off x="6426118" y="1556792"/>
            <a:ext cx="1108445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AU" sz="1400" dirty="0"/>
              <a:t>Truis </a:t>
            </a:r>
          </a:p>
          <a:p>
            <a:r>
              <a:rPr lang="en-AU" sz="1400" dirty="0"/>
              <a:t>Smith-Palmer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122AF40-6AA9-4743-8700-4A70CF40401F}"/>
              </a:ext>
            </a:extLst>
          </p:cNvPr>
          <p:cNvSpPr txBox="1"/>
          <p:nvPr/>
        </p:nvSpPr>
        <p:spPr>
          <a:xfrm>
            <a:off x="7644192" y="1556792"/>
            <a:ext cx="1464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/>
              <a:t>Sam </a:t>
            </a:r>
          </a:p>
          <a:p>
            <a:r>
              <a:rPr lang="en-AU" sz="1400" dirty="0"/>
              <a:t>Peppou-Chapman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B543555-6EA0-2644-B129-729ECF0943DF}"/>
              </a:ext>
            </a:extLst>
          </p:cNvPr>
          <p:cNvGrpSpPr/>
          <p:nvPr/>
        </p:nvGrpSpPr>
        <p:grpSpPr>
          <a:xfrm>
            <a:off x="5090139" y="3828139"/>
            <a:ext cx="3286209" cy="2262610"/>
            <a:chOff x="6775004" y="3381811"/>
            <a:chExt cx="3286209" cy="2262610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718EB1EE-EBC9-754B-9144-8309F470A17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35770" r="34231"/>
            <a:stretch/>
          </p:blipFill>
          <p:spPr>
            <a:xfrm>
              <a:off x="6775004" y="4785769"/>
              <a:ext cx="2448272" cy="858652"/>
            </a:xfrm>
            <a:prstGeom prst="rect">
              <a:avLst/>
            </a:prstGeom>
          </p:spPr>
        </p:pic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690E2527-6F03-794D-8D2C-535CCE652E5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775004" y="4673260"/>
              <a:ext cx="759559" cy="242770"/>
            </a:xfrm>
            <a:prstGeom prst="line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BD1727F-593F-9A49-94E8-E822BA7E39ED}"/>
                </a:ext>
              </a:extLst>
            </p:cNvPr>
            <p:cNvSpPr txBox="1"/>
            <p:nvPr/>
          </p:nvSpPr>
          <p:spPr>
            <a:xfrm>
              <a:off x="6790484" y="3381811"/>
              <a:ext cx="3270729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Silicon oil is extracted from the surface and fluorescence compared to the calibration curve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1BA28271-2876-284D-AA99-4036EC5BB0D0}"/>
              </a:ext>
            </a:extLst>
          </p:cNvPr>
          <p:cNvSpPr/>
          <p:nvPr/>
        </p:nvSpPr>
        <p:spPr>
          <a:xfrm>
            <a:off x="215893" y="1055351"/>
            <a:ext cx="5189273" cy="646331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AU" dirty="0">
                <a:latin typeface="Tw Cen MT" panose="020B0602020104020603" pitchFamily="34" charset="77"/>
              </a:rPr>
              <a:t>Fluorescence spectra for varying volumes (0−1.00 </a:t>
            </a:r>
            <a:r>
              <a:rPr lang="el-GR" dirty="0">
                <a:latin typeface="Helvetica" pitchFamily="2" charset="0"/>
              </a:rPr>
              <a:t>μ</a:t>
            </a:r>
            <a:r>
              <a:rPr lang="en-AU" dirty="0">
                <a:latin typeface="Tw Cen MT" panose="020B0602020104020603" pitchFamily="34" charset="77"/>
              </a:rPr>
              <a:t>L) of 1.00 </a:t>
            </a:r>
            <a:r>
              <a:rPr lang="el-GR" dirty="0">
                <a:latin typeface="Helvetica" pitchFamily="2" charset="0"/>
              </a:rPr>
              <a:t>μ</a:t>
            </a:r>
            <a:r>
              <a:rPr lang="en-AU" dirty="0">
                <a:latin typeface="Tw Cen MT" panose="020B0602020104020603" pitchFamily="34" charset="77"/>
              </a:rPr>
              <a:t>M Nile red in 10 </a:t>
            </a:r>
            <a:r>
              <a:rPr lang="en-AU" dirty="0" err="1">
                <a:latin typeface="Tw Cen MT" panose="020B0602020104020603" pitchFamily="34" charset="77"/>
              </a:rPr>
              <a:t>cSt</a:t>
            </a:r>
            <a:r>
              <a:rPr lang="en-AU" dirty="0">
                <a:latin typeface="Tw Cen MT" panose="020B0602020104020603" pitchFamily="34" charset="77"/>
              </a:rPr>
              <a:t> silicone oil;</a:t>
            </a:r>
            <a:endParaRPr lang="en-AU" dirty="0">
              <a:effectLst/>
              <a:latin typeface="Tw Cen MT" panose="020B06020201040206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23138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>
            <a:extLst>
              <a:ext uri="{FF2B5EF4-FFF2-40B4-BE49-F238E27FC236}">
                <a16:creationId xmlns:a16="http://schemas.microsoft.com/office/drawing/2014/main" id="{51089655-C4AD-D345-8E4B-355C970FC33B}"/>
              </a:ext>
            </a:extLst>
          </p:cNvPr>
          <p:cNvSpPr txBox="1"/>
          <p:nvPr/>
        </p:nvSpPr>
        <p:spPr>
          <a:xfrm>
            <a:off x="465230" y="6285445"/>
            <a:ext cx="2954655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AU" sz="1400" dirty="0"/>
              <a:t>dry        drained    spun,</a:t>
            </a:r>
          </a:p>
          <a:p>
            <a:r>
              <a:rPr lang="en-AU" sz="1400" dirty="0" err="1"/>
              <a:t>teflon</a:t>
            </a:r>
            <a:r>
              <a:rPr lang="en-AU" sz="1400" dirty="0"/>
              <a:t> 	          sheared 2 weeks	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Bacterial inhibition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flipV="1">
            <a:off x="5076056" y="5765728"/>
            <a:ext cx="0" cy="39779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444208" y="6043447"/>
            <a:ext cx="1919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Able to be </a:t>
            </a:r>
            <a:r>
              <a:rPr lang="en-AU" dirty="0" err="1"/>
              <a:t>molded</a:t>
            </a:r>
            <a:endParaRPr lang="en-AU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708"/>
          <a:stretch/>
        </p:blipFill>
        <p:spPr>
          <a:xfrm>
            <a:off x="-8932" y="4149080"/>
            <a:ext cx="8987555" cy="2229707"/>
          </a:xfrm>
        </p:spPr>
      </p:pic>
      <p:sp>
        <p:nvSpPr>
          <p:cNvPr id="4" name="Rectangle 3"/>
          <p:cNvSpPr/>
          <p:nvPr/>
        </p:nvSpPr>
        <p:spPr>
          <a:xfrm>
            <a:off x="3052536" y="3965528"/>
            <a:ext cx="5904656" cy="2447251"/>
          </a:xfrm>
          <a:prstGeom prst="rect">
            <a:avLst/>
          </a:prstGeom>
          <a:solidFill>
            <a:srgbClr val="FFFFFF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760432" y="4293096"/>
            <a:ext cx="54119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Surface were exposed to marine bacteria </a:t>
            </a:r>
            <a:r>
              <a:rPr lang="en-US" i="1" dirty="0" err="1"/>
              <a:t>Psuedoalteromonas</a:t>
            </a:r>
            <a:r>
              <a:rPr lang="en-US" i="1" dirty="0"/>
              <a:t> </a:t>
            </a:r>
            <a:r>
              <a:rPr lang="en-US" i="1" dirty="0" err="1"/>
              <a:t>spp</a:t>
            </a:r>
            <a:r>
              <a:rPr lang="en-US" i="1" dirty="0"/>
              <a:t> </a:t>
            </a:r>
            <a:r>
              <a:rPr lang="en-US" dirty="0"/>
              <a:t>for 24 hours.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A373470-03A7-454A-8920-57F9C69B4E50}"/>
              </a:ext>
            </a:extLst>
          </p:cNvPr>
          <p:cNvGrpSpPr/>
          <p:nvPr/>
        </p:nvGrpSpPr>
        <p:grpSpPr>
          <a:xfrm>
            <a:off x="504056" y="1052736"/>
            <a:ext cx="9144000" cy="3262130"/>
            <a:chOff x="504056" y="1052736"/>
            <a:chExt cx="9144000" cy="3262130"/>
          </a:xfrm>
        </p:grpSpPr>
        <p:graphicFrame>
          <p:nvGraphicFramePr>
            <p:cNvPr id="19" name="Content Placeholder 5">
              <a:extLst>
                <a:ext uri="{FF2B5EF4-FFF2-40B4-BE49-F238E27FC236}">
                  <a16:creationId xmlns:a16="http://schemas.microsoft.com/office/drawing/2014/main" id="{CDE88D1C-55A8-E64C-9F9B-D684E3FE14B6}"/>
                </a:ext>
              </a:extLst>
            </p:cNvPr>
            <p:cNvGraphicFramePr>
              <a:graphicFrameLocks/>
            </p:cNvGraphicFramePr>
            <p:nvPr>
              <p:extLst/>
            </p:nvPr>
          </p:nvGraphicFramePr>
          <p:xfrm>
            <a:off x="592489" y="1052736"/>
            <a:ext cx="5209340" cy="2905750"/>
          </p:xfrm>
          <a:graphic>
            <a:graphicData uri="http://schemas.openxmlformats.org/drawingml/2006/table">
              <a:tbl>
                <a:tblPr/>
                <a:tblGrid>
                  <a:gridCol w="1270957">
                    <a:extLst>
                      <a:ext uri="{9D8B030D-6E8A-4147-A177-3AD203B41FA5}">
                        <a16:colId xmlns:a16="http://schemas.microsoft.com/office/drawing/2014/main" val="807396611"/>
                      </a:ext>
                    </a:extLst>
                  </a:gridCol>
                  <a:gridCol w="1180497">
                    <a:extLst>
                      <a:ext uri="{9D8B030D-6E8A-4147-A177-3AD203B41FA5}">
                        <a16:colId xmlns:a16="http://schemas.microsoft.com/office/drawing/2014/main" val="2082698326"/>
                      </a:ext>
                    </a:extLst>
                  </a:gridCol>
                  <a:gridCol w="1179932">
                    <a:extLst>
                      <a:ext uri="{9D8B030D-6E8A-4147-A177-3AD203B41FA5}">
                        <a16:colId xmlns:a16="http://schemas.microsoft.com/office/drawing/2014/main" val="3732384409"/>
                      </a:ext>
                    </a:extLst>
                  </a:gridCol>
                  <a:gridCol w="597033">
                    <a:extLst>
                      <a:ext uri="{9D8B030D-6E8A-4147-A177-3AD203B41FA5}">
                        <a16:colId xmlns:a16="http://schemas.microsoft.com/office/drawing/2014/main" val="1183906129"/>
                      </a:ext>
                    </a:extLst>
                  </a:gridCol>
                  <a:gridCol w="980921">
                    <a:extLst>
                      <a:ext uri="{9D8B030D-6E8A-4147-A177-3AD203B41FA5}">
                        <a16:colId xmlns:a16="http://schemas.microsoft.com/office/drawing/2014/main" val="3895875165"/>
                      </a:ext>
                    </a:extLst>
                  </a:gridCol>
                </a:tblGrid>
                <a:tr h="488482">
                  <a:tc>
                    <a:txBody>
                      <a:bodyPr/>
                      <a:lstStyle/>
                      <a:p>
                        <a:pPr algn="ctr">
                          <a:spcAft>
                            <a:spcPts val="1000"/>
                          </a:spcAft>
                        </a:pPr>
                        <a:r>
                          <a:rPr lang="en-US" sz="1100" b="1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Drainage Treatment</a:t>
                        </a:r>
                        <a:endParaRPr lang="en-AU" sz="110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1060" marR="61060" marT="0" marB="0">
                      <a:lnL>
                        <a:noFill/>
                      </a:lnL>
                      <a:lnR>
                        <a:noFill/>
                      </a:lnR>
                      <a:lnT w="12700" cap="flat" cmpd="sng" algn="ctr">
                        <a:solidFill>
                          <a:srgbClr val="7F7F7F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spcAft>
                            <a:spcPts val="1000"/>
                          </a:spcAft>
                        </a:pPr>
                        <a:r>
                          <a:rPr lang="en-US" sz="110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Volume silicone</a:t>
                        </a:r>
                        <a:endParaRPr lang="en-AU" sz="11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  <a:p>
                        <a:pPr algn="ctr">
                          <a:spcAft>
                            <a:spcPts val="1000"/>
                          </a:spcAft>
                        </a:pPr>
                        <a:r>
                          <a:rPr lang="en-US" sz="110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Oil / µL</a:t>
                        </a:r>
                        <a:r>
                          <a:rPr lang="en-US" sz="1100" b="1" baseline="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 </a:t>
                        </a:r>
                        <a:r>
                          <a:rPr lang="en-US" sz="110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cm</a:t>
                        </a:r>
                        <a:r>
                          <a:rPr lang="en-US" sz="1100" b="1" baseline="300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-2</a:t>
                        </a:r>
                        <a:endParaRPr lang="en-AU" sz="11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1060" marR="61060" marT="0" marB="0">
                      <a:lnL>
                        <a:noFill/>
                      </a:lnL>
                      <a:lnR>
                        <a:noFill/>
                      </a:lnR>
                      <a:lnT w="12700" cap="flat" cmpd="sng" algn="ctr">
                        <a:solidFill>
                          <a:srgbClr val="7F7F7F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spcAft>
                            <a:spcPts val="1000"/>
                          </a:spcAft>
                        </a:pPr>
                        <a:r>
                          <a:rPr lang="en-US" sz="1100" b="1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Water Contact angle / °</a:t>
                        </a:r>
                        <a:endParaRPr lang="en-AU" sz="110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1060" marR="61060" marT="0" marB="0">
                      <a:lnL>
                        <a:noFill/>
                      </a:lnL>
                      <a:lnR>
                        <a:noFill/>
                      </a:lnR>
                      <a:lnT w="12700" cap="flat" cmpd="sng" algn="ctr">
                        <a:solidFill>
                          <a:srgbClr val="7F7F7F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spcAft>
                            <a:spcPts val="1000"/>
                          </a:spcAft>
                        </a:pPr>
                        <a:r>
                          <a:rPr lang="en-US" sz="1100" b="1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Roll-off angle / °</a:t>
                        </a:r>
                        <a:endParaRPr lang="en-AU" sz="110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1060" marR="61060" marT="0" marB="0">
                      <a:lnL>
                        <a:noFill/>
                      </a:lnL>
                      <a:lnR>
                        <a:noFill/>
                      </a:lnR>
                      <a:lnT w="12700" cap="flat" cmpd="sng" algn="ctr">
                        <a:solidFill>
                          <a:srgbClr val="7F7F7F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spcAft>
                            <a:spcPts val="1000"/>
                          </a:spcAft>
                        </a:pPr>
                        <a:r>
                          <a:rPr lang="en-US" sz="1100" b="1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% </a:t>
                        </a:r>
                        <a:r>
                          <a:rPr lang="en-US" sz="1100" b="1" dirty="0" err="1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Inhibition</a:t>
                        </a:r>
                        <a:r>
                          <a:rPr lang="en-US" sz="1100" b="1" baseline="30000" dirty="0" err="1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a</a:t>
                        </a:r>
                        <a:endParaRPr lang="en-AU" sz="11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1060" marR="61060" marT="0" marB="0">
                      <a:lnL>
                        <a:noFill/>
                      </a:lnL>
                      <a:lnR>
                        <a:noFill/>
                      </a:lnR>
                      <a:lnT w="12700" cap="flat" cmpd="sng" algn="ctr">
                        <a:solidFill>
                          <a:srgbClr val="7F7F7F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357585750"/>
                    </a:ext>
                  </a:extLst>
                </a:tr>
                <a:tr h="480566">
                  <a:tc>
                    <a:txBody>
                      <a:bodyPr/>
                      <a:lstStyle/>
                      <a:p>
                        <a:pPr algn="ctr">
                          <a:spcAft>
                            <a:spcPts val="1000"/>
                          </a:spcAft>
                        </a:pPr>
                        <a:r>
                          <a:rPr lang="en-US" sz="110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Drained 1 h</a:t>
                        </a:r>
                        <a:endParaRPr lang="en-AU" sz="110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1060" marR="61060" marT="0" marB="0" anchor="ctr">
                      <a:lnL>
                        <a:noFill/>
                      </a:lnL>
                      <a:lnR>
                        <a:noFill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spcAft>
                            <a:spcPts val="1000"/>
                          </a:spcAft>
                        </a:pPr>
                        <a:r>
                          <a:rPr lang="en-US" sz="11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0.9 ± 0.2</a:t>
                        </a:r>
                        <a:endParaRPr lang="en-AU" sz="11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1060" marR="61060" marT="0" marB="0" anchor="ctr">
                      <a:lnL>
                        <a:noFill/>
                      </a:lnL>
                      <a:lnR>
                        <a:noFill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spcAft>
                            <a:spcPts val="1000"/>
                          </a:spcAft>
                        </a:pPr>
                        <a:r>
                          <a:rPr lang="en-US" sz="110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99 ± 2</a:t>
                        </a:r>
                        <a:endParaRPr lang="en-AU" sz="110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1060" marR="61060" marT="0" marB="0" anchor="ctr">
                      <a:lnL>
                        <a:noFill/>
                      </a:lnL>
                      <a:lnR>
                        <a:noFill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spcAft>
                            <a:spcPts val="1000"/>
                          </a:spcAft>
                        </a:pPr>
                        <a:r>
                          <a:rPr lang="en-US" sz="11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5 ± 1</a:t>
                        </a:r>
                        <a:endParaRPr lang="en-AU" sz="11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1060" marR="61060" marT="0" marB="0" anchor="ctr">
                      <a:lnL>
                        <a:noFill/>
                      </a:lnL>
                      <a:lnR>
                        <a:noFill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spcAft>
                            <a:spcPts val="1000"/>
                          </a:spcAft>
                        </a:pPr>
                        <a:r>
                          <a:rPr lang="en-US" sz="11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99 ± 1</a:t>
                        </a:r>
                        <a:endParaRPr lang="en-AU" sz="11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1060" marR="61060" marT="0" marB="0" anchor="ctr">
                      <a:lnL>
                        <a:noFill/>
                      </a:lnL>
                      <a:lnR>
                        <a:noFill/>
                      </a:lnR>
                      <a:lnT w="12700" cap="flat" cmpd="sng" algn="ctr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2298468239"/>
                    </a:ext>
                  </a:extLst>
                </a:tr>
                <a:tr h="480566">
                  <a:tc>
                    <a:txBody>
                      <a:bodyPr/>
                      <a:lstStyle/>
                      <a:p>
                        <a:pPr algn="ctr">
                          <a:spcAft>
                            <a:spcPts val="1000"/>
                          </a:spcAft>
                        </a:pPr>
                        <a:r>
                          <a:rPr lang="en-US" sz="110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Spun at 8000 rpm, 1 min</a:t>
                        </a:r>
                        <a:endParaRPr lang="en-AU" sz="110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1060" marR="6106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spcAft>
                            <a:spcPts val="1000"/>
                          </a:spcAft>
                        </a:pPr>
                        <a:r>
                          <a:rPr lang="en-US" sz="11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0.4 ± 0.2</a:t>
                        </a:r>
                        <a:endParaRPr lang="en-AU" sz="11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1060" marR="6106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spcAft>
                            <a:spcPts val="1000"/>
                          </a:spcAft>
                        </a:pPr>
                        <a:r>
                          <a:rPr lang="en-US" sz="110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111 ± 2</a:t>
                        </a:r>
                        <a:endParaRPr lang="en-AU" sz="110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1060" marR="6106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spcAft>
                            <a:spcPts val="1000"/>
                          </a:spcAft>
                        </a:pPr>
                        <a:r>
                          <a:rPr lang="en-US" sz="11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7 ± 1</a:t>
                        </a:r>
                        <a:endParaRPr lang="en-AU" sz="11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1060" marR="6106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spcAft>
                            <a:spcPts val="1000"/>
                          </a:spcAft>
                        </a:pPr>
                        <a:r>
                          <a:rPr lang="en-US" sz="11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86 ± 9</a:t>
                        </a:r>
                        <a:endParaRPr lang="en-AU" sz="11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1060" marR="6106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2994615044"/>
                    </a:ext>
                  </a:extLst>
                </a:tr>
                <a:tr h="480566">
                  <a:tc>
                    <a:txBody>
                      <a:bodyPr/>
                      <a:lstStyle/>
                      <a:p>
                        <a:pPr algn="ctr">
                          <a:spcAft>
                            <a:spcPts val="1000"/>
                          </a:spcAft>
                        </a:pPr>
                        <a:r>
                          <a:rPr lang="en-US" sz="110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Spun at 8000 rpm, 5 min</a:t>
                        </a:r>
                        <a:endParaRPr lang="en-AU" sz="110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1060" marR="6106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spcAft>
                            <a:spcPts val="1000"/>
                          </a:spcAft>
                        </a:pPr>
                        <a:r>
                          <a:rPr lang="en-US" sz="11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0.3 ± 0.2</a:t>
                        </a:r>
                        <a:endParaRPr lang="en-AU" sz="11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1060" marR="6106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spcAft>
                            <a:spcPts val="1000"/>
                          </a:spcAft>
                        </a:pPr>
                        <a:r>
                          <a:rPr lang="en-US" sz="110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113 ± 3</a:t>
                        </a:r>
                        <a:endParaRPr lang="en-AU" sz="110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1060" marR="6106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spcAft>
                            <a:spcPts val="1000"/>
                          </a:spcAft>
                        </a:pPr>
                        <a:r>
                          <a:rPr lang="en-US" sz="11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9 ± 1</a:t>
                        </a:r>
                        <a:endParaRPr lang="en-AU" sz="11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1060" marR="6106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spcAft>
                            <a:spcPts val="1000"/>
                          </a:spcAft>
                        </a:pPr>
                        <a:r>
                          <a:rPr lang="en-AU" sz="11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84 ± 10</a:t>
                        </a:r>
                        <a:endParaRPr lang="en-AU" sz="11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1060" marR="6106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1881839190"/>
                    </a:ext>
                  </a:extLst>
                </a:tr>
                <a:tr h="480566">
                  <a:tc>
                    <a:txBody>
                      <a:bodyPr/>
                      <a:lstStyle/>
                      <a:p>
                        <a:pPr algn="ctr">
                          <a:spcAft>
                            <a:spcPts val="1000"/>
                          </a:spcAft>
                        </a:pPr>
                        <a:r>
                          <a:rPr lang="en-US" sz="110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Drained 1 h, 2 weeks shear</a:t>
                        </a:r>
                        <a:endParaRPr lang="en-AU" sz="110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1060" marR="6106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spcAft>
                            <a:spcPts val="1000"/>
                          </a:spcAft>
                        </a:pPr>
                        <a:r>
                          <a:rPr lang="en-US" sz="11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0.04 ± 0.01</a:t>
                        </a:r>
                        <a:endParaRPr lang="en-AU" sz="11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1060" marR="6106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spcAft>
                            <a:spcPts val="1000"/>
                          </a:spcAft>
                        </a:pPr>
                        <a:r>
                          <a:rPr lang="en-US" sz="110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113 ± 1</a:t>
                        </a:r>
                        <a:endParaRPr lang="en-AU" sz="110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1060" marR="6106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spcAft>
                            <a:spcPts val="1000"/>
                          </a:spcAft>
                        </a:pPr>
                        <a:r>
                          <a:rPr lang="en-US" sz="11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6 ± 3</a:t>
                        </a:r>
                        <a:endParaRPr lang="en-AU" sz="11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1060" marR="6106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spcAft>
                            <a:spcPts val="1000"/>
                          </a:spcAft>
                        </a:pPr>
                        <a:r>
                          <a:rPr lang="en-AU" sz="11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73 ± 13</a:t>
                        </a:r>
                        <a:endParaRPr lang="en-AU" sz="11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1060" marR="6106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>
                        <a:noFill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2869624623"/>
                    </a:ext>
                  </a:extLst>
                </a:tr>
                <a:tr h="480566">
                  <a:tc>
                    <a:txBody>
                      <a:bodyPr/>
                      <a:lstStyle/>
                      <a:p>
                        <a:pPr algn="ctr">
                          <a:spcAft>
                            <a:spcPts val="1000"/>
                          </a:spcAft>
                        </a:pPr>
                        <a:r>
                          <a:rPr lang="en-US" sz="110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Spun at 8000 rpm, 1 min, 2 weeks shear</a:t>
                        </a:r>
                        <a:endParaRPr lang="en-AU" sz="110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1060" marR="6106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 w="12700" cap="flat" cmpd="sng" algn="ctr">
                        <a:solidFill>
                          <a:srgbClr val="7F7F7F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spcAft>
                            <a:spcPts val="1000"/>
                          </a:spcAft>
                        </a:pPr>
                        <a:r>
                          <a:rPr lang="en-US" sz="11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0.02 ± 0.01</a:t>
                        </a:r>
                        <a:endParaRPr lang="en-AU" sz="11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1060" marR="6106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 w="12700" cap="flat" cmpd="sng" algn="ctr">
                        <a:solidFill>
                          <a:srgbClr val="7F7F7F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spcAft>
                            <a:spcPts val="1000"/>
                          </a:spcAft>
                        </a:pPr>
                        <a:r>
                          <a:rPr lang="en-US" sz="11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122 ± 6</a:t>
                        </a:r>
                        <a:endParaRPr lang="en-AU" sz="11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1060" marR="6106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 w="12700" cap="flat" cmpd="sng" algn="ctr">
                        <a:solidFill>
                          <a:srgbClr val="7F7F7F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spcAft>
                            <a:spcPts val="1000"/>
                          </a:spcAft>
                        </a:pPr>
                        <a:r>
                          <a:rPr lang="en-US" sz="11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8 ± 4</a:t>
                        </a:r>
                        <a:endParaRPr lang="en-AU" sz="11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1060" marR="6106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 w="12700" cap="flat" cmpd="sng" algn="ctr">
                        <a:solidFill>
                          <a:srgbClr val="7F7F7F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tc>
                    <a:txBody>
                      <a:bodyPr/>
                      <a:lstStyle/>
                      <a:p>
                        <a:pPr algn="ctr">
                          <a:spcAft>
                            <a:spcPts val="1000"/>
                          </a:spcAft>
                        </a:pPr>
                        <a:r>
                          <a:rPr lang="en-AU" sz="1100" dirty="0">
                            <a:effectLst/>
                            <a:latin typeface="Times New Roman" panose="02020603050405020304" pitchFamily="18" charset="0"/>
                            <a:ea typeface="MS Mincho" panose="02020609040205080304" pitchFamily="49" charset="-128"/>
                            <a:cs typeface="Times New Roman" panose="02020603050405020304" pitchFamily="18" charset="0"/>
                          </a:rPr>
                          <a:t>76 ± 16</a:t>
                        </a:r>
                        <a:endParaRPr lang="en-AU" sz="1100" dirty="0">
                          <a:effectLst/>
                          <a:latin typeface="Times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endParaRPr>
                      </a:p>
                    </a:txBody>
                    <a:tcPr marL="61060" marR="61060" marT="0" marB="0" anchor="ctr">
                      <a:lnL>
                        <a:noFill/>
                      </a:lnL>
                      <a:lnR>
                        <a:noFill/>
                      </a:lnR>
                      <a:lnT>
                        <a:noFill/>
                      </a:lnT>
                      <a:lnB w="12700" cap="flat" cmpd="sng" algn="ctr">
                        <a:solidFill>
                          <a:srgbClr val="7F7F7F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B>
                    </a:tcPr>
                  </a:tc>
                  <a:extLst>
                    <a:ext uri="{0D108BD9-81ED-4DB2-BD59-A6C34878D82A}">
                      <a16:rowId xmlns:a16="http://schemas.microsoft.com/office/drawing/2014/main" val="2359792094"/>
                    </a:ext>
                  </a:extLst>
                </a:tr>
              </a:tbl>
            </a:graphicData>
          </a:graphic>
        </p:graphicFrame>
        <p:sp>
          <p:nvSpPr>
            <p:cNvPr id="20" name="Rectangle 2">
              <a:extLst>
                <a:ext uri="{FF2B5EF4-FFF2-40B4-BE49-F238E27FC236}">
                  <a16:creationId xmlns:a16="http://schemas.microsoft.com/office/drawing/2014/main" id="{4A9B3DDC-A52E-B04B-AF23-7697396A65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4056" y="3857666"/>
              <a:ext cx="9144000" cy="457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119063" algn="just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3000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a) </a:t>
              </a: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 New Roman" panose="02020603050405020304" pitchFamily="18" charset="0"/>
                  <a:ea typeface="Times New Roman" panose="02020603050405020304" pitchFamily="18" charset="0"/>
                  <a:cs typeface="Times New Roman" panose="02020603050405020304" pitchFamily="18" charset="0"/>
                </a:rPr>
                <a:t>The % inhibition is relative to dry Teflon wrinkles, non-infused with silicone oil. </a:t>
              </a:r>
              <a:endParaRPr kumimoji="0" lang="en-US" altLang="en-US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F7F48963-9168-994A-B877-6234D8506095}"/>
              </a:ext>
            </a:extLst>
          </p:cNvPr>
          <p:cNvSpPr txBox="1"/>
          <p:nvPr/>
        </p:nvSpPr>
        <p:spPr>
          <a:xfrm>
            <a:off x="2613434" y="5694347"/>
            <a:ext cx="63767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Only small volumes of oil (0.2 mL/m</a:t>
            </a:r>
            <a:r>
              <a:rPr lang="en-US" sz="2400" baseline="30000" dirty="0"/>
              <a:t>2</a:t>
            </a:r>
            <a:r>
              <a:rPr lang="en-US" sz="2400" dirty="0"/>
              <a:t>)</a:t>
            </a:r>
            <a:r>
              <a:rPr lang="en-US" sz="2400" baseline="30000" dirty="0"/>
              <a:t> </a:t>
            </a:r>
            <a:r>
              <a:rPr lang="en-US" sz="2400" dirty="0"/>
              <a:t>are required for anti-fouling behavior 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FCF0A4-7A23-8747-9D6E-BBD3C77FF46C}"/>
              </a:ext>
            </a:extLst>
          </p:cNvPr>
          <p:cNvSpPr/>
          <p:nvPr/>
        </p:nvSpPr>
        <p:spPr>
          <a:xfrm>
            <a:off x="1902011" y="883178"/>
            <a:ext cx="3894125" cy="30568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129A89-278D-8741-ACB6-784AFDC9CAFB}"/>
              </a:ext>
            </a:extLst>
          </p:cNvPr>
          <p:cNvSpPr txBox="1"/>
          <p:nvPr/>
        </p:nvSpPr>
        <p:spPr>
          <a:xfrm>
            <a:off x="5669404" y="1891402"/>
            <a:ext cx="35331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Inhibition measured by </a:t>
            </a:r>
            <a:r>
              <a:rPr lang="en-AU" sz="1600" dirty="0"/>
              <a:t>absorbance of crystal violet extracted from</a:t>
            </a:r>
          </a:p>
          <a:p>
            <a:r>
              <a:rPr lang="en-AU" sz="1600" dirty="0"/>
              <a:t>the surfaces exposed to bacteria</a:t>
            </a:r>
          </a:p>
        </p:txBody>
      </p:sp>
    </p:spTree>
    <p:extLst>
      <p:ext uri="{BB962C8B-B14F-4D97-AF65-F5344CB8AC3E}">
        <p14:creationId xmlns:p14="http://schemas.microsoft.com/office/powerpoint/2010/main" val="1783685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 animBg="1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601938-355E-4E21-A0D5-48992CE03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Test of anti-fouling in the ocean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2780928"/>
            <a:ext cx="5278856" cy="3703638"/>
          </a:xfrm>
        </p:spPr>
      </p:pic>
      <p:pic>
        <p:nvPicPr>
          <p:cNvPr id="5" name="Content Placeholder 4" descr="A picture containing outdoor, ground&#10;&#10;Description generated with very high confidence">
            <a:extLst>
              <a:ext uri="{FF2B5EF4-FFF2-40B4-BE49-F238E27FC236}">
                <a16:creationId xmlns:a16="http://schemas.microsoft.com/office/drawing/2014/main" id="{6A0100B4-897B-4187-B3CE-3724BC2433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8260" y="990228"/>
            <a:ext cx="4424166" cy="2952418"/>
          </a:xfrm>
          <a:prstGeom prst="rect">
            <a:avLst/>
          </a:prstGeom>
        </p:spPr>
      </p:pic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802FE03-AC75-4497-B59A-C16346BA4F64}"/>
              </a:ext>
            </a:extLst>
          </p:cNvPr>
          <p:cNvCxnSpPr>
            <a:cxnSpLocks/>
          </p:cNvCxnSpPr>
          <p:nvPr/>
        </p:nvCxnSpPr>
        <p:spPr>
          <a:xfrm flipH="1">
            <a:off x="3503595" y="3104629"/>
            <a:ext cx="1102968" cy="1260475"/>
          </a:xfrm>
          <a:prstGeom prst="straightConnector1">
            <a:avLst/>
          </a:prstGeom>
          <a:ln w="762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2DE9DFD2-B515-E941-B246-E170091D47D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00" t="30561" r="75375" b="19565"/>
          <a:stretch/>
        </p:blipFill>
        <p:spPr>
          <a:xfrm>
            <a:off x="1171652" y="989717"/>
            <a:ext cx="1656184" cy="1728192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506000E-B24D-6D4B-B82A-0493F8F488ED}"/>
              </a:ext>
            </a:extLst>
          </p:cNvPr>
          <p:cNvSpPr/>
          <p:nvPr/>
        </p:nvSpPr>
        <p:spPr>
          <a:xfrm>
            <a:off x="5946426" y="4175343"/>
            <a:ext cx="283602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/>
              <a:t>Surfaces immersed in Sydney Harbour for seven weeks to test for real-world fouling.</a:t>
            </a:r>
          </a:p>
        </p:txBody>
      </p:sp>
    </p:spTree>
    <p:extLst>
      <p:ext uri="{BB962C8B-B14F-4D97-AF65-F5344CB8AC3E}">
        <p14:creationId xmlns:p14="http://schemas.microsoft.com/office/powerpoint/2010/main" val="1977456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Figure3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701344"/>
            <a:ext cx="7554155" cy="4824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Inhibition of marine fouling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300192" y="5363924"/>
            <a:ext cx="69442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AU" dirty="0"/>
              <a:t>23 %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35696" y="5363924"/>
            <a:ext cx="69442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AU" dirty="0"/>
              <a:t>99 %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771800" y="5363924"/>
            <a:ext cx="69442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AU" dirty="0"/>
              <a:t>57 %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499992" y="5363924"/>
            <a:ext cx="694421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AU" dirty="0"/>
              <a:t>30 %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5652120" y="1463402"/>
            <a:ext cx="3566884" cy="1522045"/>
            <a:chOff x="5589825" y="1618923"/>
            <a:chExt cx="3566884" cy="1522045"/>
          </a:xfrm>
        </p:grpSpPr>
        <p:sp>
          <p:nvSpPr>
            <p:cNvPr id="4" name="TextBox 3"/>
            <p:cNvSpPr txBox="1"/>
            <p:nvPr/>
          </p:nvSpPr>
          <p:spPr>
            <a:xfrm>
              <a:off x="7765352" y="1815207"/>
              <a:ext cx="1391357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AU" sz="1600" dirty="0"/>
                <a:t>65% of fouling</a:t>
              </a:r>
            </a:p>
            <a:p>
              <a:r>
                <a:rPr lang="en-AU" sz="1600" dirty="0"/>
                <a:t>released</a:t>
              </a:r>
            </a:p>
          </p:txBody>
        </p:sp>
        <p:cxnSp>
          <p:nvCxnSpPr>
            <p:cNvPr id="6" name="Straight Arrow Connector 5"/>
            <p:cNvCxnSpPr/>
            <p:nvPr/>
          </p:nvCxnSpPr>
          <p:spPr>
            <a:xfrm flipH="1">
              <a:off x="7740353" y="2646204"/>
              <a:ext cx="355244" cy="49476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5589825" y="1618923"/>
              <a:ext cx="1057577" cy="83099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AU" sz="1600" dirty="0"/>
                <a:t>30% of fouling</a:t>
              </a:r>
            </a:p>
            <a:p>
              <a:r>
                <a:rPr lang="en-AU" sz="1600" dirty="0"/>
                <a:t>released</a:t>
              </a:r>
            </a:p>
          </p:txBody>
        </p:sp>
        <p:cxnSp>
          <p:nvCxnSpPr>
            <p:cNvPr id="14" name="Straight Arrow Connector 13"/>
            <p:cNvCxnSpPr>
              <a:stCxn id="13" idx="2"/>
            </p:cNvCxnSpPr>
            <p:nvPr/>
          </p:nvCxnSpPr>
          <p:spPr>
            <a:xfrm>
              <a:off x="6118614" y="2449920"/>
              <a:ext cx="3956" cy="47108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Rectangle 15"/>
          <p:cNvSpPr/>
          <p:nvPr/>
        </p:nvSpPr>
        <p:spPr>
          <a:xfrm>
            <a:off x="251520" y="1075961"/>
            <a:ext cx="4141981" cy="290795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AU" sz="2000" dirty="0">
                <a:solidFill>
                  <a:schemeClr val="tx1"/>
                </a:solidFill>
              </a:rPr>
              <a:t>Surfaces immersed in Sydney Harbour for seven weeks to test for real-world fouling.</a:t>
            </a:r>
          </a:p>
          <a:p>
            <a:endParaRPr lang="en-AU" sz="2000" dirty="0">
              <a:solidFill>
                <a:schemeClr val="tx1"/>
              </a:solidFill>
            </a:endParaRPr>
          </a:p>
          <a:p>
            <a:endParaRPr lang="en-AU" sz="2000" dirty="0">
              <a:solidFill>
                <a:schemeClr val="tx1"/>
              </a:solidFill>
            </a:endParaRPr>
          </a:p>
          <a:p>
            <a:r>
              <a:rPr lang="en-AU" sz="2000" dirty="0">
                <a:solidFill>
                  <a:schemeClr val="tx1"/>
                </a:solidFill>
              </a:rPr>
              <a:t>Silicon oil is non-toxic but inhibits fouling and is foul-release.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58011" y="6467875"/>
            <a:ext cx="7622259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AU" sz="1400" dirty="0"/>
              <a:t>Ware, </a:t>
            </a:r>
            <a:r>
              <a:rPr lang="en-AU" sz="1400" i="1" dirty="0"/>
              <a:t>et al</a:t>
            </a:r>
            <a:r>
              <a:rPr lang="en-AU" sz="1400" dirty="0"/>
              <a:t>, </a:t>
            </a:r>
            <a:r>
              <a:rPr lang="en-AU" sz="1400" i="1" dirty="0"/>
              <a:t>ACS Applied Materials Interfaces </a:t>
            </a:r>
            <a:r>
              <a:rPr lang="en-AU" sz="1400" dirty="0"/>
              <a:t>10, 4173−4182, </a:t>
            </a:r>
            <a:r>
              <a:rPr lang="en-AU" sz="1400" b="1" i="1" dirty="0"/>
              <a:t>2018.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1E6662-5B1B-0F41-A0D2-D662670F3BD9}"/>
              </a:ext>
            </a:extLst>
          </p:cNvPr>
          <p:cNvSpPr txBox="1"/>
          <p:nvPr/>
        </p:nvSpPr>
        <p:spPr>
          <a:xfrm>
            <a:off x="4572000" y="1126517"/>
            <a:ext cx="3726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% Surface coverage by marine fouling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ED15E9C-A8F3-2E4E-9CEB-ADA0BBE3378C}"/>
              </a:ext>
            </a:extLst>
          </p:cNvPr>
          <p:cNvSpPr/>
          <p:nvPr/>
        </p:nvSpPr>
        <p:spPr>
          <a:xfrm>
            <a:off x="4393501" y="3573016"/>
            <a:ext cx="178499" cy="2160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821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7475"/>
            <a:ext cx="8229600" cy="1143000"/>
          </a:xfrm>
        </p:spPr>
        <p:txBody>
          <a:bodyPr/>
          <a:lstStyle/>
          <a:p>
            <a:r>
              <a:rPr lang="en-AU" dirty="0"/>
              <a:t>2. Mapping lubricant film thickness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781" y="1438275"/>
            <a:ext cx="7819169" cy="4603409"/>
          </a:xfr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4A32357-4080-6E4E-841F-4857A935412C}"/>
              </a:ext>
            </a:extLst>
          </p:cNvPr>
          <p:cNvSpPr/>
          <p:nvPr/>
        </p:nvSpPr>
        <p:spPr>
          <a:xfrm>
            <a:off x="358011" y="6467875"/>
            <a:ext cx="7622259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AU" sz="1400" dirty="0" err="1"/>
              <a:t>Peppou</a:t>
            </a:r>
            <a:r>
              <a:rPr lang="en-AU" sz="1400" dirty="0"/>
              <a:t>-Chapman &amp; </a:t>
            </a:r>
            <a:r>
              <a:rPr lang="en-AU" sz="1400" dirty="0" err="1"/>
              <a:t>Neto</a:t>
            </a:r>
            <a:r>
              <a:rPr lang="en-AU" sz="1400" dirty="0"/>
              <a:t>, </a:t>
            </a:r>
            <a:r>
              <a:rPr lang="en-AU" sz="1400" i="1" dirty="0"/>
              <a:t>submitted</a:t>
            </a:r>
            <a:r>
              <a:rPr lang="en-AU" sz="1400" dirty="0"/>
              <a:t>, </a:t>
            </a:r>
            <a:r>
              <a:rPr lang="en-AU" sz="1400" b="1" i="1" dirty="0"/>
              <a:t>2018.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A86FA27-9D59-104F-956B-0BB3401D65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6973" y="116712"/>
            <a:ext cx="1120000" cy="1440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3136E77-66E2-8248-87C3-EE7D1135B82F}"/>
              </a:ext>
            </a:extLst>
          </p:cNvPr>
          <p:cNvSpPr txBox="1"/>
          <p:nvPr/>
        </p:nvSpPr>
        <p:spPr>
          <a:xfrm>
            <a:off x="7644192" y="1642108"/>
            <a:ext cx="14643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/>
              <a:t>Sam </a:t>
            </a:r>
          </a:p>
          <a:p>
            <a:r>
              <a:rPr lang="en-AU" sz="1400" dirty="0"/>
              <a:t>Peppou-Chapman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EE9BDF49-256F-8742-BB08-44111AF7490C}"/>
              </a:ext>
            </a:extLst>
          </p:cNvPr>
          <p:cNvGrpSpPr/>
          <p:nvPr/>
        </p:nvGrpSpPr>
        <p:grpSpPr>
          <a:xfrm>
            <a:off x="194258" y="4293096"/>
            <a:ext cx="1281398" cy="1961683"/>
            <a:chOff x="194258" y="4293096"/>
            <a:chExt cx="1281398" cy="1961683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B703E6E-C1AF-AB49-AEC0-8B4F117F3A19}"/>
                </a:ext>
              </a:extLst>
            </p:cNvPr>
            <p:cNvSpPr txBox="1"/>
            <p:nvPr/>
          </p:nvSpPr>
          <p:spPr>
            <a:xfrm>
              <a:off x="194258" y="5304136"/>
              <a:ext cx="1261661" cy="9506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Position of hard substrate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1C40148-B597-F74C-94BA-1E5CFAF7C2BF}"/>
                </a:ext>
              </a:extLst>
            </p:cNvPr>
            <p:cNvCxnSpPr/>
            <p:nvPr/>
          </p:nvCxnSpPr>
          <p:spPr>
            <a:xfrm flipV="1">
              <a:off x="1043608" y="4293096"/>
              <a:ext cx="432048" cy="934363"/>
            </a:xfrm>
            <a:prstGeom prst="line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A6405D8-107C-F84F-8C8E-5574236D5124}"/>
              </a:ext>
            </a:extLst>
          </p:cNvPr>
          <p:cNvGrpSpPr/>
          <p:nvPr/>
        </p:nvGrpSpPr>
        <p:grpSpPr>
          <a:xfrm>
            <a:off x="4241726" y="4329972"/>
            <a:ext cx="4794770" cy="897487"/>
            <a:chOff x="4241726" y="4329972"/>
            <a:chExt cx="4794770" cy="897487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941E00F5-EE2B-B041-BEAB-59E372053C96}"/>
                </a:ext>
              </a:extLst>
            </p:cNvPr>
            <p:cNvSpPr txBox="1"/>
            <p:nvPr/>
          </p:nvSpPr>
          <p:spPr>
            <a:xfrm>
              <a:off x="6173691" y="4581128"/>
              <a:ext cx="286280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Jump-in separation indicates thickness of liquid film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B9069D4-946F-8A45-8C8A-10858E377821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41726" y="4329972"/>
              <a:ext cx="1914450" cy="467180"/>
            </a:xfrm>
            <a:prstGeom prst="line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2535E6FE-9BBE-3C41-8953-BC3699318612}"/>
              </a:ext>
            </a:extLst>
          </p:cNvPr>
          <p:cNvSpPr txBox="1"/>
          <p:nvPr/>
        </p:nvSpPr>
        <p:spPr>
          <a:xfrm>
            <a:off x="3920714" y="6125631"/>
            <a:ext cx="407124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Mate </a:t>
            </a:r>
            <a:r>
              <a:rPr lang="en-US" i="1" dirty="0"/>
              <a:t>et al</a:t>
            </a:r>
            <a:r>
              <a:rPr lang="en-US" dirty="0"/>
              <a:t>. </a:t>
            </a:r>
            <a:r>
              <a:rPr lang="en-US" i="1" dirty="0"/>
              <a:t>J. Chem. Phys. </a:t>
            </a:r>
            <a:r>
              <a:rPr lang="en-US" b="1" dirty="0"/>
              <a:t>1989</a:t>
            </a:r>
            <a:r>
              <a:rPr lang="en-US" dirty="0"/>
              <a:t> and </a:t>
            </a:r>
            <a:r>
              <a:rPr lang="en-US" b="1" dirty="0"/>
              <a:t>1991</a:t>
            </a:r>
          </a:p>
          <a:p>
            <a:r>
              <a:rPr lang="en-US" dirty="0"/>
              <a:t>Thickness reproduces </a:t>
            </a:r>
            <a:r>
              <a:rPr lang="en-US" dirty="0" err="1"/>
              <a:t>ellipsometric</a:t>
            </a:r>
            <a:r>
              <a:rPr lang="en-US" dirty="0"/>
              <a:t> results.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C33714-2F39-BC4F-87EB-A174292F23E1}"/>
              </a:ext>
            </a:extLst>
          </p:cNvPr>
          <p:cNvSpPr/>
          <p:nvPr/>
        </p:nvSpPr>
        <p:spPr>
          <a:xfrm>
            <a:off x="78585" y="2454884"/>
            <a:ext cx="8975426" cy="366705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sz="2000" dirty="0">
              <a:solidFill>
                <a:schemeClr val="tx1"/>
              </a:solidFill>
            </a:endParaRPr>
          </a:p>
          <a:p>
            <a:pPr algn="ctr"/>
            <a:endParaRPr lang="en-AU" sz="2000" dirty="0">
              <a:solidFill>
                <a:schemeClr val="tx1"/>
              </a:solidFill>
            </a:endParaRPr>
          </a:p>
          <a:p>
            <a:pPr algn="ctr"/>
            <a:endParaRPr lang="en-AU" sz="2000" dirty="0">
              <a:solidFill>
                <a:schemeClr val="tx1"/>
              </a:solidFill>
            </a:endParaRPr>
          </a:p>
          <a:p>
            <a:pPr algn="ctr"/>
            <a:endParaRPr lang="en-AU" sz="2000" dirty="0">
              <a:solidFill>
                <a:schemeClr val="tx1"/>
              </a:solidFill>
            </a:endParaRPr>
          </a:p>
          <a:p>
            <a:pPr algn="ctr"/>
            <a:endParaRPr lang="en-AU" sz="2000" dirty="0">
              <a:solidFill>
                <a:schemeClr val="tx1"/>
              </a:solidFill>
            </a:endParaRPr>
          </a:p>
          <a:p>
            <a:pPr algn="ctr"/>
            <a:r>
              <a:rPr lang="en-AU" sz="2000" dirty="0">
                <a:solidFill>
                  <a:schemeClr val="tx1"/>
                </a:solidFill>
              </a:rPr>
              <a:t>AFM Meniscus Force Measurements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2A81665-D31C-9D43-9560-1E6B5F5E63CD}"/>
              </a:ext>
            </a:extLst>
          </p:cNvPr>
          <p:cNvSpPr/>
          <p:nvPr/>
        </p:nvSpPr>
        <p:spPr>
          <a:xfrm>
            <a:off x="143350" y="1063846"/>
            <a:ext cx="7423449" cy="232287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199A29C-9A38-B44D-B353-36C2A47D277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4946" y="1792055"/>
            <a:ext cx="2579532" cy="2962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6538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Mapping of lubricant thickness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2902"/>
            <a:ext cx="9128142" cy="3042714"/>
          </a:xfr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437" y="3717032"/>
            <a:ext cx="4642181" cy="26254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D5B59DC-ED8A-B749-8045-8DFDF7A0117C}"/>
              </a:ext>
            </a:extLst>
          </p:cNvPr>
          <p:cNvSpPr txBox="1"/>
          <p:nvPr/>
        </p:nvSpPr>
        <p:spPr>
          <a:xfrm>
            <a:off x="6272445" y="4221088"/>
            <a:ext cx="269204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Contour map of film thickness</a:t>
            </a:r>
          </a:p>
          <a:p>
            <a:r>
              <a:rPr lang="en-US" dirty="0"/>
              <a:t>shows areas of thick film and areas that are depleted with nanoscale accuracy.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80D8DCA-2410-5A4D-A5F0-AFA044736410}"/>
              </a:ext>
            </a:extLst>
          </p:cNvPr>
          <p:cNvGrpSpPr/>
          <p:nvPr/>
        </p:nvGrpSpPr>
        <p:grpSpPr>
          <a:xfrm>
            <a:off x="7789421" y="1393612"/>
            <a:ext cx="1103059" cy="523220"/>
            <a:chOff x="6466618" y="542693"/>
            <a:chExt cx="1103059" cy="523220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DD6F571E-2724-B641-A6AF-F371EB008DD1}"/>
                </a:ext>
              </a:extLst>
            </p:cNvPr>
            <p:cNvSpPr txBox="1"/>
            <p:nvPr/>
          </p:nvSpPr>
          <p:spPr>
            <a:xfrm>
              <a:off x="6466618" y="542693"/>
              <a:ext cx="1103059" cy="523220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</a:rPr>
                <a:t>     Lubricant</a:t>
              </a:r>
            </a:p>
            <a:p>
              <a:r>
                <a:rPr lang="en-US" sz="1400" dirty="0">
                  <a:solidFill>
                    <a:srgbClr val="FF0000"/>
                  </a:solidFill>
                </a:rPr>
                <a:t>     Substrate</a:t>
              </a: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456C4CDA-E973-8C4E-B6C5-817D252EE86F}"/>
                </a:ext>
              </a:extLst>
            </p:cNvPr>
            <p:cNvCxnSpPr>
              <a:cxnSpLocks/>
            </p:cNvCxnSpPr>
            <p:nvPr/>
          </p:nvCxnSpPr>
          <p:spPr>
            <a:xfrm>
              <a:off x="6489589" y="705873"/>
              <a:ext cx="288000" cy="0"/>
            </a:xfrm>
            <a:prstGeom prst="line">
              <a:avLst/>
            </a:prstGeom>
            <a:ln>
              <a:solidFill>
                <a:srgbClr val="FF0000"/>
              </a:solidFill>
              <a:prstDash val="dash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8F5C98E8-143D-5641-835C-78B0CF7C1E4E}"/>
                </a:ext>
              </a:extLst>
            </p:cNvPr>
            <p:cNvCxnSpPr>
              <a:cxnSpLocks/>
            </p:cNvCxnSpPr>
            <p:nvPr/>
          </p:nvCxnSpPr>
          <p:spPr>
            <a:xfrm>
              <a:off x="6489557" y="921897"/>
              <a:ext cx="288000" cy="0"/>
            </a:xfrm>
            <a:prstGeom prst="line">
              <a:avLst/>
            </a:prstGeom>
            <a:ln>
              <a:solidFill>
                <a:srgbClr val="FF0000"/>
              </a:solidFill>
              <a:prstDash val="soli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8BA7F60D-30B4-6245-A651-94E55DBB45E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60" y="143896"/>
            <a:ext cx="923141" cy="1060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859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Film depletion leads to two distinct regions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18" y="1047750"/>
            <a:ext cx="5298246" cy="5078413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280875-F557-9643-99BB-354E6BA682BB}"/>
              </a:ext>
            </a:extLst>
          </p:cNvPr>
          <p:cNvSpPr txBox="1"/>
          <p:nvPr/>
        </p:nvSpPr>
        <p:spPr>
          <a:xfrm>
            <a:off x="179512" y="6157116"/>
            <a:ext cx="7704856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AU" sz="2000" dirty="0"/>
              <a:t>Infusion of hydrophobic Teflon leads to two populations of film thickness: one thick and one thin; the thin film population is ~ 5 nm.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A561CA49-A8D6-4646-9FF2-3A8407682E22}"/>
              </a:ext>
            </a:extLst>
          </p:cNvPr>
          <p:cNvGrpSpPr/>
          <p:nvPr/>
        </p:nvGrpSpPr>
        <p:grpSpPr>
          <a:xfrm>
            <a:off x="245420" y="2155467"/>
            <a:ext cx="4837123" cy="3649797"/>
            <a:chOff x="245420" y="2155467"/>
            <a:chExt cx="4837123" cy="3649797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1B7176D-71D7-5140-87AD-FC465299171C}"/>
                </a:ext>
              </a:extLst>
            </p:cNvPr>
            <p:cNvSpPr/>
            <p:nvPr/>
          </p:nvSpPr>
          <p:spPr>
            <a:xfrm>
              <a:off x="323528" y="2190750"/>
              <a:ext cx="205216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pPr algn="ctr"/>
              <a:r>
                <a:rPr lang="en-US" dirty="0"/>
                <a:t>0.09 ± 0.03 µL cm</a:t>
              </a:r>
              <a:r>
                <a:rPr lang="en-US" baseline="30000" dirty="0"/>
                <a:t>-2</a:t>
              </a:r>
              <a:endParaRPr lang="en-AU" dirty="0">
                <a:latin typeface="New York"/>
              </a:endParaRP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734F582-EB21-5049-A283-9FE242BA30A8}"/>
                </a:ext>
              </a:extLst>
            </p:cNvPr>
            <p:cNvSpPr/>
            <p:nvPr/>
          </p:nvSpPr>
          <p:spPr>
            <a:xfrm>
              <a:off x="308740" y="3789124"/>
              <a:ext cx="205216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pPr algn="ctr"/>
              <a:r>
                <a:rPr lang="en-US" dirty="0"/>
                <a:t>0.09 ± 0.02 µL cm</a:t>
              </a:r>
              <a:r>
                <a:rPr lang="en-US" baseline="30000" dirty="0"/>
                <a:t>-2</a:t>
              </a:r>
              <a:endParaRPr lang="en-AU" dirty="0">
                <a:latin typeface="New York"/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6051CA1-8530-7540-9CA1-FF6188083572}"/>
                </a:ext>
              </a:extLst>
            </p:cNvPr>
            <p:cNvSpPr/>
            <p:nvPr/>
          </p:nvSpPr>
          <p:spPr>
            <a:xfrm>
              <a:off x="245420" y="5435932"/>
              <a:ext cx="217880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pPr algn="ctr"/>
              <a:r>
                <a:rPr lang="en-US" dirty="0"/>
                <a:t>0.02 ± 0.002 µL cm</a:t>
              </a:r>
              <a:r>
                <a:rPr lang="en-US" baseline="30000" dirty="0"/>
                <a:t>-2</a:t>
              </a:r>
              <a:endParaRPr lang="en-AU" dirty="0">
                <a:latin typeface="New York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CC91B52F-5C29-5249-B9DB-696F302D32AD}"/>
                </a:ext>
              </a:extLst>
            </p:cNvPr>
            <p:cNvSpPr/>
            <p:nvPr/>
          </p:nvSpPr>
          <p:spPr>
            <a:xfrm>
              <a:off x="3030378" y="2155467"/>
              <a:ext cx="205216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pPr algn="ctr"/>
              <a:r>
                <a:rPr lang="en-US" dirty="0"/>
                <a:t>0.02 ± 0.01 µL cm</a:t>
              </a:r>
              <a:r>
                <a:rPr lang="en-US" baseline="30000" dirty="0"/>
                <a:t>-2</a:t>
              </a:r>
              <a:endParaRPr lang="en-AU" dirty="0">
                <a:latin typeface="New York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61AA9E17-A489-6C4C-AD81-09C533FBD75D}"/>
                </a:ext>
              </a:extLst>
            </p:cNvPr>
            <p:cNvSpPr/>
            <p:nvPr/>
          </p:nvSpPr>
          <p:spPr>
            <a:xfrm>
              <a:off x="2978199" y="3817183"/>
              <a:ext cx="205216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pPr algn="ctr"/>
              <a:r>
                <a:rPr lang="en-US" dirty="0"/>
                <a:t>0.02 ± 0.01 µL cm</a:t>
              </a:r>
              <a:r>
                <a:rPr lang="en-US" baseline="30000" dirty="0"/>
                <a:t>-2</a:t>
              </a:r>
              <a:endParaRPr lang="en-AU" dirty="0">
                <a:latin typeface="New York"/>
              </a:endParaRP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8395ECA0-AF54-DF49-9942-53077F2C875F}"/>
                </a:ext>
              </a:extLst>
            </p:cNvPr>
            <p:cNvSpPr/>
            <p:nvPr/>
          </p:nvSpPr>
          <p:spPr>
            <a:xfrm>
              <a:off x="3005857" y="5435932"/>
              <a:ext cx="2052165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pPr algn="ctr"/>
              <a:r>
                <a:rPr lang="en-US" dirty="0"/>
                <a:t>0.02 ± 0.01 µL cm</a:t>
              </a:r>
              <a:r>
                <a:rPr lang="en-US" baseline="30000" dirty="0"/>
                <a:t>-2</a:t>
              </a:r>
              <a:endParaRPr lang="en-AU" dirty="0">
                <a:latin typeface="New York"/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4AC8683-229E-4E4A-B377-41E48590F01E}"/>
              </a:ext>
            </a:extLst>
          </p:cNvPr>
          <p:cNvGrpSpPr/>
          <p:nvPr/>
        </p:nvGrpSpPr>
        <p:grpSpPr>
          <a:xfrm>
            <a:off x="5325264" y="1258923"/>
            <a:ext cx="3741626" cy="5038327"/>
            <a:chOff x="5332085" y="1819673"/>
            <a:chExt cx="3741626" cy="5038327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2085" y="1819673"/>
              <a:ext cx="3741626" cy="5038327"/>
            </a:xfrm>
            <a:prstGeom prst="rect">
              <a:avLst/>
            </a:prstGeom>
          </p:spPr>
        </p:pic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A33C78D-B498-4B43-9627-4892D893C3A5}"/>
                </a:ext>
              </a:extLst>
            </p:cNvPr>
            <p:cNvCxnSpPr>
              <a:cxnSpLocks/>
            </p:cNvCxnSpPr>
            <p:nvPr/>
          </p:nvCxnSpPr>
          <p:spPr>
            <a:xfrm>
              <a:off x="5813526" y="3267346"/>
              <a:ext cx="1157034" cy="0"/>
            </a:xfrm>
            <a:prstGeom prst="line">
              <a:avLst/>
            </a:prstGeom>
            <a:ln>
              <a:solidFill>
                <a:schemeClr val="tx1"/>
              </a:solidFill>
              <a:headEnd type="arrow" w="sm" len="sm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80C1AA3F-0B7B-D848-8393-1D6C64D368E5}"/>
                </a:ext>
              </a:extLst>
            </p:cNvPr>
            <p:cNvSpPr txBox="1"/>
            <p:nvPr/>
          </p:nvSpPr>
          <p:spPr>
            <a:xfrm>
              <a:off x="6018414" y="2928792"/>
              <a:ext cx="10292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Thick film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3C266A7-93B0-734F-8052-E15D7729BA64}"/>
                </a:ext>
              </a:extLst>
            </p:cNvPr>
            <p:cNvSpPr txBox="1"/>
            <p:nvPr/>
          </p:nvSpPr>
          <p:spPr>
            <a:xfrm>
              <a:off x="6002611" y="5354453"/>
              <a:ext cx="1159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wrinkle tops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2392806-8348-8C49-A9A6-12F569988B1D}"/>
                </a:ext>
              </a:extLst>
            </p:cNvPr>
            <p:cNvSpPr txBox="1"/>
            <p:nvPr/>
          </p:nvSpPr>
          <p:spPr>
            <a:xfrm>
              <a:off x="7826923" y="5354453"/>
              <a:ext cx="1159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wrinkle tops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225D9E3-201C-4644-AD30-8C7F830095B9}"/>
                </a:ext>
              </a:extLst>
            </p:cNvPr>
            <p:cNvSpPr txBox="1"/>
            <p:nvPr/>
          </p:nvSpPr>
          <p:spPr>
            <a:xfrm>
              <a:off x="7802811" y="3613697"/>
              <a:ext cx="1159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wrinkle tops</a:t>
              </a: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7F60E061-129A-E041-AEFE-D1D5E41F42CC}"/>
                </a:ext>
              </a:extLst>
            </p:cNvPr>
            <p:cNvCxnSpPr>
              <a:cxnSpLocks/>
            </p:cNvCxnSpPr>
            <p:nvPr/>
          </p:nvCxnSpPr>
          <p:spPr>
            <a:xfrm>
              <a:off x="5860568" y="4901003"/>
              <a:ext cx="1157034" cy="0"/>
            </a:xfrm>
            <a:prstGeom prst="line">
              <a:avLst/>
            </a:prstGeom>
            <a:ln>
              <a:solidFill>
                <a:schemeClr val="tx1"/>
              </a:solidFill>
              <a:headEnd type="arrow" w="sm" len="sm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5F17C389-4CFD-EA41-A328-4E95335C10CF}"/>
                </a:ext>
              </a:extLst>
            </p:cNvPr>
            <p:cNvSpPr txBox="1"/>
            <p:nvPr/>
          </p:nvSpPr>
          <p:spPr>
            <a:xfrm>
              <a:off x="6065456" y="4562449"/>
              <a:ext cx="102925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Thick film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DC4BECD-8291-5C46-AEB1-1A2AAD957931}"/>
                </a:ext>
              </a:extLst>
            </p:cNvPr>
            <p:cNvSpPr txBox="1"/>
            <p:nvPr/>
          </p:nvSpPr>
          <p:spPr>
            <a:xfrm>
              <a:off x="7819181" y="2082384"/>
              <a:ext cx="115929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/>
                <a:t>wrinkle tops</a:t>
              </a:r>
            </a:p>
          </p:txBody>
        </p:sp>
      </p:grpSp>
      <p:pic>
        <p:nvPicPr>
          <p:cNvPr id="26" name="Picture 25">
            <a:extLst>
              <a:ext uri="{FF2B5EF4-FFF2-40B4-BE49-F238E27FC236}">
                <a16:creationId xmlns:a16="http://schemas.microsoft.com/office/drawing/2014/main" id="{5910EEFF-48DD-BE43-A471-B8F2B3517D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60" y="143896"/>
            <a:ext cx="923141" cy="1060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911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Infusion of P4VP with silicon oil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412"/>
          <a:stretch/>
        </p:blipFill>
        <p:spPr>
          <a:xfrm>
            <a:off x="64606" y="1595996"/>
            <a:ext cx="8635073" cy="3052614"/>
          </a:xfr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ADC1638-FEBB-1345-9EEE-FF9C7EF8B372}"/>
              </a:ext>
            </a:extLst>
          </p:cNvPr>
          <p:cNvSpPr txBox="1"/>
          <p:nvPr/>
        </p:nvSpPr>
        <p:spPr>
          <a:xfrm>
            <a:off x="446509" y="4946479"/>
            <a:ext cx="77048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/>
              <a:t>Infusion of hydrophilic P4VP also leads to two populations of film thickness: </a:t>
            </a:r>
          </a:p>
          <a:p>
            <a:r>
              <a:rPr lang="en-AU" sz="2000" dirty="0"/>
              <a:t>thick and thin; the thin population is ~ 15 nm. The volume of silicone oil infused is higher (</a:t>
            </a:r>
            <a:r>
              <a:rPr lang="en-US" sz="2000" dirty="0"/>
              <a:t>0.037 ± 0.004 µL cm</a:t>
            </a:r>
            <a:r>
              <a:rPr lang="en-US" sz="2000" baseline="30000" dirty="0"/>
              <a:t>-2</a:t>
            </a:r>
            <a:r>
              <a:rPr lang="en-AU" sz="2000" dirty="0"/>
              <a:t>).</a:t>
            </a:r>
            <a:endParaRPr lang="en-AU" sz="2000" dirty="0">
              <a:latin typeface="New York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BACC50-2323-FE4A-909B-D00A43B05B61}"/>
              </a:ext>
            </a:extLst>
          </p:cNvPr>
          <p:cNvSpPr txBox="1"/>
          <p:nvPr/>
        </p:nvSpPr>
        <p:spPr>
          <a:xfrm>
            <a:off x="6602597" y="1872873"/>
            <a:ext cx="17266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Wrinkle tops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3F435EC-2481-B344-9A27-C60EEDF0BF27}"/>
              </a:ext>
            </a:extLst>
          </p:cNvPr>
          <p:cNvSpPr txBox="1"/>
          <p:nvPr/>
        </p:nvSpPr>
        <p:spPr>
          <a:xfrm>
            <a:off x="5917774" y="3838575"/>
            <a:ext cx="1726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Thick film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56C3CE5-222E-D847-B02B-5DE475E1C5F1}"/>
              </a:ext>
            </a:extLst>
          </p:cNvPr>
          <p:cNvCxnSpPr>
            <a:cxnSpLocks/>
          </p:cNvCxnSpPr>
          <p:nvPr/>
        </p:nvCxnSpPr>
        <p:spPr>
          <a:xfrm>
            <a:off x="5436096" y="4149080"/>
            <a:ext cx="2520280" cy="0"/>
          </a:xfrm>
          <a:prstGeom prst="line">
            <a:avLst/>
          </a:prstGeom>
          <a:ln>
            <a:solidFill>
              <a:schemeClr val="tx1"/>
            </a:solidFill>
            <a:headEnd type="arrow" w="sm" len="sm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FE5C218-AC66-A047-A494-0460DA651B73}"/>
              </a:ext>
            </a:extLst>
          </p:cNvPr>
          <p:cNvSpPr txBox="1"/>
          <p:nvPr/>
        </p:nvSpPr>
        <p:spPr>
          <a:xfrm>
            <a:off x="446509" y="1124744"/>
            <a:ext cx="58719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Silicone </a:t>
            </a:r>
            <a:r>
              <a:rPr lang="en-US"/>
              <a:t>oil spreads on and poly(4-vinylpyridine) (P4VP) </a:t>
            </a:r>
            <a:r>
              <a:rPr lang="en-US" dirty="0"/>
              <a:t>in air.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7216BB-178A-EF4D-B1E0-70B11502E2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60" y="143896"/>
            <a:ext cx="923141" cy="1060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7444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Interface potential of a thin liquid film</a:t>
            </a:r>
          </a:p>
        </p:txBody>
      </p:sp>
      <p:sp>
        <p:nvSpPr>
          <p:cNvPr id="10286" name="Rectangle 6"/>
          <p:cNvSpPr>
            <a:spLocks noChangeArrowheads="1"/>
          </p:cNvSpPr>
          <p:nvPr/>
        </p:nvSpPr>
        <p:spPr bwMode="auto">
          <a:xfrm>
            <a:off x="1524000" y="1384300"/>
            <a:ext cx="3581401" cy="1066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AU" sz="2400"/>
          </a:p>
        </p:txBody>
      </p:sp>
      <p:pic>
        <p:nvPicPr>
          <p:cNvPr id="11312" name="Picture 7" descr="film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031"/>
          <a:stretch/>
        </p:blipFill>
        <p:spPr bwMode="auto">
          <a:xfrm>
            <a:off x="2349897" y="1530350"/>
            <a:ext cx="2331123" cy="631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11313" name="Text Box 8"/>
          <p:cNvSpPr txBox="1">
            <a:spLocks noChangeArrowheads="1"/>
          </p:cNvSpPr>
          <p:nvPr/>
        </p:nvSpPr>
        <p:spPr bwMode="auto">
          <a:xfrm>
            <a:off x="4793492" y="1424962"/>
            <a:ext cx="166282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it-IT" sz="2000" b="1" dirty="0" err="1">
                <a:solidFill>
                  <a:srgbClr val="3366FF"/>
                </a:solidFill>
              </a:rPr>
              <a:t>Silicon</a:t>
            </a:r>
            <a:r>
              <a:rPr lang="it-IT" sz="2000" b="1" dirty="0">
                <a:solidFill>
                  <a:srgbClr val="3366FF"/>
                </a:solidFill>
              </a:rPr>
              <a:t> </a:t>
            </a:r>
            <a:r>
              <a:rPr lang="it-IT" sz="2000" b="1" dirty="0" err="1">
                <a:solidFill>
                  <a:srgbClr val="3366FF"/>
                </a:solidFill>
              </a:rPr>
              <a:t>oil</a:t>
            </a:r>
            <a:endParaRPr lang="it-IT" sz="2000" b="1" dirty="0">
              <a:solidFill>
                <a:srgbClr val="3366FF"/>
              </a:solidFill>
            </a:endParaRPr>
          </a:p>
          <a:p>
            <a:pPr eaLnBrk="1" hangingPunct="1">
              <a:defRPr/>
            </a:pPr>
            <a:r>
              <a:rPr lang="it-IT" sz="2000" b="1" dirty="0">
                <a:solidFill>
                  <a:schemeClr val="accent1"/>
                </a:solidFill>
              </a:rPr>
              <a:t>Teflon</a:t>
            </a:r>
            <a:r>
              <a:rPr lang="it-IT" sz="2000" b="1" dirty="0"/>
              <a:t>/P4VP</a:t>
            </a:r>
          </a:p>
        </p:txBody>
      </p:sp>
      <p:sp>
        <p:nvSpPr>
          <p:cNvPr id="11317" name="Text Box 12"/>
          <p:cNvSpPr txBox="1">
            <a:spLocks noChangeArrowheads="1"/>
          </p:cNvSpPr>
          <p:nvPr/>
        </p:nvSpPr>
        <p:spPr bwMode="auto">
          <a:xfrm>
            <a:off x="1878388" y="1416806"/>
            <a:ext cx="32543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it-IT" sz="2000" i="1" dirty="0"/>
              <a:t>h</a:t>
            </a:r>
          </a:p>
        </p:txBody>
      </p:sp>
      <p:sp>
        <p:nvSpPr>
          <p:cNvPr id="11308" name="Rectangle 19"/>
          <p:cNvSpPr>
            <a:spLocks noChangeArrowheads="1"/>
          </p:cNvSpPr>
          <p:nvPr/>
        </p:nvSpPr>
        <p:spPr bwMode="auto">
          <a:xfrm>
            <a:off x="4855249" y="4057429"/>
            <a:ext cx="3598863" cy="1676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it-IT" sz="2400" b="1">
              <a:cs typeface="Arial" charset="0"/>
            </a:endParaRPr>
          </a:p>
        </p:txBody>
      </p:sp>
      <p:sp>
        <p:nvSpPr>
          <p:cNvPr id="11310" name="Text Box 21"/>
          <p:cNvSpPr txBox="1">
            <a:spLocks noChangeArrowheads="1"/>
          </p:cNvSpPr>
          <p:nvPr/>
        </p:nvSpPr>
        <p:spPr bwMode="auto">
          <a:xfrm>
            <a:off x="5006030" y="4895819"/>
            <a:ext cx="330154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2000" dirty="0"/>
              <a:t>Thin film unstable on Teflon</a:t>
            </a:r>
          </a:p>
          <a:p>
            <a:pPr>
              <a:defRPr/>
            </a:pPr>
            <a:r>
              <a:rPr lang="en-US" sz="2000" dirty="0"/>
              <a:t>Thin film stable on P4VP</a:t>
            </a:r>
          </a:p>
        </p:txBody>
      </p:sp>
      <p:sp>
        <p:nvSpPr>
          <p:cNvPr id="11270" name="Text Box 35"/>
          <p:cNvSpPr txBox="1">
            <a:spLocks noChangeArrowheads="1"/>
          </p:cNvSpPr>
          <p:nvPr/>
        </p:nvSpPr>
        <p:spPr bwMode="auto">
          <a:xfrm>
            <a:off x="4140200" y="6237288"/>
            <a:ext cx="4800600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just">
              <a:defRPr/>
            </a:pPr>
            <a:r>
              <a:rPr lang="en-AU" sz="1200" dirty="0" err="1"/>
              <a:t>Seemann</a:t>
            </a:r>
            <a:r>
              <a:rPr lang="en-AU" sz="1200" dirty="0"/>
              <a:t>, et al.; </a:t>
            </a:r>
            <a:r>
              <a:rPr lang="en-AU" sz="1200" i="1" dirty="0"/>
              <a:t>J. Phys.: </a:t>
            </a:r>
            <a:r>
              <a:rPr lang="en-AU" sz="1200" i="1" dirty="0" err="1"/>
              <a:t>Condens</a:t>
            </a:r>
            <a:r>
              <a:rPr lang="en-AU" sz="1200" i="1" dirty="0"/>
              <a:t>. Matter</a:t>
            </a:r>
            <a:r>
              <a:rPr lang="en-AU" sz="1200" dirty="0"/>
              <a:t> </a:t>
            </a:r>
            <a:r>
              <a:rPr lang="en-AU" sz="1200" b="1" dirty="0"/>
              <a:t>17, </a:t>
            </a:r>
            <a:r>
              <a:rPr lang="en-AU" sz="1200" dirty="0"/>
              <a:t>S267-S290 (2005). </a:t>
            </a:r>
            <a:endParaRPr lang="en-US" sz="1200" dirty="0">
              <a:latin typeface="Helvetica" charset="0"/>
            </a:endParaRPr>
          </a:p>
        </p:txBody>
      </p:sp>
      <p:sp>
        <p:nvSpPr>
          <p:cNvPr id="11274" name="Text Box 60"/>
          <p:cNvSpPr txBox="1">
            <a:spLocks noChangeArrowheads="1"/>
          </p:cNvSpPr>
          <p:nvPr/>
        </p:nvSpPr>
        <p:spPr bwMode="auto">
          <a:xfrm>
            <a:off x="225998" y="1454289"/>
            <a:ext cx="123944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2000" dirty="0"/>
              <a:t>Lubricant</a:t>
            </a:r>
          </a:p>
          <a:p>
            <a:pPr eaLnBrk="1" hangingPunct="1">
              <a:defRPr/>
            </a:pPr>
            <a:r>
              <a:rPr lang="en-US" sz="2000" dirty="0"/>
              <a:t>thin film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92ADC4-94E1-B043-8C3C-BA44AE3CCAED}"/>
              </a:ext>
            </a:extLst>
          </p:cNvPr>
          <p:cNvSpPr/>
          <p:nvPr/>
        </p:nvSpPr>
        <p:spPr>
          <a:xfrm>
            <a:off x="2634022" y="3272394"/>
            <a:ext cx="1667811" cy="7850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3" name="Chart 32">
            <a:extLst>
              <a:ext uri="{FF2B5EF4-FFF2-40B4-BE49-F238E27FC236}">
                <a16:creationId xmlns:a16="http://schemas.microsoft.com/office/drawing/2014/main" id="{2D519FB6-CE0A-8647-9023-93879495CFEA}"/>
              </a:ext>
            </a:extLst>
          </p:cNvPr>
          <p:cNvGraphicFramePr/>
          <p:nvPr>
            <p:extLst/>
          </p:nvPr>
        </p:nvGraphicFramePr>
        <p:xfrm>
          <a:off x="-14594" y="3140968"/>
          <a:ext cx="5057775" cy="3162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7D0DB23-9470-824A-9EB3-8CEF80AC926B}"/>
                  </a:ext>
                </a:extLst>
              </p:cNvPr>
              <p:cNvSpPr txBox="1"/>
              <p:nvPr/>
            </p:nvSpPr>
            <p:spPr>
              <a:xfrm>
                <a:off x="5447441" y="3256871"/>
                <a:ext cx="2017758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AU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AU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AU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d>
                        <m:dPr>
                          <m:ctrlPr>
                            <a:rPr lang="en-AU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AU" sz="20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d>
                      <m:r>
                        <a:rPr lang="en-AU" sz="20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AU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AU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AU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AU" sz="2000" i="1">
                                  <a:latin typeface="Cambria Math" panose="02040503050406030204" pitchFamily="18" charset="0"/>
                                </a:rPr>
                                <m:t>132</m:t>
                              </m:r>
                            </m:sub>
                          </m:sSub>
                        </m:num>
                        <m:den>
                          <m:r>
                            <a:rPr lang="en-AU" sz="20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l-GR" sz="2000" i="1"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AU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AU" sz="20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AU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67D0DB23-9470-824A-9EB3-8CEF80AC926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7441" y="3256871"/>
                <a:ext cx="2017758" cy="578235"/>
              </a:xfrm>
              <a:prstGeom prst="rect">
                <a:avLst/>
              </a:prstGeom>
              <a:blipFill>
                <a:blip r:embed="rId4"/>
                <a:stretch>
                  <a:fillRect l="-625" b="-1489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CE9D82A3-935A-5741-94A0-30077961BEED}"/>
                  </a:ext>
                </a:extLst>
              </p:cNvPr>
              <p:cNvSpPr/>
              <p:nvPr/>
            </p:nvSpPr>
            <p:spPr>
              <a:xfrm>
                <a:off x="5447441" y="4095377"/>
                <a:ext cx="2542234" cy="3929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AU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AU" sz="2000" i="1">
                            <a:latin typeface="Cambria Math" panose="02040503050406030204" pitchFamily="18" charset="0"/>
                          </a:rPr>
                          <m:t>132</m:t>
                        </m:r>
                      </m:sub>
                    </m:sSub>
                  </m:oMath>
                </a14:m>
                <a:r>
                  <a:rPr lang="en-AU" dirty="0"/>
                  <a:t> </a:t>
                </a:r>
                <a:r>
                  <a:rPr lang="en-AU" sz="1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:r>
                  <a:rPr lang="en-AU" sz="16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Hamaker</a:t>
                </a:r>
                <a:r>
                  <a:rPr lang="en-AU" sz="1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constant</a:t>
                </a:r>
                <a:endParaRPr lang="en-AU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CE9D82A3-935A-5741-94A0-30077961BE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7441" y="4095377"/>
                <a:ext cx="2542234" cy="392993"/>
              </a:xfrm>
              <a:prstGeom prst="rect">
                <a:avLst/>
              </a:prstGeom>
              <a:blipFill>
                <a:blip r:embed="rId5"/>
                <a:stretch>
                  <a:fillRect b="-18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TextBox 35">
            <a:extLst>
              <a:ext uri="{FF2B5EF4-FFF2-40B4-BE49-F238E27FC236}">
                <a16:creationId xmlns:a16="http://schemas.microsoft.com/office/drawing/2014/main" id="{DBE87413-9F92-5E4F-B45D-AC39AE28B3A9}"/>
              </a:ext>
            </a:extLst>
          </p:cNvPr>
          <p:cNvSpPr txBox="1"/>
          <p:nvPr/>
        </p:nvSpPr>
        <p:spPr>
          <a:xfrm>
            <a:off x="5367338" y="2326662"/>
            <a:ext cx="27382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>
                <a:latin typeface="Tw Cen MT" panose="020B0602020104020603" pitchFamily="34" charset="77"/>
                <a:ea typeface="Cambria Math" panose="02040503050406030204" pitchFamily="18" charset="0"/>
              </a:rPr>
              <a:t>Disjoining pressure </a:t>
            </a:r>
            <a:br>
              <a:rPr lang="en-AU" sz="2000" dirty="0">
                <a:latin typeface="Tw Cen MT" panose="020B0602020104020603" pitchFamily="34" charset="77"/>
                <a:ea typeface="Cambria Math" panose="02040503050406030204" pitchFamily="18" charset="0"/>
              </a:rPr>
            </a:br>
            <a:r>
              <a:rPr lang="en-AU" sz="2000" dirty="0">
                <a:latin typeface="Tw Cen MT" panose="020B0602020104020603" pitchFamily="34" charset="77"/>
                <a:ea typeface="Cambria Math" panose="02040503050406030204" pitchFamily="18" charset="0"/>
              </a:rPr>
              <a:t>- van der Waals forces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4EA35D3-7303-074C-BB74-45E56D4B18D6}"/>
              </a:ext>
            </a:extLst>
          </p:cNvPr>
          <p:cNvSpPr txBox="1"/>
          <p:nvPr/>
        </p:nvSpPr>
        <p:spPr>
          <a:xfrm>
            <a:off x="2349897" y="1187827"/>
            <a:ext cx="31130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  <a:p>
            <a:r>
              <a:rPr lang="en-US" dirty="0"/>
              <a:t>3</a:t>
            </a:r>
          </a:p>
          <a:p>
            <a:r>
              <a:rPr lang="en-US" dirty="0">
                <a:solidFill>
                  <a:schemeClr val="bg1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8825074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Film thickness on the wrinkle tops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24" y="1135689"/>
            <a:ext cx="4300351" cy="4943684"/>
          </a:xfr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532" t="6760" r="745" b="32149"/>
          <a:stretch/>
        </p:blipFill>
        <p:spPr>
          <a:xfrm>
            <a:off x="5418307" y="3607530"/>
            <a:ext cx="3394952" cy="255007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C2F0B64-73EE-544C-94EB-DA6E589B3F2F}"/>
              </a:ext>
            </a:extLst>
          </p:cNvPr>
          <p:cNvSpPr/>
          <p:nvPr/>
        </p:nvSpPr>
        <p:spPr>
          <a:xfrm>
            <a:off x="510801" y="1171229"/>
            <a:ext cx="4761083" cy="49436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63BCF2B-466D-5A4D-BC2B-2EA47206451C}"/>
              </a:ext>
            </a:extLst>
          </p:cNvPr>
          <p:cNvGrpSpPr/>
          <p:nvPr/>
        </p:nvGrpSpPr>
        <p:grpSpPr>
          <a:xfrm>
            <a:off x="5325485" y="961350"/>
            <a:ext cx="3361315" cy="2501102"/>
            <a:chOff x="5325485" y="961350"/>
            <a:chExt cx="3361315" cy="2501102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C5054AFD-F9B1-7444-AC20-63E2AAE036B4}"/>
                </a:ext>
              </a:extLst>
            </p:cNvPr>
            <p:cNvGrpSpPr/>
            <p:nvPr/>
          </p:nvGrpSpPr>
          <p:grpSpPr>
            <a:xfrm>
              <a:off x="5325485" y="961350"/>
              <a:ext cx="3361315" cy="2501102"/>
              <a:chOff x="5325485" y="961350"/>
              <a:chExt cx="3361315" cy="2501102"/>
            </a:xfrm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39" t="6937" r="50608" b="32509"/>
              <a:stretch/>
            </p:blipFill>
            <p:spPr>
              <a:xfrm>
                <a:off x="5325485" y="961350"/>
                <a:ext cx="3361315" cy="2501102"/>
              </a:xfrm>
              <a:prstGeom prst="rect">
                <a:avLst/>
              </a:prstGeom>
            </p:spPr>
          </p:pic>
          <p:sp>
            <p:nvSpPr>
              <p:cNvPr id="14" name="Arc 13">
                <a:extLst>
                  <a:ext uri="{FF2B5EF4-FFF2-40B4-BE49-F238E27FC236}">
                    <a16:creationId xmlns:a16="http://schemas.microsoft.com/office/drawing/2014/main" id="{99F15A70-0BE7-D748-8401-41651D55AC03}"/>
                  </a:ext>
                </a:extLst>
              </p:cNvPr>
              <p:cNvSpPr/>
              <p:nvPr/>
            </p:nvSpPr>
            <p:spPr>
              <a:xfrm rot="10987133">
                <a:off x="7429258" y="1975420"/>
                <a:ext cx="609885" cy="597540"/>
              </a:xfrm>
              <a:prstGeom prst="arc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B2656DD3-CDFC-584C-A750-7B26CC4EB08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621859" y="2104350"/>
                <a:ext cx="224685" cy="861874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20">
                <a:extLst>
                  <a:ext uri="{FF2B5EF4-FFF2-40B4-BE49-F238E27FC236}">
                    <a16:creationId xmlns:a16="http://schemas.microsoft.com/office/drawing/2014/main" id="{49DA2EE5-3C29-BF47-BEFC-5F642C3ABA8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952785" y="2104351"/>
                <a:ext cx="926180" cy="265283"/>
              </a:xfrm>
              <a:prstGeom prst="line">
                <a:avLst/>
              </a:prstGeom>
            </p:spPr>
            <p:style>
              <a:lnRef idx="2">
                <a:schemeClr val="accent6"/>
              </a:lnRef>
              <a:fillRef idx="0">
                <a:schemeClr val="accent6"/>
              </a:fillRef>
              <a:effectRef idx="1">
                <a:schemeClr val="accent6"/>
              </a:effectRef>
              <a:fontRef idx="minor">
                <a:schemeClr val="tx1"/>
              </a:fontRef>
            </p:style>
          </p:cxnSp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C229005-608F-B841-B218-893F54EAA740}"/>
                </a:ext>
              </a:extLst>
            </p:cNvPr>
            <p:cNvSpPr txBox="1"/>
            <p:nvPr/>
          </p:nvSpPr>
          <p:spPr>
            <a:xfrm>
              <a:off x="7066539" y="2471782"/>
              <a:ext cx="5261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tx2"/>
                  </a:solidFill>
                </a:rPr>
                <a:t>60º</a:t>
              </a: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59010C13-C6B1-8F48-B546-1BA569F63E58}"/>
              </a:ext>
            </a:extLst>
          </p:cNvPr>
          <p:cNvSpPr/>
          <p:nvPr/>
        </p:nvSpPr>
        <p:spPr>
          <a:xfrm>
            <a:off x="358011" y="6467875"/>
            <a:ext cx="7622259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AU" sz="1400" dirty="0" err="1"/>
              <a:t>Peppou</a:t>
            </a:r>
            <a:r>
              <a:rPr lang="en-AU" sz="1400" dirty="0"/>
              <a:t>-Chapman &amp; </a:t>
            </a:r>
            <a:r>
              <a:rPr lang="en-AU" sz="1400" dirty="0" err="1"/>
              <a:t>Neto</a:t>
            </a:r>
            <a:r>
              <a:rPr lang="en-AU" sz="1400" dirty="0"/>
              <a:t>, </a:t>
            </a:r>
            <a:r>
              <a:rPr lang="en-AU" sz="1400" i="1" dirty="0"/>
              <a:t>submitted</a:t>
            </a:r>
            <a:r>
              <a:rPr lang="en-AU" sz="1400" dirty="0"/>
              <a:t>, </a:t>
            </a:r>
            <a:r>
              <a:rPr lang="en-AU" sz="1400" b="1" i="1" dirty="0"/>
              <a:t>2018.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87D1B7B-F44F-C841-B46D-F02538A8DC3D}"/>
              </a:ext>
            </a:extLst>
          </p:cNvPr>
          <p:cNvSpPr txBox="1"/>
          <p:nvPr/>
        </p:nvSpPr>
        <p:spPr>
          <a:xfrm>
            <a:off x="118426" y="6058807"/>
            <a:ext cx="8983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Minimum measurable thickness of liquid varies depending on interface potential and wettability.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261"/>
          <a:stretch/>
        </p:blipFill>
        <p:spPr>
          <a:xfrm>
            <a:off x="723886" y="4084901"/>
            <a:ext cx="4433713" cy="159533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098"/>
          <a:stretch/>
        </p:blipFill>
        <p:spPr>
          <a:xfrm>
            <a:off x="723886" y="1678931"/>
            <a:ext cx="4433713" cy="11995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D4A1D66-3381-874F-9DAC-2EA63AF1DEBC}"/>
              </a:ext>
            </a:extLst>
          </p:cNvPr>
          <p:cNvSpPr txBox="1"/>
          <p:nvPr/>
        </p:nvSpPr>
        <p:spPr>
          <a:xfrm>
            <a:off x="723886" y="1232422"/>
            <a:ext cx="27197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Silicon oil on Teflon wrinkles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C847EB1-4970-A54F-9613-BCF76FD19976}"/>
              </a:ext>
            </a:extLst>
          </p:cNvPr>
          <p:cNvSpPr txBox="1"/>
          <p:nvPr/>
        </p:nvSpPr>
        <p:spPr>
          <a:xfrm>
            <a:off x="723886" y="3771675"/>
            <a:ext cx="2674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Silicon oil on P4VP wrinkles</a:t>
            </a:r>
          </a:p>
        </p:txBody>
      </p:sp>
    </p:spTree>
    <p:extLst>
      <p:ext uri="{BB962C8B-B14F-4D97-AF65-F5344CB8AC3E}">
        <p14:creationId xmlns:p14="http://schemas.microsoft.com/office/powerpoint/2010/main" val="283697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64626"/>
                </a:solidFill>
                <a:latin typeface="Tw Cen MT" panose="020B0602020104020603" pitchFamily="34" charset="77"/>
              </a:rPr>
              <a:t>3. </a:t>
            </a:r>
            <a:r>
              <a:rPr lang="en-US" dirty="0">
                <a:latin typeface="Tw Cen MT" panose="020B0602020104020603" pitchFamily="34" charset="77"/>
                <a:cs typeface="Arial"/>
              </a:rPr>
              <a:t>Under water </a:t>
            </a:r>
            <a:r>
              <a:rPr lang="en-US" dirty="0" err="1">
                <a:latin typeface="Tw Cen MT" panose="020B0602020104020603" pitchFamily="34" charset="77"/>
                <a:cs typeface="Arial"/>
              </a:rPr>
              <a:t>superoleophobic</a:t>
            </a:r>
            <a:r>
              <a:rPr lang="en-US" dirty="0">
                <a:latin typeface="Tw Cen MT" panose="020B0602020104020603" pitchFamily="34" charset="77"/>
                <a:cs typeface="Arial"/>
              </a:rPr>
              <a:t> surfaces</a:t>
            </a:r>
            <a:endParaRPr lang="en-US" dirty="0">
              <a:latin typeface="Tw Cen MT" panose="020B0602020104020603" pitchFamily="34" charset="77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57B1F3-9286-4633-B7A3-35E185653F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4070" y="6005107"/>
            <a:ext cx="6590178" cy="6432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AU" dirty="0"/>
              <a:t>Hydrophilic P4VP films wrinkle similarly to Teflon films.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4DBE3A5-722A-4BCC-9BE1-49E59F176C8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4886993"/>
              </p:ext>
            </p:extLst>
          </p:nvPr>
        </p:nvGraphicFramePr>
        <p:xfrm>
          <a:off x="4463933" y="2955330"/>
          <a:ext cx="4644571" cy="17729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56571">
                  <a:extLst>
                    <a:ext uri="{9D8B030D-6E8A-4147-A177-3AD203B41FA5}">
                      <a16:colId xmlns:a16="http://schemas.microsoft.com/office/drawing/2014/main" val="3281422356"/>
                    </a:ext>
                  </a:extLst>
                </a:gridCol>
                <a:gridCol w="1022400">
                  <a:extLst>
                    <a:ext uri="{9D8B030D-6E8A-4147-A177-3AD203B41FA5}">
                      <a16:colId xmlns:a16="http://schemas.microsoft.com/office/drawing/2014/main" val="2221893137"/>
                    </a:ext>
                  </a:extLst>
                </a:gridCol>
                <a:gridCol w="1133292">
                  <a:extLst>
                    <a:ext uri="{9D8B030D-6E8A-4147-A177-3AD203B41FA5}">
                      <a16:colId xmlns:a16="http://schemas.microsoft.com/office/drawing/2014/main" val="1311500262"/>
                    </a:ext>
                  </a:extLst>
                </a:gridCol>
                <a:gridCol w="868308">
                  <a:extLst>
                    <a:ext uri="{9D8B030D-6E8A-4147-A177-3AD203B41FA5}">
                      <a16:colId xmlns:a16="http://schemas.microsoft.com/office/drawing/2014/main" val="365447125"/>
                    </a:ext>
                  </a:extLst>
                </a:gridCol>
                <a:gridCol w="864000">
                  <a:extLst>
                    <a:ext uri="{9D8B030D-6E8A-4147-A177-3AD203B41FA5}">
                      <a16:colId xmlns:a16="http://schemas.microsoft.com/office/drawing/2014/main" val="101292288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</a:pPr>
                      <a:r>
                        <a:rPr lang="en-AU" sz="1200" dirty="0">
                          <a:effectLst/>
                        </a:rPr>
                        <a:t>Coating thickness (nm)</a:t>
                      </a:r>
                      <a:endParaRPr lang="en-AU" sz="12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</a:pPr>
                      <a:r>
                        <a:rPr lang="en-AU" sz="1200" dirty="0">
                          <a:effectLst/>
                        </a:rPr>
                        <a:t>wrinkle width (w, nm)</a:t>
                      </a:r>
                      <a:endParaRPr lang="en-AU" sz="12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</a:pPr>
                      <a:r>
                        <a:rPr lang="en-AU" sz="1200" dirty="0">
                          <a:effectLst/>
                        </a:rPr>
                        <a:t>wrinkle heights (h, nm)</a:t>
                      </a:r>
                      <a:endParaRPr lang="en-AU" sz="12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</a:pPr>
                      <a:r>
                        <a:rPr lang="en-AU" sz="1200" dirty="0">
                          <a:effectLst/>
                        </a:rPr>
                        <a:t>pitch width (p, nm)</a:t>
                      </a:r>
                      <a:endParaRPr lang="en-AU" sz="12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</a:pPr>
                      <a:r>
                        <a:rPr lang="en-AU" sz="1200" dirty="0">
                          <a:effectLst/>
                        </a:rPr>
                        <a:t>Roughness (R</a:t>
                      </a:r>
                      <a:r>
                        <a:rPr lang="en-AU" sz="1200" baseline="-25000" dirty="0">
                          <a:effectLst/>
                        </a:rPr>
                        <a:t>RMS</a:t>
                      </a:r>
                      <a:r>
                        <a:rPr lang="en-AU" sz="1200" dirty="0">
                          <a:effectLst/>
                        </a:rPr>
                        <a:t>, nm)</a:t>
                      </a:r>
                      <a:endParaRPr lang="en-AU" sz="12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1500294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</a:pPr>
                      <a:r>
                        <a:rPr lang="en-AU" sz="1200" dirty="0">
                          <a:effectLst/>
                        </a:rPr>
                        <a:t>16</a:t>
                      </a:r>
                      <a:endParaRPr lang="en-AU" sz="12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</a:pPr>
                      <a:r>
                        <a:rPr lang="en-AU" sz="1200" dirty="0">
                          <a:effectLst/>
                        </a:rPr>
                        <a:t>90 ± 18</a:t>
                      </a:r>
                      <a:endParaRPr lang="en-AU" sz="12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</a:pPr>
                      <a:r>
                        <a:rPr lang="en-AU" sz="1200" dirty="0">
                          <a:effectLst/>
                        </a:rPr>
                        <a:t>120 ± 45</a:t>
                      </a:r>
                      <a:endParaRPr lang="en-AU" sz="12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</a:pPr>
                      <a:r>
                        <a:rPr lang="en-AU" sz="1200" dirty="0">
                          <a:effectLst/>
                        </a:rPr>
                        <a:t>176 ± 128</a:t>
                      </a:r>
                      <a:endParaRPr lang="en-AU" sz="12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</a:pPr>
                      <a:r>
                        <a:rPr lang="en-AU" sz="1200" dirty="0">
                          <a:effectLst/>
                        </a:rPr>
                        <a:t>80 ± 20</a:t>
                      </a:r>
                      <a:endParaRPr lang="en-AU" sz="12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584612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</a:pPr>
                      <a:r>
                        <a:rPr lang="en-AU" sz="1200" dirty="0">
                          <a:effectLst/>
                        </a:rPr>
                        <a:t>36</a:t>
                      </a:r>
                      <a:endParaRPr lang="en-AU" sz="12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</a:pPr>
                      <a:r>
                        <a:rPr lang="en-AU" sz="1200" dirty="0">
                          <a:effectLst/>
                        </a:rPr>
                        <a:t>200 ± 55</a:t>
                      </a:r>
                      <a:endParaRPr lang="en-AU" sz="12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</a:pPr>
                      <a:r>
                        <a:rPr lang="en-AU" sz="1200" dirty="0">
                          <a:effectLst/>
                        </a:rPr>
                        <a:t>175 ± 68</a:t>
                      </a:r>
                      <a:endParaRPr lang="en-AU" sz="12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</a:pPr>
                      <a:r>
                        <a:rPr lang="en-AU" sz="1200" dirty="0">
                          <a:effectLst/>
                        </a:rPr>
                        <a:t>279 ± 226</a:t>
                      </a:r>
                      <a:endParaRPr lang="en-AU" sz="12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</a:pPr>
                      <a:r>
                        <a:rPr lang="en-AU" sz="1200" dirty="0">
                          <a:effectLst/>
                        </a:rPr>
                        <a:t>230 ± 50</a:t>
                      </a:r>
                      <a:endParaRPr lang="en-AU" sz="12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291662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spcAft>
                          <a:spcPts val="1000"/>
                        </a:spcAft>
                      </a:pPr>
                      <a:r>
                        <a:rPr lang="en-AU" sz="1200" dirty="0">
                          <a:effectLst/>
                        </a:rPr>
                        <a:t>241</a:t>
                      </a:r>
                      <a:endParaRPr lang="en-AU" sz="12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</a:pPr>
                      <a:r>
                        <a:rPr lang="en-AU" sz="1200" dirty="0">
                          <a:effectLst/>
                        </a:rPr>
                        <a:t>Sm. 1280 ± 535</a:t>
                      </a:r>
                    </a:p>
                    <a:p>
                      <a:pPr algn="l">
                        <a:spcAft>
                          <a:spcPts val="1000"/>
                        </a:spcAft>
                      </a:pPr>
                      <a:r>
                        <a:rPr lang="en-AU" sz="1200" dirty="0">
                          <a:effectLst/>
                        </a:rPr>
                        <a:t>Lg. 8800 ± 4000</a:t>
                      </a:r>
                      <a:endParaRPr lang="en-AU" sz="12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</a:pPr>
                      <a:r>
                        <a:rPr lang="en-AU" sz="1200" dirty="0">
                          <a:effectLst/>
                        </a:rPr>
                        <a:t>Sm. 1050 ± 510</a:t>
                      </a:r>
                    </a:p>
                    <a:p>
                      <a:pPr algn="l">
                        <a:spcAft>
                          <a:spcPts val="1000"/>
                        </a:spcAft>
                      </a:pPr>
                      <a:r>
                        <a:rPr lang="en-AU" sz="1200" dirty="0">
                          <a:effectLst/>
                        </a:rPr>
                        <a:t>Lg. 3450 ± 1200</a:t>
                      </a:r>
                      <a:endParaRPr lang="en-AU" sz="12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</a:pPr>
                      <a:r>
                        <a:rPr lang="en-AU" sz="1200" dirty="0">
                          <a:effectLst/>
                        </a:rPr>
                        <a:t>Sm. 1600 ± 950</a:t>
                      </a:r>
                    </a:p>
                    <a:p>
                      <a:pPr algn="l">
                        <a:spcAft>
                          <a:spcPts val="1000"/>
                        </a:spcAft>
                      </a:pPr>
                      <a:r>
                        <a:rPr lang="en-AU" sz="1200" dirty="0">
                          <a:effectLst/>
                        </a:rPr>
                        <a:t>Lg. 4500 ± 3450</a:t>
                      </a:r>
                      <a:endParaRPr lang="en-AU" sz="12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1000"/>
                        </a:spcAft>
                      </a:pPr>
                      <a:r>
                        <a:rPr lang="en-AU" sz="1200" dirty="0">
                          <a:effectLst/>
                        </a:rPr>
                        <a:t>970 ± 380</a:t>
                      </a:r>
                      <a:endParaRPr lang="en-AU" sz="12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97877429"/>
                  </a:ext>
                </a:extLst>
              </a:tr>
            </a:tbl>
          </a:graphicData>
        </a:graphic>
      </p:graphicFrame>
      <p:grpSp>
        <p:nvGrpSpPr>
          <p:cNvPr id="10" name="Group 9">
            <a:extLst>
              <a:ext uri="{FF2B5EF4-FFF2-40B4-BE49-F238E27FC236}">
                <a16:creationId xmlns:a16="http://schemas.microsoft.com/office/drawing/2014/main" id="{A6666EF8-2FF7-9B4B-B7C0-0F6074D462CB}"/>
              </a:ext>
            </a:extLst>
          </p:cNvPr>
          <p:cNvGrpSpPr>
            <a:grpSpLocks noChangeAspect="1"/>
          </p:cNvGrpSpPr>
          <p:nvPr/>
        </p:nvGrpSpPr>
        <p:grpSpPr>
          <a:xfrm>
            <a:off x="179512" y="1484784"/>
            <a:ext cx="4275047" cy="4320000"/>
            <a:chOff x="457200" y="1877768"/>
            <a:chExt cx="3600000" cy="3637855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96038FB-7470-44BF-AB1F-7398817F1C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 bwMode="auto">
            <a:xfrm>
              <a:off x="457200" y="1877768"/>
              <a:ext cx="3600000" cy="36378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61058EF3-ED99-3B4F-A77F-C06424855DB5}"/>
                </a:ext>
              </a:extLst>
            </p:cNvPr>
            <p:cNvSpPr txBox="1"/>
            <p:nvPr/>
          </p:nvSpPr>
          <p:spPr>
            <a:xfrm>
              <a:off x="467544" y="1882552"/>
              <a:ext cx="864404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/>
                <a:t>16 nm thick 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E0EC4C5-CD8C-4B4B-952B-6E4EC16DC9BC}"/>
                </a:ext>
              </a:extLst>
            </p:cNvPr>
            <p:cNvSpPr txBox="1"/>
            <p:nvPr/>
          </p:nvSpPr>
          <p:spPr>
            <a:xfrm>
              <a:off x="467718" y="3100254"/>
              <a:ext cx="864404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/>
                <a:t>36 nm thick 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C0D9132-4ABC-C64F-AC29-F8628E3FE205}"/>
                </a:ext>
              </a:extLst>
            </p:cNvPr>
            <p:cNvSpPr txBox="1"/>
            <p:nvPr/>
          </p:nvSpPr>
          <p:spPr>
            <a:xfrm>
              <a:off x="457200" y="4322740"/>
              <a:ext cx="963790" cy="215444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/>
                <a:t>241 nm thick </a:t>
              </a: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2CCED175-342F-4C42-93CF-21541E8D49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9341" y="117475"/>
            <a:ext cx="1104900" cy="14224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A8BC744-1F38-554C-8547-D312F811CF91}"/>
              </a:ext>
            </a:extLst>
          </p:cNvPr>
          <p:cNvSpPr txBox="1"/>
          <p:nvPr/>
        </p:nvSpPr>
        <p:spPr>
          <a:xfrm>
            <a:off x="7520469" y="1561642"/>
            <a:ext cx="1462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Ahmed </a:t>
            </a:r>
            <a:r>
              <a:rPr lang="en-US" dirty="0" err="1"/>
              <a:t>Owais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0374C8C-5102-B743-8B60-1B605284054B}"/>
              </a:ext>
            </a:extLst>
          </p:cNvPr>
          <p:cNvSpPr/>
          <p:nvPr/>
        </p:nvSpPr>
        <p:spPr>
          <a:xfrm>
            <a:off x="4856743" y="2139473"/>
            <a:ext cx="39474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000" dirty="0"/>
              <a:t>poly(4-vinylpyridine) P4VP films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760258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E64626"/>
                </a:solidFill>
                <a:latin typeface="Tw Cen MT" charset="0"/>
              </a:rPr>
              <a:t>Underwater oil repellency of P4VP wrinkles</a:t>
            </a:r>
            <a:endParaRPr lang="en-US" dirty="0">
              <a:latin typeface="Tw Cen MT" charset="0"/>
            </a:endParaRPr>
          </a:p>
        </p:txBody>
      </p:sp>
      <p:sp>
        <p:nvSpPr>
          <p:cNvPr id="7" name="Text Placeholder 1"/>
          <p:cNvSpPr txBox="1">
            <a:spLocks/>
          </p:cNvSpPr>
          <p:nvPr/>
        </p:nvSpPr>
        <p:spPr bwMode="auto">
          <a:xfrm>
            <a:off x="6039786" y="1432583"/>
            <a:ext cx="2793600" cy="30264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Lucida Grande" charset="0"/>
              <a:buChar char="–"/>
              <a:defRPr sz="2400" kern="1200">
                <a:solidFill>
                  <a:schemeClr val="tx1"/>
                </a:solidFill>
                <a:latin typeface="Tw Cen MT"/>
                <a:ea typeface="ＭＳ Ｐゴシック" charset="0"/>
                <a:cs typeface="Tw Cen MT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Tw Cen MT"/>
                <a:ea typeface="ＭＳ Ｐゴシック" charset="0"/>
                <a:cs typeface="Tw Cen MT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Tw Cen MT"/>
                <a:ea typeface="ＭＳ Ｐゴシック" charset="0"/>
                <a:cs typeface="Tw Cen MT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Tw Cen MT"/>
                <a:ea typeface="ＭＳ Ｐゴシック" charset="0"/>
                <a:cs typeface="Tw Cen MT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Tw Cen MT"/>
                <a:ea typeface="ＭＳ Ｐゴシック" charset="0"/>
                <a:cs typeface="Tw Cen M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9388" indent="-179388"/>
            <a:r>
              <a:rPr lang="en-US" sz="2000" dirty="0">
                <a:latin typeface="Tw Cen MT" charset="0"/>
              </a:rPr>
              <a:t>P4VP wrinkles are highly </a:t>
            </a:r>
            <a:r>
              <a:rPr lang="en-US" sz="2000" dirty="0" err="1">
                <a:latin typeface="Tw Cen MT" charset="0"/>
              </a:rPr>
              <a:t>wettable</a:t>
            </a:r>
            <a:r>
              <a:rPr lang="en-US" sz="2000" dirty="0">
                <a:latin typeface="Tw Cen MT" charset="0"/>
              </a:rPr>
              <a:t> by water, especially after plasma treatment</a:t>
            </a:r>
          </a:p>
          <a:p>
            <a:pPr marL="179388" indent="-179388"/>
            <a:r>
              <a:rPr lang="en-US" sz="2000" dirty="0">
                <a:latin typeface="Tw Cen MT" charset="0"/>
              </a:rPr>
              <a:t>Wrinkled surfaces are superoleophobic underwater</a:t>
            </a:r>
          </a:p>
          <a:p>
            <a:pPr marL="179388" indent="-179388"/>
            <a:r>
              <a:rPr lang="en-US" sz="2000" dirty="0">
                <a:latin typeface="Tw Cen MT" charset="0"/>
              </a:rPr>
              <a:t>The thickest coatings showed the best performance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8A88D5-459C-4548-87C9-34A24C7C0B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-76"/>
          <a:stretch/>
        </p:blipFill>
        <p:spPr>
          <a:xfrm>
            <a:off x="141498" y="1458548"/>
            <a:ext cx="5779406" cy="4430191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B5014BD-6AC1-724B-88BB-BA7EDC6E672E}"/>
              </a:ext>
            </a:extLst>
          </p:cNvPr>
          <p:cNvSpPr/>
          <p:nvPr/>
        </p:nvSpPr>
        <p:spPr>
          <a:xfrm>
            <a:off x="4129508" y="5519407"/>
            <a:ext cx="16724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Tw Cen MT" charset="0"/>
              </a:rPr>
              <a:t>petroleum spirit </a:t>
            </a:r>
            <a:endParaRPr lang="en-US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0108FE46-FEA1-6649-B115-9FEEDAB5B530}"/>
              </a:ext>
            </a:extLst>
          </p:cNvPr>
          <p:cNvGrpSpPr/>
          <p:nvPr/>
        </p:nvGrpSpPr>
        <p:grpSpPr>
          <a:xfrm>
            <a:off x="4283968" y="4412445"/>
            <a:ext cx="4549418" cy="2445555"/>
            <a:chOff x="4176847" y="4526365"/>
            <a:chExt cx="4502079" cy="2284294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430D8F3-D65B-EC45-8FCC-4B236E93B8F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50526" y="4845250"/>
              <a:ext cx="2228400" cy="1965409"/>
            </a:xfrm>
            <a:prstGeom prst="rect">
              <a:avLst/>
            </a:prstGeom>
          </p:spPr>
        </p:pic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076FB45-7BF6-ED4E-9D61-49AE0D9043F4}"/>
                </a:ext>
              </a:extLst>
            </p:cNvPr>
            <p:cNvCxnSpPr>
              <a:cxnSpLocks/>
            </p:cNvCxnSpPr>
            <p:nvPr/>
          </p:nvCxnSpPr>
          <p:spPr>
            <a:xfrm>
              <a:off x="4176847" y="4526365"/>
              <a:ext cx="3563505" cy="595485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46837F60-4B46-4446-A5DD-4C8D6F02B905}"/>
                </a:ext>
              </a:extLst>
            </p:cNvPr>
            <p:cNvCxnSpPr>
              <a:cxnSpLocks/>
            </p:cNvCxnSpPr>
            <p:nvPr/>
          </p:nvCxnSpPr>
          <p:spPr>
            <a:xfrm>
              <a:off x="5695200" y="5183848"/>
              <a:ext cx="862080" cy="11736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A8B27ECD-DC05-6845-ACFA-E7A3A2CD9825}"/>
              </a:ext>
            </a:extLst>
          </p:cNvPr>
          <p:cNvSpPr/>
          <p:nvPr/>
        </p:nvSpPr>
        <p:spPr>
          <a:xfrm>
            <a:off x="38297" y="6204288"/>
            <a:ext cx="6153457" cy="30777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AU" sz="1400" i="1" dirty="0">
                <a:latin typeface="Tw Cen MT" panose="020B0602020104020603" pitchFamily="34" charset="77"/>
              </a:rPr>
              <a:t>A. </a:t>
            </a:r>
            <a:r>
              <a:rPr lang="en-AU" sz="1400" i="1" dirty="0" err="1">
                <a:latin typeface="Tw Cen MT" panose="020B0602020104020603" pitchFamily="34" charset="77"/>
              </a:rPr>
              <a:t>Owais</a:t>
            </a:r>
            <a:r>
              <a:rPr lang="en-AU" sz="1400" i="1" dirty="0">
                <a:latin typeface="Tw Cen MT" panose="020B0602020104020603" pitchFamily="34" charset="77"/>
              </a:rPr>
              <a:t>,  T. Smith-Palmer,  A. Gentle, C. </a:t>
            </a:r>
            <a:r>
              <a:rPr lang="en-AU" sz="1400" i="1" dirty="0" err="1">
                <a:latin typeface="Tw Cen MT" panose="020B0602020104020603" pitchFamily="34" charset="77"/>
              </a:rPr>
              <a:t>Neto</a:t>
            </a:r>
            <a:r>
              <a:rPr lang="en-AU" sz="1400" i="1" dirty="0">
                <a:latin typeface="Tw Cen MT" panose="020B0602020104020603" pitchFamily="34" charset="77"/>
              </a:rPr>
              <a:t>; Soft Matter</a:t>
            </a:r>
            <a:r>
              <a:rPr lang="en-AU" sz="1400" dirty="0">
                <a:latin typeface="Tw Cen MT" panose="020B0602020104020603" pitchFamily="34" charset="77"/>
              </a:rPr>
              <a:t>, 2018, in press</a:t>
            </a:r>
            <a:endParaRPr lang="en-US" sz="1400" dirty="0">
              <a:latin typeface="Tw Cen MT" panose="020B0602020104020603" pitchFamily="34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43842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F14CAEF-9318-456E-A7DC-A328DE6499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Optical transmittance</a:t>
            </a:r>
          </a:p>
        </p:txBody>
      </p:sp>
      <p:pic>
        <p:nvPicPr>
          <p:cNvPr id="6" name="Chart Placeholder 5">
            <a:extLst>
              <a:ext uri="{FF2B5EF4-FFF2-40B4-BE49-F238E27FC236}">
                <a16:creationId xmlns:a16="http://schemas.microsoft.com/office/drawing/2014/main" id="{FB983E62-83D4-417E-AAA6-D29202F4EB6E}"/>
              </a:ext>
            </a:extLst>
          </p:cNvPr>
          <p:cNvPicPr>
            <a:picLocks noGrp="1" noChangeAspect="1"/>
          </p:cNvPicPr>
          <p:nvPr>
            <p:ph type="chart" sz="quarter" idx="13"/>
          </p:nvPr>
        </p:nvPicPr>
        <p:blipFill>
          <a:blip r:embed="rId2"/>
          <a:stretch>
            <a:fillRect/>
          </a:stretch>
        </p:blipFill>
        <p:spPr bwMode="auto">
          <a:xfrm>
            <a:off x="490283" y="1337867"/>
            <a:ext cx="3600000" cy="421209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33C787C3-B67B-4CBB-9B06-51D72FF684E3}"/>
              </a:ext>
            </a:extLst>
          </p:cNvPr>
          <p:cNvGrpSpPr>
            <a:grpSpLocks noChangeAspect="1"/>
          </p:cNvGrpSpPr>
          <p:nvPr/>
        </p:nvGrpSpPr>
        <p:grpSpPr>
          <a:xfrm>
            <a:off x="4644408" y="1268760"/>
            <a:ext cx="3600000" cy="4196619"/>
            <a:chOff x="3187517" y="1027855"/>
            <a:chExt cx="2716176" cy="316632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04019FD2-D575-45FF-8891-E9A6EE12B86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56732" y="1096964"/>
              <a:ext cx="2646961" cy="3097212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99D68E61-CB1C-48CA-BC87-BA99BA4E4ED0}"/>
                </a:ext>
              </a:extLst>
            </p:cNvPr>
            <p:cNvSpPr txBox="1"/>
            <p:nvPr/>
          </p:nvSpPr>
          <p:spPr>
            <a:xfrm>
              <a:off x="3187517" y="1027855"/>
              <a:ext cx="29367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AU" sz="1400" dirty="0"/>
                <a:t>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6A443E9-5B62-4F8A-BC37-8CB9D4CDD09C}"/>
                </a:ext>
              </a:extLst>
            </p:cNvPr>
            <p:cNvSpPr txBox="1"/>
            <p:nvPr/>
          </p:nvSpPr>
          <p:spPr>
            <a:xfrm>
              <a:off x="3187517" y="2601448"/>
              <a:ext cx="29367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AU" sz="1400" dirty="0"/>
                <a:t>D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54839887-20AD-4746-BDF1-70B6F49ADBCA}"/>
              </a:ext>
            </a:extLst>
          </p:cNvPr>
          <p:cNvSpPr/>
          <p:nvPr/>
        </p:nvSpPr>
        <p:spPr>
          <a:xfrm>
            <a:off x="720528" y="980728"/>
            <a:ext cx="14148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/>
              <a:t>Transmittance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D204EE8-1FAE-674B-A72B-4E6F8672A725}"/>
              </a:ext>
            </a:extLst>
          </p:cNvPr>
          <p:cNvSpPr/>
          <p:nvPr/>
        </p:nvSpPr>
        <p:spPr>
          <a:xfrm>
            <a:off x="6165954" y="980728"/>
            <a:ext cx="12983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dirty="0"/>
              <a:t>Reflectance </a:t>
            </a:r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8AA1B87-A2D4-B64C-86AE-A6D9CE358684}"/>
              </a:ext>
            </a:extLst>
          </p:cNvPr>
          <p:cNvSpPr/>
          <p:nvPr/>
        </p:nvSpPr>
        <p:spPr>
          <a:xfrm>
            <a:off x="2371473" y="2732102"/>
            <a:ext cx="14466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400" dirty="0"/>
              <a:t>36 nm-thick P4VP</a:t>
            </a:r>
            <a:endParaRPr lang="en-US" sz="1400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96EB0BF-5806-9B4E-8055-C5AD13F61CCD}"/>
              </a:ext>
            </a:extLst>
          </p:cNvPr>
          <p:cNvSpPr/>
          <p:nvPr/>
        </p:nvSpPr>
        <p:spPr>
          <a:xfrm>
            <a:off x="2305919" y="4898720"/>
            <a:ext cx="15460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400" dirty="0"/>
              <a:t>241 nm-thick P4VP</a:t>
            </a:r>
            <a:endParaRPr lang="en-US" sz="14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56D5ECF-7870-4F43-A616-6D8A0FE9072D}"/>
              </a:ext>
            </a:extLst>
          </p:cNvPr>
          <p:cNvSpPr/>
          <p:nvPr/>
        </p:nvSpPr>
        <p:spPr>
          <a:xfrm>
            <a:off x="6547937" y="2660094"/>
            <a:ext cx="144661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400" dirty="0"/>
              <a:t>36 nm-thick P4VP</a:t>
            </a:r>
            <a:endParaRPr lang="en-US" sz="14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23D1777-F427-4542-AFF3-DB4180993806}"/>
              </a:ext>
            </a:extLst>
          </p:cNvPr>
          <p:cNvSpPr/>
          <p:nvPr/>
        </p:nvSpPr>
        <p:spPr>
          <a:xfrm>
            <a:off x="6482383" y="4754704"/>
            <a:ext cx="15460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400" dirty="0"/>
              <a:t>241 nm-thick P4VP</a:t>
            </a:r>
            <a:endParaRPr lang="en-US" sz="1400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4B7CBD32-4F59-FF4D-A3F4-1D3BC626604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5887" y="5779309"/>
            <a:ext cx="8280920" cy="537602"/>
          </a:xfrm>
        </p:spPr>
        <p:txBody>
          <a:bodyPr/>
          <a:lstStyle/>
          <a:p>
            <a:r>
              <a:rPr lang="en-AU" sz="2000" dirty="0"/>
              <a:t>Water-infused wrinkled P4VP surfaces are transparent and as reflective as glass.</a:t>
            </a:r>
          </a:p>
          <a:p>
            <a:endParaRPr lang="en-US" sz="2000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A4B6A0B-3F31-4BCF-BF4A-2AE42E3BBB7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119363"/>
              </p:ext>
            </p:extLst>
          </p:nvPr>
        </p:nvGraphicFramePr>
        <p:xfrm>
          <a:off x="5584215" y="74711"/>
          <a:ext cx="3411907" cy="914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55107">
                  <a:extLst>
                    <a:ext uri="{9D8B030D-6E8A-4147-A177-3AD203B41FA5}">
                      <a16:colId xmlns:a16="http://schemas.microsoft.com/office/drawing/2014/main" val="4111468721"/>
                    </a:ext>
                  </a:extLst>
                </a:gridCol>
                <a:gridCol w="820800">
                  <a:extLst>
                    <a:ext uri="{9D8B030D-6E8A-4147-A177-3AD203B41FA5}">
                      <a16:colId xmlns:a16="http://schemas.microsoft.com/office/drawing/2014/main" val="1483204548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616254364"/>
                    </a:ext>
                  </a:extLst>
                </a:gridCol>
              </a:tblGrid>
              <a:tr h="179070">
                <a:tc rowSpan="2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Surface</a:t>
                      </a:r>
                      <a:endParaRPr lang="en-AU" sz="12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Reflectance </a:t>
                      </a:r>
                      <a:endParaRPr lang="en-AU" sz="12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281776"/>
                  </a:ext>
                </a:extLst>
              </a:tr>
              <a:tr h="179070">
                <a:tc v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Dry</a:t>
                      </a:r>
                      <a:endParaRPr lang="en-AU" sz="12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9375" algn="l"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water-infused</a:t>
                      </a:r>
                      <a:endParaRPr lang="en-AU" sz="12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3592975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Glass</a:t>
                      </a:r>
                      <a:endParaRPr lang="en-AU" sz="12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8%</a:t>
                      </a:r>
                      <a:endParaRPr lang="en-AU" sz="12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9375" algn="l"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 </a:t>
                      </a:r>
                      <a:endParaRPr lang="en-AU" sz="12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59247734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P4VP 36 nm-thick, dry</a:t>
                      </a:r>
                      <a:endParaRPr lang="en-AU" sz="12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13%</a:t>
                      </a:r>
                      <a:endParaRPr lang="en-AU" sz="12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9375" algn="l"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7%</a:t>
                      </a:r>
                      <a:endParaRPr lang="en-AU" sz="12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21761721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P4VP 241 nm-thick, dry</a:t>
                      </a:r>
                      <a:endParaRPr lang="en-AU" sz="12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20%</a:t>
                      </a:r>
                      <a:endParaRPr lang="en-AU" sz="12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79375" algn="l">
                        <a:spcAft>
                          <a:spcPts val="0"/>
                        </a:spcAft>
                      </a:pPr>
                      <a:r>
                        <a:rPr lang="en-AU" sz="1200" dirty="0">
                          <a:effectLst/>
                        </a:rPr>
                        <a:t>8%</a:t>
                      </a:r>
                      <a:endParaRPr lang="en-AU" sz="12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0247196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0045755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1" name="Group 3"/>
          <p:cNvGrpSpPr>
            <a:grpSpLocks/>
          </p:cNvGrpSpPr>
          <p:nvPr/>
        </p:nvGrpSpPr>
        <p:grpSpPr bwMode="auto">
          <a:xfrm>
            <a:off x="233363" y="1190625"/>
            <a:ext cx="4100512" cy="5326063"/>
            <a:chOff x="119" y="754"/>
            <a:chExt cx="2583" cy="3355"/>
          </a:xfrm>
        </p:grpSpPr>
        <p:grpSp>
          <p:nvGrpSpPr>
            <p:cNvPr id="15372" name="Group 4"/>
            <p:cNvGrpSpPr>
              <a:grpSpLocks/>
            </p:cNvGrpSpPr>
            <p:nvPr/>
          </p:nvGrpSpPr>
          <p:grpSpPr bwMode="auto">
            <a:xfrm>
              <a:off x="119" y="754"/>
              <a:ext cx="2583" cy="3355"/>
              <a:chOff x="119" y="754"/>
              <a:chExt cx="2583" cy="3355"/>
            </a:xfrm>
          </p:grpSpPr>
          <p:sp>
            <p:nvSpPr>
              <p:cNvPr id="15375" name="Text Box 5"/>
              <p:cNvSpPr txBox="1">
                <a:spLocks noChangeArrowheads="1"/>
              </p:cNvSpPr>
              <p:nvPr/>
            </p:nvSpPr>
            <p:spPr bwMode="auto">
              <a:xfrm>
                <a:off x="975" y="754"/>
                <a:ext cx="756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sq">
                    <a:solidFill>
                      <a:srgbClr val="000000"/>
                    </a:solidFill>
                    <a:miter lim="800000"/>
                    <a:headEnd type="none" w="sm" len="sm"/>
                    <a:tailEnd type="none" w="sm" len="sm"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b="1">
                    <a:solidFill>
                      <a:schemeClr val="tx1"/>
                    </a:solidFill>
                  </a:rPr>
                  <a:t>NO SLIP</a:t>
                </a:r>
              </a:p>
            </p:txBody>
          </p:sp>
          <p:sp>
            <p:nvSpPr>
              <p:cNvPr id="15376" name="Text Box 6"/>
              <p:cNvSpPr txBox="1">
                <a:spLocks noChangeArrowheads="1"/>
              </p:cNvSpPr>
              <p:nvPr/>
            </p:nvSpPr>
            <p:spPr bwMode="auto">
              <a:xfrm>
                <a:off x="119" y="3418"/>
                <a:ext cx="2583" cy="6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>
                  <a:lnSpc>
                    <a:spcPct val="110000"/>
                  </a:lnSpc>
                  <a:buSzPct val="80000"/>
                  <a:buFont typeface="Wingdings" pitchFamily="2" charset="2"/>
                  <a:buBlip>
                    <a:blip r:embed="rId3"/>
                  </a:buBlip>
                </a:pPr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</a:rPr>
                  <a:t>Universally employed</a:t>
                </a:r>
                <a:r>
                  <a:rPr lang="en-GB" dirty="0">
                    <a:solidFill>
                      <a:schemeClr val="tx1"/>
                    </a:solidFill>
                  </a:rPr>
                  <a:t>.</a:t>
                </a:r>
              </a:p>
              <a:p>
                <a:pPr>
                  <a:lnSpc>
                    <a:spcPct val="110000"/>
                  </a:lnSpc>
                  <a:buSzPct val="80000"/>
                  <a:buFont typeface="Wingdings" pitchFamily="2" charset="2"/>
                  <a:buBlip>
                    <a:blip r:embed="rId3"/>
                  </a:buBlip>
                </a:pPr>
                <a:r>
                  <a:rPr lang="en-GB" dirty="0">
                    <a:solidFill>
                      <a:schemeClr val="tx1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</a:rPr>
                  <a:t>Ok</a:t>
                </a:r>
                <a:r>
                  <a:rPr lang="en-GB" dirty="0">
                    <a:solidFill>
                      <a:schemeClr val="tx1"/>
                    </a:solidFill>
                  </a:rPr>
                  <a:t> for macroscopic experiments.</a:t>
                </a:r>
              </a:p>
              <a:p>
                <a:pPr>
                  <a:lnSpc>
                    <a:spcPct val="110000"/>
                  </a:lnSpc>
                  <a:buSzPct val="80000"/>
                  <a:buFont typeface="Wingdings" pitchFamily="2" charset="2"/>
                  <a:buBlip>
                    <a:blip r:embed="rId3"/>
                  </a:buBlip>
                </a:pPr>
                <a:r>
                  <a:rPr lang="en-GB" dirty="0">
                    <a:solidFill>
                      <a:schemeClr val="tx1"/>
                    </a:solidFill>
                  </a:rPr>
                  <a:t> No microscopic explanation.</a:t>
                </a:r>
              </a:p>
            </p:txBody>
          </p:sp>
          <p:pic>
            <p:nvPicPr>
              <p:cNvPr id="15377" name="Picture 7" descr="noslip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7" y="1071"/>
                <a:ext cx="1776" cy="23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378" name="Rectangle 8"/>
              <p:cNvSpPr>
                <a:spLocks noChangeArrowheads="1"/>
              </p:cNvSpPr>
              <p:nvPr/>
            </p:nvSpPr>
            <p:spPr bwMode="auto">
              <a:xfrm>
                <a:off x="567" y="1071"/>
                <a:ext cx="1775" cy="1696"/>
              </a:xfrm>
              <a:prstGeom prst="rect">
                <a:avLst/>
              </a:prstGeom>
              <a:solidFill>
                <a:srgbClr val="0066FF">
                  <a:alpha val="30196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508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GB" sz="24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373" name="Text Box 9"/>
            <p:cNvSpPr txBox="1">
              <a:spLocks noChangeArrowheads="1"/>
            </p:cNvSpPr>
            <p:nvPr/>
          </p:nvSpPr>
          <p:spPr bwMode="auto">
            <a:xfrm>
              <a:off x="1199" y="2976"/>
              <a:ext cx="5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GB" sz="2400">
                  <a:solidFill>
                    <a:schemeClr val="tx1"/>
                  </a:solidFill>
                </a:rPr>
                <a:t>solid</a:t>
              </a:r>
            </a:p>
          </p:txBody>
        </p:sp>
        <p:sp>
          <p:nvSpPr>
            <p:cNvPr id="15374" name="Text Box 10"/>
            <p:cNvSpPr txBox="1">
              <a:spLocks noChangeArrowheads="1"/>
            </p:cNvSpPr>
            <p:nvPr/>
          </p:nvSpPr>
          <p:spPr bwMode="auto">
            <a:xfrm>
              <a:off x="1610" y="2160"/>
              <a:ext cx="56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GB" sz="2400">
                  <a:solidFill>
                    <a:schemeClr val="tx1"/>
                  </a:solidFill>
                </a:rPr>
                <a:t>liquid</a:t>
              </a:r>
            </a:p>
          </p:txBody>
        </p:sp>
      </p:grpSp>
      <p:sp>
        <p:nvSpPr>
          <p:cNvPr id="15362" name="Rectang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w Cen MT" panose="020B0602020104020603" pitchFamily="34" charset="77"/>
              </a:rPr>
              <a:t>4. </a:t>
            </a:r>
            <a:r>
              <a:rPr lang="en-US" dirty="0">
                <a:latin typeface="Tw Cen MT" panose="020B0602020104020603" pitchFamily="34" charset="77"/>
                <a:cs typeface="Arial"/>
              </a:rPr>
              <a:t>Quantifying drag-reduction</a:t>
            </a:r>
            <a:br>
              <a:rPr lang="en-US" dirty="0">
                <a:latin typeface="Tw Cen MT" panose="020B0602020104020603" pitchFamily="34" charset="77"/>
                <a:cs typeface="Arial"/>
              </a:rPr>
            </a:br>
            <a:endParaRPr lang="en-US" dirty="0">
              <a:latin typeface="Tw Cen MT" panose="020B0602020104020603" pitchFamily="34" charset="77"/>
            </a:endParaRPr>
          </a:p>
        </p:txBody>
      </p:sp>
      <p:grpSp>
        <p:nvGrpSpPr>
          <p:cNvPr id="12291" name="Group 11"/>
          <p:cNvGrpSpPr>
            <a:grpSpLocks/>
          </p:cNvGrpSpPr>
          <p:nvPr/>
        </p:nvGrpSpPr>
        <p:grpSpPr bwMode="auto">
          <a:xfrm>
            <a:off x="4716463" y="1190625"/>
            <a:ext cx="3890962" cy="5327650"/>
            <a:chOff x="1927" y="709"/>
            <a:chExt cx="2451" cy="3356"/>
          </a:xfrm>
        </p:grpSpPr>
        <p:grpSp>
          <p:nvGrpSpPr>
            <p:cNvPr id="15365" name="Group 12"/>
            <p:cNvGrpSpPr>
              <a:grpSpLocks/>
            </p:cNvGrpSpPr>
            <p:nvPr/>
          </p:nvGrpSpPr>
          <p:grpSpPr bwMode="auto">
            <a:xfrm>
              <a:off x="1927" y="709"/>
              <a:ext cx="2451" cy="3356"/>
              <a:chOff x="2971" y="754"/>
              <a:chExt cx="2451" cy="3356"/>
            </a:xfrm>
          </p:grpSpPr>
          <p:sp>
            <p:nvSpPr>
              <p:cNvPr id="15368" name="Text Box 13"/>
              <p:cNvSpPr txBox="1">
                <a:spLocks noChangeArrowheads="1"/>
              </p:cNvSpPr>
              <p:nvPr/>
            </p:nvSpPr>
            <p:spPr bwMode="auto">
              <a:xfrm>
                <a:off x="2971" y="3419"/>
                <a:ext cx="2451" cy="69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>
                  <a:lnSpc>
                    <a:spcPct val="110000"/>
                  </a:lnSpc>
                  <a:buSzPct val="80000"/>
                  <a:buFont typeface="Wingdings" pitchFamily="2" charset="2"/>
                  <a:buBlip>
                    <a:blip r:embed="rId3"/>
                  </a:buBlip>
                </a:pPr>
                <a:r>
                  <a:rPr lang="en-US" dirty="0">
                    <a:solidFill>
                      <a:schemeClr val="tx1"/>
                    </a:solidFill>
                  </a:rPr>
                  <a:t> Commonly accepted for gases </a:t>
                </a:r>
              </a:p>
              <a:p>
                <a:pPr>
                  <a:lnSpc>
                    <a:spcPct val="110000"/>
                  </a:lnSpc>
                  <a:buSzPct val="80000"/>
                  <a:buFont typeface="Wingdings" pitchFamily="2" charset="2"/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   and polymers.</a:t>
                </a:r>
              </a:p>
              <a:p>
                <a:pPr>
                  <a:lnSpc>
                    <a:spcPct val="110000"/>
                  </a:lnSpc>
                  <a:buSzPct val="80000"/>
                  <a:buFont typeface="Wingdings" pitchFamily="2" charset="2"/>
                  <a:buBlip>
                    <a:blip r:embed="rId3"/>
                  </a:buBlip>
                </a:pPr>
                <a:r>
                  <a:rPr lang="en-GB" dirty="0">
                    <a:solidFill>
                      <a:schemeClr val="tx1"/>
                    </a:solidFill>
                  </a:rPr>
                  <a:t>  </a:t>
                </a:r>
                <a:r>
                  <a:rPr lang="en-GB" i="1" dirty="0">
                    <a:solidFill>
                      <a:schemeClr val="tx1"/>
                    </a:solidFill>
                  </a:rPr>
                  <a:t>b</a:t>
                </a:r>
                <a:r>
                  <a:rPr lang="en-GB" dirty="0">
                    <a:solidFill>
                      <a:schemeClr val="tx1"/>
                    </a:solidFill>
                  </a:rPr>
                  <a:t>, slip length, quantifies slip</a:t>
                </a:r>
              </a:p>
            </p:txBody>
          </p:sp>
          <p:pic>
            <p:nvPicPr>
              <p:cNvPr id="15369" name="Picture 14" descr="slip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07" y="1071"/>
                <a:ext cx="1930" cy="229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5370" name="Rectangle 15"/>
              <p:cNvSpPr>
                <a:spLocks noChangeArrowheads="1"/>
              </p:cNvSpPr>
              <p:nvPr/>
            </p:nvSpPr>
            <p:spPr bwMode="auto">
              <a:xfrm>
                <a:off x="3063" y="1071"/>
                <a:ext cx="1929" cy="1679"/>
              </a:xfrm>
              <a:prstGeom prst="rect">
                <a:avLst/>
              </a:prstGeom>
              <a:solidFill>
                <a:srgbClr val="0066FF">
                  <a:alpha val="30196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508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endParaRPr lang="en-GB" sz="2400">
                  <a:solidFill>
                    <a:schemeClr val="tx1"/>
                  </a:solidFill>
                </a:endParaRPr>
              </a:p>
            </p:txBody>
          </p:sp>
          <p:sp>
            <p:nvSpPr>
              <p:cNvPr id="15371" name="Text Box 16"/>
              <p:cNvSpPr txBox="1">
                <a:spLocks noChangeArrowheads="1"/>
              </p:cNvSpPr>
              <p:nvPr/>
            </p:nvSpPr>
            <p:spPr bwMode="auto">
              <a:xfrm>
                <a:off x="3638" y="754"/>
                <a:ext cx="1211" cy="2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GB" b="1">
                    <a:solidFill>
                      <a:schemeClr val="tx1"/>
                    </a:solidFill>
                  </a:rPr>
                  <a:t>PARTIAL SLIP</a:t>
                </a:r>
              </a:p>
            </p:txBody>
          </p:sp>
        </p:grpSp>
        <p:sp>
          <p:nvSpPr>
            <p:cNvPr id="15366" name="Text Box 17"/>
            <p:cNvSpPr txBox="1">
              <a:spLocks noChangeArrowheads="1"/>
            </p:cNvSpPr>
            <p:nvPr/>
          </p:nvSpPr>
          <p:spPr bwMode="auto">
            <a:xfrm>
              <a:off x="3107" y="2931"/>
              <a:ext cx="512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GB" sz="2400">
                  <a:solidFill>
                    <a:schemeClr val="tx1"/>
                  </a:solidFill>
                </a:rPr>
                <a:t>solid</a:t>
              </a:r>
            </a:p>
          </p:txBody>
        </p:sp>
        <p:sp>
          <p:nvSpPr>
            <p:cNvPr id="15367" name="Text Box 18"/>
            <p:cNvSpPr txBox="1">
              <a:spLocks noChangeArrowheads="1"/>
            </p:cNvSpPr>
            <p:nvPr/>
          </p:nvSpPr>
          <p:spPr bwMode="auto">
            <a:xfrm>
              <a:off x="3379" y="2024"/>
              <a:ext cx="566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508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/>
              <a:r>
                <a:rPr lang="en-GB" sz="2400">
                  <a:solidFill>
                    <a:schemeClr val="tx1"/>
                  </a:solidFill>
                </a:rPr>
                <a:t>liquid</a:t>
              </a:r>
            </a:p>
          </p:txBody>
        </p:sp>
      </p:grpSp>
      <p:pic>
        <p:nvPicPr>
          <p:cNvPr id="19" name="Picture 4" descr="microfluidic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13" y="1673225"/>
            <a:ext cx="3532187" cy="2649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600221" y="6514780"/>
            <a:ext cx="6094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</a:rPr>
              <a:t>Craig, Neto, Williams, </a:t>
            </a:r>
            <a:r>
              <a:rPr lang="en-US" sz="1800" i="1" dirty="0">
                <a:solidFill>
                  <a:srgbClr val="000000"/>
                </a:solidFill>
              </a:rPr>
              <a:t>Phys. Rev. </a:t>
            </a:r>
            <a:r>
              <a:rPr lang="en-US" sz="1800" i="1" dirty="0" err="1">
                <a:solidFill>
                  <a:srgbClr val="000000"/>
                </a:solidFill>
              </a:rPr>
              <a:t>Lett</a:t>
            </a:r>
            <a:r>
              <a:rPr lang="en-US" sz="1800" i="1" dirty="0">
                <a:solidFill>
                  <a:srgbClr val="000000"/>
                </a:solidFill>
              </a:rPr>
              <a:t>.</a:t>
            </a:r>
            <a:r>
              <a:rPr lang="en-US" sz="1800" dirty="0">
                <a:solidFill>
                  <a:srgbClr val="000000"/>
                </a:solidFill>
              </a:rPr>
              <a:t> </a:t>
            </a:r>
            <a:r>
              <a:rPr lang="en-US" sz="1800" b="1" dirty="0">
                <a:solidFill>
                  <a:srgbClr val="000000"/>
                </a:solidFill>
              </a:rPr>
              <a:t>87</a:t>
            </a:r>
            <a:r>
              <a:rPr lang="en-US" sz="1800" dirty="0">
                <a:solidFill>
                  <a:srgbClr val="000000"/>
                </a:solidFill>
              </a:rPr>
              <a:t>, 054504 (2001).</a:t>
            </a:r>
            <a:r>
              <a:rPr lang="en-AU" sz="1800" dirty="0">
                <a:solidFill>
                  <a:srgbClr val="000000"/>
                </a:solidFill>
              </a:rPr>
              <a:t> </a:t>
            </a:r>
            <a:endParaRPr lang="en-US" sz="18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2887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 eaLnBrk="1" hangingPunct="1"/>
            <a:r>
              <a:rPr lang="it-IT" dirty="0"/>
              <a:t>AFM </a:t>
            </a:r>
            <a:r>
              <a:rPr lang="it-IT" dirty="0" err="1"/>
              <a:t>colloid</a:t>
            </a:r>
            <a:r>
              <a:rPr lang="it-IT" dirty="0"/>
              <a:t> probe – </a:t>
            </a:r>
            <a:r>
              <a:rPr lang="it-IT" dirty="0" err="1"/>
              <a:t>hydrodynamic</a:t>
            </a:r>
            <a:r>
              <a:rPr lang="it-IT" dirty="0"/>
              <a:t> force measurements</a:t>
            </a:r>
          </a:p>
        </p:txBody>
      </p:sp>
      <p:sp>
        <p:nvSpPr>
          <p:cNvPr id="20482" name="Rectangle 11"/>
          <p:cNvSpPr>
            <a:spLocks noChangeArrowheads="1"/>
          </p:cNvSpPr>
          <p:nvPr/>
        </p:nvSpPr>
        <p:spPr bwMode="auto">
          <a:xfrm>
            <a:off x="6623050" y="5864225"/>
            <a:ext cx="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r>
              <a:rPr lang="it-IT" sz="1600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616568" name="Rectangle 120"/>
          <p:cNvSpPr>
            <a:spLocks noChangeArrowheads="1"/>
          </p:cNvSpPr>
          <p:nvPr/>
        </p:nvSpPr>
        <p:spPr bwMode="auto">
          <a:xfrm>
            <a:off x="5018088" y="6165850"/>
            <a:ext cx="143661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AU" sz="2000" i="1" dirty="0" err="1">
                <a:solidFill>
                  <a:srgbClr val="000000"/>
                </a:solidFill>
              </a:rPr>
              <a:t>F</a:t>
            </a:r>
            <a:r>
              <a:rPr lang="en-AU" sz="2000" baseline="-25000" dirty="0" err="1">
                <a:solidFill>
                  <a:srgbClr val="000000"/>
                </a:solidFill>
              </a:rPr>
              <a:t>total</a:t>
            </a:r>
            <a:r>
              <a:rPr lang="en-AU" sz="2000" dirty="0">
                <a:solidFill>
                  <a:srgbClr val="000000"/>
                </a:solidFill>
              </a:rPr>
              <a:t>(t) = </a:t>
            </a:r>
            <a:r>
              <a:rPr lang="en-AU" sz="2000" i="1" dirty="0">
                <a:solidFill>
                  <a:srgbClr val="000000"/>
                </a:solidFill>
              </a:rPr>
              <a:t>k x</a:t>
            </a:r>
            <a:endParaRPr lang="en-AU" sz="2000" dirty="0">
              <a:solidFill>
                <a:srgbClr val="000000"/>
              </a:solidFill>
            </a:endParaRPr>
          </a:p>
        </p:txBody>
      </p:sp>
      <p:sp>
        <p:nvSpPr>
          <p:cNvPr id="123" name="Rectangle 127"/>
          <p:cNvSpPr>
            <a:spLocks noChangeArrowheads="1"/>
          </p:cNvSpPr>
          <p:nvPr/>
        </p:nvSpPr>
        <p:spPr bwMode="auto">
          <a:xfrm>
            <a:off x="6456363" y="6165850"/>
            <a:ext cx="211307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AU" sz="2000">
                <a:solidFill>
                  <a:srgbClr val="000000"/>
                </a:solidFill>
              </a:rPr>
              <a:t>= </a:t>
            </a:r>
            <a:r>
              <a:rPr lang="en-AU" sz="2000" i="1">
                <a:solidFill>
                  <a:srgbClr val="000000"/>
                </a:solidFill>
              </a:rPr>
              <a:t>F</a:t>
            </a:r>
            <a:r>
              <a:rPr lang="en-AU" sz="2000" baseline="-25000">
                <a:solidFill>
                  <a:srgbClr val="000000"/>
                </a:solidFill>
              </a:rPr>
              <a:t>h</a:t>
            </a:r>
            <a:r>
              <a:rPr lang="en-AU" sz="2000">
                <a:solidFill>
                  <a:srgbClr val="000000"/>
                </a:solidFill>
              </a:rPr>
              <a:t>(</a:t>
            </a:r>
            <a:r>
              <a:rPr lang="en-AU" sz="2000" i="1">
                <a:solidFill>
                  <a:srgbClr val="000000"/>
                </a:solidFill>
              </a:rPr>
              <a:t>t</a:t>
            </a:r>
            <a:r>
              <a:rPr lang="en-AU" sz="2000">
                <a:solidFill>
                  <a:srgbClr val="000000"/>
                </a:solidFill>
              </a:rPr>
              <a:t>)+ </a:t>
            </a:r>
            <a:r>
              <a:rPr lang="en-AU" sz="2000" i="1">
                <a:solidFill>
                  <a:srgbClr val="000000"/>
                </a:solidFill>
              </a:rPr>
              <a:t>F</a:t>
            </a:r>
            <a:r>
              <a:rPr lang="en-AU" sz="2000" baseline="-25000">
                <a:solidFill>
                  <a:srgbClr val="000000"/>
                </a:solidFill>
              </a:rPr>
              <a:t>d</a:t>
            </a:r>
            <a:r>
              <a:rPr lang="en-AU" sz="2000">
                <a:solidFill>
                  <a:srgbClr val="000000"/>
                </a:solidFill>
              </a:rPr>
              <a:t>(</a:t>
            </a:r>
            <a:r>
              <a:rPr lang="en-AU" sz="2000" i="1">
                <a:solidFill>
                  <a:srgbClr val="000000"/>
                </a:solidFill>
              </a:rPr>
              <a:t>t</a:t>
            </a:r>
            <a:r>
              <a:rPr lang="en-AU" sz="2000">
                <a:solidFill>
                  <a:srgbClr val="000000"/>
                </a:solidFill>
              </a:rPr>
              <a:t>)+ </a:t>
            </a:r>
            <a:r>
              <a:rPr lang="en-AU" sz="2000" i="1">
                <a:solidFill>
                  <a:srgbClr val="000000"/>
                </a:solidFill>
              </a:rPr>
              <a:t>F</a:t>
            </a:r>
            <a:r>
              <a:rPr lang="en-AU" sz="2000" baseline="-25000">
                <a:solidFill>
                  <a:srgbClr val="000000"/>
                </a:solidFill>
              </a:rPr>
              <a:t>v</a:t>
            </a:r>
            <a:r>
              <a:rPr lang="en-AU" sz="2000">
                <a:solidFill>
                  <a:srgbClr val="000000"/>
                </a:solidFill>
              </a:rPr>
              <a:t>(</a:t>
            </a:r>
            <a:r>
              <a:rPr lang="en-AU" sz="2000" i="1">
                <a:solidFill>
                  <a:srgbClr val="000000"/>
                </a:solidFill>
              </a:rPr>
              <a:t>t</a:t>
            </a:r>
            <a:r>
              <a:rPr lang="en-AU" sz="2000">
                <a:solidFill>
                  <a:srgbClr val="000000"/>
                </a:solidFill>
              </a:rPr>
              <a:t>)</a:t>
            </a:r>
          </a:p>
        </p:txBody>
      </p:sp>
      <p:grpSp>
        <p:nvGrpSpPr>
          <p:cNvPr id="12417" name="Group 1153"/>
          <p:cNvGrpSpPr>
            <a:grpSpLocks/>
          </p:cNvGrpSpPr>
          <p:nvPr/>
        </p:nvGrpSpPr>
        <p:grpSpPr bwMode="auto">
          <a:xfrm>
            <a:off x="4835525" y="3927475"/>
            <a:ext cx="4230688" cy="2333625"/>
            <a:chOff x="3046" y="2252"/>
            <a:chExt cx="2665" cy="1470"/>
          </a:xfrm>
        </p:grpSpPr>
        <p:grpSp>
          <p:nvGrpSpPr>
            <p:cNvPr id="20495" name="Group 1149"/>
            <p:cNvGrpSpPr>
              <a:grpSpLocks/>
            </p:cNvGrpSpPr>
            <p:nvPr/>
          </p:nvGrpSpPr>
          <p:grpSpPr bwMode="auto">
            <a:xfrm>
              <a:off x="3046" y="2252"/>
              <a:ext cx="2665" cy="1470"/>
              <a:chOff x="3046" y="2252"/>
              <a:chExt cx="2665" cy="1470"/>
            </a:xfrm>
          </p:grpSpPr>
          <p:graphicFrame>
            <p:nvGraphicFramePr>
              <p:cNvPr id="20498" name="Object 8"/>
              <p:cNvGraphicFramePr>
                <a:graphicFrameLocks noChangeAspect="1"/>
              </p:cNvGraphicFramePr>
              <p:nvPr/>
            </p:nvGraphicFramePr>
            <p:xfrm>
              <a:off x="3046" y="2252"/>
              <a:ext cx="2665" cy="147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218" name="Worksheet" r:id="rId4" imgW="5422900" imgH="2984500" progId="Excel.Sheet.8">
                      <p:embed/>
                    </p:oleObj>
                  </mc:Choice>
                  <mc:Fallback>
                    <p:oleObj name="Worksheet" r:id="rId4" imgW="5422900" imgH="2984500" progId="Excel.Sheet.8">
                      <p:embed/>
                      <p:pic>
                        <p:nvPicPr>
                          <p:cNvPr id="0" name="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3046" y="2252"/>
                            <a:ext cx="2665" cy="1470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bg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>
                                      <a:alpha val="74997"/>
                                    </a:scheme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2412" name="Rectangle 1148"/>
              <p:cNvSpPr>
                <a:spLocks noChangeArrowheads="1"/>
              </p:cNvSpPr>
              <p:nvPr/>
            </p:nvSpPr>
            <p:spPr bwMode="auto">
              <a:xfrm>
                <a:off x="4693" y="2328"/>
                <a:ext cx="800" cy="75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000000"/>
                  </a:solidFill>
                  <a:latin typeface="Arial" charset="0"/>
                  <a:ea typeface="ＭＳ Ｐゴシック" charset="0"/>
                </a:endParaRPr>
              </a:p>
            </p:txBody>
          </p:sp>
        </p:grpSp>
        <p:sp>
          <p:nvSpPr>
            <p:cNvPr id="12415" name="AutoShape 1151"/>
            <p:cNvSpPr>
              <a:spLocks noChangeArrowheads="1"/>
            </p:cNvSpPr>
            <p:nvPr/>
          </p:nvSpPr>
          <p:spPr bwMode="auto">
            <a:xfrm rot="-2427102">
              <a:off x="4265" y="3007"/>
              <a:ext cx="393" cy="271"/>
            </a:xfrm>
            <a:prstGeom prst="rightArrow">
              <a:avLst>
                <a:gd name="adj1" fmla="val 50000"/>
                <a:gd name="adj2" fmla="val 36255"/>
              </a:avLst>
            </a:prstGeom>
            <a:solidFill>
              <a:schemeClr val="bg1"/>
            </a:solidFill>
            <a:ln w="254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solidFill>
                  <a:srgbClr val="000000"/>
                </a:solidFill>
                <a:latin typeface="Arial" charset="0"/>
                <a:ea typeface="ＭＳ Ｐゴシック" charset="0"/>
              </a:endParaRPr>
            </a:p>
          </p:txBody>
        </p:sp>
        <p:sp>
          <p:nvSpPr>
            <p:cNvPr id="12416" name="Text Box 1152"/>
            <p:cNvSpPr txBox="1">
              <a:spLocks noChangeArrowheads="1"/>
            </p:cNvSpPr>
            <p:nvPr/>
          </p:nvSpPr>
          <p:spPr bwMode="auto">
            <a:xfrm>
              <a:off x="4649" y="2637"/>
              <a:ext cx="853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>
                  <a:solidFill>
                    <a:srgbClr val="000000"/>
                  </a:solidFill>
                  <a:latin typeface="Arial" charset="0"/>
                  <a:ea typeface="ＭＳ Ｐゴシック" charset="0"/>
                </a:rPr>
                <a:t>increasing </a:t>
              </a:r>
            </a:p>
            <a:p>
              <a:pPr>
                <a:defRPr/>
              </a:pPr>
              <a:r>
                <a:rPr lang="en-US">
                  <a:solidFill>
                    <a:srgbClr val="000000"/>
                  </a:solidFill>
                  <a:latin typeface="Arial" charset="0"/>
                  <a:ea typeface="ＭＳ Ｐゴシック" charset="0"/>
                </a:rPr>
                <a:t>rate</a:t>
              </a:r>
            </a:p>
          </p:txBody>
        </p:sp>
      </p:grpSp>
      <p:sp>
        <p:nvSpPr>
          <p:cNvPr id="20493" name="Line 124"/>
          <p:cNvSpPr>
            <a:spLocks noChangeShapeType="1"/>
          </p:cNvSpPr>
          <p:nvPr/>
        </p:nvSpPr>
        <p:spPr bwMode="auto">
          <a:xfrm>
            <a:off x="7429500" y="4127500"/>
            <a:ext cx="863600" cy="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AU"/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4265D440-36EE-4494-B7B2-CD5E77A3664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690" y="1034829"/>
            <a:ext cx="3734887" cy="2520062"/>
          </a:xfrm>
          <a:prstGeom prst="rect">
            <a:avLst/>
          </a:prstGeom>
        </p:spPr>
      </p:pic>
      <p:grpSp>
        <p:nvGrpSpPr>
          <p:cNvPr id="91" name="Group 7"/>
          <p:cNvGrpSpPr>
            <a:grpSpLocks/>
          </p:cNvGrpSpPr>
          <p:nvPr/>
        </p:nvGrpSpPr>
        <p:grpSpPr bwMode="auto">
          <a:xfrm>
            <a:off x="5578599" y="2997473"/>
            <a:ext cx="3408363" cy="936625"/>
            <a:chOff x="1519" y="1525"/>
            <a:chExt cx="2147" cy="590"/>
          </a:xfrm>
        </p:grpSpPr>
        <p:sp>
          <p:nvSpPr>
            <p:cNvPr id="92" name="Rectangle 8"/>
            <p:cNvSpPr>
              <a:spLocks noChangeArrowheads="1"/>
            </p:cNvSpPr>
            <p:nvPr/>
          </p:nvSpPr>
          <p:spPr bwMode="auto">
            <a:xfrm>
              <a:off x="1519" y="1525"/>
              <a:ext cx="2132" cy="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endParaRPr lang="en-US">
                <a:solidFill>
                  <a:schemeClr val="tx1"/>
                </a:solidFill>
              </a:endParaRPr>
            </a:p>
          </p:txBody>
        </p:sp>
        <p:graphicFrame>
          <p:nvGraphicFramePr>
            <p:cNvPr id="93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433519703"/>
                </p:ext>
              </p:extLst>
            </p:nvPr>
          </p:nvGraphicFramePr>
          <p:xfrm>
            <a:off x="1684" y="1572"/>
            <a:ext cx="1982" cy="4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19" name="Equation" r:id="rId7" imgW="2095500" imgH="457200" progId="Equation.3">
                    <p:embed/>
                  </p:oleObj>
                </mc:Choice>
                <mc:Fallback>
                  <p:oleObj name="Equation" r:id="rId7" imgW="2095500" imgH="4572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84" y="1572"/>
                          <a:ext cx="1982" cy="456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FFF99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4" name="Group 16"/>
          <p:cNvGrpSpPr>
            <a:grpSpLocks/>
          </p:cNvGrpSpPr>
          <p:nvPr/>
        </p:nvGrpSpPr>
        <p:grpSpPr bwMode="auto">
          <a:xfrm>
            <a:off x="6131019" y="1988840"/>
            <a:ext cx="2603500" cy="939800"/>
            <a:chOff x="3508" y="3599"/>
            <a:chExt cx="1640" cy="592"/>
          </a:xfrm>
        </p:grpSpPr>
        <p:sp>
          <p:nvSpPr>
            <p:cNvPr id="95" name="Rectangle 11"/>
            <p:cNvSpPr>
              <a:spLocks noChangeArrowheads="1"/>
            </p:cNvSpPr>
            <p:nvPr/>
          </p:nvSpPr>
          <p:spPr bwMode="auto">
            <a:xfrm>
              <a:off x="3508" y="3599"/>
              <a:ext cx="1640" cy="59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sq">
                  <a:solidFill>
                    <a:srgbClr val="000000"/>
                  </a:solidFill>
                  <a:miter lim="800000"/>
                  <a:headEnd type="none" w="sm" len="sm"/>
                  <a:tailEnd type="none" w="sm" len="sm"/>
                </a14:hiddenLine>
              </a:ext>
            </a:extLst>
          </p:spPr>
          <p:txBody>
            <a:bodyPr wrap="none" anchor="ctr"/>
            <a:lstStyle/>
            <a:p>
              <a:pPr algn="ctr"/>
              <a:endParaRPr lang="en-AU">
                <a:solidFill>
                  <a:schemeClr val="tx1"/>
                </a:solidFill>
              </a:endParaRPr>
            </a:p>
          </p:txBody>
        </p:sp>
        <p:graphicFrame>
          <p:nvGraphicFramePr>
            <p:cNvPr id="96" name="Object 12"/>
            <p:cNvGraphicFramePr>
              <a:graphicFrameLocks noChangeAspect="1"/>
            </p:cNvGraphicFramePr>
            <p:nvPr/>
          </p:nvGraphicFramePr>
          <p:xfrm>
            <a:off x="3595" y="3604"/>
            <a:ext cx="1428" cy="5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220" name="Equation" r:id="rId9" imgW="1130300" imgH="419100" progId="Equation.3">
                    <p:embed/>
                  </p:oleObj>
                </mc:Choice>
                <mc:Fallback>
                  <p:oleObj name="Equation" r:id="rId9" imgW="1130300" imgH="419100" progId="Equation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95" y="3604"/>
                          <a:ext cx="1428" cy="587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>
                                    <a:alpha val="74997"/>
                                  </a:srgb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pic>
        <p:nvPicPr>
          <p:cNvPr id="97" name="Picture 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823" y="3759995"/>
            <a:ext cx="3598863" cy="2836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8" name="Group 97"/>
          <p:cNvGrpSpPr>
            <a:grpSpLocks noChangeAspect="1"/>
          </p:cNvGrpSpPr>
          <p:nvPr/>
        </p:nvGrpSpPr>
        <p:grpSpPr>
          <a:xfrm>
            <a:off x="2074747" y="3882035"/>
            <a:ext cx="1611677" cy="893823"/>
            <a:chOff x="2422525" y="1908175"/>
            <a:chExt cx="1611677" cy="893823"/>
          </a:xfrm>
        </p:grpSpPr>
        <p:cxnSp>
          <p:nvCxnSpPr>
            <p:cNvPr id="99" name="Straight Arrow Connector 98"/>
            <p:cNvCxnSpPr/>
            <p:nvPr/>
          </p:nvCxnSpPr>
          <p:spPr bwMode="auto">
            <a:xfrm flipH="1">
              <a:off x="2432050" y="2233613"/>
              <a:ext cx="711200" cy="0"/>
            </a:xfrm>
            <a:prstGeom prst="straightConnector1">
              <a:avLst/>
            </a:prstGeom>
            <a:ln w="19050">
              <a:solidFill>
                <a:srgbClr val="00B05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0" name="TextBox 58"/>
            <p:cNvSpPr txBox="1">
              <a:spLocks noChangeArrowheads="1"/>
            </p:cNvSpPr>
            <p:nvPr/>
          </p:nvSpPr>
          <p:spPr bwMode="auto">
            <a:xfrm>
              <a:off x="2711450" y="1908175"/>
              <a:ext cx="1316735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AU" i="1" dirty="0">
                  <a:solidFill>
                    <a:srgbClr val="000000"/>
                  </a:solidFill>
                </a:rPr>
                <a:t>approach</a:t>
              </a:r>
            </a:p>
          </p:txBody>
        </p:sp>
        <p:cxnSp>
          <p:nvCxnSpPr>
            <p:cNvPr id="101" name="Straight Arrow Connector 100"/>
            <p:cNvCxnSpPr/>
            <p:nvPr/>
          </p:nvCxnSpPr>
          <p:spPr bwMode="auto">
            <a:xfrm>
              <a:off x="2422525" y="2728913"/>
              <a:ext cx="715963" cy="0"/>
            </a:xfrm>
            <a:prstGeom prst="straightConnector1">
              <a:avLst/>
            </a:prstGeom>
            <a:ln w="190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TextBox 60"/>
            <p:cNvSpPr txBox="1">
              <a:spLocks noChangeArrowheads="1"/>
            </p:cNvSpPr>
            <p:nvPr/>
          </p:nvSpPr>
          <p:spPr bwMode="auto">
            <a:xfrm>
              <a:off x="2774950" y="2401888"/>
              <a:ext cx="125925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AU" i="1" dirty="0">
                  <a:solidFill>
                    <a:srgbClr val="000000"/>
                  </a:solidFill>
                </a:rPr>
                <a:t>withdraw</a:t>
              </a:r>
            </a:p>
          </p:txBody>
        </p:sp>
      </p:grpSp>
      <p:grpSp>
        <p:nvGrpSpPr>
          <p:cNvPr id="103" name="Group 24"/>
          <p:cNvGrpSpPr>
            <a:grpSpLocks noChangeAspect="1"/>
          </p:cNvGrpSpPr>
          <p:nvPr/>
        </p:nvGrpSpPr>
        <p:grpSpPr bwMode="auto">
          <a:xfrm>
            <a:off x="1220673" y="5061019"/>
            <a:ext cx="2451100" cy="835025"/>
            <a:chOff x="4921250" y="3212976"/>
            <a:chExt cx="2451497" cy="834786"/>
          </a:xfrm>
        </p:grpSpPr>
        <p:grpSp>
          <p:nvGrpSpPr>
            <p:cNvPr id="104" name="Group 21"/>
            <p:cNvGrpSpPr>
              <a:grpSpLocks/>
            </p:cNvGrpSpPr>
            <p:nvPr/>
          </p:nvGrpSpPr>
          <p:grpSpPr bwMode="auto">
            <a:xfrm>
              <a:off x="4921250" y="3342912"/>
              <a:ext cx="2451497" cy="704850"/>
              <a:chOff x="4921250" y="3342912"/>
              <a:chExt cx="2451497" cy="704850"/>
            </a:xfrm>
          </p:grpSpPr>
          <p:sp>
            <p:nvSpPr>
              <p:cNvPr id="107" name="Freeform 106"/>
              <p:cNvSpPr/>
              <p:nvPr/>
            </p:nvSpPr>
            <p:spPr>
              <a:xfrm>
                <a:off x="4943479" y="3343114"/>
                <a:ext cx="2429268" cy="704648"/>
              </a:xfrm>
              <a:custGeom>
                <a:avLst/>
                <a:gdLst>
                  <a:gd name="connsiteX0" fmla="*/ 2428875 w 2428875"/>
                  <a:gd name="connsiteY0" fmla="*/ 704850 h 704850"/>
                  <a:gd name="connsiteX1" fmla="*/ 1698625 w 2428875"/>
                  <a:gd name="connsiteY1" fmla="*/ 698500 h 704850"/>
                  <a:gd name="connsiteX2" fmla="*/ 901700 w 2428875"/>
                  <a:gd name="connsiteY2" fmla="*/ 688975 h 704850"/>
                  <a:gd name="connsiteX3" fmla="*/ 460375 w 2428875"/>
                  <a:gd name="connsiteY3" fmla="*/ 650875 h 704850"/>
                  <a:gd name="connsiteX4" fmla="*/ 209550 w 2428875"/>
                  <a:gd name="connsiteY4" fmla="*/ 584200 h 704850"/>
                  <a:gd name="connsiteX5" fmla="*/ 95250 w 2428875"/>
                  <a:gd name="connsiteY5" fmla="*/ 463550 h 704850"/>
                  <a:gd name="connsiteX6" fmla="*/ 53975 w 2428875"/>
                  <a:gd name="connsiteY6" fmla="*/ 349250 h 704850"/>
                  <a:gd name="connsiteX7" fmla="*/ 25400 w 2428875"/>
                  <a:gd name="connsiteY7" fmla="*/ 247650 h 704850"/>
                  <a:gd name="connsiteX8" fmla="*/ 9525 w 2428875"/>
                  <a:gd name="connsiteY8" fmla="*/ 104775 h 704850"/>
                  <a:gd name="connsiteX9" fmla="*/ 0 w 2428875"/>
                  <a:gd name="connsiteY9" fmla="*/ 0 h 704850"/>
                  <a:gd name="connsiteX0" fmla="*/ 2428875 w 2428875"/>
                  <a:gd name="connsiteY0" fmla="*/ 704850 h 704850"/>
                  <a:gd name="connsiteX1" fmla="*/ 1698625 w 2428875"/>
                  <a:gd name="connsiteY1" fmla="*/ 698500 h 704850"/>
                  <a:gd name="connsiteX2" fmla="*/ 901700 w 2428875"/>
                  <a:gd name="connsiteY2" fmla="*/ 688975 h 704850"/>
                  <a:gd name="connsiteX3" fmla="*/ 460375 w 2428875"/>
                  <a:gd name="connsiteY3" fmla="*/ 650875 h 704850"/>
                  <a:gd name="connsiteX4" fmla="*/ 209550 w 2428875"/>
                  <a:gd name="connsiteY4" fmla="*/ 584200 h 704850"/>
                  <a:gd name="connsiteX5" fmla="*/ 95250 w 2428875"/>
                  <a:gd name="connsiteY5" fmla="*/ 463550 h 704850"/>
                  <a:gd name="connsiteX6" fmla="*/ 47625 w 2428875"/>
                  <a:gd name="connsiteY6" fmla="*/ 346075 h 704850"/>
                  <a:gd name="connsiteX7" fmla="*/ 25400 w 2428875"/>
                  <a:gd name="connsiteY7" fmla="*/ 247650 h 704850"/>
                  <a:gd name="connsiteX8" fmla="*/ 9525 w 2428875"/>
                  <a:gd name="connsiteY8" fmla="*/ 104775 h 704850"/>
                  <a:gd name="connsiteX9" fmla="*/ 0 w 2428875"/>
                  <a:gd name="connsiteY9" fmla="*/ 0 h 7048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428875" h="704850">
                    <a:moveTo>
                      <a:pt x="2428875" y="704850"/>
                    </a:moveTo>
                    <a:lnTo>
                      <a:pt x="1698625" y="698500"/>
                    </a:lnTo>
                    <a:lnTo>
                      <a:pt x="901700" y="688975"/>
                    </a:lnTo>
                    <a:cubicBezTo>
                      <a:pt x="695325" y="681037"/>
                      <a:pt x="575733" y="668337"/>
                      <a:pt x="460375" y="650875"/>
                    </a:cubicBezTo>
                    <a:cubicBezTo>
                      <a:pt x="345017" y="633413"/>
                      <a:pt x="270404" y="615421"/>
                      <a:pt x="209550" y="584200"/>
                    </a:cubicBezTo>
                    <a:cubicBezTo>
                      <a:pt x="148696" y="552979"/>
                      <a:pt x="122238" y="503238"/>
                      <a:pt x="95250" y="463550"/>
                    </a:cubicBezTo>
                    <a:cubicBezTo>
                      <a:pt x="68263" y="423863"/>
                      <a:pt x="59267" y="382058"/>
                      <a:pt x="47625" y="346075"/>
                    </a:cubicBezTo>
                    <a:cubicBezTo>
                      <a:pt x="35983" y="310092"/>
                      <a:pt x="31750" y="287867"/>
                      <a:pt x="25400" y="247650"/>
                    </a:cubicBezTo>
                    <a:cubicBezTo>
                      <a:pt x="19050" y="207433"/>
                      <a:pt x="13758" y="146050"/>
                      <a:pt x="9525" y="104775"/>
                    </a:cubicBezTo>
                    <a:cubicBezTo>
                      <a:pt x="5292" y="63500"/>
                      <a:pt x="2646" y="31750"/>
                      <a:pt x="0" y="0"/>
                    </a:cubicBezTo>
                  </a:path>
                </a:pathLst>
              </a:custGeom>
              <a:noFill/>
              <a:ln>
                <a:solidFill>
                  <a:srgbClr val="00B0F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AU">
                  <a:solidFill>
                    <a:srgbClr val="000000"/>
                  </a:solidFill>
                </a:endParaRPr>
              </a:p>
            </p:txBody>
          </p:sp>
          <p:sp>
            <p:nvSpPr>
              <p:cNvPr id="108" name="Freeform 107"/>
              <p:cNvSpPr/>
              <p:nvPr/>
            </p:nvSpPr>
            <p:spPr>
              <a:xfrm>
                <a:off x="4921250" y="3822402"/>
                <a:ext cx="2295897" cy="222186"/>
              </a:xfrm>
              <a:custGeom>
                <a:avLst/>
                <a:gdLst>
                  <a:gd name="connsiteX0" fmla="*/ 2295525 w 2295525"/>
                  <a:gd name="connsiteY0" fmla="*/ 222250 h 222250"/>
                  <a:gd name="connsiteX1" fmla="*/ 1162050 w 2295525"/>
                  <a:gd name="connsiteY1" fmla="*/ 209550 h 222250"/>
                  <a:gd name="connsiteX2" fmla="*/ 790575 w 2295525"/>
                  <a:gd name="connsiteY2" fmla="*/ 203200 h 222250"/>
                  <a:gd name="connsiteX3" fmla="*/ 422275 w 2295525"/>
                  <a:gd name="connsiteY3" fmla="*/ 187325 h 222250"/>
                  <a:gd name="connsiteX4" fmla="*/ 177800 w 2295525"/>
                  <a:gd name="connsiteY4" fmla="*/ 149225 h 222250"/>
                  <a:gd name="connsiteX5" fmla="*/ 95250 w 2295525"/>
                  <a:gd name="connsiteY5" fmla="*/ 107950 h 222250"/>
                  <a:gd name="connsiteX6" fmla="*/ 47625 w 2295525"/>
                  <a:gd name="connsiteY6" fmla="*/ 60325 h 222250"/>
                  <a:gd name="connsiteX7" fmla="*/ 0 w 2295525"/>
                  <a:gd name="connsiteY7" fmla="*/ 0 h 2222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295525" h="222250">
                    <a:moveTo>
                      <a:pt x="2295525" y="222250"/>
                    </a:moveTo>
                    <a:lnTo>
                      <a:pt x="1162050" y="209550"/>
                    </a:lnTo>
                    <a:lnTo>
                      <a:pt x="790575" y="203200"/>
                    </a:lnTo>
                    <a:cubicBezTo>
                      <a:pt x="667279" y="199496"/>
                      <a:pt x="524404" y="196321"/>
                      <a:pt x="422275" y="187325"/>
                    </a:cubicBezTo>
                    <a:cubicBezTo>
                      <a:pt x="320146" y="178329"/>
                      <a:pt x="232304" y="162454"/>
                      <a:pt x="177800" y="149225"/>
                    </a:cubicBezTo>
                    <a:cubicBezTo>
                      <a:pt x="123296" y="135996"/>
                      <a:pt x="116946" y="122767"/>
                      <a:pt x="95250" y="107950"/>
                    </a:cubicBezTo>
                    <a:cubicBezTo>
                      <a:pt x="73554" y="93133"/>
                      <a:pt x="63500" y="78317"/>
                      <a:pt x="47625" y="60325"/>
                    </a:cubicBezTo>
                    <a:cubicBezTo>
                      <a:pt x="31750" y="42333"/>
                      <a:pt x="15875" y="21166"/>
                      <a:pt x="0" y="0"/>
                    </a:cubicBezTo>
                  </a:path>
                </a:pathLst>
              </a:custGeom>
              <a:noFill/>
              <a:ln>
                <a:solidFill>
                  <a:srgbClr val="FF33CC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AU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05" name="TextBox 22"/>
            <p:cNvSpPr txBox="1">
              <a:spLocks noChangeArrowheads="1"/>
            </p:cNvSpPr>
            <p:nvPr/>
          </p:nvSpPr>
          <p:spPr bwMode="auto">
            <a:xfrm>
              <a:off x="5015880" y="3212976"/>
              <a:ext cx="1068244" cy="399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AU" b="1">
                  <a:solidFill>
                    <a:srgbClr val="000000"/>
                  </a:solidFill>
                </a:rPr>
                <a:t>No Slip</a:t>
              </a:r>
            </a:p>
          </p:txBody>
        </p:sp>
        <p:sp>
          <p:nvSpPr>
            <p:cNvPr id="106" name="TextBox 23"/>
            <p:cNvSpPr txBox="1">
              <a:spLocks noChangeArrowheads="1"/>
            </p:cNvSpPr>
            <p:nvPr/>
          </p:nvSpPr>
          <p:spPr bwMode="auto">
            <a:xfrm>
              <a:off x="5416133" y="3645024"/>
              <a:ext cx="655028" cy="3999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AU" b="1">
                  <a:solidFill>
                    <a:srgbClr val="000000"/>
                  </a:solidFill>
                </a:rPr>
                <a:t>Slip</a:t>
              </a:r>
            </a:p>
          </p:txBody>
        </p:sp>
      </p:grp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54735" y="1491060"/>
            <a:ext cx="1926706" cy="158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4457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6568" grpId="0" autoUpdateAnimBg="0"/>
      <p:bldP spid="123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Box 3"/>
          <p:cNvSpPr txBox="1">
            <a:spLocks noChangeArrowheads="1"/>
          </p:cNvSpPr>
          <p:nvPr/>
        </p:nvSpPr>
        <p:spPr bwMode="auto">
          <a:xfrm>
            <a:off x="179388" y="4437063"/>
            <a:ext cx="619283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buFont typeface="Wingdings" pitchFamily="2" charset="2"/>
              <a:buChar char="v"/>
            </a:pPr>
            <a:r>
              <a:rPr lang="en-US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dirty="0" err="1">
                <a:solidFill>
                  <a:schemeClr val="tx1"/>
                </a:solidFill>
                <a:cs typeface="Arial" pitchFamily="34" charset="0"/>
              </a:rPr>
              <a:t>Solvophilic</a:t>
            </a:r>
            <a:r>
              <a:rPr lang="en-US" dirty="0">
                <a:solidFill>
                  <a:schemeClr val="tx1"/>
                </a:solidFill>
                <a:cs typeface="Arial" pitchFamily="34" charset="0"/>
              </a:rPr>
              <a:t> surface (</a:t>
            </a:r>
            <a:r>
              <a:rPr lang="el-GR" i="1" dirty="0">
                <a:solidFill>
                  <a:schemeClr val="tx1"/>
                </a:solidFill>
                <a:cs typeface="Arial" pitchFamily="34" charset="0"/>
              </a:rPr>
              <a:t>θ</a:t>
            </a:r>
            <a:r>
              <a:rPr lang="en-US" i="1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cs typeface="Arial" pitchFamily="34" charset="0"/>
              </a:rPr>
              <a:t>&lt; 90°) </a:t>
            </a:r>
          </a:p>
          <a:p>
            <a:pPr eaLnBrk="1" hangingPunct="1"/>
            <a:endParaRPr lang="en-US" dirty="0">
              <a:solidFill>
                <a:schemeClr val="tx1"/>
              </a:solidFill>
              <a:cs typeface="Arial" pitchFamily="34" charset="0"/>
            </a:endParaRPr>
          </a:p>
          <a:p>
            <a:pPr eaLnBrk="1" hangingPunct="1"/>
            <a:r>
              <a:rPr lang="en-US" dirty="0">
                <a:solidFill>
                  <a:schemeClr val="tx1"/>
                </a:solidFill>
                <a:cs typeface="Arial" pitchFamily="34" charset="0"/>
              </a:rPr>
              <a:t>    Slip length </a:t>
            </a:r>
            <a:r>
              <a:rPr lang="en-US" i="1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cs typeface="Arial" pitchFamily="34" charset="0"/>
              </a:rPr>
              <a:t>~  </a:t>
            </a:r>
            <a:r>
              <a:rPr lang="en-AU" dirty="0">
                <a:solidFill>
                  <a:schemeClr val="tx1"/>
                </a:solidFill>
                <a:cs typeface="Arial" pitchFamily="34" charset="0"/>
              </a:rPr>
              <a:t>0 - 10 nm</a:t>
            </a:r>
            <a:endParaRPr lang="en-US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3316" name="TextBox 4"/>
          <p:cNvSpPr txBox="1">
            <a:spLocks noChangeArrowheads="1"/>
          </p:cNvSpPr>
          <p:nvPr/>
        </p:nvSpPr>
        <p:spPr bwMode="auto">
          <a:xfrm>
            <a:off x="179388" y="2997200"/>
            <a:ext cx="626427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buFont typeface="Wingdings" pitchFamily="2" charset="2"/>
              <a:buChar char="v"/>
            </a:pPr>
            <a:r>
              <a:rPr lang="en-US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>
                <a:solidFill>
                  <a:schemeClr val="tx1"/>
                </a:solidFill>
                <a:cs typeface="Arial" pitchFamily="34" charset="0"/>
              </a:rPr>
              <a:t>Solvophobic surface (</a:t>
            </a:r>
            <a:r>
              <a:rPr lang="el-GR" i="1">
                <a:solidFill>
                  <a:schemeClr val="tx1"/>
                </a:solidFill>
                <a:cs typeface="Arial" pitchFamily="34" charset="0"/>
              </a:rPr>
              <a:t>θ</a:t>
            </a:r>
            <a:r>
              <a:rPr lang="en-US" i="1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>
                <a:solidFill>
                  <a:schemeClr val="tx1"/>
                </a:solidFill>
                <a:cs typeface="Arial" pitchFamily="34" charset="0"/>
              </a:rPr>
              <a:t>&gt; 90°)</a:t>
            </a:r>
          </a:p>
          <a:p>
            <a:pPr eaLnBrk="1" hangingPunct="1"/>
            <a:r>
              <a:rPr lang="en-US">
                <a:solidFill>
                  <a:schemeClr val="tx1"/>
                </a:solidFill>
                <a:cs typeface="Arial" pitchFamily="34" charset="0"/>
              </a:rPr>
              <a:t>    </a:t>
            </a:r>
          </a:p>
          <a:p>
            <a:pPr eaLnBrk="1" hangingPunct="1"/>
            <a:r>
              <a:rPr lang="en-US">
                <a:solidFill>
                  <a:schemeClr val="tx1"/>
                </a:solidFill>
                <a:cs typeface="Arial" pitchFamily="34" charset="0"/>
              </a:rPr>
              <a:t>   Slip length </a:t>
            </a:r>
            <a:r>
              <a:rPr lang="en-US" i="1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>
                <a:solidFill>
                  <a:schemeClr val="tx1"/>
                </a:solidFill>
                <a:cs typeface="Arial" pitchFamily="34" charset="0"/>
              </a:rPr>
              <a:t>~  </a:t>
            </a:r>
            <a:r>
              <a:rPr lang="en-AU">
                <a:solidFill>
                  <a:schemeClr val="tx1"/>
                </a:solidFill>
                <a:cs typeface="Arial" pitchFamily="34" charset="0"/>
              </a:rPr>
              <a:t>20 - 100 nm </a:t>
            </a:r>
          </a:p>
          <a:p>
            <a:pPr eaLnBrk="1" hangingPunct="1"/>
            <a:r>
              <a:rPr lang="en-AU">
                <a:solidFill>
                  <a:schemeClr val="tx1"/>
                </a:solidFill>
                <a:cs typeface="Arial" pitchFamily="34" charset="0"/>
              </a:rPr>
              <a:t>    </a:t>
            </a:r>
          </a:p>
        </p:txBody>
      </p:sp>
      <p:sp>
        <p:nvSpPr>
          <p:cNvPr id="13317" name="TextBox 5"/>
          <p:cNvSpPr txBox="1">
            <a:spLocks noChangeArrowheads="1"/>
          </p:cNvSpPr>
          <p:nvPr/>
        </p:nvSpPr>
        <p:spPr bwMode="auto">
          <a:xfrm>
            <a:off x="250825" y="1484313"/>
            <a:ext cx="606517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buFont typeface="Wingdings" pitchFamily="2" charset="2"/>
              <a:buChar char="v"/>
            </a:pPr>
            <a:r>
              <a:rPr lang="en-US" dirty="0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cs typeface="Arial" pitchFamily="34" charset="0"/>
              </a:rPr>
              <a:t>Super-hydrophobic surface (</a:t>
            </a:r>
            <a:r>
              <a:rPr lang="el-GR" i="1" dirty="0">
                <a:solidFill>
                  <a:schemeClr val="tx1"/>
                </a:solidFill>
                <a:cs typeface="Arial" pitchFamily="34" charset="0"/>
              </a:rPr>
              <a:t>θ</a:t>
            </a:r>
            <a:r>
              <a:rPr lang="en-US" i="1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dirty="0">
                <a:solidFill>
                  <a:schemeClr val="tx1"/>
                </a:solidFill>
                <a:cs typeface="Arial" pitchFamily="34" charset="0"/>
              </a:rPr>
              <a:t>&gt; 150°) </a:t>
            </a:r>
          </a:p>
          <a:p>
            <a:pPr eaLnBrk="1" hangingPunct="1"/>
            <a:r>
              <a:rPr lang="en-US" dirty="0">
                <a:solidFill>
                  <a:schemeClr val="tx1"/>
                </a:solidFill>
                <a:cs typeface="Arial" pitchFamily="34" charset="0"/>
              </a:rPr>
              <a:t>    </a:t>
            </a:r>
          </a:p>
          <a:p>
            <a:pPr eaLnBrk="1" hangingPunct="1"/>
            <a:r>
              <a:rPr lang="en-US" dirty="0">
                <a:solidFill>
                  <a:schemeClr val="tx1"/>
                </a:solidFill>
                <a:cs typeface="Arial" pitchFamily="34" charset="0"/>
              </a:rPr>
              <a:t>    Slip length </a:t>
            </a:r>
            <a:r>
              <a:rPr lang="en-US" i="1" dirty="0">
                <a:solidFill>
                  <a:schemeClr val="tx1"/>
                </a:solidFill>
                <a:cs typeface="Arial" pitchFamily="34" charset="0"/>
              </a:rPr>
              <a:t>b </a:t>
            </a:r>
            <a:r>
              <a:rPr lang="en-US" dirty="0">
                <a:solidFill>
                  <a:schemeClr val="tx1"/>
                </a:solidFill>
                <a:cs typeface="Arial" pitchFamily="34" charset="0"/>
              </a:rPr>
              <a:t>~  </a:t>
            </a:r>
            <a:r>
              <a:rPr lang="en-AU" dirty="0">
                <a:solidFill>
                  <a:schemeClr val="tx1"/>
                </a:solidFill>
                <a:cs typeface="Arial" pitchFamily="34" charset="0"/>
              </a:rPr>
              <a:t>the order of </a:t>
            </a:r>
            <a:r>
              <a:rPr lang="en-AU" dirty="0" err="1">
                <a:solidFill>
                  <a:schemeClr val="tx1"/>
                </a:solidFill>
                <a:cs typeface="Arial" pitchFamily="34" charset="0"/>
              </a:rPr>
              <a:t>micrometers</a:t>
            </a:r>
            <a:endParaRPr lang="en-AU" dirty="0">
              <a:solidFill>
                <a:schemeClr val="tx1"/>
              </a:solidFill>
              <a:cs typeface="Arial" pitchFamily="34" charset="0"/>
            </a:endParaRPr>
          </a:p>
        </p:txBody>
      </p:sp>
      <p:sp>
        <p:nvSpPr>
          <p:cNvPr id="18437" name="AutoShape 4" descr="data:image/jpeg;base64,/9j/4AAQSkZJRgABAQAAAQABAAD/2wCEAAkGBhQSEBQUEBQUFRUVFBQUFBQVFBQVFBQUFBQVFBQUFBQXHCYeFxkjGRQUHy8gJCcpLCwsFR4xNTAqNSYrLCkBCQoKDgwOGg8PGiwkHBwsKSwsKSksKSwsLCksLCwsLCwpKSwsLCwsLCwsLCksLCwsLCwpLCwsLCwsLCwsLCwpLP/AABEIAOYA2wMBIgACEQEDEQH/xAAcAAABBQEBAQAAAAAAAAAAAAAAAQIDBAYFBwj/xAAvEAACAQMDBAIBAgYDAQAAAAAAAQIDBBEFEiEGEzFRFEFhFVIHFkJxkaEiIzKB/8QAGgEAAgMBAQAAAAAAAAAAAAAAAAECAwQFBv/EACYRAAICAgICAgICAwAAAAAAAAABAhEDEhMhQVEEMRQicdEjQmH/2gAMAwEAAhEDEQA/AOsArBnGPKCAAAACDhAGDEBioAEYAwAADAZBAAAGAEACZFwJgYBkUQAAAFEAAEFAAAMihgAEAAAAAAx/cAJBBQAQjAUAAQQUGACMAGTqYXIDHDZVUvLwcbUdfUeImdvNdlL7LY42y+GCUjZ1NRhHyylX6lpx8Mw9S9k/LIak/wAlnAvJqj8SPk2UurV9FefVzyZTvEcp5JLDEtXx4ejX/wA3E9Lq5fZilMXcHDEH8eHo9Dt+o6cvs6FK6jLwzy6M8fZctdUnB8NkZYPRTL4i8HpWAMrYdTvhSO/a6lGa4ZQ4OP2ZJ4pQ+y2gACJUAIAAAEHCZAAwGRQwADhQwAERADAAAMRsGVby9UFliJJN9Ikr3CiuWZnVtab4iynqmsub4Zx5VWzRDF5Z0MWBLti16jk+SDBL22ydWaSzN4/H2X3RrtIpNIbKBYnTTfHgZKmh2SK6Q7gdtDIwEjAs29Ff1ZI4InpSERZJLTov/wAvIx2LX0bzoXR6VZt1EnjHDPQK3QFvOP8A4Sf4K45G5OKV0VRlKTairo8B7bRYt7uUXwzfdSfw5lSzKlylzj7MHdWri8NYZO1LokpJ9M0ema9lJTO5TqqSyjzZTaOzpGuOLSb4KJ4fKMuX4/mJs8AiK3uFNZRMUGF9AgSAGAgAMgADwFACIg5U8iF/Sdu//lgTvwBzL3/rjmSwYvWNQcn5Nl/EjXqbUaNLD28uS+2ecynlmmGOuzp4MOvbI1DPkFAeoktO3cnwXN0arJ4uMI+2Uassv2WJ0ucDFBEV0JdEG3PgR27LSQrQ7DYp9oVR/BZdIjlEdjTINg+FMUehhZ2NC1iVvNNPj7R63031tCrFJvk8PUie3v5QeYvBHXu19lVNPaDpn0NXq9xrC4+zCde9LxcXVgsNcv8AKOBo/wDEmpTSVRbvznkt6z/EGNWm4xi+VjkxyjkUrru/sU5Sl212ef3UMPBVeU8os3MsvJWc8G9F6O9oWsbWk3wbClVUllHmFKeHlGv6f1PK2sz5sflGL5GL/ZGkBAmLgzmAQUMipAA4BWIBERnO1S/2ReGXqksIyeu3eZYJQVsvww2l2ce8rtybZb0DSu/UUFxlnNbyzoWF66MlOHDXKNbVqjpzT1qP2anqb+H8rWiqkZbl/V9NGOVw48L7NFq/Xla4pKFTGF6+/wC5nralvkKG0m9l14/j/o0qX9jENdQ11PoSvOlvjBtYyZO6tXGTT+uC3TqxRkpfQd9Ib3yGrEYkV0iepadcrVKw2RG4jSRJIlVUcqxX2iMYUXY1x86meUc9TJY1hUKh85k9vX9lZTHRkhsGiedRFetFDmNlAEC6ClTL9lNxawUFlEtCpyH2RkrR6Bp1zvgi2Z3Qrs0SMUo0zkZI6yFAAyIrJBrHDZMQilqNXbBsxF5XzI0vUlxiGPZkm8vk0YY9WdP40ajY+LSCrJYCsV6tTLL6NK7HuLZ2en9sKkXPxlZONQql5Xa4GnQpptUfQFtr1uqKkqkVFR8ZWf8AB4t1NKNWvOVNYTk2jmPVH74Ip6kSnJv6Hcmkn4GytPZFO2Eq3+SJ3jKKkSJqdsOlbFb5jJqd17E1L7GMnRIalEkrVyCVYkkxkTgJtHOQ3JMYmQ3CCjAfCoTwqlQFIKsTRek0EcFPucCxqMEiNGi0urho2FvPKR57YXTUkbjTK+YmfNHyc/5Ma7L4uBAKDEPY2TFyNmIDK9Tz5SM6p4ZoOqYbZJ+0UtM0aVSO7GTZCowtnVxSSgrOXVq5ZEzv1enpfUWQPRJfcWNSiWrJE42B6bOstDl6JI6DIlvFeRcsTkVBsUdtdPskXTsseBcsfZHliZ2URu00semZDv5XkLlh7Dnj7MxtDaaxdKS9AukZehc+P2L8iHsye0TYa99Iy9CLpKfoOfH7D8mHsyHbEdM2D6Rn6In0jU/aPmx+w/Ih7Mm4BtNU+kqn7WRz6SqftY+XH7H+RD2ZjaG00v8AKdT9rGvpaov6WHLD2Pnh7M3JCI7GoaNOKy44K9ppTksontGrLOSNXZBay5NroVXjBjI0XGXKNT0/U5K8quJn+R3E0uQyIhyMaOYK2MqPgdkbMQkYrqSr/wBmDR9HX6UdrRmuqYYqJl7pitho1Tjtio6GRf4lR6ZTtoMSelRfor2FbKL6kcvVpnL52umc6roy9FWppC9Hd3A8MmpNE1nM3LSxjsDSSopkcrVE9yXMjOfGaEdKRoJWRDKwJbolyRZxu5JArqR1Zae/RFLT36H+rC4FJahJC/qr9FiWnv0Qy09+h6Y34HUGNWsv0O/XPwROwfoY9PfoOLH6DWBP+u/ga+oPwV5acyN6c/Q+HEPTGWpdR/gin1Iv2ld6ZL0Ry0mXoOLCPTGUdd1tTjjBX0eaS8ZIdf02UUuPvBWs63aqqNRbkvKz5NChHjqJqUI6fqR6mszk14yXOm095Rv6vrjJ1en7Rxly/om+sZLI0oGkiKNTHZMhzh2RkmLuGtiAy3VtDhS9M5+h3GGaTXrbfTaMXZ1NssG3F+0KOhj/AHx16PUNLvOEdujXyYXSb3hGjtb0xTh2cvNipnfUhUznU7osQuSmjLq0WsgQqsO7oCJBRm4VSAdjgBCMKHYojiJkXIUKxO2g7a9BuByFQ7E7a9CbF6QOoiOVYVBbFkkVa00FWuUbi4Gok4xZztboKpHH+DJVLDY25PLNRd1zO6lW4Zsw2lR08DaWpQoU+5UjF+/9Gm0yiouWPGcGX03O5yX1x/k2FhTxBGjM6jQ877LWQyJkXJjRmEyI2N3BuHQ6GV45RgtYt3Tqv+5v2zgdRafvhleUW4ZayNPx56yp+TlaVqBqLS94PPIScGd7TdVzw3yXZMflF2bDfaNxRuy1C7MzRvC7TvDK4HPliNBG6JY3Rwo3ZLG7IalTxnbV0PVycaN0PV0R1IcZ24XRK7xYOHG7F+WLQjxtHXdyN+QcpXYvyQ1DjOn8ga7k5zuCOdwGoLGdCdyQ1Lk50rsgqXZJRLFjLta6Odc3RBWuznXFyTUTTDGF3enBv7vJNe3Jza1NtrP2bMcaN+PGkdPQKLlP8ZybKPg42iWeyHPlnV3FGWW0jJmltIm3C5Id4m8qoqoTeG8rdwXuDJ6k+4jqrK5Iu6G8BpUZPW9O2yylwziqbi+De3lFTi0zHalYOEn6NmLJfTOhhnsqZZsdZa4kduhqKa4ZjYl+2nx5wOcExzxJ/RroXZPC6MnHUXHzyXKOqJ/ZU8bM0sNGmhckyrGdp3v5J4335IOBS8R3O8OdwcZX475xHUhxnWd0OjdnH+YL8oNQ4zru9Ip3hy3cjJXQajWM6Urkr1Lo5tW+S+yjX1ZfRNQbLY4mdO4ujl3WoooVr6UitKRdHHX2aoYq+yzGtmWWdfTrR1J75eF4OZptk5y/BrLeCisIWSSXSI5ZV0izDgdvIXMFMyGOiZyDcQ7w3joKKvdDulDvi98lRfqXe8DqlF1xO8FBqX3VKl3QU1hoj7wd0aVElFo4F3pkovK5RDSkaN1Ctc2EJ8x/4y/0y5ZPZojP2cerDkhlBrwWa9rKPlEMpk1IuGRupL2TQ1OXshchriidp+BOKfg6EdTZItVZzNwjkKkQ0R1f1cP1lnIchHMNUHEjqS1iRBPUZP7KO8N5LVIlxosOs35YbiupEtOhJg+h1Q51PRcstOc3z4JbPT0uZHUpySXBVLJ6K5zrpFq1pqCwiz3jn98XvmdqzK42X+8HdKHyA74qFoXu6HeKDuBPkDoehQ+QOVyijuDcW0jVoXXXE7xT3ibwoNC93w75S7oKqFBoXo3HJNGnJ/RzlUJHfy9iafgNS7Ug1xLH/wBOfdWi8ja105eWQzrPGMgotEopognQwQtFhkUkWpliIpMZkncBvbGmMh3CbiZ0g7Q9gIkPjTHbB0UGwE1GkvsuUqyXgpRkPg8EGVtWdGNcd8k56qjlUI0R0L/yhHdFHcOyKkLQufKF+QUd4qmgoNC73xe8UHV9De6Og1I94byDcLkkW0S7xNxHuDcAUSbg3kWQ3AOibuCOZFuEyAUSOY3I1sTIBQ/cI2NyGQCh2QyNAB0O3A5DQGAuQyNDIAO3C7hmQyFASqoOUyDIu4KFRN3A3kW4Nwgol3BvI9wZAKJdwbyLcLkBUR5FyAEiQmQyAAAZEyKAAGRMigACZDIAAADYAABkMigIBMgADAExGwAEANhkAGAJgmACANwu4AAAyKmAAAZEyKAmB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38" name="AutoShape 6" descr="data:image/jpeg;base64,/9j/4AAQSkZJRgABAQAAAQABAAD/2wCEAAkGBhQSEBQUEBQUFRUVFBQUFBQVFBQVFBQUFBQVFBQUFBQXHCYeFxkjGRQUHy8gJCcpLCwsFR4xNTAqNSYrLCkBCQoKDgwOGg8PGiwkHBwsKSwsKSksKSwsLCksLCwsLCwpKSwsLCwsLCwsLCksLCwsLCwpLCwsLCwsLCwsLCwpLP/AABEIAOYA2wMBIgACEQEDEQH/xAAcAAABBQEBAQAAAAAAAAAAAAAAAQIDBAYFBwj/xAAvEAACAQMDBAIBAgYDAQAAAAAAAQIDBBEFEiEGEzFRFEFhFVIHFkJxkaEiIzKB/8QAGgEAAgMBAQAAAAAAAAAAAAAAAAECAwQFBv/EACYRAAICAgICAgICAwAAAAAAAAABAhEDEhMhQVEEMRQicdEjQmH/2gAMAwEAAhEDEQA/AOsArBnGPKCAAAACDhAGDEBioAEYAwAADAZBAAAGAEACZFwJgYBkUQAAAFEAAEFAAAMihgAEAAAAAAx/cAJBBQAQjAUAAQQUGACMAGTqYXIDHDZVUvLwcbUdfUeImdvNdlL7LY42y+GCUjZ1NRhHyylX6lpx8Mw9S9k/LIak/wAlnAvJqj8SPk2UurV9FefVzyZTvEcp5JLDEtXx4ejX/wA3E9Lq5fZilMXcHDEH8eHo9Dt+o6cvs6FK6jLwzy6M8fZctdUnB8NkZYPRTL4i8HpWAMrYdTvhSO/a6lGa4ZQ4OP2ZJ4pQ+y2gACJUAIAAAEHCZAAwGRQwADhQwAERADAAAMRsGVby9UFliJJN9Ikr3CiuWZnVtab4iynqmsub4Zx5VWzRDF5Z0MWBLti16jk+SDBL22ydWaSzN4/H2X3RrtIpNIbKBYnTTfHgZKmh2SK6Q7gdtDIwEjAs29Ff1ZI4InpSERZJLTov/wAvIx2LX0bzoXR6VZt1EnjHDPQK3QFvOP8A4Sf4K45G5OKV0VRlKTairo8B7bRYt7uUXwzfdSfw5lSzKlylzj7MHdWri8NYZO1LokpJ9M0ema9lJTO5TqqSyjzZTaOzpGuOLSb4KJ4fKMuX4/mJs8AiK3uFNZRMUGF9AgSAGAgAMgADwFACIg5U8iF/Sdu//lgTvwBzL3/rjmSwYvWNQcn5Nl/EjXqbUaNLD28uS+2ecynlmmGOuzp4MOvbI1DPkFAeoktO3cnwXN0arJ4uMI+2Uassv2WJ0ucDFBEV0JdEG3PgR27LSQrQ7DYp9oVR/BZdIjlEdjTINg+FMUehhZ2NC1iVvNNPj7R63031tCrFJvk8PUie3v5QeYvBHXu19lVNPaDpn0NXq9xrC4+zCde9LxcXVgsNcv8AKOBo/wDEmpTSVRbvznkt6z/EGNWm4xi+VjkxyjkUrru/sU5Sl212ef3UMPBVeU8os3MsvJWc8G9F6O9oWsbWk3wbClVUllHmFKeHlGv6f1PK2sz5sflGL5GL/ZGkBAmLgzmAQUMipAA4BWIBERnO1S/2ReGXqksIyeu3eZYJQVsvww2l2ce8rtybZb0DSu/UUFxlnNbyzoWF66MlOHDXKNbVqjpzT1qP2anqb+H8rWiqkZbl/V9NGOVw48L7NFq/Xla4pKFTGF6+/wC5nralvkKG0m9l14/j/o0qX9jENdQ11PoSvOlvjBtYyZO6tXGTT+uC3TqxRkpfQd9Ib3yGrEYkV0iepadcrVKw2RG4jSRJIlVUcqxX2iMYUXY1x86meUc9TJY1hUKh85k9vX9lZTHRkhsGiedRFetFDmNlAEC6ClTL9lNxawUFlEtCpyH2RkrR6Bp1zvgi2Z3Qrs0SMUo0zkZI6yFAAyIrJBrHDZMQilqNXbBsxF5XzI0vUlxiGPZkm8vk0YY9WdP40ajY+LSCrJYCsV6tTLL6NK7HuLZ2en9sKkXPxlZONQql5Xa4GnQpptUfQFtr1uqKkqkVFR8ZWf8AB4t1NKNWvOVNYTk2jmPVH74Ip6kSnJv6Hcmkn4GytPZFO2Eq3+SJ3jKKkSJqdsOlbFb5jJqd17E1L7GMnRIalEkrVyCVYkkxkTgJtHOQ3JMYmQ3CCjAfCoTwqlQFIKsTRek0EcFPucCxqMEiNGi0urho2FvPKR57YXTUkbjTK+YmfNHyc/5Ma7L4uBAKDEPY2TFyNmIDK9Tz5SM6p4ZoOqYbZJ+0UtM0aVSO7GTZCowtnVxSSgrOXVq5ZEzv1enpfUWQPRJfcWNSiWrJE42B6bOstDl6JI6DIlvFeRcsTkVBsUdtdPskXTsseBcsfZHliZ2URu00semZDv5XkLlh7Dnj7MxtDaaxdKS9AukZehc+P2L8iHsye0TYa99Iy9CLpKfoOfH7D8mHsyHbEdM2D6Rn6In0jU/aPmx+w/Ih7Mm4BtNU+kqn7WRz6SqftY+XH7H+RD2ZjaG00v8AKdT9rGvpaov6WHLD2Pnh7M3JCI7GoaNOKy44K9ppTksontGrLOSNXZBay5NroVXjBjI0XGXKNT0/U5K8quJn+R3E0uQyIhyMaOYK2MqPgdkbMQkYrqSr/wBmDR9HX6UdrRmuqYYqJl7pitho1Tjtio6GRf4lR6ZTtoMSelRfor2FbKL6kcvVpnL52umc6roy9FWppC9Hd3A8MmpNE1nM3LSxjsDSSopkcrVE9yXMjOfGaEdKRoJWRDKwJbolyRZxu5JArqR1Zae/RFLT36H+rC4FJahJC/qr9FiWnv0Qy09+h6Y34HUGNWsv0O/XPwROwfoY9PfoOLH6DWBP+u/ga+oPwV5acyN6c/Q+HEPTGWpdR/gin1Iv2ld6ZL0Ry0mXoOLCPTGUdd1tTjjBX0eaS8ZIdf02UUuPvBWs63aqqNRbkvKz5NChHjqJqUI6fqR6mszk14yXOm095Rv6vrjJ1en7Rxly/om+sZLI0oGkiKNTHZMhzh2RkmLuGtiAy3VtDhS9M5+h3GGaTXrbfTaMXZ1NssG3F+0KOhj/AHx16PUNLvOEdujXyYXSb3hGjtb0xTh2cvNipnfUhUznU7osQuSmjLq0WsgQqsO7oCJBRm4VSAdjgBCMKHYojiJkXIUKxO2g7a9BuByFQ7E7a9CbF6QOoiOVYVBbFkkVa00FWuUbi4Gok4xZztboKpHH+DJVLDY25PLNRd1zO6lW4Zsw2lR08DaWpQoU+5UjF+/9Gm0yiouWPGcGX03O5yX1x/k2FhTxBGjM6jQ877LWQyJkXJjRmEyI2N3BuHQ6GV45RgtYt3Tqv+5v2zgdRafvhleUW4ZayNPx56yp+TlaVqBqLS94PPIScGd7TdVzw3yXZMflF2bDfaNxRuy1C7MzRvC7TvDK4HPliNBG6JY3Rwo3ZLG7IalTxnbV0PVycaN0PV0R1IcZ24XRK7xYOHG7F+WLQjxtHXdyN+QcpXYvyQ1DjOn8ga7k5zuCOdwGoLGdCdyQ1Lk50rsgqXZJRLFjLta6Odc3RBWuznXFyTUTTDGF3enBv7vJNe3Jza1NtrP2bMcaN+PGkdPQKLlP8ZybKPg42iWeyHPlnV3FGWW0jJmltIm3C5Id4m8qoqoTeG8rdwXuDJ6k+4jqrK5Iu6G8BpUZPW9O2yylwziqbi+De3lFTi0zHalYOEn6NmLJfTOhhnsqZZsdZa4kduhqKa4ZjYl+2nx5wOcExzxJ/RroXZPC6MnHUXHzyXKOqJ/ZU8bM0sNGmhckyrGdp3v5J4335IOBS8R3O8OdwcZX475xHUhxnWd0OjdnH+YL8oNQ4zru9Ip3hy3cjJXQajWM6Urkr1Lo5tW+S+yjX1ZfRNQbLY4mdO4ujl3WoooVr6UitKRdHHX2aoYq+yzGtmWWdfTrR1J75eF4OZptk5y/BrLeCisIWSSXSI5ZV0izDgdvIXMFMyGOiZyDcQ7w3joKKvdDulDvi98lRfqXe8DqlF1xO8FBqX3VKl3QU1hoj7wd0aVElFo4F3pkovK5RDSkaN1Ctc2EJ8x/4y/0y5ZPZojP2cerDkhlBrwWa9rKPlEMpk1IuGRupL2TQ1OXshchriidp+BOKfg6EdTZItVZzNwjkKkQ0R1f1cP1lnIchHMNUHEjqS1iRBPUZP7KO8N5LVIlxosOs35YbiupEtOhJg+h1Q51PRcstOc3z4JbPT0uZHUpySXBVLJ6K5zrpFq1pqCwiz3jn98XvmdqzK42X+8HdKHyA74qFoXu6HeKDuBPkDoehQ+QOVyijuDcW0jVoXXXE7xT3ibwoNC93w75S7oKqFBoXo3HJNGnJ/RzlUJHfy9iafgNS7Ug1xLH/wBOfdWi8ja105eWQzrPGMgotEopognQwQtFhkUkWpliIpMZkncBvbGmMh3CbiZ0g7Q9gIkPjTHbB0UGwE1GkvsuUqyXgpRkPg8EGVtWdGNcd8k56qjlUI0R0L/yhHdFHcOyKkLQufKF+QUd4qmgoNC73xe8UHV9De6Og1I94byDcLkkW0S7xNxHuDcAUSbg3kWQ3AOibuCOZFuEyAUSOY3I1sTIBQ/cI2NyGQCh2QyNAB0O3A5DQGAuQyNDIAO3C7hmQyFASqoOUyDIu4KFRN3A3kW4Nwgol3BvI9wZAKJdwbyLcLkBUR5FyAEiQmQyAAAZEyKAAGRMigACZDIAAADYAABkMigIBMgADAExGwAEANhkAGAJgmACANwu4AAAyKmAAAZEyKAmB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39" name="AutoShape 8" descr="data:image/jpeg;base64,/9j/4AAQSkZJRgABAQAAAQABAAD/2wCEAAkGBhQSEBQUEBQUFRUVFBQUFBQVFBQVFBQUFBQVFBQUFBQXHCYeFxkjGRQUHy8gJCcpLCwsFR4xNTAqNSYrLCkBCQoKDgwOGg8PGiwkHBwsKSwsKSksKSwsLCksLCwsLCwpKSwsLCwsLCwsLCksLCwsLCwpLCwsLCwsLCwsLCwpLP/AABEIAOYA2wMBIgACEQEDEQH/xAAcAAABBQEBAQAAAAAAAAAAAAAAAQIDBAYFBwj/xAAvEAACAQMDBAIBAgYDAQAAAAAAAQIDBBEFEiEGEzFRFEFhFVIHFkJxkaEiIzKB/8QAGgEAAgMBAQAAAAAAAAAAAAAAAAECAwQFBv/EACYRAAICAgICAgICAwAAAAAAAAABAhEDEhMhQVEEMRQicdEjQmH/2gAMAwEAAhEDEQA/AOsArBnGPKCAAAACDhAGDEBioAEYAwAADAZBAAAGAEACZFwJgYBkUQAAAFEAAEFAAAMihgAEAAAAAAx/cAJBBQAQjAUAAQQUGACMAGTqYXIDHDZVUvLwcbUdfUeImdvNdlL7LY42y+GCUjZ1NRhHyylX6lpx8Mw9S9k/LIak/wAlnAvJqj8SPk2UurV9FefVzyZTvEcp5JLDEtXx4ejX/wA3E9Lq5fZilMXcHDEH8eHo9Dt+o6cvs6FK6jLwzy6M8fZctdUnB8NkZYPRTL4i8HpWAMrYdTvhSO/a6lGa4ZQ4OP2ZJ4pQ+y2gACJUAIAAAEHCZAAwGRQwADhQwAERADAAAMRsGVby9UFliJJN9Ikr3CiuWZnVtab4iynqmsub4Zx5VWzRDF5Z0MWBLti16jk+SDBL22ydWaSzN4/H2X3RrtIpNIbKBYnTTfHgZKmh2SK6Q7gdtDIwEjAs29Ff1ZI4InpSERZJLTov/wAvIx2LX0bzoXR6VZt1EnjHDPQK3QFvOP8A4Sf4K45G5OKV0VRlKTairo8B7bRYt7uUXwzfdSfw5lSzKlylzj7MHdWri8NYZO1LokpJ9M0ema9lJTO5TqqSyjzZTaOzpGuOLSb4KJ4fKMuX4/mJs8AiK3uFNZRMUGF9AgSAGAgAMgADwFACIg5U8iF/Sdu//lgTvwBzL3/rjmSwYvWNQcn5Nl/EjXqbUaNLD28uS+2ecynlmmGOuzp4MOvbI1DPkFAeoktO3cnwXN0arJ4uMI+2Uassv2WJ0ucDFBEV0JdEG3PgR27LSQrQ7DYp9oVR/BZdIjlEdjTINg+FMUehhZ2NC1iVvNNPj7R63031tCrFJvk8PUie3v5QeYvBHXu19lVNPaDpn0NXq9xrC4+zCde9LxcXVgsNcv8AKOBo/wDEmpTSVRbvznkt6z/EGNWm4xi+VjkxyjkUrru/sU5Sl212ef3UMPBVeU8os3MsvJWc8G9F6O9oWsbWk3wbClVUllHmFKeHlGv6f1PK2sz5sflGL5GL/ZGkBAmLgzmAQUMipAA4BWIBERnO1S/2ReGXqksIyeu3eZYJQVsvww2l2ce8rtybZb0DSu/UUFxlnNbyzoWF66MlOHDXKNbVqjpzT1qP2anqb+H8rWiqkZbl/V9NGOVw48L7NFq/Xla4pKFTGF6+/wC5nralvkKG0m9l14/j/o0qX9jENdQ11PoSvOlvjBtYyZO6tXGTT+uC3TqxRkpfQd9Ib3yGrEYkV0iepadcrVKw2RG4jSRJIlVUcqxX2iMYUXY1x86meUc9TJY1hUKh85k9vX9lZTHRkhsGiedRFetFDmNlAEC6ClTL9lNxawUFlEtCpyH2RkrR6Bp1zvgi2Z3Qrs0SMUo0zkZI6yFAAyIrJBrHDZMQilqNXbBsxF5XzI0vUlxiGPZkm8vk0YY9WdP40ajY+LSCrJYCsV6tTLL6NK7HuLZ2en9sKkXPxlZONQql5Xa4GnQpptUfQFtr1uqKkqkVFR8ZWf8AB4t1NKNWvOVNYTk2jmPVH74Ip6kSnJv6Hcmkn4GytPZFO2Eq3+SJ3jKKkSJqdsOlbFb5jJqd17E1L7GMnRIalEkrVyCVYkkxkTgJtHOQ3JMYmQ3CCjAfCoTwqlQFIKsTRek0EcFPucCxqMEiNGi0urho2FvPKR57YXTUkbjTK+YmfNHyc/5Ma7L4uBAKDEPY2TFyNmIDK9Tz5SM6p4ZoOqYbZJ+0UtM0aVSO7GTZCowtnVxSSgrOXVq5ZEzv1enpfUWQPRJfcWNSiWrJE42B6bOstDl6JI6DIlvFeRcsTkVBsUdtdPskXTsseBcsfZHliZ2URu00semZDv5XkLlh7Dnj7MxtDaaxdKS9AukZehc+P2L8iHsye0TYa99Iy9CLpKfoOfH7D8mHsyHbEdM2D6Rn6In0jU/aPmx+w/Ih7Mm4BtNU+kqn7WRz6SqftY+XH7H+RD2ZjaG00v8AKdT9rGvpaov6WHLD2Pnh7M3JCI7GoaNOKy44K9ppTksontGrLOSNXZBay5NroVXjBjI0XGXKNT0/U5K8quJn+R3E0uQyIhyMaOYK2MqPgdkbMQkYrqSr/wBmDR9HX6UdrRmuqYYqJl7pitho1Tjtio6GRf4lR6ZTtoMSelRfor2FbKL6kcvVpnL52umc6roy9FWppC9Hd3A8MmpNE1nM3LSxjsDSSopkcrVE9yXMjOfGaEdKRoJWRDKwJbolyRZxu5JArqR1Zae/RFLT36H+rC4FJahJC/qr9FiWnv0Qy09+h6Y34HUGNWsv0O/XPwROwfoY9PfoOLH6DWBP+u/ga+oPwV5acyN6c/Q+HEPTGWpdR/gin1Iv2ld6ZL0Ry0mXoOLCPTGUdd1tTjjBX0eaS8ZIdf02UUuPvBWs63aqqNRbkvKz5NChHjqJqUI6fqR6mszk14yXOm095Rv6vrjJ1en7Rxly/om+sZLI0oGkiKNTHZMhzh2RkmLuGtiAy3VtDhS9M5+h3GGaTXrbfTaMXZ1NssG3F+0KOhj/AHx16PUNLvOEdujXyYXSb3hGjtb0xTh2cvNipnfUhUznU7osQuSmjLq0WsgQqsO7oCJBRm4VSAdjgBCMKHYojiJkXIUKxO2g7a9BuByFQ7E7a9CbF6QOoiOVYVBbFkkVa00FWuUbi4Gok4xZztboKpHH+DJVLDY25PLNRd1zO6lW4Zsw2lR08DaWpQoU+5UjF+/9Gm0yiouWPGcGX03O5yX1x/k2FhTxBGjM6jQ877LWQyJkXJjRmEyI2N3BuHQ6GV45RgtYt3Tqv+5v2zgdRafvhleUW4ZayNPx56yp+TlaVqBqLS94PPIScGd7TdVzw3yXZMflF2bDfaNxRuy1C7MzRvC7TvDK4HPliNBG6JY3Rwo3ZLG7IalTxnbV0PVycaN0PV0R1IcZ24XRK7xYOHG7F+WLQjxtHXdyN+QcpXYvyQ1DjOn8ga7k5zuCOdwGoLGdCdyQ1Lk50rsgqXZJRLFjLta6Odc3RBWuznXFyTUTTDGF3enBv7vJNe3Jza1NtrP2bMcaN+PGkdPQKLlP8ZybKPg42iWeyHPlnV3FGWW0jJmltIm3C5Id4m8qoqoTeG8rdwXuDJ6k+4jqrK5Iu6G8BpUZPW9O2yylwziqbi+De3lFTi0zHalYOEn6NmLJfTOhhnsqZZsdZa4kduhqKa4ZjYl+2nx5wOcExzxJ/RroXZPC6MnHUXHzyXKOqJ/ZU8bM0sNGmhckyrGdp3v5J4335IOBS8R3O8OdwcZX475xHUhxnWd0OjdnH+YL8oNQ4zru9Ip3hy3cjJXQajWM6Urkr1Lo5tW+S+yjX1ZfRNQbLY4mdO4ujl3WoooVr6UitKRdHHX2aoYq+yzGtmWWdfTrR1J75eF4OZptk5y/BrLeCisIWSSXSI5ZV0izDgdvIXMFMyGOiZyDcQ7w3joKKvdDulDvi98lRfqXe8DqlF1xO8FBqX3VKl3QU1hoj7wd0aVElFo4F3pkovK5RDSkaN1Ctc2EJ8x/4y/0y5ZPZojP2cerDkhlBrwWa9rKPlEMpk1IuGRupL2TQ1OXshchriidp+BOKfg6EdTZItVZzNwjkKkQ0R1f1cP1lnIchHMNUHEjqS1iRBPUZP7KO8N5LVIlxosOs35YbiupEtOhJg+h1Q51PRcstOc3z4JbPT0uZHUpySXBVLJ6K5zrpFq1pqCwiz3jn98XvmdqzK42X+8HdKHyA74qFoXu6HeKDuBPkDoehQ+QOVyijuDcW0jVoXXXE7xT3ibwoNC93w75S7oKqFBoXo3HJNGnJ/RzlUJHfy9iafgNS7Ug1xLH/wBOfdWi8ja105eWQzrPGMgotEopognQwQtFhkUkWpliIpMZkncBvbGmMh3CbiZ0g7Q9gIkPjTHbB0UGwE1GkvsuUqyXgpRkPg8EGVtWdGNcd8k56qjlUI0R0L/yhHdFHcOyKkLQufKF+QUd4qmgoNC73xe8UHV9De6Og1I94byDcLkkW0S7xNxHuDcAUSbg3kWQ3AOibuCOZFuEyAUSOY3I1sTIBQ/cI2NyGQCh2QyNAB0O3A5DQGAuQyNDIAO3C7hmQyFASqoOUyDIu4KFRN3A3kW4Nwgol3BvI9wZAKJdwbyLcLkBUR5FyAEiQmQyAAAZEyKAAGRMigACZDIAAADYAABkMigIBMgADAExGwAEANhkAGAJgmACANwu4AAAyKmAAAZEyKAmB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8440" name="AutoShape 10" descr="data:image/jpeg;base64,/9j/4AAQSkZJRgABAQAAAQABAAD/2wCEAAkGBhQSEBQUEBQUFRUVFBQUFBQVFBQVFBQUFBQVFBQUFBQXHCYeFxkjGRQUHy8gJCcpLCwsFR4xNTAqNSYrLCkBCQoKDgwOGg8PGiwkHBwsKSwsKSksKSwsLCksLCwsLCwpKSwsLCwsLCwsLCksLCwsLCwpLCwsLCwsLCwsLCwpLP/AABEIAOYA2wMBIgACEQEDEQH/xAAcAAABBQEBAQAAAAAAAAAAAAAAAQIDBAYFBwj/xAAvEAACAQMDBAIBAgYDAQAAAAAAAQIDBBEFEiEGEzFRFEFhFVIHFkJxkaEiIzKB/8QAGgEAAgMBAQAAAAAAAAAAAAAAAAECAwQFBv/EACYRAAICAgICAgICAwAAAAAAAAABAhEDEhMhQVEEMRQicdEjQmH/2gAMAwEAAhEDEQA/AOsArBnGPKCAAAACDhAGDEBioAEYAwAADAZBAAAGAEACZFwJgYBkUQAAAFEAAEFAAAMihgAEAAAAAAx/cAJBBQAQjAUAAQQUGACMAGTqYXIDHDZVUvLwcbUdfUeImdvNdlL7LY42y+GCUjZ1NRhHyylX6lpx8Mw9S9k/LIak/wAlnAvJqj8SPk2UurV9FefVzyZTvEcp5JLDEtXx4ejX/wA3E9Lq5fZilMXcHDEH8eHo9Dt+o6cvs6FK6jLwzy6M8fZctdUnB8NkZYPRTL4i8HpWAMrYdTvhSO/a6lGa4ZQ4OP2ZJ4pQ+y2gACJUAIAAAEHCZAAwGRQwADhQwAERADAAAMRsGVby9UFliJJN9Ikr3CiuWZnVtab4iynqmsub4Zx5VWzRDF5Z0MWBLti16jk+SDBL22ydWaSzN4/H2X3RrtIpNIbKBYnTTfHgZKmh2SK6Q7gdtDIwEjAs29Ff1ZI4InpSERZJLTov/wAvIx2LX0bzoXR6VZt1EnjHDPQK3QFvOP8A4Sf4K45G5OKV0VRlKTairo8B7bRYt7uUXwzfdSfw5lSzKlylzj7MHdWri8NYZO1LokpJ9M0ema9lJTO5TqqSyjzZTaOzpGuOLSb4KJ4fKMuX4/mJs8AiK3uFNZRMUGF9AgSAGAgAMgADwFACIg5U8iF/Sdu//lgTvwBzL3/rjmSwYvWNQcn5Nl/EjXqbUaNLD28uS+2ecynlmmGOuzp4MOvbI1DPkFAeoktO3cnwXN0arJ4uMI+2Uassv2WJ0ucDFBEV0JdEG3PgR27LSQrQ7DYp9oVR/BZdIjlEdjTINg+FMUehhZ2NC1iVvNNPj7R63031tCrFJvk8PUie3v5QeYvBHXu19lVNPaDpn0NXq9xrC4+zCde9LxcXVgsNcv8AKOBo/wDEmpTSVRbvznkt6z/EGNWm4xi+VjkxyjkUrru/sU5Sl212ef3UMPBVeU8os3MsvJWc8G9F6O9oWsbWk3wbClVUllHmFKeHlGv6f1PK2sz5sflGL5GL/ZGkBAmLgzmAQUMipAA4BWIBERnO1S/2ReGXqksIyeu3eZYJQVsvww2l2ce8rtybZb0DSu/UUFxlnNbyzoWF66MlOHDXKNbVqjpzT1qP2anqb+H8rWiqkZbl/V9NGOVw48L7NFq/Xla4pKFTGF6+/wC5nralvkKG0m9l14/j/o0qX9jENdQ11PoSvOlvjBtYyZO6tXGTT+uC3TqxRkpfQd9Ib3yGrEYkV0iepadcrVKw2RG4jSRJIlVUcqxX2iMYUXY1x86meUc9TJY1hUKh85k9vX9lZTHRkhsGiedRFetFDmNlAEC6ClTL9lNxawUFlEtCpyH2RkrR6Bp1zvgi2Z3Qrs0SMUo0zkZI6yFAAyIrJBrHDZMQilqNXbBsxF5XzI0vUlxiGPZkm8vk0YY9WdP40ajY+LSCrJYCsV6tTLL6NK7HuLZ2en9sKkXPxlZONQql5Xa4GnQpptUfQFtr1uqKkqkVFR8ZWf8AB4t1NKNWvOVNYTk2jmPVH74Ip6kSnJv6Hcmkn4GytPZFO2Eq3+SJ3jKKkSJqdsOlbFb5jJqd17E1L7GMnRIalEkrVyCVYkkxkTgJtHOQ3JMYmQ3CCjAfCoTwqlQFIKsTRek0EcFPucCxqMEiNGi0urho2FvPKR57YXTUkbjTK+YmfNHyc/5Ma7L4uBAKDEPY2TFyNmIDK9Tz5SM6p4ZoOqYbZJ+0UtM0aVSO7GTZCowtnVxSSgrOXVq5ZEzv1enpfUWQPRJfcWNSiWrJE42B6bOstDl6JI6DIlvFeRcsTkVBsUdtdPskXTsseBcsfZHliZ2URu00semZDv5XkLlh7Dnj7MxtDaaxdKS9AukZehc+P2L8iHsye0TYa99Iy9CLpKfoOfH7D8mHsyHbEdM2D6Rn6In0jU/aPmx+w/Ih7Mm4BtNU+kqn7WRz6SqftY+XH7H+RD2ZjaG00v8AKdT9rGvpaov6WHLD2Pnh7M3JCI7GoaNOKy44K9ppTksontGrLOSNXZBay5NroVXjBjI0XGXKNT0/U5K8quJn+R3E0uQyIhyMaOYK2MqPgdkbMQkYrqSr/wBmDR9HX6UdrRmuqYYqJl7pitho1Tjtio6GRf4lR6ZTtoMSelRfor2FbKL6kcvVpnL52umc6roy9FWppC9Hd3A8MmpNE1nM3LSxjsDSSopkcrVE9yXMjOfGaEdKRoJWRDKwJbolyRZxu5JArqR1Zae/RFLT36H+rC4FJahJC/qr9FiWnv0Qy09+h6Y34HUGNWsv0O/XPwROwfoY9PfoOLH6DWBP+u/ga+oPwV5acyN6c/Q+HEPTGWpdR/gin1Iv2ld6ZL0Ry0mXoOLCPTGUdd1tTjjBX0eaS8ZIdf02UUuPvBWs63aqqNRbkvKz5NChHjqJqUI6fqR6mszk14yXOm095Rv6vrjJ1en7Rxly/om+sZLI0oGkiKNTHZMhzh2RkmLuGtiAy3VtDhS9M5+h3GGaTXrbfTaMXZ1NssG3F+0KOhj/AHx16PUNLvOEdujXyYXSb3hGjtb0xTh2cvNipnfUhUznU7osQuSmjLq0WsgQqsO7oCJBRm4VSAdjgBCMKHYojiJkXIUKxO2g7a9BuByFQ7E7a9CbF6QOoiOVYVBbFkkVa00FWuUbi4Gok4xZztboKpHH+DJVLDY25PLNRd1zO6lW4Zsw2lR08DaWpQoU+5UjF+/9Gm0yiouWPGcGX03O5yX1x/k2FhTxBGjM6jQ877LWQyJkXJjRmEyI2N3BuHQ6GV45RgtYt3Tqv+5v2zgdRafvhleUW4ZayNPx56yp+TlaVqBqLS94PPIScGd7TdVzw3yXZMflF2bDfaNxRuy1C7MzRvC7TvDK4HPliNBG6JY3Rwo3ZLG7IalTxnbV0PVycaN0PV0R1IcZ24XRK7xYOHG7F+WLQjxtHXdyN+QcpXYvyQ1DjOn8ga7k5zuCOdwGoLGdCdyQ1Lk50rsgqXZJRLFjLta6Odc3RBWuznXFyTUTTDGF3enBv7vJNe3Jza1NtrP2bMcaN+PGkdPQKLlP8ZybKPg42iWeyHPlnV3FGWW0jJmltIm3C5Id4m8qoqoTeG8rdwXuDJ6k+4jqrK5Iu6G8BpUZPW9O2yylwziqbi+De3lFTi0zHalYOEn6NmLJfTOhhnsqZZsdZa4kduhqKa4ZjYl+2nx5wOcExzxJ/RroXZPC6MnHUXHzyXKOqJ/ZU8bM0sNGmhckyrGdp3v5J4335IOBS8R3O8OdwcZX475xHUhxnWd0OjdnH+YL8oNQ4zru9Ip3hy3cjJXQajWM6Urkr1Lo5tW+S+yjX1ZfRNQbLY4mdO4ujl3WoooVr6UitKRdHHX2aoYq+yzGtmWWdfTrR1J75eF4OZptk5y/BrLeCisIWSSXSI5ZV0izDgdvIXMFMyGOiZyDcQ7w3joKKvdDulDvi98lRfqXe8DqlF1xO8FBqX3VKl3QU1hoj7wd0aVElFo4F3pkovK5RDSkaN1Ctc2EJ8x/4y/0y5ZPZojP2cerDkhlBrwWa9rKPlEMpk1IuGRupL2TQ1OXshchriidp+BOKfg6EdTZItVZzNwjkKkQ0R1f1cP1lnIchHMNUHEjqS1iRBPUZP7KO8N5LVIlxosOs35YbiupEtOhJg+h1Q51PRcstOc3z4JbPT0uZHUpySXBVLJ6K5zrpFq1pqCwiz3jn98XvmdqzK42X+8HdKHyA74qFoXu6HeKDuBPkDoehQ+QOVyijuDcW0jVoXXXE7xT3ibwoNC93w75S7oKqFBoXo3HJNGnJ/RzlUJHfy9iafgNS7Ug1xLH/wBOfdWi8ja105eWQzrPGMgotEopognQwQtFhkUkWpliIpMZkncBvbGmMh3CbiZ0g7Q9gIkPjTHbB0UGwE1GkvsuUqyXgpRkPg8EGVtWdGNcd8k56qjlUI0R0L/yhHdFHcOyKkLQufKF+QUd4qmgoNC73xe8UHV9De6Og1I94byDcLkkW0S7xNxHuDcAUSbg3kWQ3AOibuCOZFuEyAUSOY3I1sTIBQ/cI2NyGQCh2QyNAB0O3A5DQGAuQyNDIAO3C7hmQyFASqoOUyDIu4KFRN3A3kW4Nwgol3BvI9wZAKJdwbyLcLkBUR5FyAEiQmQyAAAZEyKAAGRMigACZDIAAADYAABkMigIBMgADAExGwAEANhkAGAJgmACANwu4AAAyKmAAAZEyKAmB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3322" name="Picture 26" descr="http://t0.gstatic.com/images?q=tbn:ANd9GcT30NHZZovyD5y3JP0MBRFaObeLKvuaIXAQQOo48-6wRIxtQh7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87"/>
          <a:stretch>
            <a:fillRect/>
          </a:stretch>
        </p:blipFill>
        <p:spPr bwMode="auto">
          <a:xfrm>
            <a:off x="6319838" y="1412875"/>
            <a:ext cx="2519362" cy="1455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3" name="Picture 28" descr="http://t1.gstatic.com/images?q=tbn:ANd9GcRo-WSu-cbCB_YUHZnbosgudKFZXu3Wh4FXWdFX69Km48j5J_1Ju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4763" y="3425825"/>
            <a:ext cx="2484437" cy="102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4" name="Picture 30" descr="http://t1.gstatic.com/images?q=tbn:ANd9GcS8kGZHV3lR9v8Xg4p1a6hqRy4HWBzlQh9EnW42SIvnEv_EoyHy1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9838" y="4868863"/>
            <a:ext cx="2519362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25" name="Rectangle 19"/>
          <p:cNvSpPr>
            <a:spLocks noChangeArrowheads="1"/>
          </p:cNvSpPr>
          <p:nvPr/>
        </p:nvSpPr>
        <p:spPr bwMode="auto">
          <a:xfrm>
            <a:off x="7142163" y="1166813"/>
            <a:ext cx="11588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l-GR" i="1">
                <a:solidFill>
                  <a:schemeClr val="tx1"/>
                </a:solidFill>
              </a:rPr>
              <a:t>θ</a:t>
            </a:r>
            <a:r>
              <a:rPr lang="en-US" i="1">
                <a:solidFill>
                  <a:schemeClr val="tx1"/>
                </a:solidFill>
              </a:rPr>
              <a:t> </a:t>
            </a:r>
            <a:r>
              <a:rPr lang="en-US">
                <a:solidFill>
                  <a:schemeClr val="tx1"/>
                </a:solidFill>
              </a:rPr>
              <a:t>&gt; 150°</a:t>
            </a:r>
          </a:p>
        </p:txBody>
      </p:sp>
      <p:sp>
        <p:nvSpPr>
          <p:cNvPr id="13326" name="Rectangle 20"/>
          <p:cNvSpPr>
            <a:spLocks noChangeArrowheads="1"/>
          </p:cNvSpPr>
          <p:nvPr/>
        </p:nvSpPr>
        <p:spPr bwMode="auto">
          <a:xfrm>
            <a:off x="7265988" y="3092450"/>
            <a:ext cx="10175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l-GR" i="1">
                <a:solidFill>
                  <a:srgbClr val="000000"/>
                </a:solidFill>
              </a:rPr>
              <a:t>θ</a:t>
            </a:r>
            <a:r>
              <a:rPr lang="en-US" i="1">
                <a:solidFill>
                  <a:srgbClr val="000000"/>
                </a:solidFill>
              </a:rPr>
              <a:t> </a:t>
            </a:r>
            <a:r>
              <a:rPr lang="en-US">
                <a:solidFill>
                  <a:srgbClr val="000000"/>
                </a:solidFill>
              </a:rPr>
              <a:t>&gt; 90°</a:t>
            </a:r>
          </a:p>
        </p:txBody>
      </p:sp>
      <p:sp>
        <p:nvSpPr>
          <p:cNvPr id="13327" name="Rectangle 21"/>
          <p:cNvSpPr>
            <a:spLocks noChangeArrowheads="1"/>
          </p:cNvSpPr>
          <p:nvPr/>
        </p:nvSpPr>
        <p:spPr bwMode="auto">
          <a:xfrm>
            <a:off x="7021513" y="4768850"/>
            <a:ext cx="10175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l-GR" i="1">
                <a:solidFill>
                  <a:srgbClr val="000000"/>
                </a:solidFill>
              </a:rPr>
              <a:t>θ</a:t>
            </a:r>
            <a:r>
              <a:rPr lang="en-US" i="1">
                <a:solidFill>
                  <a:srgbClr val="000000"/>
                </a:solidFill>
              </a:rPr>
              <a:t> </a:t>
            </a:r>
            <a:r>
              <a:rPr lang="en-US">
                <a:solidFill>
                  <a:srgbClr val="000000"/>
                </a:solidFill>
              </a:rPr>
              <a:t>&lt; 90°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Effect of wettability on slip on solid surfaces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8980607F-71E6-FE49-92CA-ED5CAE53BEB6}"/>
              </a:ext>
            </a:extLst>
          </p:cNvPr>
          <p:cNvGrpSpPr/>
          <p:nvPr/>
        </p:nvGrpSpPr>
        <p:grpSpPr>
          <a:xfrm>
            <a:off x="332600" y="5705475"/>
            <a:ext cx="5957850" cy="830997"/>
            <a:chOff x="971600" y="5517232"/>
            <a:chExt cx="5957850" cy="830997"/>
          </a:xfrm>
          <a:solidFill>
            <a:schemeClr val="bg1"/>
          </a:solidFill>
        </p:grpSpPr>
        <p:sp>
          <p:nvSpPr>
            <p:cNvPr id="17" name="TextBox 68">
              <a:extLst>
                <a:ext uri="{FF2B5EF4-FFF2-40B4-BE49-F238E27FC236}">
                  <a16:creationId xmlns:a16="http://schemas.microsoft.com/office/drawing/2014/main" id="{93D5AA2E-15F4-864A-9076-3C88AE4FF38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6410" y="5517232"/>
              <a:ext cx="5953040" cy="83099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en-AU" sz="1600" dirty="0">
                <a:solidFill>
                  <a:schemeClr val="tx1"/>
                </a:solidFill>
                <a:cs typeface="Arial" pitchFamily="34" charset="0"/>
              </a:endParaRPr>
            </a:p>
            <a:p>
              <a:pPr eaLnBrk="1" hangingPunct="1"/>
              <a:r>
                <a:rPr lang="en-AU" sz="1600" i="1" dirty="0">
                  <a:solidFill>
                    <a:schemeClr val="tx1"/>
                  </a:solidFill>
                  <a:cs typeface="Arial" pitchFamily="34" charset="0"/>
                </a:rPr>
                <a:t>Langmuir</a:t>
              </a:r>
              <a:r>
                <a:rPr lang="en-AU" sz="1600" dirty="0">
                  <a:solidFill>
                    <a:schemeClr val="tx1"/>
                  </a:solidFill>
                  <a:cs typeface="Arial" pitchFamily="34" charset="0"/>
                </a:rPr>
                <a:t> 2011, 27, 6712-6719; </a:t>
              </a:r>
              <a:r>
                <a:rPr lang="en-AU" sz="1600" i="1" dirty="0">
                  <a:solidFill>
                    <a:schemeClr val="tx1"/>
                  </a:solidFill>
                  <a:cs typeface="Arial" pitchFamily="34" charset="0"/>
                </a:rPr>
                <a:t>Langmuir </a:t>
              </a:r>
              <a:r>
                <a:rPr lang="en-AU" sz="1600" dirty="0">
                  <a:solidFill>
                    <a:schemeClr val="tx1"/>
                  </a:solidFill>
                  <a:cs typeface="Arial" pitchFamily="34" charset="0"/>
                </a:rPr>
                <a:t>2012, 28, 3465-3473;</a:t>
              </a:r>
            </a:p>
            <a:p>
              <a:r>
                <a:rPr lang="en-AU" sz="1600" i="1" dirty="0">
                  <a:solidFill>
                    <a:schemeClr val="tx1"/>
                  </a:solidFill>
                  <a:cs typeface="Arial" pitchFamily="34" charset="0"/>
                </a:rPr>
                <a:t>Langmuir </a:t>
              </a:r>
              <a:r>
                <a:rPr lang="en-AU" sz="1600" dirty="0">
                  <a:solidFill>
                    <a:schemeClr val="tx1"/>
                  </a:solidFill>
                  <a:cs typeface="Arial" pitchFamily="34" charset="0"/>
                </a:rPr>
                <a:t>2012, 28, 7768-7774</a:t>
              </a:r>
            </a:p>
          </p:txBody>
        </p:sp>
        <p:sp>
          <p:nvSpPr>
            <p:cNvPr id="18" name="TextBox 68">
              <a:extLst>
                <a:ext uri="{FF2B5EF4-FFF2-40B4-BE49-F238E27FC236}">
                  <a16:creationId xmlns:a16="http://schemas.microsoft.com/office/drawing/2014/main" id="{C6607F3F-CAEC-694E-8824-9B57DE8492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71600" y="5517232"/>
              <a:ext cx="4857227" cy="3385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AU" sz="1600" dirty="0">
                  <a:solidFill>
                    <a:schemeClr val="tx1"/>
                  </a:solidFill>
                  <a:cs typeface="Arial" pitchFamily="34" charset="0"/>
                </a:rPr>
                <a:t>Zhu, Attard, Neto; </a:t>
              </a:r>
              <a:r>
                <a:rPr lang="en-AU" sz="1600" i="1" dirty="0">
                  <a:solidFill>
                    <a:schemeClr val="tx1"/>
                  </a:solidFill>
                  <a:cs typeface="Arial" pitchFamily="34" charset="0"/>
                </a:rPr>
                <a:t>Langmuir</a:t>
              </a:r>
              <a:r>
                <a:rPr lang="en-AU" sz="1600" dirty="0">
                  <a:solidFill>
                    <a:schemeClr val="tx1"/>
                  </a:solidFill>
                  <a:cs typeface="Arial" pitchFamily="34" charset="0"/>
                </a:rPr>
                <a:t> 2011, 27, 6701-6711;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71087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5" grpId="0"/>
      <p:bldP spid="13316" grpId="0"/>
      <p:bldP spid="13317" grpId="0"/>
      <p:bldP spid="13325" grpId="0"/>
      <p:bldP spid="13326" grpId="0"/>
      <p:bldP spid="1332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325" y="60755"/>
            <a:ext cx="8229600" cy="1143000"/>
          </a:xfrm>
        </p:spPr>
        <p:txBody>
          <a:bodyPr/>
          <a:lstStyle/>
          <a:p>
            <a:r>
              <a:rPr lang="en-AU" dirty="0">
                <a:latin typeface="Tw Cen MT" panose="020B0602020104020603" pitchFamily="34" charset="77"/>
                <a:ea typeface="Cambria Math" panose="02040503050406030204" pitchFamily="18" charset="0"/>
              </a:rPr>
              <a:t>Flat surfaces can also trap lubricant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14325" y="6093440"/>
            <a:ext cx="61206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1. Leslie, Waterhouse </a:t>
            </a:r>
            <a:r>
              <a:rPr lang="en-AU" sz="16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et al Nat Biotech 2014, 32, (11), 1134-1140.</a:t>
            </a:r>
            <a:endParaRPr lang="en-AU" sz="16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50BFCA3-AD2B-4F72-A09C-68956369B0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596" y="1846044"/>
            <a:ext cx="6785361" cy="275803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FE7FBA51-B9F8-4251-9C03-5F73EE3297F5}"/>
              </a:ext>
            </a:extLst>
          </p:cNvPr>
          <p:cNvSpPr/>
          <p:nvPr/>
        </p:nvSpPr>
        <p:spPr>
          <a:xfrm>
            <a:off x="5975316" y="3950149"/>
            <a:ext cx="308090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Rough self-assembled monolayer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05A2BFA-0D7D-4AE4-9E58-E6970C562AFB}"/>
              </a:ext>
            </a:extLst>
          </p:cNvPr>
          <p:cNvSpPr/>
          <p:nvPr/>
        </p:nvSpPr>
        <p:spPr>
          <a:xfrm>
            <a:off x="6294801" y="2173391"/>
            <a:ext cx="10823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Lubricant </a:t>
            </a:r>
            <a:endParaRPr lang="en-AU" sz="16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04D1501-044B-452A-8990-780DE8A4C7F7}"/>
              </a:ext>
            </a:extLst>
          </p:cNvPr>
          <p:cNvSpPr/>
          <p:nvPr/>
        </p:nvSpPr>
        <p:spPr>
          <a:xfrm>
            <a:off x="3073901" y="4226134"/>
            <a:ext cx="301686" cy="307777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en-A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Ɵ</a:t>
            </a:r>
            <a:endParaRPr lang="en-AU" sz="1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1448B94-0643-425E-AF22-B2E94C8BBEC8}"/>
              </a:ext>
            </a:extLst>
          </p:cNvPr>
          <p:cNvSpPr txBox="1"/>
          <p:nvPr/>
        </p:nvSpPr>
        <p:spPr>
          <a:xfrm>
            <a:off x="4362074" y="4313698"/>
            <a:ext cx="174978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Roll off angle Ɵ</a:t>
            </a:r>
          </a:p>
          <a:p>
            <a:r>
              <a:rPr lang="en-AU" sz="1000" dirty="0">
                <a:latin typeface="Cambria Math" panose="02040503050406030204" pitchFamily="18" charset="0"/>
                <a:ea typeface="Cambria Math" panose="02040503050406030204" pitchFamily="18" charset="0"/>
              </a:rPr>
              <a:t>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EF2ED97-E959-4BD9-AE03-7C4A85ACD714}"/>
              </a:ext>
            </a:extLst>
          </p:cNvPr>
          <p:cNvSpPr txBox="1"/>
          <p:nvPr/>
        </p:nvSpPr>
        <p:spPr>
          <a:xfrm>
            <a:off x="1374980" y="3117226"/>
            <a:ext cx="1208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latin typeface="Cambria Math" panose="02040503050406030204" pitchFamily="18" charset="0"/>
                <a:ea typeface="Cambria Math" panose="02040503050406030204" pitchFamily="18" charset="0"/>
              </a:rPr>
              <a:t>Blood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672712-FBC3-4A7F-ACC0-C50A97E92059}"/>
              </a:ext>
            </a:extLst>
          </p:cNvPr>
          <p:cNvSpPr txBox="1"/>
          <p:nvPr/>
        </p:nvSpPr>
        <p:spPr>
          <a:xfrm>
            <a:off x="573224" y="3944181"/>
            <a:ext cx="12085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>
                <a:latin typeface="Cambria Math" panose="02040503050406030204" pitchFamily="18" charset="0"/>
                <a:ea typeface="Cambria Math" panose="02040503050406030204" pitchFamily="18" charset="0"/>
              </a:rPr>
              <a:t>Plastic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23529" y="1300118"/>
            <a:ext cx="70536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/>
              <a:t>Flat self-assembled monolayers have been shown to trap lubricant and prevent thrombosis.</a:t>
            </a:r>
            <a:r>
              <a:rPr lang="en-AU" sz="2000" baseline="30000" dirty="0"/>
              <a:t>1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37A0B9B-89BE-5648-A17F-A23B242F1D95}"/>
              </a:ext>
            </a:extLst>
          </p:cNvPr>
          <p:cNvSpPr txBox="1"/>
          <p:nvPr/>
        </p:nvSpPr>
        <p:spPr>
          <a:xfrm>
            <a:off x="251875" y="5150006"/>
            <a:ext cx="82203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dirty="0"/>
              <a:t>We have used SAMs of </a:t>
            </a:r>
            <a:r>
              <a:rPr lang="en-AU" sz="2000" dirty="0" err="1"/>
              <a:t>octadecyl</a:t>
            </a:r>
            <a:r>
              <a:rPr lang="en-AU" sz="2000" dirty="0"/>
              <a:t> </a:t>
            </a:r>
            <a:r>
              <a:rPr lang="en-AU" sz="2000" dirty="0" err="1"/>
              <a:t>tricholoro</a:t>
            </a:r>
            <a:r>
              <a:rPr lang="en-AU" sz="2000" dirty="0"/>
              <a:t> silane (OTS) to trap the lubricant.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5CFA2D5F-AAA9-1A49-A21F-F4A4CC78F5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759" y="59723"/>
            <a:ext cx="1193478" cy="15344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6D8BC54-37AA-444D-9C1D-2DE673A97192}"/>
              </a:ext>
            </a:extLst>
          </p:cNvPr>
          <p:cNvSpPr txBox="1"/>
          <p:nvPr/>
        </p:nvSpPr>
        <p:spPr>
          <a:xfrm>
            <a:off x="7668344" y="1594195"/>
            <a:ext cx="1402307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AU" dirty="0"/>
              <a:t>Liam Scarratt</a:t>
            </a:r>
          </a:p>
        </p:txBody>
      </p:sp>
    </p:spTree>
    <p:extLst>
      <p:ext uri="{BB962C8B-B14F-4D97-AF65-F5344CB8AC3E}">
        <p14:creationId xmlns:p14="http://schemas.microsoft.com/office/powerpoint/2010/main" val="22016320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latin typeface="Tw Cen MT" panose="020B0602020104020603" pitchFamily="34" charset="77"/>
                <a:ea typeface="Cambria Math" panose="02040503050406030204" pitchFamily="18" charset="0"/>
              </a:rPr>
              <a:t>Effect of lubricant thickness on sliding angle</a:t>
            </a:r>
          </a:p>
        </p:txBody>
      </p:sp>
      <p:graphicFrame>
        <p:nvGraphicFramePr>
          <p:cNvPr id="8" name="Chart 7"/>
          <p:cNvGraphicFramePr/>
          <p:nvPr>
            <p:extLst>
              <p:ext uri="{D42A27DB-BD31-4B8C-83A1-F6EECF244321}">
                <p14:modId xmlns:p14="http://schemas.microsoft.com/office/powerpoint/2010/main" val="3671632289"/>
              </p:ext>
            </p:extLst>
          </p:nvPr>
        </p:nvGraphicFramePr>
        <p:xfrm>
          <a:off x="385058" y="3858811"/>
          <a:ext cx="6347182" cy="27385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/>
          <a:srcRect t="50000" r="25103"/>
          <a:stretch/>
        </p:blipFill>
        <p:spPr>
          <a:xfrm>
            <a:off x="405394" y="3173701"/>
            <a:ext cx="3529310" cy="33318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5"/>
          <a:srcRect r="40005"/>
          <a:stretch/>
        </p:blipFill>
        <p:spPr>
          <a:xfrm>
            <a:off x="381027" y="2684487"/>
            <a:ext cx="3549646" cy="83668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/>
          <a:srcRect t="38993" r="33552"/>
          <a:stretch/>
        </p:blipFill>
        <p:spPr>
          <a:xfrm>
            <a:off x="405396" y="3031885"/>
            <a:ext cx="3529307" cy="458223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5777502" y="1422586"/>
            <a:ext cx="2232248" cy="1772937"/>
            <a:chOff x="3657599" y="942600"/>
            <a:chExt cx="2232248" cy="1772937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0F837BC7-CB2F-4285-B362-6CF6997D83B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34028" t="16682" b="22071"/>
            <a:stretch/>
          </p:blipFill>
          <p:spPr>
            <a:xfrm>
              <a:off x="3657599" y="942600"/>
              <a:ext cx="2037024" cy="1772937"/>
            </a:xfrm>
            <a:prstGeom prst="rect">
              <a:avLst/>
            </a:prstGeom>
          </p:spPr>
        </p:pic>
        <p:cxnSp>
          <p:nvCxnSpPr>
            <p:cNvPr id="21" name="Straight Connector 20"/>
            <p:cNvCxnSpPr/>
            <p:nvPr/>
          </p:nvCxnSpPr>
          <p:spPr>
            <a:xfrm>
              <a:off x="4315987" y="2581595"/>
              <a:ext cx="1272152" cy="2734"/>
            </a:xfrm>
            <a:prstGeom prst="line">
              <a:avLst/>
            </a:prstGeom>
            <a:ln w="9525">
              <a:solidFill>
                <a:schemeClr val="bg1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>
            <a:xfrm>
              <a:off x="4315987" y="2334913"/>
              <a:ext cx="1272152" cy="246776"/>
            </a:xfrm>
            <a:prstGeom prst="line">
              <a:avLst/>
            </a:prstGeom>
            <a:ln w="9525">
              <a:solidFill>
                <a:schemeClr val="bg1"/>
              </a:solidFill>
            </a:ln>
            <a:effectLst/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TextBox 29"/>
            <p:cNvSpPr txBox="1"/>
            <p:nvPr/>
          </p:nvSpPr>
          <p:spPr>
            <a:xfrm>
              <a:off x="3944840" y="1010152"/>
              <a:ext cx="194500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AU" sz="2000" dirty="0">
                  <a:latin typeface="+mj-lt"/>
                  <a:ea typeface="Cambria Math" panose="02040503050406030204" pitchFamily="18" charset="0"/>
                </a:rPr>
                <a:t>Roll off angle</a:t>
              </a:r>
              <a:endParaRPr lang="en-AU" sz="2000" i="1" dirty="0">
                <a:latin typeface="+mj-lt"/>
              </a:endParaRPr>
            </a:p>
            <a:p>
              <a:r>
                <a:rPr lang="en-AU" sz="2000" dirty="0">
                  <a:latin typeface="+mj-lt"/>
                  <a:ea typeface="Cambria Math" panose="02040503050406030204" pitchFamily="18" charset="0"/>
                </a:rPr>
                <a:t> </a:t>
              </a: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381026" y="1272757"/>
            <a:ext cx="478783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AU" sz="2000" dirty="0">
                <a:latin typeface="Tw Cen MT" panose="020B0602020104020603" pitchFamily="34" charset="77"/>
                <a:ea typeface="Cambria Math" panose="02040503050406030204" pitchFamily="18" charset="0"/>
              </a:rPr>
              <a:t>Roll-off angle of 10 µl water droplets is often used to define how ‘slippery’ a surface is.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AU" sz="2000" dirty="0">
              <a:latin typeface="Tw Cen MT" panose="020B0602020104020603" pitchFamily="34" charset="77"/>
              <a:ea typeface="Cambria Math" panose="020405030504060302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16505" y="3275692"/>
            <a:ext cx="10713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OTS SAM</a:t>
            </a:r>
          </a:p>
        </p:txBody>
      </p:sp>
      <p:cxnSp>
        <p:nvCxnSpPr>
          <p:cNvPr id="24" name="Straight Arrow Connector 23"/>
          <p:cNvCxnSpPr/>
          <p:nvPr/>
        </p:nvCxnSpPr>
        <p:spPr>
          <a:xfrm flipH="1" flipV="1">
            <a:off x="1670322" y="3252538"/>
            <a:ext cx="309390" cy="18706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1916505" y="2787618"/>
            <a:ext cx="405637" cy="363089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2288631" y="2564904"/>
            <a:ext cx="1581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Silicon oil layer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13830" y="3114871"/>
            <a:ext cx="7200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silicon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D9E2A07-052E-A943-81C1-E20E8C80A1DB}"/>
              </a:ext>
            </a:extLst>
          </p:cNvPr>
          <p:cNvSpPr txBox="1"/>
          <p:nvPr/>
        </p:nvSpPr>
        <p:spPr>
          <a:xfrm>
            <a:off x="6135124" y="6201071"/>
            <a:ext cx="2829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As measured by ellipsometry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832BCBA-C52D-FA4E-80F5-E9C587C8051C}"/>
              </a:ext>
            </a:extLst>
          </p:cNvPr>
          <p:cNvCxnSpPr/>
          <p:nvPr/>
        </p:nvCxnSpPr>
        <p:spPr>
          <a:xfrm flipH="1">
            <a:off x="5446552" y="6381328"/>
            <a:ext cx="608638" cy="0"/>
          </a:xfrm>
          <a:prstGeom prst="line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5865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latin typeface="Tw Cen MT" panose="020B0602020104020603" pitchFamily="34" charset="77"/>
                <a:ea typeface="Cambria Math" panose="02040503050406030204" pitchFamily="18" charset="0"/>
              </a:rPr>
              <a:t>Silicone oil film dewets under water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r="48582"/>
          <a:stretch/>
        </p:blipFill>
        <p:spPr>
          <a:xfrm>
            <a:off x="1625218" y="2429130"/>
            <a:ext cx="3459850" cy="72855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961292" y="2122062"/>
            <a:ext cx="28384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Submerge in Water/Sucrose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E33DF70-FB65-4217-B5B1-73E57824107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0005"/>
          <a:stretch/>
        </p:blipFill>
        <p:spPr>
          <a:xfrm>
            <a:off x="1630722" y="1088086"/>
            <a:ext cx="3459850" cy="836689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9ADF8D7-CDBB-468A-A560-59638480D704}"/>
              </a:ext>
            </a:extLst>
          </p:cNvPr>
          <p:cNvCxnSpPr>
            <a:cxnSpLocks/>
          </p:cNvCxnSpPr>
          <p:nvPr/>
        </p:nvCxnSpPr>
        <p:spPr>
          <a:xfrm>
            <a:off x="1670440" y="1626072"/>
            <a:ext cx="3420132" cy="0"/>
          </a:xfrm>
          <a:prstGeom prst="line">
            <a:avLst/>
          </a:prstGeom>
          <a:ln>
            <a:solidFill>
              <a:srgbClr val="FF7C56"/>
            </a:solidFill>
          </a:ln>
          <a:effectLst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BC2784C4-47AE-4EBD-83D5-39AF3EB4B2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4933" y="3783222"/>
            <a:ext cx="3294930" cy="2470077"/>
          </a:xfrm>
          <a:prstGeom prst="rect">
            <a:avLst/>
          </a:prstGeom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94152BBF-D221-4FD4-A05C-8B139A83B727}"/>
              </a:ext>
            </a:extLst>
          </p:cNvPr>
          <p:cNvCxnSpPr>
            <a:cxnSpLocks/>
          </p:cNvCxnSpPr>
          <p:nvPr/>
        </p:nvCxnSpPr>
        <p:spPr>
          <a:xfrm>
            <a:off x="5274445" y="1431027"/>
            <a:ext cx="0" cy="206795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B3C9B941-0E82-431F-897A-A442BD0FA1FA}"/>
              </a:ext>
            </a:extLst>
          </p:cNvPr>
          <p:cNvSpPr txBox="1"/>
          <p:nvPr/>
        </p:nvSpPr>
        <p:spPr>
          <a:xfrm>
            <a:off x="5292491" y="1325425"/>
            <a:ext cx="3570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i="1" dirty="0">
                <a:latin typeface="Cambria Math" panose="02040503050406030204" pitchFamily="18" charset="0"/>
                <a:ea typeface="Cambria Math" panose="02040503050406030204" pitchFamily="18" charset="0"/>
              </a:rPr>
              <a:t>h</a:t>
            </a:r>
            <a:endParaRPr lang="en-AU" sz="2400" i="1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922A2471-3A49-4095-9889-F1B675C6AB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10840" y="3783223"/>
            <a:ext cx="3294931" cy="247007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93E8A56-A585-4546-8BE2-0D239F265C29}"/>
              </a:ext>
            </a:extLst>
          </p:cNvPr>
          <p:cNvSpPr txBox="1"/>
          <p:nvPr/>
        </p:nvSpPr>
        <p:spPr>
          <a:xfrm>
            <a:off x="1115616" y="3464534"/>
            <a:ext cx="32681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Initial film thickness = 300 nm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9EC3A03-2B61-4408-B66D-5FD50110D6B4}"/>
              </a:ext>
            </a:extLst>
          </p:cNvPr>
          <p:cNvSpPr txBox="1"/>
          <p:nvPr/>
        </p:nvSpPr>
        <p:spPr>
          <a:xfrm>
            <a:off x="5453084" y="3449219"/>
            <a:ext cx="34797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Initial film thickness = 150 nm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6D1B6A7E-6E8B-4712-ADEA-BBD482A1375A}"/>
                  </a:ext>
                </a:extLst>
              </p:cNvPr>
              <p:cNvSpPr txBox="1"/>
              <p:nvPr/>
            </p:nvSpPr>
            <p:spPr>
              <a:xfrm>
                <a:off x="5453083" y="2217245"/>
                <a:ext cx="1574359" cy="423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AU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AU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𝑒𝑞</m:t>
                        </m:r>
                      </m:sub>
                    </m:sSub>
                  </m:oMath>
                </a14:m>
                <a:r>
                  <a:rPr lang="en-AU" sz="20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?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D1B6A7E-6E8B-4712-ADEA-BBD482A137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3083" y="2217245"/>
                <a:ext cx="1574359" cy="423770"/>
              </a:xfrm>
              <a:prstGeom prst="rect">
                <a:avLst/>
              </a:prstGeom>
              <a:blipFill rotWithShape="1">
                <a:blip r:embed="rId7"/>
                <a:stretch>
                  <a:fillRect t="-8696" b="-18841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3C5E186-8152-4C3A-A572-B040449355F8}"/>
              </a:ext>
            </a:extLst>
          </p:cNvPr>
          <p:cNvCxnSpPr>
            <a:cxnSpLocks/>
          </p:cNvCxnSpPr>
          <p:nvPr/>
        </p:nvCxnSpPr>
        <p:spPr>
          <a:xfrm flipH="1">
            <a:off x="4903040" y="2460762"/>
            <a:ext cx="518102" cy="32261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44EBC3C-5DB5-419A-9600-BEA009FDF084}"/>
                  </a:ext>
                </a:extLst>
              </p:cNvPr>
              <p:cNvSpPr txBox="1"/>
              <p:nvPr/>
            </p:nvSpPr>
            <p:spPr>
              <a:xfrm>
                <a:off x="6441574" y="1581907"/>
                <a:ext cx="2017758" cy="57823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AU" sz="2000" b="0" i="1" smtClean="0"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AU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AU" sz="2000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AU" sz="20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  <m:d>
                        <m:dPr>
                          <m:ctrlPr>
                            <a:rPr lang="en-AU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AU" sz="2000" b="0" i="1" smtClean="0">
                              <a:latin typeface="Cambria Math" panose="02040503050406030204" pitchFamily="18" charset="0"/>
                            </a:rPr>
                            <m:t>h</m:t>
                          </m:r>
                        </m:e>
                      </m:d>
                      <m:r>
                        <a:rPr lang="en-AU" sz="200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AU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AU" sz="20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AU" sz="20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AU" sz="2000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AU" sz="2000" i="1">
                                  <a:latin typeface="Cambria Math" panose="02040503050406030204" pitchFamily="18" charset="0"/>
                                </a:rPr>
                                <m:t>132</m:t>
                              </m:r>
                            </m:sub>
                          </m:sSub>
                        </m:num>
                        <m:den>
                          <m:r>
                            <a:rPr lang="en-AU" sz="20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l-GR" sz="2000" i="1"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AU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AU" sz="2000" b="0" i="1" smtClean="0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p>
                              <m:r>
                                <a:rPr lang="en-AU" sz="2000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044EBC3C-5DB5-419A-9600-BEA009FDF0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41574" y="1581907"/>
                <a:ext cx="2017758" cy="578235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6E338392-A824-4A85-8510-1E2A7A90DB7A}"/>
                  </a:ext>
                </a:extLst>
              </p:cNvPr>
              <p:cNvSpPr/>
              <p:nvPr/>
            </p:nvSpPr>
            <p:spPr>
              <a:xfrm>
                <a:off x="6245391" y="2488283"/>
                <a:ext cx="2542234" cy="39299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AU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AU" sz="2000" i="1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b>
                        <m:r>
                          <a:rPr lang="en-AU" sz="2000" i="1">
                            <a:latin typeface="Cambria Math" panose="02040503050406030204" pitchFamily="18" charset="0"/>
                          </a:rPr>
                          <m:t>132</m:t>
                        </m:r>
                      </m:sub>
                    </m:sSub>
                  </m:oMath>
                </a14:m>
                <a:r>
                  <a:rPr lang="en-AU" dirty="0"/>
                  <a:t> </a:t>
                </a:r>
                <a:r>
                  <a:rPr lang="en-AU" sz="1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= </a:t>
                </a:r>
                <a:r>
                  <a:rPr lang="en-AU" sz="1600" dirty="0" err="1">
                    <a:latin typeface="Cambria Math" panose="02040503050406030204" pitchFamily="18" charset="0"/>
                    <a:ea typeface="Cambria Math" panose="02040503050406030204" pitchFamily="18" charset="0"/>
                  </a:rPr>
                  <a:t>Hamaker</a:t>
                </a:r>
                <a:r>
                  <a:rPr lang="en-AU" sz="1600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constant</a:t>
                </a:r>
                <a:endParaRPr lang="en-AU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E338392-A824-4A85-8510-1E2A7A90DB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5391" y="2488283"/>
                <a:ext cx="2542234" cy="392993"/>
              </a:xfrm>
              <a:prstGeom prst="rect">
                <a:avLst/>
              </a:prstGeom>
              <a:blipFill rotWithShape="1">
                <a:blip r:embed="rId9"/>
                <a:stretch>
                  <a:fillRect b="-13846"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57F96CF6-EC40-4A9E-87D6-0AA875DFBC3C}"/>
              </a:ext>
            </a:extLst>
          </p:cNvPr>
          <p:cNvSpPr txBox="1"/>
          <p:nvPr/>
        </p:nvSpPr>
        <p:spPr>
          <a:xfrm>
            <a:off x="6389669" y="927715"/>
            <a:ext cx="27382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Disjoining pressure </a:t>
            </a:r>
            <a:br>
              <a:rPr lang="en-AU" sz="1600" dirty="0">
                <a:latin typeface="Cambria Math" panose="02040503050406030204" pitchFamily="18" charset="0"/>
                <a:ea typeface="Cambria Math" panose="02040503050406030204" pitchFamily="18" charset="0"/>
              </a:rPr>
            </a:br>
            <a:r>
              <a:rPr lang="en-A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- van der Waals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6810" y="1376733"/>
            <a:ext cx="17188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Silicone oil film is stable is air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1899" y="2429771"/>
            <a:ext cx="16902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Silicone oil film</a:t>
            </a:r>
          </a:p>
          <a:p>
            <a:r>
              <a:rPr lang="en-AU" dirty="0"/>
              <a:t>dewets under water</a:t>
            </a:r>
          </a:p>
        </p:txBody>
      </p:sp>
    </p:spTree>
    <p:extLst>
      <p:ext uri="{BB962C8B-B14F-4D97-AF65-F5344CB8AC3E}">
        <p14:creationId xmlns:p14="http://schemas.microsoft.com/office/powerpoint/2010/main" val="30647022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3" grpId="0"/>
      <p:bldP spid="12" grpId="0"/>
      <p:bldP spid="14" grpId="0"/>
      <p:bldP spid="16" grpId="0"/>
      <p:bldP spid="17" grpId="0"/>
      <p:bldP spid="18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58" y="1490877"/>
            <a:ext cx="7920000" cy="510647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5199" y="-75362"/>
            <a:ext cx="8229600" cy="1143000"/>
          </a:xfrm>
        </p:spPr>
        <p:txBody>
          <a:bodyPr/>
          <a:lstStyle/>
          <a:p>
            <a:r>
              <a:rPr lang="en-AU" dirty="0">
                <a:latin typeface="Tw Cen MT" panose="020B0602020104020603" pitchFamily="34" charset="77"/>
                <a:ea typeface="Cambria Math" panose="02040503050406030204" pitchFamily="18" charset="0"/>
              </a:rPr>
              <a:t>AFM meniscus forces on silicon oil film</a:t>
            </a:r>
          </a:p>
        </p:txBody>
      </p:sp>
      <p:cxnSp>
        <p:nvCxnSpPr>
          <p:cNvPr id="14" name="Straight Arrow Connector 13"/>
          <p:cNvCxnSpPr>
            <a:cxnSpLocks/>
          </p:cNvCxnSpPr>
          <p:nvPr/>
        </p:nvCxnSpPr>
        <p:spPr>
          <a:xfrm>
            <a:off x="4457250" y="5474727"/>
            <a:ext cx="0" cy="29368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349EB908-4F67-4720-9F6A-1065EDE326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4472" y="5374101"/>
            <a:ext cx="1618919" cy="629007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7015849" y="5918452"/>
            <a:ext cx="20282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Oil OTS in Sucrose 60%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96EA9FF-72A5-4932-945E-B6C82937AA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7554" y="5338032"/>
            <a:ext cx="1668963" cy="647292"/>
          </a:xfrm>
          <a:prstGeom prst="rect">
            <a:avLst/>
          </a:prstGeom>
        </p:spPr>
      </p:pic>
      <p:cxnSp>
        <p:nvCxnSpPr>
          <p:cNvPr id="8" name="Straight Arrow Connector 7"/>
          <p:cNvCxnSpPr>
            <a:cxnSpLocks/>
          </p:cNvCxnSpPr>
          <p:nvPr/>
        </p:nvCxnSpPr>
        <p:spPr>
          <a:xfrm>
            <a:off x="8869378" y="5451293"/>
            <a:ext cx="0" cy="28732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pic>
        <p:nvPicPr>
          <p:cNvPr id="23" name="Picture 22">
            <a:extLst>
              <a:ext uri="{FF2B5EF4-FFF2-40B4-BE49-F238E27FC236}">
                <a16:creationId xmlns:a16="http://schemas.microsoft.com/office/drawing/2014/main" id="{69760CDB-BC3D-4646-BA33-5E60D943E97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8740" r="67359" b="9288"/>
          <a:stretch/>
        </p:blipFill>
        <p:spPr>
          <a:xfrm>
            <a:off x="7189548" y="3061974"/>
            <a:ext cx="1610865" cy="43248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0F5F89E-D1CD-42C6-9F61-0CFA4FD649BB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" t="9282" r="65888"/>
          <a:stretch/>
        </p:blipFill>
        <p:spPr>
          <a:xfrm>
            <a:off x="2813036" y="2905089"/>
            <a:ext cx="1610865" cy="605825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64E5412-8E18-4EAF-A59D-9D17AD02D9A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32511" y="2940565"/>
            <a:ext cx="559184" cy="267436"/>
          </a:xfrm>
          <a:prstGeom prst="rect">
            <a:avLst/>
          </a:prstGeom>
        </p:spPr>
      </p:pic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F65048BE-939F-4DA3-B26C-123E3A776FB7}"/>
              </a:ext>
            </a:extLst>
          </p:cNvPr>
          <p:cNvCxnSpPr>
            <a:cxnSpLocks/>
          </p:cNvCxnSpPr>
          <p:nvPr/>
        </p:nvCxnSpPr>
        <p:spPr>
          <a:xfrm>
            <a:off x="4508543" y="2960949"/>
            <a:ext cx="0" cy="29368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39" name="TextBox 38">
            <a:extLst>
              <a:ext uri="{FF2B5EF4-FFF2-40B4-BE49-F238E27FC236}">
                <a16:creationId xmlns:a16="http://schemas.microsoft.com/office/drawing/2014/main" id="{47D8776E-7EB4-4E39-9C8B-0CBC493A816A}"/>
              </a:ext>
            </a:extLst>
          </p:cNvPr>
          <p:cNvSpPr txBox="1"/>
          <p:nvPr/>
        </p:nvSpPr>
        <p:spPr>
          <a:xfrm>
            <a:off x="2952736" y="3395660"/>
            <a:ext cx="14676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Clean OTS in Air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984ED58-C2E2-4F3A-9E28-90A95F91CD1B}"/>
              </a:ext>
            </a:extLst>
          </p:cNvPr>
          <p:cNvSpPr txBox="1"/>
          <p:nvPr/>
        </p:nvSpPr>
        <p:spPr>
          <a:xfrm>
            <a:off x="7176532" y="3440961"/>
            <a:ext cx="21247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30 nm Oil OTS in Air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FD896771-210C-4360-B054-0BAF7BCADC1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40741" y="2954383"/>
            <a:ext cx="559184" cy="267436"/>
          </a:xfrm>
          <a:prstGeom prst="rect">
            <a:avLst/>
          </a:prstGeom>
        </p:spPr>
      </p:pic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6D8D285E-DF98-4C52-8F3B-DE622329B921}"/>
              </a:ext>
            </a:extLst>
          </p:cNvPr>
          <p:cNvCxnSpPr>
            <a:cxnSpLocks/>
          </p:cNvCxnSpPr>
          <p:nvPr/>
        </p:nvCxnSpPr>
        <p:spPr>
          <a:xfrm>
            <a:off x="8877733" y="2948640"/>
            <a:ext cx="0" cy="29368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5"/>
          </a:lnRef>
          <a:fillRef idx="0">
            <a:schemeClr val="accent5"/>
          </a:fillRef>
          <a:effectRef idx="1">
            <a:schemeClr val="accent5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2483768" y="5910640"/>
            <a:ext cx="22416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Clean OTS in Sucrose 60%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4FC646-3895-471E-9864-CC80C48FCB17}"/>
              </a:ext>
            </a:extLst>
          </p:cNvPr>
          <p:cNvSpPr txBox="1"/>
          <p:nvPr/>
        </p:nvSpPr>
        <p:spPr>
          <a:xfrm>
            <a:off x="1635131" y="1161984"/>
            <a:ext cx="11239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Approach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C367425-8B4F-4101-9605-BB5EB75016F9}"/>
              </a:ext>
            </a:extLst>
          </p:cNvPr>
          <p:cNvSpPr/>
          <p:nvPr/>
        </p:nvSpPr>
        <p:spPr>
          <a:xfrm>
            <a:off x="2952736" y="1161984"/>
            <a:ext cx="106651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Withdraw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C14184A-C77F-4A5B-9132-20E47B6D52BF}"/>
              </a:ext>
            </a:extLst>
          </p:cNvPr>
          <p:cNvSpPr/>
          <p:nvPr/>
        </p:nvSpPr>
        <p:spPr>
          <a:xfrm>
            <a:off x="1504950" y="1273535"/>
            <a:ext cx="130181" cy="145287"/>
          </a:xfrm>
          <a:prstGeom prst="ellipse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EB5EE74A-017A-4126-8E76-074D2DADEDE3}"/>
              </a:ext>
            </a:extLst>
          </p:cNvPr>
          <p:cNvSpPr/>
          <p:nvPr/>
        </p:nvSpPr>
        <p:spPr>
          <a:xfrm>
            <a:off x="2827269" y="1263540"/>
            <a:ext cx="130181" cy="14528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08BE95F-1764-4CD2-8AAA-418B6F9382AA}"/>
              </a:ext>
            </a:extLst>
          </p:cNvPr>
          <p:cNvSpPr txBox="1"/>
          <p:nvPr/>
        </p:nvSpPr>
        <p:spPr>
          <a:xfrm>
            <a:off x="6703252" y="1273767"/>
            <a:ext cx="23912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≈ 3 N/m spring constant</a:t>
            </a:r>
          </a:p>
        </p:txBody>
      </p:sp>
      <p:pic>
        <p:nvPicPr>
          <p:cNvPr id="3074" name="Picture 2" descr="C:\Users\cneto\Documents\CHIARA\Lavori\Ropaque-Liwen\graph for paper\AFM TIP2.tif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64" r="15604"/>
          <a:stretch/>
        </p:blipFill>
        <p:spPr bwMode="auto">
          <a:xfrm rot="5400000">
            <a:off x="7273395" y="163559"/>
            <a:ext cx="1140416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572000" y="1556792"/>
            <a:ext cx="4499991" cy="47525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55599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>
                <a:latin typeface="Tw Cen MT" panose="020B0602020104020603" pitchFamily="34" charset="77"/>
                <a:ea typeface="Cambria Math" panose="02040503050406030204" pitchFamily="18" charset="0"/>
              </a:rPr>
              <a:t>Drag reduction by 4 nm thin silicone oil film </a:t>
            </a:r>
          </a:p>
        </p:txBody>
      </p:sp>
      <p:pic>
        <p:nvPicPr>
          <p:cNvPr id="70" name="Picture 69"/>
          <p:cNvPicPr>
            <a:picLocks noChangeAspect="1"/>
          </p:cNvPicPr>
          <p:nvPr/>
        </p:nvPicPr>
        <p:blipFill rotWithShape="1">
          <a:blip r:embed="rId2"/>
          <a:srcRect l="63330"/>
          <a:stretch/>
        </p:blipFill>
        <p:spPr>
          <a:xfrm>
            <a:off x="6579863" y="1890374"/>
            <a:ext cx="2247884" cy="1122290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 rotWithShape="1">
          <a:blip r:embed="rId3"/>
          <a:srcRect r="63845"/>
          <a:stretch/>
        </p:blipFill>
        <p:spPr>
          <a:xfrm>
            <a:off x="305445" y="1852411"/>
            <a:ext cx="2205208" cy="1099217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305445" y="1953410"/>
            <a:ext cx="1397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Sucrose 60 %</a:t>
            </a:r>
          </a:p>
        </p:txBody>
      </p:sp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BF518A04-6AA2-42A0-8590-EEB3219174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9063423"/>
              </p:ext>
            </p:extLst>
          </p:nvPr>
        </p:nvGraphicFramePr>
        <p:xfrm>
          <a:off x="4769740" y="3556438"/>
          <a:ext cx="4188834" cy="25647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6F899265-6A2C-4426-9B1D-1A89E83462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8131516"/>
              </p:ext>
            </p:extLst>
          </p:nvPr>
        </p:nvGraphicFramePr>
        <p:xfrm>
          <a:off x="385893" y="3461447"/>
          <a:ext cx="4188836" cy="2650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DC00590-27AD-43CA-96F1-C6E9B43AC683}"/>
              </a:ext>
            </a:extLst>
          </p:cNvPr>
          <p:cNvCxnSpPr>
            <a:cxnSpLocks/>
          </p:cNvCxnSpPr>
          <p:nvPr/>
        </p:nvCxnSpPr>
        <p:spPr>
          <a:xfrm>
            <a:off x="2127709" y="3708888"/>
            <a:ext cx="322954" cy="0"/>
          </a:xfrm>
          <a:prstGeom prst="line">
            <a:avLst/>
          </a:prstGeom>
          <a:ln w="6350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B03A3D4-688A-48CA-A53A-0A7E054AE52A}"/>
              </a:ext>
            </a:extLst>
          </p:cNvPr>
          <p:cNvCxnSpPr>
            <a:cxnSpLocks/>
          </p:cNvCxnSpPr>
          <p:nvPr/>
        </p:nvCxnSpPr>
        <p:spPr>
          <a:xfrm>
            <a:off x="2426498" y="4139975"/>
            <a:ext cx="78101" cy="0"/>
          </a:xfrm>
          <a:prstGeom prst="line">
            <a:avLst/>
          </a:prstGeom>
          <a:ln w="76200">
            <a:solidFill>
              <a:schemeClr val="bg1">
                <a:lumMod val="5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0BA63AD-FB37-46FA-8896-050F081F3F04}"/>
              </a:ext>
            </a:extLst>
          </p:cNvPr>
          <p:cNvCxnSpPr>
            <a:cxnSpLocks/>
          </p:cNvCxnSpPr>
          <p:nvPr/>
        </p:nvCxnSpPr>
        <p:spPr>
          <a:xfrm>
            <a:off x="2265116" y="4139975"/>
            <a:ext cx="78101" cy="0"/>
          </a:xfrm>
          <a:prstGeom prst="line">
            <a:avLst/>
          </a:prstGeom>
          <a:ln w="76200">
            <a:solidFill>
              <a:schemeClr val="bg1">
                <a:lumMod val="5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ACC4E93-8523-48DC-9FE6-92A84C6D4461}"/>
              </a:ext>
            </a:extLst>
          </p:cNvPr>
          <p:cNvCxnSpPr>
            <a:cxnSpLocks/>
          </p:cNvCxnSpPr>
          <p:nvPr/>
        </p:nvCxnSpPr>
        <p:spPr>
          <a:xfrm>
            <a:off x="2088659" y="4139975"/>
            <a:ext cx="78101" cy="0"/>
          </a:xfrm>
          <a:prstGeom prst="line">
            <a:avLst/>
          </a:prstGeom>
          <a:ln w="76200">
            <a:solidFill>
              <a:schemeClr val="bg1">
                <a:lumMod val="5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FF3CBFBA-A599-4694-A3E1-2E1519E35E6B}"/>
              </a:ext>
            </a:extLst>
          </p:cNvPr>
          <p:cNvSpPr txBox="1"/>
          <p:nvPr/>
        </p:nvSpPr>
        <p:spPr>
          <a:xfrm>
            <a:off x="2660254" y="4689829"/>
            <a:ext cx="14869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b = 24 nm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5843F1E-EEE8-4E49-8786-EA9051980232}"/>
              </a:ext>
            </a:extLst>
          </p:cNvPr>
          <p:cNvSpPr txBox="1"/>
          <p:nvPr/>
        </p:nvSpPr>
        <p:spPr>
          <a:xfrm>
            <a:off x="2628357" y="3527960"/>
            <a:ext cx="17708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No slip boundary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366F702-92B1-4E5B-8283-8A7F44ED106D}"/>
              </a:ext>
            </a:extLst>
          </p:cNvPr>
          <p:cNvSpPr txBox="1"/>
          <p:nvPr/>
        </p:nvSpPr>
        <p:spPr>
          <a:xfrm>
            <a:off x="2628358" y="3949004"/>
            <a:ext cx="1653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Slip boundary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88FA293-973B-451F-882B-306F258E1A90}"/>
              </a:ext>
            </a:extLst>
          </p:cNvPr>
          <p:cNvSpPr txBox="1"/>
          <p:nvPr/>
        </p:nvSpPr>
        <p:spPr>
          <a:xfrm>
            <a:off x="2628357" y="4339587"/>
            <a:ext cx="15188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Experimental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7A4E79D-8C7D-431E-9877-8690B1E8CF73}"/>
              </a:ext>
            </a:extLst>
          </p:cNvPr>
          <p:cNvSpPr txBox="1"/>
          <p:nvPr/>
        </p:nvSpPr>
        <p:spPr>
          <a:xfrm>
            <a:off x="2021424" y="4362490"/>
            <a:ext cx="6388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○○○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24939C29-9DDB-4B7C-AA76-218723486E50}"/>
              </a:ext>
            </a:extLst>
          </p:cNvPr>
          <p:cNvCxnSpPr>
            <a:cxnSpLocks/>
          </p:cNvCxnSpPr>
          <p:nvPr/>
        </p:nvCxnSpPr>
        <p:spPr>
          <a:xfrm>
            <a:off x="6618913" y="3697200"/>
            <a:ext cx="322954" cy="0"/>
          </a:xfrm>
          <a:prstGeom prst="line">
            <a:avLst/>
          </a:prstGeom>
          <a:ln w="63500">
            <a:solidFill>
              <a:schemeClr val="tx1"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850314D5-94E1-42B8-B7B2-D938613FA9C5}"/>
              </a:ext>
            </a:extLst>
          </p:cNvPr>
          <p:cNvCxnSpPr>
            <a:cxnSpLocks/>
          </p:cNvCxnSpPr>
          <p:nvPr/>
        </p:nvCxnSpPr>
        <p:spPr>
          <a:xfrm>
            <a:off x="6917702" y="4128287"/>
            <a:ext cx="78101" cy="0"/>
          </a:xfrm>
          <a:prstGeom prst="line">
            <a:avLst/>
          </a:prstGeom>
          <a:ln w="76200">
            <a:solidFill>
              <a:schemeClr val="bg1">
                <a:lumMod val="5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90F2A65-0F37-4B73-A0A6-3599ED95B751}"/>
              </a:ext>
            </a:extLst>
          </p:cNvPr>
          <p:cNvCxnSpPr>
            <a:cxnSpLocks/>
          </p:cNvCxnSpPr>
          <p:nvPr/>
        </p:nvCxnSpPr>
        <p:spPr>
          <a:xfrm>
            <a:off x="6756320" y="4128287"/>
            <a:ext cx="78101" cy="0"/>
          </a:xfrm>
          <a:prstGeom prst="line">
            <a:avLst/>
          </a:prstGeom>
          <a:ln w="76200">
            <a:solidFill>
              <a:schemeClr val="bg1">
                <a:lumMod val="5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7288190-C4F3-4ED4-A5E3-0756AE5D58C6}"/>
              </a:ext>
            </a:extLst>
          </p:cNvPr>
          <p:cNvCxnSpPr>
            <a:cxnSpLocks/>
          </p:cNvCxnSpPr>
          <p:nvPr/>
        </p:nvCxnSpPr>
        <p:spPr>
          <a:xfrm>
            <a:off x="6579863" y="4128287"/>
            <a:ext cx="78101" cy="0"/>
          </a:xfrm>
          <a:prstGeom prst="line">
            <a:avLst/>
          </a:prstGeom>
          <a:ln w="76200">
            <a:solidFill>
              <a:schemeClr val="bg1">
                <a:lumMod val="50000"/>
                <a:alpha val="7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3AC2BFC9-0CC2-4A0F-89E8-A3DE16C57651}"/>
              </a:ext>
            </a:extLst>
          </p:cNvPr>
          <p:cNvSpPr txBox="1"/>
          <p:nvPr/>
        </p:nvSpPr>
        <p:spPr>
          <a:xfrm>
            <a:off x="7151458" y="4678141"/>
            <a:ext cx="14869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b = 29 nm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223D9DF-CB09-4578-90CF-58B75B784569}"/>
              </a:ext>
            </a:extLst>
          </p:cNvPr>
          <p:cNvSpPr txBox="1"/>
          <p:nvPr/>
        </p:nvSpPr>
        <p:spPr>
          <a:xfrm>
            <a:off x="7119561" y="3516272"/>
            <a:ext cx="17708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No slip boundary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A76273D-3B91-482E-AD68-69E212B560C1}"/>
              </a:ext>
            </a:extLst>
          </p:cNvPr>
          <p:cNvSpPr txBox="1"/>
          <p:nvPr/>
        </p:nvSpPr>
        <p:spPr>
          <a:xfrm>
            <a:off x="7119562" y="3937316"/>
            <a:ext cx="16533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Slip boundary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5FCD83D-D2EF-415C-97F1-7BCBBAE4722C}"/>
              </a:ext>
            </a:extLst>
          </p:cNvPr>
          <p:cNvSpPr txBox="1"/>
          <p:nvPr/>
        </p:nvSpPr>
        <p:spPr>
          <a:xfrm>
            <a:off x="7119561" y="4327899"/>
            <a:ext cx="15188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Experimental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1BBC10E-C16D-4889-AE38-71960367302C}"/>
              </a:ext>
            </a:extLst>
          </p:cNvPr>
          <p:cNvSpPr txBox="1"/>
          <p:nvPr/>
        </p:nvSpPr>
        <p:spPr>
          <a:xfrm>
            <a:off x="6512628" y="4350802"/>
            <a:ext cx="6388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b="1" dirty="0">
                <a:latin typeface="Cambria Math" panose="02040503050406030204" pitchFamily="18" charset="0"/>
                <a:ea typeface="Cambria Math" panose="02040503050406030204" pitchFamily="18" charset="0"/>
              </a:rPr>
              <a:t>○○○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4E63536-72FF-44F9-AB86-7102E190EC15}"/>
              </a:ext>
            </a:extLst>
          </p:cNvPr>
          <p:cNvSpPr txBox="1"/>
          <p:nvPr/>
        </p:nvSpPr>
        <p:spPr>
          <a:xfrm>
            <a:off x="4003560" y="6180681"/>
            <a:ext cx="20078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Separation (nm)</a:t>
            </a:r>
            <a:endParaRPr lang="en-A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7D907A6-82DF-46D9-8E5C-29772ED2CE61}"/>
              </a:ext>
            </a:extLst>
          </p:cNvPr>
          <p:cNvSpPr txBox="1"/>
          <p:nvPr/>
        </p:nvSpPr>
        <p:spPr>
          <a:xfrm rot="16200000">
            <a:off x="-438415" y="4470518"/>
            <a:ext cx="12117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Force (</a:t>
            </a:r>
            <a:r>
              <a:rPr lang="en-AU" sz="16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nN</a:t>
            </a:r>
            <a:r>
              <a:rPr lang="en-A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)</a:t>
            </a:r>
            <a:endParaRPr lang="en-A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50C2B4DC-E463-43A6-969D-B5C83FB982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9507" y="1494402"/>
            <a:ext cx="839947" cy="1440236"/>
          </a:xfrm>
          <a:prstGeom prst="rect">
            <a:avLst/>
          </a:prstGeom>
        </p:spPr>
      </p:pic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3CD8322-0F3F-4C6F-9B75-DE0AB0BD81B3}"/>
              </a:ext>
            </a:extLst>
          </p:cNvPr>
          <p:cNvCxnSpPr>
            <a:cxnSpLocks/>
          </p:cNvCxnSpPr>
          <p:nvPr/>
        </p:nvCxnSpPr>
        <p:spPr>
          <a:xfrm>
            <a:off x="2610479" y="2519189"/>
            <a:ext cx="0" cy="41544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3EAE8335-1E85-4AA7-B2A9-05B4BD039594}"/>
              </a:ext>
            </a:extLst>
          </p:cNvPr>
          <p:cNvSpPr txBox="1"/>
          <p:nvPr/>
        </p:nvSpPr>
        <p:spPr>
          <a:xfrm>
            <a:off x="2610479" y="2549893"/>
            <a:ext cx="357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endParaRPr lang="en-A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0D2FD1A6-204C-4626-805A-643DAE7F36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18261" y="1535668"/>
            <a:ext cx="839947" cy="1440236"/>
          </a:xfrm>
          <a:prstGeom prst="rect">
            <a:avLst/>
          </a:prstGeom>
        </p:spPr>
      </p:pic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8A2249A2-A88C-4EEE-B447-1B5E79DDDCFA}"/>
              </a:ext>
            </a:extLst>
          </p:cNvPr>
          <p:cNvCxnSpPr>
            <a:cxnSpLocks/>
          </p:cNvCxnSpPr>
          <p:nvPr/>
        </p:nvCxnSpPr>
        <p:spPr>
          <a:xfrm flipH="1">
            <a:off x="8827747" y="2516425"/>
            <a:ext cx="9526" cy="496239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B4B9A3C6-6FD5-4358-B570-334ED7949E75}"/>
              </a:ext>
            </a:extLst>
          </p:cNvPr>
          <p:cNvSpPr txBox="1"/>
          <p:nvPr/>
        </p:nvSpPr>
        <p:spPr>
          <a:xfrm>
            <a:off x="8837273" y="2595267"/>
            <a:ext cx="357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b</a:t>
            </a:r>
            <a:endParaRPr lang="en-A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4778855-2F5A-41E0-9EFA-6F2287A9F8DA}"/>
              </a:ext>
            </a:extLst>
          </p:cNvPr>
          <p:cNvSpPr txBox="1"/>
          <p:nvPr/>
        </p:nvSpPr>
        <p:spPr>
          <a:xfrm>
            <a:off x="305445" y="2188278"/>
            <a:ext cx="139763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η</a:t>
            </a:r>
            <a:r>
              <a:rPr lang="en-AU" sz="1400" dirty="0">
                <a:latin typeface="Cambria Math" panose="02040503050406030204" pitchFamily="18" charset="0"/>
                <a:ea typeface="Cambria Math" panose="02040503050406030204" pitchFamily="18" charset="0"/>
              </a:rPr>
              <a:t> = 40 </a:t>
            </a:r>
            <a:r>
              <a:rPr lang="en-AU" sz="1400" dirty="0" err="1">
                <a:latin typeface="Cambria Math" panose="02040503050406030204" pitchFamily="18" charset="0"/>
                <a:ea typeface="Cambria Math" panose="02040503050406030204" pitchFamily="18" charset="0"/>
              </a:rPr>
              <a:t>mPa.s</a:t>
            </a:r>
            <a:endParaRPr lang="en-AU" sz="1400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1F925A-D9EC-164E-8C62-9EF7759AA123}"/>
              </a:ext>
            </a:extLst>
          </p:cNvPr>
          <p:cNvSpPr txBox="1"/>
          <p:nvPr/>
        </p:nvSpPr>
        <p:spPr>
          <a:xfrm>
            <a:off x="380852" y="3117042"/>
            <a:ext cx="3323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 dry OTS surface (not infused)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7A3EE15-56E1-9B45-A15C-C2B69E333592}"/>
              </a:ext>
            </a:extLst>
          </p:cNvPr>
          <p:cNvSpPr txBox="1"/>
          <p:nvPr/>
        </p:nvSpPr>
        <p:spPr>
          <a:xfrm>
            <a:off x="5972994" y="3117042"/>
            <a:ext cx="23569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On infused OTS surface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3DC1184-C01E-42D9-97FA-2B9A3E30C365}"/>
              </a:ext>
            </a:extLst>
          </p:cNvPr>
          <p:cNvSpPr/>
          <p:nvPr/>
        </p:nvSpPr>
        <p:spPr>
          <a:xfrm>
            <a:off x="4533765" y="1597513"/>
            <a:ext cx="4499767" cy="47029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aphicFrame>
        <p:nvGraphicFramePr>
          <p:cNvPr id="43" name="Chart 42">
            <a:extLst>
              <a:ext uri="{FF2B5EF4-FFF2-40B4-BE49-F238E27FC236}">
                <a16:creationId xmlns:a16="http://schemas.microsoft.com/office/drawing/2014/main" id="{A94A84B5-364F-4AEF-BD8E-A1332CA1417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828515"/>
              </p:ext>
            </p:extLst>
          </p:nvPr>
        </p:nvGraphicFramePr>
        <p:xfrm>
          <a:off x="1360387" y="3415990"/>
          <a:ext cx="6248400" cy="30667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pic>
        <p:nvPicPr>
          <p:cNvPr id="46" name="Picture 45">
            <a:extLst>
              <a:ext uri="{FF2B5EF4-FFF2-40B4-BE49-F238E27FC236}">
                <a16:creationId xmlns:a16="http://schemas.microsoft.com/office/drawing/2014/main" id="{C07A6EB7-7EF2-4F46-A24F-AD4C5519E53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0758" y="976338"/>
            <a:ext cx="2077537" cy="135352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FF412EC-CE88-4B82-9739-D26F2E8D1E9B}"/>
              </a:ext>
            </a:extLst>
          </p:cNvPr>
          <p:cNvSpPr/>
          <p:nvPr/>
        </p:nvSpPr>
        <p:spPr>
          <a:xfrm>
            <a:off x="4140629" y="2649820"/>
            <a:ext cx="120097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@ 40 µm/s</a:t>
            </a:r>
            <a:endParaRPr lang="en-AU" sz="1600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AEF68566-C845-4C86-A2C4-2ADB4990FA7D}"/>
              </a:ext>
            </a:extLst>
          </p:cNvPr>
          <p:cNvSpPr/>
          <p:nvPr/>
        </p:nvSpPr>
        <p:spPr>
          <a:xfrm>
            <a:off x="3260836" y="2352965"/>
            <a:ext cx="294824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sz="1600" dirty="0">
                <a:latin typeface="Cambria Math" panose="02040503050406030204" pitchFamily="18" charset="0"/>
                <a:ea typeface="Cambria Math" panose="02040503050406030204" pitchFamily="18" charset="0"/>
              </a:rPr>
              <a:t>0.18 – 0.9 N/m spring constant </a:t>
            </a:r>
            <a:endParaRPr lang="en-AU" sz="1600" dirty="0"/>
          </a:p>
        </p:txBody>
      </p:sp>
    </p:spTree>
    <p:extLst>
      <p:ext uri="{BB962C8B-B14F-4D97-AF65-F5344CB8AC3E}">
        <p14:creationId xmlns:p14="http://schemas.microsoft.com/office/powerpoint/2010/main" val="3542227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Graphic spid="13" grpId="0">
        <p:bldAsOne/>
      </p:bldGraphic>
      <p:bldP spid="19" grpId="0"/>
      <p:bldP spid="20" grpId="0"/>
      <p:bldP spid="21" grpId="0"/>
      <p:bldP spid="22" grpId="0"/>
      <p:bldP spid="23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47" grpId="0" animBg="1"/>
      <p:bldGraphic spid="43" grpId="0">
        <p:bldAsOne/>
      </p:bldGraphic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Conclusions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8839" y="2179985"/>
            <a:ext cx="8662989" cy="4679949"/>
          </a:xfrm>
        </p:spPr>
        <p:txBody>
          <a:bodyPr/>
          <a:lstStyle/>
          <a:p>
            <a:r>
              <a:rPr lang="en-AU" dirty="0"/>
              <a:t>The function of SLIPS is strongly dependent on film thickness.</a:t>
            </a:r>
          </a:p>
          <a:p>
            <a:r>
              <a:rPr lang="en-AU" dirty="0"/>
              <a:t>The use of lubricant in wrinkled SLIPS is highly efficient.</a:t>
            </a:r>
          </a:p>
          <a:p>
            <a:r>
              <a:rPr lang="en-AU" dirty="0"/>
              <a:t>Anti-fouling behaviour is retained overall, even if some regions are exposed, down to nanoscale films.</a:t>
            </a:r>
          </a:p>
          <a:p>
            <a:r>
              <a:rPr lang="en-AU" dirty="0"/>
              <a:t>Sliding angles are not necessarily able to predict the local depletion. </a:t>
            </a:r>
          </a:p>
          <a:p>
            <a:r>
              <a:rPr lang="en-AU" dirty="0"/>
              <a:t>AFM can be used to quantify regions of depletion.</a:t>
            </a:r>
          </a:p>
          <a:p>
            <a:endParaRPr lang="en-AU" baseline="30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D4581C-FAAF-994C-BDD4-2C91E5CCED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494" y="141681"/>
            <a:ext cx="2880000" cy="19435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78D8FDC-A5CC-F048-A5DD-87AD3D2DA1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5936" y="137654"/>
            <a:ext cx="1695959" cy="194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077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Acknowledgements</a:t>
            </a:r>
          </a:p>
        </p:txBody>
      </p:sp>
      <p:sp>
        <p:nvSpPr>
          <p:cNvPr id="36866" name="Rectangle 3"/>
          <p:cNvSpPr>
            <a:spLocks noGrp="1"/>
          </p:cNvSpPr>
          <p:nvPr>
            <p:ph idx="4294967295"/>
          </p:nvPr>
        </p:nvSpPr>
        <p:spPr>
          <a:xfrm>
            <a:off x="268441" y="1340768"/>
            <a:ext cx="3987800" cy="2592288"/>
          </a:xfrm>
        </p:spPr>
        <p:txBody>
          <a:bodyPr>
            <a:noAutofit/>
          </a:bodyPr>
          <a:lstStyle/>
          <a:p>
            <a:pPr>
              <a:spcBef>
                <a:spcPct val="0"/>
              </a:spcBef>
              <a:buNone/>
            </a:pPr>
            <a:r>
              <a:rPr lang="en-AU" sz="2000" dirty="0">
                <a:latin typeface="+mj-lt"/>
              </a:rPr>
              <a:t>Liam Scarratt</a:t>
            </a:r>
          </a:p>
          <a:p>
            <a:pPr>
              <a:spcBef>
                <a:spcPct val="0"/>
              </a:spcBef>
              <a:buNone/>
            </a:pPr>
            <a:r>
              <a:rPr lang="en-AU" sz="2000" dirty="0">
                <a:latin typeface="+mj-lt"/>
              </a:rPr>
              <a:t>Cameron Ware</a:t>
            </a:r>
          </a:p>
          <a:p>
            <a:pPr>
              <a:spcBef>
                <a:spcPct val="0"/>
              </a:spcBef>
              <a:buNone/>
            </a:pPr>
            <a:r>
              <a:rPr lang="en-AU" sz="2000" dirty="0">
                <a:latin typeface="+mj-lt"/>
              </a:rPr>
              <a:t>Sam </a:t>
            </a:r>
            <a:r>
              <a:rPr lang="en-AU" sz="2000" dirty="0" err="1">
                <a:latin typeface="+mj-lt"/>
              </a:rPr>
              <a:t>Peppou</a:t>
            </a:r>
            <a:r>
              <a:rPr lang="en-AU" sz="2000" dirty="0">
                <a:latin typeface="+mj-lt"/>
              </a:rPr>
              <a:t>-Chapman</a:t>
            </a:r>
          </a:p>
          <a:p>
            <a:pPr>
              <a:spcBef>
                <a:spcPct val="0"/>
              </a:spcBef>
              <a:buNone/>
            </a:pPr>
            <a:r>
              <a:rPr lang="en-AU" sz="2000" dirty="0">
                <a:latin typeface="+mj-lt"/>
              </a:rPr>
              <a:t>Ahmed </a:t>
            </a:r>
            <a:r>
              <a:rPr lang="en-AU" sz="2000" dirty="0" err="1">
                <a:latin typeface="+mj-lt"/>
              </a:rPr>
              <a:t>Owais</a:t>
            </a:r>
            <a:endParaRPr lang="en-AU" sz="2000" dirty="0">
              <a:latin typeface="+mj-lt"/>
            </a:endParaRPr>
          </a:p>
          <a:p>
            <a:pPr>
              <a:spcBef>
                <a:spcPct val="0"/>
              </a:spcBef>
              <a:buNone/>
            </a:pPr>
            <a:r>
              <a:rPr lang="en-AU" sz="2000" dirty="0">
                <a:latin typeface="+mj-lt"/>
              </a:rPr>
              <a:t>Dr Liwen Zhu</a:t>
            </a:r>
          </a:p>
          <a:p>
            <a:pPr>
              <a:spcBef>
                <a:spcPct val="0"/>
              </a:spcBef>
              <a:buNone/>
            </a:pPr>
            <a:endParaRPr lang="en-AU" sz="2000" dirty="0">
              <a:latin typeface="+mj-lt"/>
            </a:endParaRPr>
          </a:p>
          <a:p>
            <a:pPr>
              <a:spcBef>
                <a:spcPct val="0"/>
              </a:spcBef>
              <a:buNone/>
            </a:pPr>
            <a:r>
              <a:rPr lang="en-AU" sz="2000" dirty="0">
                <a:latin typeface="+mj-lt"/>
              </a:rPr>
              <a:t>A/Prof </a:t>
            </a:r>
            <a:r>
              <a:rPr lang="en-AU" sz="2000" dirty="0" err="1">
                <a:latin typeface="+mj-lt"/>
              </a:rPr>
              <a:t>Truis</a:t>
            </a:r>
            <a:r>
              <a:rPr lang="en-AU" sz="2000" dirty="0">
                <a:latin typeface="+mj-lt"/>
              </a:rPr>
              <a:t> Smith-Palmer, St. Francis Xavier University</a:t>
            </a: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AU" sz="2000" dirty="0">
              <a:latin typeface="+mj-lt"/>
            </a:endParaRPr>
          </a:p>
          <a:p>
            <a:pPr eaLnBrk="1" hangingPunct="1">
              <a:spcBef>
                <a:spcPct val="0"/>
              </a:spcBef>
              <a:spcAft>
                <a:spcPct val="0"/>
              </a:spcAft>
              <a:buClrTx/>
              <a:buFontTx/>
              <a:buNone/>
            </a:pPr>
            <a:endParaRPr lang="en-AU" sz="2000" dirty="0">
              <a:latin typeface="+mj-lt"/>
            </a:endParaRPr>
          </a:p>
        </p:txBody>
      </p:sp>
      <p:pic>
        <p:nvPicPr>
          <p:cNvPr id="36867" name="Picture 24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6138" y="5373216"/>
            <a:ext cx="1486123" cy="1440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Picture 13" descr="ARC_stacked.jpg                                                027D9F2CMacintosh HD                   C3E3ED5D: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5357941"/>
            <a:ext cx="2315349" cy="144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588224" y="4365104"/>
            <a:ext cx="1962525" cy="215444"/>
          </a:xfrm>
          <a:prstGeom prst="rect">
            <a:avLst/>
          </a:prstGeom>
          <a:solidFill>
            <a:srgbClr val="FFFFFF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AU" sz="1400" dirty="0"/>
              <a:t>The Neto group, June 2017</a:t>
            </a:r>
          </a:p>
        </p:txBody>
      </p:sp>
      <p:sp>
        <p:nvSpPr>
          <p:cNvPr id="6" name="Rectangle 5"/>
          <p:cNvSpPr/>
          <p:nvPr/>
        </p:nvSpPr>
        <p:spPr>
          <a:xfrm>
            <a:off x="5997986" y="4670118"/>
            <a:ext cx="1236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spcAft>
                <a:spcPct val="0"/>
              </a:spcAft>
            </a:pPr>
            <a:r>
              <a:rPr lang="en-AU" b="1" dirty="0">
                <a:latin typeface="Arial" charset="0"/>
              </a:rPr>
              <a:t>FUNDING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1187624" y="4472826"/>
            <a:ext cx="1661670" cy="376476"/>
            <a:chOff x="1747082" y="5466828"/>
            <a:chExt cx="1661670" cy="376476"/>
          </a:xfrm>
        </p:grpSpPr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7082" y="5466828"/>
              <a:ext cx="360000" cy="36000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2053701" y="5473972"/>
              <a:ext cx="13550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dirty="0"/>
                <a:t>@netogroup</a:t>
              </a:r>
            </a:p>
          </p:txBody>
        </p:sp>
      </p:grpSp>
      <p:pic>
        <p:nvPicPr>
          <p:cNvPr id="56322" name="Picture 2" descr="C:\Users\cneto\Dropbox\Instagram Neto Group\To upload\Uploaded\Spider (2 of 6)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5818" y="4932138"/>
            <a:ext cx="144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23" name="Picture 3" descr="C:\Users\cneto\Dropbox\Instagram Neto Group\To upload\Uploaded\Light microscope Pattern 1 d Nx100 after 90 excess oil fron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1013" y="4896370"/>
            <a:ext cx="144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6324" name="Picture 4" descr="C:\Users\cneto\Dropbox\Instagram Neto Group\To upload\Uploaded\Nanoscratch S111-Edit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4889805"/>
            <a:ext cx="1440000" cy="14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2904222" y="4491952"/>
            <a:ext cx="1670791" cy="369332"/>
            <a:chOff x="3045818" y="4491952"/>
            <a:chExt cx="1670791" cy="369332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45818" y="4491952"/>
              <a:ext cx="360000" cy="36000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3399261" y="4491952"/>
              <a:ext cx="13173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AU" dirty="0"/>
                <a:t>@</a:t>
              </a:r>
              <a:r>
                <a:rPr lang="en-AU" dirty="0" err="1"/>
                <a:t>ChiaraOz</a:t>
              </a:r>
              <a:endParaRPr lang="en-AU" dirty="0"/>
            </a:p>
          </p:txBody>
        </p:sp>
      </p:grpSp>
      <p:pic>
        <p:nvPicPr>
          <p:cNvPr id="7" name="Picture 2" descr="C:\Users\cneto\Documents\CHIARA\UniSyd\Various\NETO GROUP PHOTOS\June2017\Portratis_web ready\Neto group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8317" y="1198444"/>
            <a:ext cx="4680000" cy="3121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624858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E1472AC-A41A-2D48-AE76-6E75BB02511B}"/>
              </a:ext>
            </a:extLst>
          </p:cNvPr>
          <p:cNvSpPr txBox="1"/>
          <p:nvPr/>
        </p:nvSpPr>
        <p:spPr>
          <a:xfrm>
            <a:off x="2411760" y="6000750"/>
            <a:ext cx="472962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dirty="0"/>
              <a:t>acis2019.info</a:t>
            </a:r>
          </a:p>
          <a:p>
            <a:pPr algn="ctr"/>
            <a:r>
              <a:rPr lang="en-US" sz="2200" dirty="0"/>
              <a:t>Abstract deadline: September 3</a:t>
            </a:r>
            <a:r>
              <a:rPr lang="en-US" sz="2200" baseline="30000" dirty="0"/>
              <a:t>rd</a:t>
            </a:r>
            <a:r>
              <a:rPr lang="en-US" sz="2200" dirty="0"/>
              <a:t>, 2018</a:t>
            </a:r>
          </a:p>
          <a:p>
            <a:pPr algn="ctr"/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168950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Arial" charset="0"/>
              </a:rPr>
              <a:t>Interface potential of a thin liquid film</a:t>
            </a:r>
          </a:p>
        </p:txBody>
      </p:sp>
      <p:grpSp>
        <p:nvGrpSpPr>
          <p:cNvPr id="10242" name="Group 5"/>
          <p:cNvGrpSpPr>
            <a:grpSpLocks/>
          </p:cNvGrpSpPr>
          <p:nvPr/>
        </p:nvGrpSpPr>
        <p:grpSpPr bwMode="auto">
          <a:xfrm>
            <a:off x="1524000" y="1371600"/>
            <a:ext cx="3943351" cy="1079500"/>
            <a:chOff x="500" y="880"/>
            <a:chExt cx="2484" cy="680"/>
          </a:xfrm>
        </p:grpSpPr>
        <p:sp>
          <p:nvSpPr>
            <p:cNvPr id="10286" name="Rectangle 6"/>
            <p:cNvSpPr>
              <a:spLocks noChangeArrowheads="1"/>
            </p:cNvSpPr>
            <p:nvPr/>
          </p:nvSpPr>
          <p:spPr bwMode="auto">
            <a:xfrm>
              <a:off x="500" y="888"/>
              <a:ext cx="2256" cy="67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AU" sz="2400"/>
            </a:p>
          </p:txBody>
        </p:sp>
        <p:pic>
          <p:nvPicPr>
            <p:cNvPr id="11312" name="Picture 7" descr="film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7" y="980"/>
              <a:ext cx="915" cy="5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pic>
        <p:sp>
          <p:nvSpPr>
            <p:cNvPr id="11313" name="Text Box 8"/>
            <p:cNvSpPr txBox="1">
              <a:spLocks noChangeArrowheads="1"/>
            </p:cNvSpPr>
            <p:nvPr/>
          </p:nvSpPr>
          <p:spPr bwMode="auto">
            <a:xfrm>
              <a:off x="1937" y="906"/>
              <a:ext cx="1047" cy="64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it-IT" sz="2000" b="1" dirty="0" err="1">
                  <a:solidFill>
                    <a:srgbClr val="3366FF"/>
                  </a:solidFill>
                </a:rPr>
                <a:t>Silicon</a:t>
              </a:r>
              <a:r>
                <a:rPr lang="it-IT" sz="2000" b="1" dirty="0">
                  <a:solidFill>
                    <a:srgbClr val="3366FF"/>
                  </a:solidFill>
                </a:rPr>
                <a:t> </a:t>
              </a:r>
              <a:r>
                <a:rPr lang="it-IT" sz="2000" b="1" dirty="0" err="1">
                  <a:solidFill>
                    <a:srgbClr val="3366FF"/>
                  </a:solidFill>
                </a:rPr>
                <a:t>oil</a:t>
              </a:r>
              <a:endParaRPr lang="it-IT" sz="2000" b="1" dirty="0">
                <a:solidFill>
                  <a:srgbClr val="3366FF"/>
                </a:solidFill>
              </a:endParaRPr>
            </a:p>
            <a:p>
              <a:pPr eaLnBrk="1" hangingPunct="1">
                <a:defRPr/>
              </a:pPr>
              <a:r>
                <a:rPr lang="it-IT" sz="2000" b="1" dirty="0"/>
                <a:t>Teflon/P4VP</a:t>
              </a:r>
            </a:p>
            <a:p>
              <a:pPr eaLnBrk="1" hangingPunct="1">
                <a:defRPr/>
              </a:pPr>
              <a:r>
                <a:rPr lang="it-IT" sz="2000" b="1" dirty="0">
                  <a:solidFill>
                    <a:srgbClr val="969696"/>
                  </a:solidFill>
                </a:rPr>
                <a:t>PS</a:t>
              </a:r>
              <a:endParaRPr lang="it-IT" sz="2000" b="1" baseline="-25000" dirty="0">
                <a:solidFill>
                  <a:srgbClr val="969696"/>
                </a:solidFill>
              </a:endParaRPr>
            </a:p>
          </p:txBody>
        </p:sp>
        <p:sp>
          <p:nvSpPr>
            <p:cNvPr id="11314" name="Line 9"/>
            <p:cNvSpPr>
              <a:spLocks noChangeShapeType="1"/>
            </p:cNvSpPr>
            <p:nvPr/>
          </p:nvSpPr>
          <p:spPr bwMode="auto">
            <a:xfrm>
              <a:off x="899" y="1079"/>
              <a:ext cx="0" cy="14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arrow" w="sm" len="sm"/>
              <a:tailEnd type="arrow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1315" name="Text Box 10"/>
            <p:cNvSpPr txBox="1">
              <a:spLocks noChangeArrowheads="1"/>
            </p:cNvSpPr>
            <p:nvPr/>
          </p:nvSpPr>
          <p:spPr bwMode="auto">
            <a:xfrm>
              <a:off x="660" y="1024"/>
              <a:ext cx="20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it-IT" sz="2000" i="1"/>
                <a:t>d</a:t>
              </a:r>
            </a:p>
          </p:txBody>
        </p:sp>
        <p:sp>
          <p:nvSpPr>
            <p:cNvPr id="11316" name="Line 11"/>
            <p:cNvSpPr>
              <a:spLocks noChangeShapeType="1"/>
            </p:cNvSpPr>
            <p:nvPr/>
          </p:nvSpPr>
          <p:spPr bwMode="auto">
            <a:xfrm>
              <a:off x="898" y="971"/>
              <a:ext cx="0" cy="11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arrow" w="sm" len="sm"/>
              <a:tailEnd type="arrow" w="sm" len="sm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11317" name="Text Box 12"/>
            <p:cNvSpPr txBox="1">
              <a:spLocks noChangeArrowheads="1"/>
            </p:cNvSpPr>
            <p:nvPr/>
          </p:nvSpPr>
          <p:spPr bwMode="auto">
            <a:xfrm>
              <a:off x="659" y="880"/>
              <a:ext cx="205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it-IT" sz="2000" i="1" dirty="0"/>
                <a:t>e</a:t>
              </a:r>
            </a:p>
          </p:txBody>
        </p:sp>
      </p:grpSp>
      <p:sp>
        <p:nvSpPr>
          <p:cNvPr id="11308" name="Rectangle 19"/>
          <p:cNvSpPr>
            <a:spLocks noChangeArrowheads="1"/>
          </p:cNvSpPr>
          <p:nvPr/>
        </p:nvSpPr>
        <p:spPr bwMode="auto">
          <a:xfrm>
            <a:off x="4855249" y="4057429"/>
            <a:ext cx="3598863" cy="16764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it-IT" sz="2400" b="1">
              <a:cs typeface="Arial" charset="0"/>
            </a:endParaRPr>
          </a:p>
        </p:txBody>
      </p:sp>
      <p:sp>
        <p:nvSpPr>
          <p:cNvPr id="11310" name="Text Box 21"/>
          <p:cNvSpPr txBox="1">
            <a:spLocks noChangeArrowheads="1"/>
          </p:cNvSpPr>
          <p:nvPr/>
        </p:nvSpPr>
        <p:spPr bwMode="auto">
          <a:xfrm>
            <a:off x="4604278" y="4765572"/>
            <a:ext cx="4652236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>
              <a:defRPr/>
            </a:pPr>
            <a:r>
              <a:rPr lang="en-US" sz="2000" i="1" dirty="0"/>
              <a:t>c strength of the short-range interaction</a:t>
            </a:r>
          </a:p>
          <a:p>
            <a:pPr>
              <a:defRPr/>
            </a:pPr>
            <a:endParaRPr lang="en-US" sz="2000" i="1" dirty="0"/>
          </a:p>
          <a:p>
            <a:pPr>
              <a:defRPr/>
            </a:pPr>
            <a:r>
              <a:rPr lang="en-US" sz="2000" dirty="0"/>
              <a:t>Van der Waals term &lt; 0 for Teflon</a:t>
            </a:r>
          </a:p>
          <a:p>
            <a:pPr>
              <a:defRPr/>
            </a:pPr>
            <a:r>
              <a:rPr lang="en-US" sz="2000" dirty="0"/>
              <a:t>Van der Waals term &gt; 0 for P4VP</a:t>
            </a:r>
          </a:p>
        </p:txBody>
      </p:sp>
      <p:grpSp>
        <p:nvGrpSpPr>
          <p:cNvPr id="10244" name="Group 23"/>
          <p:cNvGrpSpPr>
            <a:grpSpLocks/>
          </p:cNvGrpSpPr>
          <p:nvPr/>
        </p:nvGrpSpPr>
        <p:grpSpPr bwMode="auto">
          <a:xfrm>
            <a:off x="35496" y="2819400"/>
            <a:ext cx="4435475" cy="3695700"/>
            <a:chOff x="324" y="858"/>
            <a:chExt cx="2510" cy="1950"/>
          </a:xfrm>
        </p:grpSpPr>
        <p:grpSp>
          <p:nvGrpSpPr>
            <p:cNvPr id="10271" name="Group 24"/>
            <p:cNvGrpSpPr>
              <a:grpSpLocks/>
            </p:cNvGrpSpPr>
            <p:nvPr/>
          </p:nvGrpSpPr>
          <p:grpSpPr bwMode="auto">
            <a:xfrm>
              <a:off x="324" y="858"/>
              <a:ext cx="2510" cy="1950"/>
              <a:chOff x="324" y="858"/>
              <a:chExt cx="2510" cy="1950"/>
            </a:xfrm>
          </p:grpSpPr>
          <p:pic>
            <p:nvPicPr>
              <p:cNvPr id="10274" name="Picture 25" descr="interfacepot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24" y="858"/>
                <a:ext cx="2510" cy="19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10275" name="Group 26"/>
              <p:cNvGrpSpPr>
                <a:grpSpLocks/>
              </p:cNvGrpSpPr>
              <p:nvPr/>
            </p:nvGrpSpPr>
            <p:grpSpPr bwMode="auto">
              <a:xfrm>
                <a:off x="1798" y="1268"/>
                <a:ext cx="184" cy="108"/>
                <a:chOff x="1798" y="1268"/>
                <a:chExt cx="184" cy="108"/>
              </a:xfrm>
            </p:grpSpPr>
            <p:sp>
              <p:nvSpPr>
                <p:cNvPr id="11303" name="Line 29"/>
                <p:cNvSpPr>
                  <a:spLocks noChangeShapeType="1"/>
                </p:cNvSpPr>
                <p:nvPr/>
              </p:nvSpPr>
              <p:spPr bwMode="auto">
                <a:xfrm>
                  <a:off x="1798" y="1268"/>
                  <a:ext cx="184" cy="0"/>
                </a:xfrm>
                <a:prstGeom prst="line">
                  <a:avLst/>
                </a:prstGeom>
                <a:noFill/>
                <a:ln w="12700">
                  <a:solidFill>
                    <a:srgbClr val="FF0000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  <p:sp>
              <p:nvSpPr>
                <p:cNvPr id="11304" name="Line 30"/>
                <p:cNvSpPr>
                  <a:spLocks noChangeShapeType="1"/>
                </p:cNvSpPr>
                <p:nvPr/>
              </p:nvSpPr>
              <p:spPr bwMode="auto">
                <a:xfrm>
                  <a:off x="1798" y="1376"/>
                  <a:ext cx="184" cy="0"/>
                </a:xfrm>
                <a:prstGeom prst="line">
                  <a:avLst/>
                </a:prstGeom>
                <a:noFill/>
                <a:ln w="12700">
                  <a:solidFill>
                    <a:srgbClr val="339966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pPr>
                    <a:defRPr/>
                  </a:pPr>
                  <a:endParaRPr lang="en-US">
                    <a:cs typeface="Arial" charset="0"/>
                  </a:endParaRPr>
                </a:p>
              </p:txBody>
            </p:sp>
          </p:grpSp>
        </p:grpSp>
        <p:sp>
          <p:nvSpPr>
            <p:cNvPr id="11297" name="Text Box 32"/>
            <p:cNvSpPr txBox="1">
              <a:spLocks noChangeArrowheads="1"/>
            </p:cNvSpPr>
            <p:nvPr/>
          </p:nvSpPr>
          <p:spPr bwMode="auto">
            <a:xfrm>
              <a:off x="824" y="2477"/>
              <a:ext cx="263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it-IT" sz="1800" i="1"/>
                <a:t>h</a:t>
              </a:r>
              <a:r>
                <a:rPr lang="it-IT" sz="1800" baseline="30000">
                  <a:latin typeface="Times New Roman" charset="0"/>
                </a:rPr>
                <a:t>*</a:t>
              </a:r>
            </a:p>
          </p:txBody>
        </p:sp>
        <p:sp>
          <p:nvSpPr>
            <p:cNvPr id="11298" name="Line 33"/>
            <p:cNvSpPr>
              <a:spLocks noChangeShapeType="1"/>
            </p:cNvSpPr>
            <p:nvPr/>
          </p:nvSpPr>
          <p:spPr bwMode="auto">
            <a:xfrm>
              <a:off x="906" y="2412"/>
              <a:ext cx="0" cy="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</p:grpSp>
      <p:sp>
        <p:nvSpPr>
          <p:cNvPr id="11270" name="Text Box 35"/>
          <p:cNvSpPr txBox="1">
            <a:spLocks noChangeArrowheads="1"/>
          </p:cNvSpPr>
          <p:nvPr/>
        </p:nvSpPr>
        <p:spPr bwMode="auto">
          <a:xfrm>
            <a:off x="4140200" y="6237288"/>
            <a:ext cx="4800600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algn="just">
              <a:defRPr/>
            </a:pPr>
            <a:r>
              <a:rPr lang="en-AU" sz="1200" dirty="0" err="1"/>
              <a:t>Seemann</a:t>
            </a:r>
            <a:r>
              <a:rPr lang="en-AU" sz="1200" dirty="0"/>
              <a:t>, et al.; </a:t>
            </a:r>
            <a:r>
              <a:rPr lang="en-AU" sz="1200" i="1" dirty="0"/>
              <a:t>J. Phys.: </a:t>
            </a:r>
            <a:r>
              <a:rPr lang="en-AU" sz="1200" i="1" dirty="0" err="1"/>
              <a:t>Condens</a:t>
            </a:r>
            <a:r>
              <a:rPr lang="en-AU" sz="1200" i="1" dirty="0"/>
              <a:t>. Matter</a:t>
            </a:r>
            <a:r>
              <a:rPr lang="en-AU" sz="1200" dirty="0"/>
              <a:t> </a:t>
            </a:r>
            <a:r>
              <a:rPr lang="en-AU" sz="1200" b="1" dirty="0"/>
              <a:t>17, </a:t>
            </a:r>
            <a:r>
              <a:rPr lang="en-AU" sz="1200" dirty="0"/>
              <a:t>S267-S290 (2005). </a:t>
            </a:r>
            <a:endParaRPr lang="en-US" sz="1200" dirty="0">
              <a:latin typeface="Helvetica" charset="0"/>
            </a:endParaRPr>
          </a:p>
        </p:txBody>
      </p:sp>
      <p:grpSp>
        <p:nvGrpSpPr>
          <p:cNvPr id="162863" name="Group 47"/>
          <p:cNvGrpSpPr>
            <a:grpSpLocks/>
          </p:cNvGrpSpPr>
          <p:nvPr/>
        </p:nvGrpSpPr>
        <p:grpSpPr bwMode="auto">
          <a:xfrm>
            <a:off x="5637713" y="1245727"/>
            <a:ext cx="1879314" cy="1949911"/>
            <a:chOff x="1920" y="1584"/>
            <a:chExt cx="816" cy="899"/>
          </a:xfrm>
        </p:grpSpPr>
        <p:pic>
          <p:nvPicPr>
            <p:cNvPr id="10259" name="Picture 4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20" y="1584"/>
              <a:ext cx="816" cy="89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260" name="Group 49"/>
            <p:cNvGrpSpPr>
              <a:grpSpLocks/>
            </p:cNvGrpSpPr>
            <p:nvPr/>
          </p:nvGrpSpPr>
          <p:grpSpPr bwMode="auto">
            <a:xfrm>
              <a:off x="2215" y="2352"/>
              <a:ext cx="296" cy="121"/>
              <a:chOff x="1670" y="2953"/>
              <a:chExt cx="330" cy="134"/>
            </a:xfrm>
          </p:grpSpPr>
          <p:sp>
            <p:nvSpPr>
              <p:cNvPr id="10261" name="Rectangle 50"/>
              <p:cNvSpPr>
                <a:spLocks noChangeArrowheads="1"/>
              </p:cNvSpPr>
              <p:nvPr/>
            </p:nvSpPr>
            <p:spPr bwMode="auto">
              <a:xfrm>
                <a:off x="1706" y="2972"/>
                <a:ext cx="294" cy="1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/>
              <a:p>
                <a:pPr eaLnBrk="0" hangingPunct="0"/>
                <a:r>
                  <a:rPr lang="en-US" sz="1100">
                    <a:solidFill>
                      <a:schemeClr val="bg1"/>
                    </a:solidFill>
                  </a:rPr>
                  <a:t>100 µm</a:t>
                </a:r>
                <a:endParaRPr lang="en-US" sz="2400">
                  <a:solidFill>
                    <a:schemeClr val="bg1"/>
                  </a:solidFill>
                </a:endParaRPr>
              </a:p>
            </p:txBody>
          </p:sp>
          <p:sp>
            <p:nvSpPr>
              <p:cNvPr id="10262" name="Freeform 51"/>
              <p:cNvSpPr>
                <a:spLocks/>
              </p:cNvSpPr>
              <p:nvPr/>
            </p:nvSpPr>
            <p:spPr bwMode="auto">
              <a:xfrm>
                <a:off x="1670" y="2953"/>
                <a:ext cx="5" cy="39"/>
              </a:xfrm>
              <a:custGeom>
                <a:avLst/>
                <a:gdLst>
                  <a:gd name="T0" fmla="*/ 0 w 5"/>
                  <a:gd name="T1" fmla="*/ 39 h 39"/>
                  <a:gd name="T2" fmla="*/ 0 w 5"/>
                  <a:gd name="T3" fmla="*/ 39 h 39"/>
                  <a:gd name="T4" fmla="*/ 0 w 5"/>
                  <a:gd name="T5" fmla="*/ 0 h 39"/>
                  <a:gd name="T6" fmla="*/ 5 w 5"/>
                  <a:gd name="T7" fmla="*/ 0 h 39"/>
                  <a:gd name="T8" fmla="*/ 5 w 5"/>
                  <a:gd name="T9" fmla="*/ 39 h 39"/>
                  <a:gd name="T10" fmla="*/ 0 w 5"/>
                  <a:gd name="T11" fmla="*/ 39 h 3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5" h="39">
                    <a:moveTo>
                      <a:pt x="0" y="39"/>
                    </a:moveTo>
                    <a:lnTo>
                      <a:pt x="0" y="39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5" y="39"/>
                    </a:lnTo>
                    <a:lnTo>
                      <a:pt x="0" y="39"/>
                    </a:lnTo>
                    <a:close/>
                  </a:path>
                </a:pathLst>
              </a:custGeom>
              <a:solidFill>
                <a:srgbClr val="25221E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0263" name="Rectangle 52"/>
              <p:cNvSpPr>
                <a:spLocks noChangeArrowheads="1"/>
              </p:cNvSpPr>
              <p:nvPr/>
            </p:nvSpPr>
            <p:spPr bwMode="auto">
              <a:xfrm>
                <a:off x="1670" y="2967"/>
                <a:ext cx="195" cy="5"/>
              </a:xfrm>
              <a:prstGeom prst="rect">
                <a:avLst/>
              </a:prstGeom>
              <a:solidFill>
                <a:srgbClr val="25221E"/>
              </a:solidFill>
              <a:ln w="9525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AU" sz="2400"/>
              </a:p>
            </p:txBody>
          </p:sp>
          <p:sp>
            <p:nvSpPr>
              <p:cNvPr id="10264" name="Freeform 53"/>
              <p:cNvSpPr>
                <a:spLocks/>
              </p:cNvSpPr>
              <p:nvPr/>
            </p:nvSpPr>
            <p:spPr bwMode="auto">
              <a:xfrm>
                <a:off x="1861" y="2953"/>
                <a:ext cx="4" cy="39"/>
              </a:xfrm>
              <a:custGeom>
                <a:avLst/>
                <a:gdLst>
                  <a:gd name="T0" fmla="*/ 4 w 4"/>
                  <a:gd name="T1" fmla="*/ 39 h 39"/>
                  <a:gd name="T2" fmla="*/ 4 w 4"/>
                  <a:gd name="T3" fmla="*/ 39 h 39"/>
                  <a:gd name="T4" fmla="*/ 4 w 4"/>
                  <a:gd name="T5" fmla="*/ 0 h 39"/>
                  <a:gd name="T6" fmla="*/ 0 w 4"/>
                  <a:gd name="T7" fmla="*/ 0 h 39"/>
                  <a:gd name="T8" fmla="*/ 0 w 4"/>
                  <a:gd name="T9" fmla="*/ 39 h 39"/>
                  <a:gd name="T10" fmla="*/ 4 w 4"/>
                  <a:gd name="T11" fmla="*/ 39 h 3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0" t="0" r="r" b="b"/>
                <a:pathLst>
                  <a:path w="4" h="39">
                    <a:moveTo>
                      <a:pt x="4" y="39"/>
                    </a:moveTo>
                    <a:lnTo>
                      <a:pt x="4" y="39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0" y="39"/>
                    </a:lnTo>
                    <a:lnTo>
                      <a:pt x="4" y="39"/>
                    </a:lnTo>
                    <a:close/>
                  </a:path>
                </a:pathLst>
              </a:custGeom>
              <a:solidFill>
                <a:srgbClr val="25221E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11274" name="Text Box 60"/>
          <p:cNvSpPr txBox="1">
            <a:spLocks noChangeArrowheads="1"/>
          </p:cNvSpPr>
          <p:nvPr/>
        </p:nvSpPr>
        <p:spPr bwMode="auto">
          <a:xfrm>
            <a:off x="288925" y="1511300"/>
            <a:ext cx="1239442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Arial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2000" dirty="0"/>
              <a:t>Lubricant</a:t>
            </a:r>
          </a:p>
          <a:p>
            <a:pPr eaLnBrk="1" hangingPunct="1">
              <a:defRPr/>
            </a:pPr>
            <a:r>
              <a:rPr lang="en-US" sz="2000" dirty="0"/>
              <a:t>thin films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67B46A-324C-A849-919B-D7B74442EDE0}"/>
              </a:ext>
            </a:extLst>
          </p:cNvPr>
          <p:cNvSpPr txBox="1"/>
          <p:nvPr/>
        </p:nvSpPr>
        <p:spPr>
          <a:xfrm>
            <a:off x="5181794" y="3272394"/>
            <a:ext cx="2594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Metastable film </a:t>
            </a:r>
            <a:r>
              <a:rPr lang="en-US" dirty="0" err="1"/>
              <a:t>dewetting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A031D53E-A084-274B-9DA9-226F40A84086}"/>
                  </a:ext>
                </a:extLst>
              </p:cNvPr>
              <p:cNvSpPr/>
              <p:nvPr/>
            </p:nvSpPr>
            <p:spPr>
              <a:xfrm>
                <a:off x="4848269" y="3859748"/>
                <a:ext cx="3879652" cy="7081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l-GR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Φ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𝑒</m:t>
                      </m:r>
                      <m:r>
                        <a:rPr lang="en-US" i="0"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AU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num>
                        <m:den>
                          <m:sSup>
                            <m:sSup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AU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sup>
                          </m:sSup>
                        </m:den>
                      </m:f>
                      <m:r>
                        <a:rPr lang="en-US" i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234</m:t>
                              </m:r>
                            </m:sub>
                          </m:sSub>
                        </m:num>
                        <m:den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begChr m:val="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d>
                                    <m:dPr>
                                      <m:endChr m:val="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d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234</m:t>
                                  </m:r>
                                </m:sub>
                              </m:sSub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132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i="0">
                              <a:latin typeface="Cambria Math" panose="02040503050406030204" pitchFamily="18" charset="0"/>
                            </a:rPr>
                            <m:t>12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𝜋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  <m:r>
                                    <a:rPr lang="en-US" i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i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A031D53E-A084-274B-9DA9-226F40A840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8269" y="3859748"/>
                <a:ext cx="3879652" cy="708143"/>
              </a:xfrm>
              <a:prstGeom prst="rect">
                <a:avLst/>
              </a:prstGeom>
              <a:blipFill>
                <a:blip r:embed="rId5"/>
                <a:stretch>
                  <a:fillRect t="-84211" r="-6863" b="-8596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EA92ADC4-94E1-B043-8C3C-BA44AE3CCAED}"/>
              </a:ext>
            </a:extLst>
          </p:cNvPr>
          <p:cNvSpPr/>
          <p:nvPr/>
        </p:nvSpPr>
        <p:spPr>
          <a:xfrm>
            <a:off x="2634022" y="3272394"/>
            <a:ext cx="1667811" cy="7850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3794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2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Qualitative validation of the method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4285" y="1190167"/>
            <a:ext cx="3484207" cy="242884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186" y="3702636"/>
            <a:ext cx="3582821" cy="256312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586" y="1231470"/>
            <a:ext cx="3497196" cy="250017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5404" y="3399522"/>
            <a:ext cx="3693193" cy="286623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76345" y="1813280"/>
            <a:ext cx="14001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/>
              <a:t>Tapping mode AFM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467" y="4311147"/>
            <a:ext cx="192393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/>
              <a:t>Reconstructed from force curves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00D6A6-A36D-354F-BBA3-D7535D2F4C5D}"/>
              </a:ext>
            </a:extLst>
          </p:cNvPr>
          <p:cNvSpPr txBox="1"/>
          <p:nvPr/>
        </p:nvSpPr>
        <p:spPr>
          <a:xfrm>
            <a:off x="276345" y="6164724"/>
            <a:ext cx="7828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TM AFM and force curves provide qualitatively  similar information.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D23CC8-7460-444F-82B6-B21C8AEC7DAA}"/>
              </a:ext>
            </a:extLst>
          </p:cNvPr>
          <p:cNvSpPr txBox="1"/>
          <p:nvPr/>
        </p:nvSpPr>
        <p:spPr>
          <a:xfrm>
            <a:off x="2191922" y="862138"/>
            <a:ext cx="2380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/>
              <a:t>Light Tapping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C554A93-F05E-6643-A5A6-F8A10E579E75}"/>
              </a:ext>
            </a:extLst>
          </p:cNvPr>
          <p:cNvSpPr txBox="1"/>
          <p:nvPr/>
        </p:nvSpPr>
        <p:spPr>
          <a:xfrm>
            <a:off x="5735293" y="862138"/>
            <a:ext cx="23800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dirty="0"/>
              <a:t>Hard Tapping</a:t>
            </a:r>
          </a:p>
        </p:txBody>
      </p:sp>
    </p:spTree>
    <p:extLst>
      <p:ext uri="{BB962C8B-B14F-4D97-AF65-F5344CB8AC3E}">
        <p14:creationId xmlns:p14="http://schemas.microsoft.com/office/powerpoint/2010/main" val="40058279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 eaLnBrk="1" hangingPunct="1"/>
            <a:r>
              <a:rPr lang="en-AU" dirty="0"/>
              <a:t>Fitting force curves to obtain slip length</a:t>
            </a:r>
          </a:p>
        </p:txBody>
      </p:sp>
      <p:sp>
        <p:nvSpPr>
          <p:cNvPr id="645142" name="Text Box 22"/>
          <p:cNvSpPr txBox="1">
            <a:spLocks noChangeArrowheads="1"/>
          </p:cNvSpPr>
          <p:nvPr/>
        </p:nvSpPr>
        <p:spPr bwMode="auto">
          <a:xfrm>
            <a:off x="4972050" y="4195763"/>
            <a:ext cx="349787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buFont typeface="Symbol" pitchFamily="18" charset="2"/>
              <a:buNone/>
            </a:pPr>
            <a:r>
              <a:rPr lang="en-AU" b="1" dirty="0">
                <a:solidFill>
                  <a:schemeClr val="tx1"/>
                </a:solidFill>
              </a:rPr>
              <a:t>Fitted slip length </a:t>
            </a:r>
            <a:r>
              <a:rPr lang="en-AU" b="1" i="1" dirty="0">
                <a:solidFill>
                  <a:schemeClr val="tx1"/>
                </a:solidFill>
              </a:rPr>
              <a:t>b</a:t>
            </a:r>
            <a:r>
              <a:rPr lang="en-AU" b="1" dirty="0">
                <a:solidFill>
                  <a:schemeClr val="tx1"/>
                </a:solidFill>
              </a:rPr>
              <a:t> = 60 nm</a:t>
            </a:r>
          </a:p>
        </p:txBody>
      </p:sp>
      <p:sp>
        <p:nvSpPr>
          <p:cNvPr id="27651" name="Rectangle 23"/>
          <p:cNvSpPr>
            <a:spLocks noChangeArrowheads="1"/>
          </p:cNvSpPr>
          <p:nvPr/>
        </p:nvSpPr>
        <p:spPr bwMode="auto">
          <a:xfrm>
            <a:off x="5005468" y="1459522"/>
            <a:ext cx="38719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AU" sz="1800" dirty="0">
                <a:solidFill>
                  <a:schemeClr val="tx1"/>
                </a:solidFill>
              </a:rPr>
              <a:t>System: </a:t>
            </a:r>
            <a:r>
              <a:rPr lang="en-AU" sz="1800" dirty="0" err="1">
                <a:solidFill>
                  <a:schemeClr val="tx1"/>
                </a:solidFill>
              </a:rPr>
              <a:t>dioctyl</a:t>
            </a:r>
            <a:r>
              <a:rPr lang="en-AU" sz="1800" dirty="0">
                <a:solidFill>
                  <a:schemeClr val="tx1"/>
                </a:solidFill>
              </a:rPr>
              <a:t> phthalate between  a </a:t>
            </a:r>
            <a:r>
              <a:rPr lang="en-AU" sz="1800" dirty="0" err="1">
                <a:solidFill>
                  <a:schemeClr val="tx1"/>
                </a:solidFill>
              </a:rPr>
              <a:t>hydrophobised</a:t>
            </a:r>
            <a:r>
              <a:rPr lang="en-AU" sz="1800" dirty="0">
                <a:solidFill>
                  <a:schemeClr val="tx1"/>
                </a:solidFill>
              </a:rPr>
              <a:t> silicon substrate (contact angle </a:t>
            </a:r>
            <a:r>
              <a:rPr lang="en-AU" sz="1800" dirty="0">
                <a:solidFill>
                  <a:schemeClr val="tx1"/>
                </a:solidFill>
                <a:cs typeface="Arial" pitchFamily="34" charset="0"/>
              </a:rPr>
              <a:t>≈ 45°) and a silica colloid probe (</a:t>
            </a:r>
            <a:r>
              <a:rPr lang="en-AU" sz="1800" dirty="0">
                <a:solidFill>
                  <a:schemeClr val="tx1"/>
                </a:solidFill>
              </a:rPr>
              <a:t>contact angle ≈ 21°) </a:t>
            </a:r>
          </a:p>
        </p:txBody>
      </p:sp>
      <p:grpSp>
        <p:nvGrpSpPr>
          <p:cNvPr id="27656" name="Group 32"/>
          <p:cNvGrpSpPr>
            <a:grpSpLocks/>
          </p:cNvGrpSpPr>
          <p:nvPr/>
        </p:nvGrpSpPr>
        <p:grpSpPr bwMode="auto">
          <a:xfrm>
            <a:off x="1439863" y="5467350"/>
            <a:ext cx="4452937" cy="1057275"/>
            <a:chOff x="590" y="822"/>
            <a:chExt cx="2805" cy="666"/>
          </a:xfrm>
        </p:grpSpPr>
        <p:grpSp>
          <p:nvGrpSpPr>
            <p:cNvPr id="27657" name="Group 25"/>
            <p:cNvGrpSpPr>
              <a:grpSpLocks/>
            </p:cNvGrpSpPr>
            <p:nvPr/>
          </p:nvGrpSpPr>
          <p:grpSpPr bwMode="auto">
            <a:xfrm>
              <a:off x="695" y="822"/>
              <a:ext cx="2700" cy="212"/>
              <a:chOff x="695" y="822"/>
              <a:chExt cx="2700" cy="212"/>
            </a:xfrm>
          </p:grpSpPr>
          <p:sp>
            <p:nvSpPr>
              <p:cNvPr id="27665" name="TextBox 7"/>
              <p:cNvSpPr txBox="1">
                <a:spLocks noChangeArrowheads="1"/>
              </p:cNvSpPr>
              <p:nvPr/>
            </p:nvSpPr>
            <p:spPr bwMode="auto">
              <a:xfrm>
                <a:off x="943" y="822"/>
                <a:ext cx="2452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eaLnBrk="1" hangingPunct="1"/>
                <a:r>
                  <a:rPr lang="en-AU" sz="1600">
                    <a:solidFill>
                      <a:schemeClr val="tx1"/>
                    </a:solidFill>
                    <a:cs typeface="Arial" pitchFamily="34" charset="0"/>
                  </a:rPr>
                  <a:t>Experimental force</a:t>
                </a:r>
              </a:p>
            </p:txBody>
          </p:sp>
          <p:sp>
            <p:nvSpPr>
              <p:cNvPr id="27666" name="Isosceles Triangle 10"/>
              <p:cNvSpPr>
                <a:spLocks noChangeArrowheads="1"/>
              </p:cNvSpPr>
              <p:nvPr/>
            </p:nvSpPr>
            <p:spPr bwMode="auto">
              <a:xfrm>
                <a:off x="695" y="870"/>
                <a:ext cx="96" cy="96"/>
              </a:xfrm>
              <a:prstGeom prst="triangle">
                <a:avLst>
                  <a:gd name="adj" fmla="val 50000"/>
                </a:avLst>
              </a:prstGeom>
              <a:solidFill>
                <a:schemeClr val="tx1"/>
              </a:solidFill>
              <a:ln w="9525">
                <a:solidFill>
                  <a:srgbClr val="0099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AU" sz="1600">
                  <a:solidFill>
                    <a:schemeClr val="tx1"/>
                  </a:solidFill>
                  <a:cs typeface="Arial" pitchFamily="34" charset="0"/>
                </a:endParaRPr>
              </a:p>
            </p:txBody>
          </p:sp>
        </p:grpSp>
        <p:grpSp>
          <p:nvGrpSpPr>
            <p:cNvPr id="27658" name="Group 27"/>
            <p:cNvGrpSpPr>
              <a:grpSpLocks/>
            </p:cNvGrpSpPr>
            <p:nvPr/>
          </p:nvGrpSpPr>
          <p:grpSpPr bwMode="auto">
            <a:xfrm>
              <a:off x="690" y="1036"/>
              <a:ext cx="1920" cy="212"/>
              <a:chOff x="647" y="1014"/>
              <a:chExt cx="1920" cy="212"/>
            </a:xfrm>
          </p:grpSpPr>
          <p:sp>
            <p:nvSpPr>
              <p:cNvPr id="27663" name="TextBox 6"/>
              <p:cNvSpPr txBox="1">
                <a:spLocks noChangeArrowheads="1"/>
              </p:cNvSpPr>
              <p:nvPr/>
            </p:nvSpPr>
            <p:spPr bwMode="auto">
              <a:xfrm>
                <a:off x="935" y="1014"/>
                <a:ext cx="1632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eaLnBrk="1" hangingPunct="1"/>
                <a:r>
                  <a:rPr lang="en-AU" sz="1600" dirty="0">
                    <a:solidFill>
                      <a:schemeClr val="tx1"/>
                    </a:solidFill>
                    <a:cs typeface="Arial" pitchFamily="34" charset="0"/>
                  </a:rPr>
                  <a:t>No- Slip theoretical force</a:t>
                </a:r>
              </a:p>
            </p:txBody>
          </p:sp>
          <p:cxnSp>
            <p:nvCxnSpPr>
              <p:cNvPr id="27664" name="Straight Connector 14"/>
              <p:cNvCxnSpPr>
                <a:cxnSpLocks noChangeShapeType="1"/>
              </p:cNvCxnSpPr>
              <p:nvPr/>
            </p:nvCxnSpPr>
            <p:spPr bwMode="auto">
              <a:xfrm>
                <a:off x="647" y="1158"/>
                <a:ext cx="240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prstDash val="dash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grpSp>
          <p:nvGrpSpPr>
            <p:cNvPr id="27659" name="Group 26"/>
            <p:cNvGrpSpPr>
              <a:grpSpLocks/>
            </p:cNvGrpSpPr>
            <p:nvPr/>
          </p:nvGrpSpPr>
          <p:grpSpPr bwMode="auto">
            <a:xfrm>
              <a:off x="647" y="1276"/>
              <a:ext cx="1872" cy="212"/>
              <a:chOff x="647" y="1254"/>
              <a:chExt cx="1872" cy="212"/>
            </a:xfrm>
          </p:grpSpPr>
          <p:sp>
            <p:nvSpPr>
              <p:cNvPr id="27661" name="TextBox 8"/>
              <p:cNvSpPr txBox="1">
                <a:spLocks noChangeArrowheads="1"/>
              </p:cNvSpPr>
              <p:nvPr/>
            </p:nvSpPr>
            <p:spPr bwMode="auto">
              <a:xfrm>
                <a:off x="935" y="1254"/>
                <a:ext cx="1584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eaLnBrk="1" hangingPunct="1"/>
                <a:r>
                  <a:rPr lang="en-AU" sz="1600" dirty="0">
                    <a:solidFill>
                      <a:schemeClr val="tx1"/>
                    </a:solidFill>
                    <a:cs typeface="Arial" pitchFamily="34" charset="0"/>
                  </a:rPr>
                  <a:t>Slip theoretical force</a:t>
                </a:r>
              </a:p>
            </p:txBody>
          </p:sp>
          <p:cxnSp>
            <p:nvCxnSpPr>
              <p:cNvPr id="27662" name="Straight Connector 16"/>
              <p:cNvCxnSpPr>
                <a:cxnSpLocks noChangeShapeType="1"/>
              </p:cNvCxnSpPr>
              <p:nvPr/>
            </p:nvCxnSpPr>
            <p:spPr bwMode="auto">
              <a:xfrm>
                <a:off x="647" y="1398"/>
                <a:ext cx="192" cy="0"/>
              </a:xfrm>
              <a:prstGeom prst="line">
                <a:avLst/>
              </a:prstGeom>
              <a:noFill/>
              <a:ln w="317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17431" name="Rectangle 23"/>
            <p:cNvSpPr>
              <a:spLocks noChangeArrowheads="1"/>
            </p:cNvSpPr>
            <p:nvPr/>
          </p:nvSpPr>
          <p:spPr bwMode="auto">
            <a:xfrm>
              <a:off x="590" y="830"/>
              <a:ext cx="1850" cy="63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</a:endParaRPr>
            </a:p>
          </p:txBody>
        </p:sp>
      </p:grpSp>
      <p:sp>
        <p:nvSpPr>
          <p:cNvPr id="2" name="Text Box 22"/>
          <p:cNvSpPr txBox="1">
            <a:spLocks noChangeArrowheads="1"/>
          </p:cNvSpPr>
          <p:nvPr/>
        </p:nvSpPr>
        <p:spPr bwMode="auto">
          <a:xfrm>
            <a:off x="4972050" y="5135563"/>
            <a:ext cx="3711575" cy="1311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buFont typeface="Symbol" pitchFamily="18" charset="2"/>
              <a:buNone/>
            </a:pPr>
            <a:r>
              <a:rPr lang="en-AU">
                <a:solidFill>
                  <a:schemeClr val="tx1"/>
                </a:solidFill>
              </a:rPr>
              <a:t>Hundreds of force curves performed in different positions on each substrate at 10 - 80 </a:t>
            </a:r>
            <a:r>
              <a:rPr lang="en-AU">
                <a:solidFill>
                  <a:schemeClr val="tx1"/>
                </a:solidFill>
                <a:sym typeface="Symbol" pitchFamily="18" charset="2"/>
              </a:rPr>
              <a:t></a:t>
            </a:r>
            <a:r>
              <a:rPr lang="en-AU">
                <a:solidFill>
                  <a:schemeClr val="tx1"/>
                </a:solidFill>
              </a:rPr>
              <a:t>m/s approach rates.</a:t>
            </a:r>
          </a:p>
        </p:txBody>
      </p:sp>
      <p:pic>
        <p:nvPicPr>
          <p:cNvPr id="4" name="Picture 3" descr="Screenshot 2017-04-18 17.31.03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87" r="879"/>
          <a:stretch/>
        </p:blipFill>
        <p:spPr>
          <a:xfrm>
            <a:off x="233925" y="1271395"/>
            <a:ext cx="4564217" cy="4153387"/>
          </a:xfrm>
          <a:prstGeom prst="rect">
            <a:avLst/>
          </a:prstGeom>
        </p:spPr>
      </p:pic>
      <p:sp>
        <p:nvSpPr>
          <p:cNvPr id="35" name="TextBox 68"/>
          <p:cNvSpPr txBox="1">
            <a:spLocks noChangeArrowheads="1"/>
          </p:cNvSpPr>
          <p:nvPr/>
        </p:nvSpPr>
        <p:spPr bwMode="auto">
          <a:xfrm>
            <a:off x="1004888" y="6502255"/>
            <a:ext cx="464091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AU" sz="1600" dirty="0">
                <a:solidFill>
                  <a:schemeClr val="tx1"/>
                </a:solidFill>
                <a:cs typeface="Arial" pitchFamily="34" charset="0"/>
              </a:rPr>
              <a:t>Zhu, </a:t>
            </a:r>
            <a:r>
              <a:rPr lang="en-AU" sz="1600" dirty="0" err="1">
                <a:solidFill>
                  <a:schemeClr val="tx1"/>
                </a:solidFill>
                <a:cs typeface="Arial" pitchFamily="34" charset="0"/>
              </a:rPr>
              <a:t>Attard</a:t>
            </a:r>
            <a:r>
              <a:rPr lang="en-AU" sz="1600" dirty="0">
                <a:solidFill>
                  <a:schemeClr val="tx1"/>
                </a:solidFill>
                <a:cs typeface="Arial" pitchFamily="34" charset="0"/>
              </a:rPr>
              <a:t>, Neto; Langmuir 2011, 27, 6712-6719</a:t>
            </a:r>
          </a:p>
        </p:txBody>
      </p:sp>
    </p:spTree>
    <p:extLst>
      <p:ext uri="{BB962C8B-B14F-4D97-AF65-F5344CB8AC3E}">
        <p14:creationId xmlns:p14="http://schemas.microsoft.com/office/powerpoint/2010/main" val="1620442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42" grpId="0" autoUpdateAnimBg="0"/>
      <p:bldP spid="2" grpId="0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Slip measurements</a:t>
            </a:r>
          </a:p>
        </p:txBody>
      </p:sp>
      <p:sp>
        <p:nvSpPr>
          <p:cNvPr id="614403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14325" y="1390650"/>
            <a:ext cx="8451850" cy="4660900"/>
          </a:xfrm>
        </p:spPr>
        <p:txBody>
          <a:bodyPr lIns="91440">
            <a:normAutofit/>
          </a:bodyPr>
          <a:lstStyle/>
          <a:p>
            <a:pPr eaLnBrk="1" hangingPunct="1">
              <a:spcBef>
                <a:spcPct val="50000"/>
              </a:spcBef>
              <a:buFontTx/>
              <a:buBlip>
                <a:blip r:embed="rId2"/>
              </a:buBlip>
              <a:defRPr/>
            </a:pPr>
            <a:r>
              <a:rPr lang="en-AU" altLang="zh-CN" sz="2000" dirty="0">
                <a:ea typeface="SimSun" charset="0"/>
                <a:cs typeface="SimSun" charset="0"/>
              </a:rPr>
              <a:t> Over the past 15 years there has been a lot of evidence for slip.</a:t>
            </a:r>
          </a:p>
          <a:p>
            <a:pPr eaLnBrk="1" hangingPunct="1">
              <a:spcBef>
                <a:spcPct val="50000"/>
              </a:spcBef>
              <a:buFontTx/>
              <a:buBlip>
                <a:blip r:embed="rId2"/>
              </a:buBlip>
              <a:defRPr/>
            </a:pPr>
            <a:r>
              <a:rPr lang="en-AU" altLang="zh-CN" sz="2000" dirty="0">
                <a:ea typeface="SimSun" charset="0"/>
                <a:cs typeface="SimSun" charset="0"/>
              </a:rPr>
              <a:t>Colloid probe AFM remains one of the best techniques to measure slip.</a:t>
            </a:r>
            <a:r>
              <a:rPr lang="en-AU" altLang="zh-CN" sz="2000" baseline="30000" dirty="0">
                <a:ea typeface="SimSun" charset="0"/>
                <a:cs typeface="SimSun" charset="0"/>
              </a:rPr>
              <a:t>1,2,3,4</a:t>
            </a:r>
          </a:p>
          <a:p>
            <a:pPr>
              <a:buBlip>
                <a:blip r:embed="rId2"/>
              </a:buBlip>
              <a:defRPr/>
            </a:pPr>
            <a:r>
              <a:rPr lang="en-US" altLang="zh-CN" sz="2000" dirty="0">
                <a:ea typeface="SimSun" pitchFamily="2" charset="-122"/>
              </a:rPr>
              <a:t>Reproducible  average slip length 11 nm in wettable systems (21</a:t>
            </a:r>
            <a:r>
              <a:rPr lang="en-US" sz="2000" b="1" dirty="0">
                <a:latin typeface="Lucida Grande" charset="0"/>
              </a:rPr>
              <a:t>º</a:t>
            </a:r>
            <a:r>
              <a:rPr lang="en-US" sz="2000" dirty="0">
                <a:ea typeface="Lucida Grande" charset="0"/>
              </a:rPr>
              <a:t>)</a:t>
            </a:r>
            <a:r>
              <a:rPr lang="en-US" sz="2000" baseline="30000" dirty="0">
                <a:ea typeface="Lucida Grande" charset="0"/>
              </a:rPr>
              <a:t>4</a:t>
            </a:r>
            <a:r>
              <a:rPr lang="en-US" sz="2000" b="1" dirty="0">
                <a:latin typeface="Lucida Grande" charset="0"/>
              </a:rPr>
              <a:t> </a:t>
            </a:r>
            <a:r>
              <a:rPr lang="en-US" sz="2000" dirty="0"/>
              <a:t>a</a:t>
            </a:r>
            <a:r>
              <a:rPr lang="en-US" altLang="zh-CN" sz="2000" dirty="0">
                <a:ea typeface="SimSun" pitchFamily="2" charset="-122"/>
              </a:rPr>
              <a:t>nd 45 nm in partially wettable systems (45</a:t>
            </a:r>
            <a:r>
              <a:rPr lang="en-US" sz="2000" b="1" dirty="0">
                <a:latin typeface="Lucida Grande" charset="0"/>
              </a:rPr>
              <a:t>º</a:t>
            </a:r>
            <a:r>
              <a:rPr lang="en-US" sz="2000" dirty="0">
                <a:latin typeface="Lucida Grande" charset="0"/>
              </a:rPr>
              <a:t>)</a:t>
            </a:r>
            <a:r>
              <a:rPr lang="en-US" sz="2000" baseline="30000" dirty="0">
                <a:latin typeface="Lucida Grande" charset="0"/>
              </a:rPr>
              <a:t>2</a:t>
            </a:r>
            <a:endParaRPr lang="en-US" altLang="zh-CN" sz="2000" baseline="30000" dirty="0">
              <a:ea typeface="SimSun" pitchFamily="2" charset="-122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1000393" y="5373216"/>
            <a:ext cx="4877298" cy="1077218"/>
            <a:chOff x="971600" y="5517232"/>
            <a:chExt cx="4877298" cy="1077218"/>
          </a:xfrm>
        </p:grpSpPr>
        <p:sp>
          <p:nvSpPr>
            <p:cNvPr id="4" name="TextBox 68"/>
            <p:cNvSpPr txBox="1">
              <a:spLocks noChangeArrowheads="1"/>
            </p:cNvSpPr>
            <p:nvPr/>
          </p:nvSpPr>
          <p:spPr bwMode="auto">
            <a:xfrm>
              <a:off x="976410" y="5517232"/>
              <a:ext cx="4872488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endParaRPr lang="en-AU" sz="1600" dirty="0">
                <a:solidFill>
                  <a:schemeClr val="tx1"/>
                </a:solidFill>
                <a:cs typeface="Arial" pitchFamily="34" charset="0"/>
              </a:endParaRPr>
            </a:p>
            <a:p>
              <a:pPr eaLnBrk="1" hangingPunct="1"/>
              <a:r>
                <a:rPr lang="en-AU" sz="1600" dirty="0">
                  <a:solidFill>
                    <a:schemeClr val="tx1"/>
                  </a:solidFill>
                  <a:cs typeface="Arial" pitchFamily="34" charset="0"/>
                </a:rPr>
                <a:t>2. Zhu, Attard, Neto; </a:t>
              </a:r>
              <a:r>
                <a:rPr lang="en-AU" sz="1600" i="1" dirty="0">
                  <a:solidFill>
                    <a:schemeClr val="tx1"/>
                  </a:solidFill>
                  <a:cs typeface="Arial" pitchFamily="34" charset="0"/>
                </a:rPr>
                <a:t>Langmuir</a:t>
              </a:r>
              <a:r>
                <a:rPr lang="en-AU" sz="1600" dirty="0">
                  <a:solidFill>
                    <a:schemeClr val="tx1"/>
                  </a:solidFill>
                  <a:cs typeface="Arial" pitchFamily="34" charset="0"/>
                </a:rPr>
                <a:t> 2011, 27, 6712-6719</a:t>
              </a:r>
            </a:p>
            <a:p>
              <a:r>
                <a:rPr lang="en-AU" sz="1600" dirty="0">
                  <a:solidFill>
                    <a:schemeClr val="tx1"/>
                  </a:solidFill>
                  <a:cs typeface="Arial" pitchFamily="34" charset="0"/>
                </a:rPr>
                <a:t>3. Zhu, Attard, Neto</a:t>
              </a:r>
              <a:r>
                <a:rPr lang="en-AU" sz="1600" i="1" dirty="0">
                  <a:solidFill>
                    <a:schemeClr val="tx1"/>
                  </a:solidFill>
                  <a:cs typeface="Arial" pitchFamily="34" charset="0"/>
                </a:rPr>
                <a:t>; Langmuir </a:t>
              </a:r>
              <a:r>
                <a:rPr lang="en-AU" sz="1600" dirty="0">
                  <a:solidFill>
                    <a:schemeClr val="tx1"/>
                  </a:solidFill>
                  <a:cs typeface="Arial" pitchFamily="34" charset="0"/>
                </a:rPr>
                <a:t>2012, 28, 3465-3473</a:t>
              </a:r>
            </a:p>
            <a:p>
              <a:r>
                <a:rPr lang="en-AU" sz="1600" dirty="0">
                  <a:solidFill>
                    <a:schemeClr val="tx1"/>
                  </a:solidFill>
                  <a:cs typeface="Arial" pitchFamily="34" charset="0"/>
                </a:rPr>
                <a:t>4. Zhu, Attard, Neto</a:t>
              </a:r>
              <a:r>
                <a:rPr lang="en-AU" sz="1600" i="1" dirty="0">
                  <a:solidFill>
                    <a:schemeClr val="tx1"/>
                  </a:solidFill>
                  <a:cs typeface="Arial" pitchFamily="34" charset="0"/>
                </a:rPr>
                <a:t>; Langmuir </a:t>
              </a:r>
              <a:r>
                <a:rPr lang="en-AU" sz="1600" dirty="0">
                  <a:solidFill>
                    <a:schemeClr val="tx1"/>
                  </a:solidFill>
                  <a:cs typeface="Arial" pitchFamily="34" charset="0"/>
                </a:rPr>
                <a:t>2012, 28, 7768-7774</a:t>
              </a:r>
            </a:p>
          </p:txBody>
        </p:sp>
        <p:sp>
          <p:nvSpPr>
            <p:cNvPr id="6" name="TextBox 68"/>
            <p:cNvSpPr txBox="1">
              <a:spLocks noChangeArrowheads="1"/>
            </p:cNvSpPr>
            <p:nvPr/>
          </p:nvSpPr>
          <p:spPr bwMode="auto">
            <a:xfrm>
              <a:off x="971600" y="5517232"/>
              <a:ext cx="4799519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AU" sz="1600" dirty="0">
                  <a:solidFill>
                    <a:schemeClr val="tx1"/>
                  </a:solidFill>
                  <a:cs typeface="Arial" pitchFamily="34" charset="0"/>
                </a:rPr>
                <a:t>1.Zhu, Attard, Neto; </a:t>
              </a:r>
              <a:r>
                <a:rPr lang="en-AU" sz="1600" i="1" dirty="0">
                  <a:solidFill>
                    <a:schemeClr val="tx1"/>
                  </a:solidFill>
                  <a:cs typeface="Arial" pitchFamily="34" charset="0"/>
                </a:rPr>
                <a:t>Langmuir</a:t>
              </a:r>
              <a:r>
                <a:rPr lang="en-AU" sz="1600" dirty="0">
                  <a:solidFill>
                    <a:schemeClr val="tx1"/>
                  </a:solidFill>
                  <a:cs typeface="Arial" pitchFamily="34" charset="0"/>
                </a:rPr>
                <a:t> 2011, 27, 6701-6711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69077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44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03" grpId="0" build="p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 slip -  grafted polymer brushes</a:t>
            </a:r>
          </a:p>
        </p:txBody>
      </p:sp>
      <p:pic>
        <p:nvPicPr>
          <p:cNvPr id="44034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393"/>
          <a:stretch>
            <a:fillRect/>
          </a:stretch>
        </p:blipFill>
        <p:spPr bwMode="auto">
          <a:xfrm>
            <a:off x="755576" y="1435100"/>
            <a:ext cx="6375400" cy="4679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TextBox 5"/>
          <p:cNvSpPr txBox="1">
            <a:spLocks noChangeArrowheads="1"/>
          </p:cNvSpPr>
          <p:nvPr/>
        </p:nvSpPr>
        <p:spPr bwMode="auto">
          <a:xfrm>
            <a:off x="4806876" y="4368800"/>
            <a:ext cx="939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>
                <a:solidFill>
                  <a:srgbClr val="0000FF"/>
                </a:solidFill>
              </a:rPr>
              <a:t>no-slip</a:t>
            </a:r>
          </a:p>
        </p:txBody>
      </p:sp>
      <p:sp>
        <p:nvSpPr>
          <p:cNvPr id="44036" name="TextBox 2"/>
          <p:cNvSpPr txBox="1">
            <a:spLocks noChangeArrowheads="1"/>
          </p:cNvSpPr>
          <p:nvPr/>
        </p:nvSpPr>
        <p:spPr bwMode="auto">
          <a:xfrm>
            <a:off x="3592438" y="4805363"/>
            <a:ext cx="569913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>
                <a:solidFill>
                  <a:srgbClr val="FF0000"/>
                </a:solidFill>
              </a:rPr>
              <a:t>slip</a:t>
            </a:r>
          </a:p>
        </p:txBody>
      </p:sp>
      <p:sp>
        <p:nvSpPr>
          <p:cNvPr id="44037" name="Rectangle 1"/>
          <p:cNvSpPr>
            <a:spLocks noChangeArrowheads="1"/>
          </p:cNvSpPr>
          <p:nvPr/>
        </p:nvSpPr>
        <p:spPr bwMode="auto">
          <a:xfrm>
            <a:off x="6881813" y="1700808"/>
            <a:ext cx="205422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800" dirty="0">
                <a:solidFill>
                  <a:srgbClr val="000000"/>
                </a:solidFill>
              </a:rPr>
              <a:t>Dynamic force curves captured at 40 um/s and in viscous sucrose solution</a:t>
            </a:r>
          </a:p>
        </p:txBody>
      </p:sp>
      <p:grpSp>
        <p:nvGrpSpPr>
          <p:cNvPr id="44038" name="Group 11"/>
          <p:cNvGrpSpPr>
            <a:grpSpLocks/>
          </p:cNvGrpSpPr>
          <p:nvPr/>
        </p:nvGrpSpPr>
        <p:grpSpPr bwMode="auto">
          <a:xfrm>
            <a:off x="6915150" y="3746500"/>
            <a:ext cx="1612900" cy="2927350"/>
            <a:chOff x="176852" y="3007297"/>
            <a:chExt cx="2032947" cy="3717925"/>
          </a:xfrm>
        </p:grpSpPr>
        <p:pic>
          <p:nvPicPr>
            <p:cNvPr id="44040" name="Picture 2" descr="C:\Users\tom\Dropbox\PhD\presentations\2012\ACSSSC\slip schema3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8428" r="22688"/>
            <a:stretch>
              <a:fillRect/>
            </a:stretch>
          </p:blipFill>
          <p:spPr bwMode="auto">
            <a:xfrm>
              <a:off x="176852" y="3007297"/>
              <a:ext cx="2009670" cy="37179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1833624" y="5160629"/>
              <a:ext cx="376175" cy="102827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8147050" y="5389563"/>
            <a:ext cx="1350963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800" i="1">
                <a:solidFill>
                  <a:srgbClr val="000000"/>
                </a:solidFill>
              </a:rPr>
              <a:t>b</a:t>
            </a:r>
            <a:r>
              <a:rPr lang="en-US" sz="1800">
                <a:solidFill>
                  <a:srgbClr val="000000"/>
                </a:solidFill>
              </a:rPr>
              <a:t>=26 nm </a:t>
            </a:r>
          </a:p>
          <a:p>
            <a:r>
              <a:rPr lang="en-US" sz="1800">
                <a:solidFill>
                  <a:srgbClr val="000000"/>
                </a:solidFill>
              </a:rPr>
              <a:t>± 3 nm</a:t>
            </a:r>
          </a:p>
        </p:txBody>
      </p:sp>
      <p:pic>
        <p:nvPicPr>
          <p:cNvPr id="11" name="Picture 150" descr="Eric_Charrault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604" y="76200"/>
            <a:ext cx="735876" cy="10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51"/>
          <p:cNvSpPr txBox="1">
            <a:spLocks noChangeArrowheads="1"/>
          </p:cNvSpPr>
          <p:nvPr/>
        </p:nvSpPr>
        <p:spPr bwMode="auto">
          <a:xfrm>
            <a:off x="7277893" y="1156200"/>
            <a:ext cx="19034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sz="1800" dirty="0">
                <a:solidFill>
                  <a:srgbClr val="000000"/>
                </a:solidFill>
              </a:rPr>
              <a:t>Dr Eric Charrault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03556" y="6457890"/>
            <a:ext cx="65006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</a:rPr>
              <a:t>Charrault</a:t>
            </a:r>
            <a:r>
              <a:rPr lang="en-US" dirty="0">
                <a:solidFill>
                  <a:srgbClr val="000000"/>
                </a:solidFill>
              </a:rPr>
              <a:t>, Lee, Neto, </a:t>
            </a:r>
            <a:r>
              <a:rPr lang="en-US" i="1" dirty="0">
                <a:solidFill>
                  <a:srgbClr val="000000"/>
                </a:solidFill>
              </a:rPr>
              <a:t>Soft Matter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b="1" dirty="0">
                <a:solidFill>
                  <a:srgbClr val="000000"/>
                </a:solidFill>
              </a:rPr>
              <a:t>12</a:t>
            </a:r>
            <a:r>
              <a:rPr lang="en-US" dirty="0">
                <a:solidFill>
                  <a:srgbClr val="000000"/>
                </a:solidFill>
              </a:rPr>
              <a:t>, 1906-1914 (2016).</a:t>
            </a:r>
            <a:endParaRPr lang="en-A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865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Interpreting </a:t>
            </a:r>
            <a:r>
              <a:rPr lang="en-US" altLang="en-US"/>
              <a:t>‘</a:t>
            </a:r>
            <a:r>
              <a:rPr lang="en-US"/>
              <a:t>Slip</a:t>
            </a:r>
            <a:r>
              <a:rPr lang="en-US" altLang="en-US"/>
              <a:t>’</a:t>
            </a:r>
            <a:r>
              <a:rPr lang="en-US"/>
              <a:t> on Polymer Brushes</a:t>
            </a:r>
          </a:p>
        </p:txBody>
      </p:sp>
      <p:pic>
        <p:nvPicPr>
          <p:cNvPr id="47106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8" y="1598613"/>
            <a:ext cx="4608512" cy="4732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7" name="TextBox 3"/>
          <p:cNvSpPr txBox="1">
            <a:spLocks noChangeArrowheads="1"/>
          </p:cNvSpPr>
          <p:nvPr/>
        </p:nvSpPr>
        <p:spPr bwMode="auto">
          <a:xfrm>
            <a:off x="3995936" y="1268711"/>
            <a:ext cx="280237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sz="2400" dirty="0">
                <a:solidFill>
                  <a:srgbClr val="000000"/>
                </a:solidFill>
              </a:rPr>
              <a:t>Short chain PEG1k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4248150" y="1719263"/>
            <a:ext cx="177958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i="1" dirty="0">
                <a:solidFill>
                  <a:srgbClr val="000000"/>
                </a:solidFill>
              </a:rPr>
              <a:t>b</a:t>
            </a:r>
            <a:r>
              <a:rPr lang="en-US" dirty="0">
                <a:solidFill>
                  <a:srgbClr val="000000"/>
                </a:solidFill>
              </a:rPr>
              <a:t> = 16 ± 4 nm</a:t>
            </a:r>
          </a:p>
          <a:p>
            <a:r>
              <a:rPr lang="en-US" i="1" dirty="0">
                <a:solidFill>
                  <a:srgbClr val="000000"/>
                </a:solidFill>
              </a:rPr>
              <a:t>L </a:t>
            </a:r>
            <a:r>
              <a:rPr lang="en-US" dirty="0">
                <a:solidFill>
                  <a:srgbClr val="000000"/>
                </a:solidFill>
              </a:rPr>
              <a:t>≈ 3 nm</a:t>
            </a:r>
          </a:p>
          <a:p>
            <a:r>
              <a:rPr lang="en-US" i="1" dirty="0" err="1">
                <a:solidFill>
                  <a:srgbClr val="000000"/>
                </a:solidFill>
              </a:rPr>
              <a:t>r</a:t>
            </a:r>
            <a:r>
              <a:rPr lang="en-US" baseline="-25000" dirty="0" err="1">
                <a:solidFill>
                  <a:srgbClr val="000000"/>
                </a:solidFill>
              </a:rPr>
              <a:t>max</a:t>
            </a:r>
            <a:r>
              <a:rPr lang="en-US" dirty="0">
                <a:solidFill>
                  <a:srgbClr val="000000"/>
                </a:solidFill>
              </a:rPr>
              <a:t> ≈ 10 nm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816350" y="3971925"/>
            <a:ext cx="3009157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sz="2400" dirty="0">
                <a:solidFill>
                  <a:srgbClr val="000000"/>
                </a:solidFill>
              </a:rPr>
              <a:t>Long chain PEG30k </a:t>
            </a:r>
          </a:p>
          <a:p>
            <a:r>
              <a:rPr lang="en-US" i="1" dirty="0">
                <a:solidFill>
                  <a:srgbClr val="000000"/>
                </a:solidFill>
              </a:rPr>
              <a:t>b</a:t>
            </a:r>
            <a:r>
              <a:rPr lang="en-US" dirty="0">
                <a:solidFill>
                  <a:srgbClr val="000000"/>
                </a:solidFill>
              </a:rPr>
              <a:t> = 25 ± 3 nm</a:t>
            </a:r>
          </a:p>
          <a:p>
            <a:r>
              <a:rPr lang="en-US" i="1" dirty="0">
                <a:solidFill>
                  <a:srgbClr val="000000"/>
                </a:solidFill>
              </a:rPr>
              <a:t>L </a:t>
            </a:r>
            <a:r>
              <a:rPr lang="en-US" dirty="0">
                <a:solidFill>
                  <a:srgbClr val="000000"/>
                </a:solidFill>
              </a:rPr>
              <a:t>≈ 50 nm</a:t>
            </a:r>
          </a:p>
          <a:p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47110" name="TextBox 1"/>
          <p:cNvSpPr txBox="1">
            <a:spLocks noChangeArrowheads="1"/>
          </p:cNvSpPr>
          <p:nvPr/>
        </p:nvSpPr>
        <p:spPr bwMode="auto">
          <a:xfrm>
            <a:off x="3621088" y="5100638"/>
            <a:ext cx="2266950" cy="4000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Penetration length</a:t>
            </a:r>
          </a:p>
        </p:txBody>
      </p:sp>
      <p:sp>
        <p:nvSpPr>
          <p:cNvPr id="47111" name="TextBox 9"/>
          <p:cNvSpPr txBox="1">
            <a:spLocks noChangeArrowheads="1"/>
          </p:cNvSpPr>
          <p:nvPr/>
        </p:nvSpPr>
        <p:spPr bwMode="auto">
          <a:xfrm>
            <a:off x="3624263" y="5708650"/>
            <a:ext cx="2179637" cy="4000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>
                <a:solidFill>
                  <a:srgbClr val="000000"/>
                </a:solidFill>
              </a:rPr>
              <a:t>Stagnation length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-39687" y="3788410"/>
            <a:ext cx="8789987" cy="2663825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endParaRPr lang="en-US">
              <a:solidFill>
                <a:srgbClr val="000000"/>
              </a:solidFill>
            </a:endParaRPr>
          </a:p>
        </p:txBody>
      </p:sp>
      <p:grpSp>
        <p:nvGrpSpPr>
          <p:cNvPr id="47114" name="Group 2"/>
          <p:cNvGrpSpPr>
            <a:grpSpLocks/>
          </p:cNvGrpSpPr>
          <p:nvPr/>
        </p:nvGrpSpPr>
        <p:grpSpPr bwMode="auto">
          <a:xfrm>
            <a:off x="6510338" y="1624013"/>
            <a:ext cx="2633662" cy="2089150"/>
            <a:chOff x="6510791" y="1623575"/>
            <a:chExt cx="2633209" cy="2089751"/>
          </a:xfrm>
        </p:grpSpPr>
        <p:pic>
          <p:nvPicPr>
            <p:cNvPr id="4711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11" t="3160" b="51744"/>
            <a:stretch>
              <a:fillRect/>
            </a:stretch>
          </p:blipFill>
          <p:spPr bwMode="auto">
            <a:xfrm>
              <a:off x="6510791" y="1623575"/>
              <a:ext cx="2633209" cy="20897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47117" name="Group 1"/>
            <p:cNvGrpSpPr>
              <a:grpSpLocks/>
            </p:cNvGrpSpPr>
            <p:nvPr/>
          </p:nvGrpSpPr>
          <p:grpSpPr bwMode="auto">
            <a:xfrm>
              <a:off x="7757675" y="3271038"/>
              <a:ext cx="869950" cy="397275"/>
              <a:chOff x="-2258524" y="3930113"/>
              <a:chExt cx="869950" cy="397275"/>
            </a:xfrm>
          </p:grpSpPr>
          <p:sp>
            <p:nvSpPr>
              <p:cNvPr id="47118" name="Rectangle 11"/>
              <p:cNvSpPr>
                <a:spLocks noChangeArrowheads="1"/>
              </p:cNvSpPr>
              <p:nvPr/>
            </p:nvSpPr>
            <p:spPr bwMode="auto">
              <a:xfrm>
                <a:off x="-2198401" y="3987663"/>
                <a:ext cx="746125" cy="33972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47119" name="Group 12"/>
              <p:cNvGrpSpPr>
                <a:grpSpLocks/>
              </p:cNvGrpSpPr>
              <p:nvPr/>
            </p:nvGrpSpPr>
            <p:grpSpPr bwMode="auto">
              <a:xfrm>
                <a:off x="-2258524" y="3930113"/>
                <a:ext cx="869950" cy="339725"/>
                <a:chOff x="2015066" y="2810934"/>
                <a:chExt cx="869048" cy="338554"/>
              </a:xfrm>
            </p:grpSpPr>
            <p:sp>
              <p:nvSpPr>
                <p:cNvPr id="47120" name="TextBox 10"/>
                <p:cNvSpPr txBox="1">
                  <a:spLocks noChangeArrowheads="1"/>
                </p:cNvSpPr>
                <p:nvPr/>
              </p:nvSpPr>
              <p:spPr bwMode="auto">
                <a:xfrm>
                  <a:off x="2015066" y="2810934"/>
                  <a:ext cx="869048" cy="33855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defRPr sz="2000">
                      <a:solidFill>
                        <a:srgbClr val="FFFFCC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2000">
                      <a:solidFill>
                        <a:srgbClr val="FFFFCC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2000">
                      <a:solidFill>
                        <a:srgbClr val="FFFFCC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2000">
                      <a:solidFill>
                        <a:srgbClr val="FFFFCC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2000">
                      <a:solidFill>
                        <a:srgbClr val="FFFFCC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rgbClr val="FFFFCC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rgbClr val="FFFFCC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rgbClr val="FFFFCC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000">
                      <a:solidFill>
                        <a:srgbClr val="FFFFCC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r>
                    <a:rPr lang="en-US" sz="1600">
                      <a:solidFill>
                        <a:srgbClr val="000000"/>
                      </a:solidFill>
                    </a:rPr>
                    <a:t>400 nm</a:t>
                  </a:r>
                </a:p>
              </p:txBody>
            </p:sp>
            <p:cxnSp>
              <p:nvCxnSpPr>
                <p:cNvPr id="30" name="Straight Connector 29"/>
                <p:cNvCxnSpPr>
                  <a:cxnSpLocks noChangeShapeType="1"/>
                </p:cNvCxnSpPr>
                <p:nvPr/>
              </p:nvCxnSpPr>
              <p:spPr bwMode="auto">
                <a:xfrm>
                  <a:off x="2226623" y="3134593"/>
                  <a:ext cx="439206" cy="0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cxnSp>
          </p:grpSp>
        </p:grpSp>
      </p:grp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25413" y="3721100"/>
            <a:ext cx="86248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dirty="0">
                <a:solidFill>
                  <a:srgbClr val="000000"/>
                </a:solidFill>
              </a:rPr>
              <a:t>Slip of similar magnitude to the roughness: flow within the surface features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03556" y="6457890"/>
            <a:ext cx="65006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</a:rPr>
              <a:t>Charrault</a:t>
            </a:r>
            <a:r>
              <a:rPr lang="en-US" dirty="0">
                <a:solidFill>
                  <a:srgbClr val="000000"/>
                </a:solidFill>
              </a:rPr>
              <a:t>, Lee, Neto, </a:t>
            </a:r>
            <a:r>
              <a:rPr lang="en-US" i="1" dirty="0">
                <a:solidFill>
                  <a:srgbClr val="000000"/>
                </a:solidFill>
              </a:rPr>
              <a:t>Soft Matter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b="1" dirty="0">
                <a:solidFill>
                  <a:srgbClr val="000000"/>
                </a:solidFill>
              </a:rPr>
              <a:t>12</a:t>
            </a:r>
            <a:r>
              <a:rPr lang="en-US" dirty="0">
                <a:solidFill>
                  <a:srgbClr val="000000"/>
                </a:solidFill>
              </a:rPr>
              <a:t>, 1906-1914 (2016).</a:t>
            </a:r>
            <a:endParaRPr lang="en-A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1386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 animBg="1"/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>
                <a:cs typeface="Arial" pitchFamily="34" charset="0"/>
              </a:rPr>
              <a:t>Our Approach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4582161" y="3959225"/>
            <a:ext cx="4708813" cy="2506663"/>
            <a:chOff x="200669" y="4005263"/>
            <a:chExt cx="4708056" cy="2505779"/>
          </a:xfrm>
        </p:grpSpPr>
        <p:pic>
          <p:nvPicPr>
            <p:cNvPr id="25620" name="Picture 4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41484" y="4711042"/>
              <a:ext cx="2914899" cy="180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21" name="TextBox 9"/>
            <p:cNvSpPr txBox="1">
              <a:spLocks noChangeArrowheads="1"/>
            </p:cNvSpPr>
            <p:nvPr/>
          </p:nvSpPr>
          <p:spPr bwMode="auto">
            <a:xfrm>
              <a:off x="244475" y="4005263"/>
              <a:ext cx="4173538" cy="36988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AU" sz="1800" b="1">
                  <a:solidFill>
                    <a:schemeClr val="tx1"/>
                  </a:solidFill>
                  <a:cs typeface="Arial" pitchFamily="34" charset="0"/>
                </a:rPr>
                <a:t>Symmetric and asymmetric systems</a:t>
              </a:r>
            </a:p>
          </p:txBody>
        </p:sp>
        <p:sp>
          <p:nvSpPr>
            <p:cNvPr id="25622" name="TextBox 45"/>
            <p:cNvSpPr txBox="1">
              <a:spLocks noChangeArrowheads="1"/>
            </p:cNvSpPr>
            <p:nvPr/>
          </p:nvSpPr>
          <p:spPr bwMode="auto">
            <a:xfrm>
              <a:off x="200669" y="4365625"/>
              <a:ext cx="4708056" cy="3384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AU" sz="1600" i="1" dirty="0">
                  <a:solidFill>
                    <a:schemeClr val="tx1"/>
                  </a:solidFill>
                  <a:cs typeface="Arial" pitchFamily="34" charset="0"/>
                </a:rPr>
                <a:t>Zhu, </a:t>
              </a:r>
              <a:r>
                <a:rPr lang="en-AU" sz="1600" i="1" dirty="0" err="1">
                  <a:solidFill>
                    <a:schemeClr val="tx1"/>
                  </a:solidFill>
                  <a:cs typeface="Arial" pitchFamily="34" charset="0"/>
                </a:rPr>
                <a:t>Attard</a:t>
              </a:r>
              <a:r>
                <a:rPr lang="en-AU" sz="1600" i="1" dirty="0">
                  <a:solidFill>
                    <a:schemeClr val="tx1"/>
                  </a:solidFill>
                  <a:cs typeface="Arial" pitchFamily="34" charset="0"/>
                </a:rPr>
                <a:t>, Neto; Langmuir 2012, 28, 7768-7774</a:t>
              </a:r>
            </a:p>
          </p:txBody>
        </p:sp>
      </p:grpSp>
      <p:cxnSp>
        <p:nvCxnSpPr>
          <p:cNvPr id="36" name="Straight Connector 35"/>
          <p:cNvCxnSpPr/>
          <p:nvPr/>
        </p:nvCxnSpPr>
        <p:spPr>
          <a:xfrm flipH="1">
            <a:off x="-5578475" y="5091113"/>
            <a:ext cx="3016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4445000" y="1231900"/>
            <a:ext cx="4880232" cy="1822450"/>
            <a:chOff x="4445000" y="1232547"/>
            <a:chExt cx="4880232" cy="1821610"/>
          </a:xfrm>
        </p:grpSpPr>
        <p:sp>
          <p:nvSpPr>
            <p:cNvPr id="25617" name="TextBox 21"/>
            <p:cNvSpPr txBox="1">
              <a:spLocks noChangeArrowheads="1"/>
            </p:cNvSpPr>
            <p:nvPr/>
          </p:nvSpPr>
          <p:spPr bwMode="auto">
            <a:xfrm>
              <a:off x="4617829" y="1232547"/>
              <a:ext cx="4108450" cy="36830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AU" sz="1800" b="1">
                  <a:solidFill>
                    <a:schemeClr val="tx1"/>
                  </a:solidFill>
                  <a:cs typeface="Arial" pitchFamily="34" charset="0"/>
                </a:rPr>
                <a:t>Best practice experimental protocol</a:t>
              </a:r>
            </a:p>
          </p:txBody>
        </p:sp>
        <p:sp>
          <p:nvSpPr>
            <p:cNvPr id="25618" name="TextBox 43"/>
            <p:cNvSpPr txBox="1">
              <a:spLocks noChangeArrowheads="1"/>
            </p:cNvSpPr>
            <p:nvPr/>
          </p:nvSpPr>
          <p:spPr bwMode="auto">
            <a:xfrm>
              <a:off x="4445000" y="2038494"/>
              <a:ext cx="4699000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285750" indent="-28575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buFont typeface="Arial" pitchFamily="34" charset="0"/>
                <a:buChar char="•"/>
              </a:pPr>
              <a:r>
                <a:rPr lang="en-AU">
                  <a:solidFill>
                    <a:schemeClr val="tx1"/>
                  </a:solidFill>
                  <a:cs typeface="Arial" pitchFamily="34" charset="0"/>
                </a:rPr>
                <a:t>Elimination of the virtual deflection</a:t>
              </a:r>
            </a:p>
            <a:p>
              <a:pPr eaLnBrk="1" hangingPunct="1">
                <a:buFont typeface="Arial" pitchFamily="34" charset="0"/>
                <a:buChar char="•"/>
              </a:pPr>
              <a:r>
                <a:rPr lang="en-AU">
                  <a:solidFill>
                    <a:schemeClr val="tx1"/>
                  </a:solidFill>
                  <a:cs typeface="Arial" pitchFamily="34" charset="0"/>
                </a:rPr>
                <a:t>Care to recognise nanoparticles</a:t>
              </a:r>
            </a:p>
            <a:p>
              <a:pPr eaLnBrk="1" hangingPunct="1">
                <a:buFont typeface="Arial" pitchFamily="34" charset="0"/>
                <a:buChar char="•"/>
              </a:pPr>
              <a:r>
                <a:rPr lang="en-AU">
                  <a:solidFill>
                    <a:schemeClr val="tx1"/>
                  </a:solidFill>
                  <a:cs typeface="Arial" pitchFamily="34" charset="0"/>
                </a:rPr>
                <a:t>Repeated measurements</a:t>
              </a:r>
            </a:p>
          </p:txBody>
        </p:sp>
        <p:sp>
          <p:nvSpPr>
            <p:cNvPr id="25619" name="TextBox 68"/>
            <p:cNvSpPr txBox="1">
              <a:spLocks noChangeArrowheads="1"/>
            </p:cNvSpPr>
            <p:nvPr/>
          </p:nvSpPr>
          <p:spPr bwMode="auto">
            <a:xfrm>
              <a:off x="4631647" y="1636198"/>
              <a:ext cx="4693585" cy="3383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AU" sz="1600" i="1" dirty="0">
                  <a:solidFill>
                    <a:schemeClr val="tx1"/>
                  </a:solidFill>
                  <a:cs typeface="Arial" pitchFamily="34" charset="0"/>
                </a:rPr>
                <a:t>Zhu, </a:t>
              </a:r>
              <a:r>
                <a:rPr lang="en-AU" sz="1600" i="1" dirty="0" err="1">
                  <a:solidFill>
                    <a:schemeClr val="tx1"/>
                  </a:solidFill>
                  <a:cs typeface="Arial" pitchFamily="34" charset="0"/>
                </a:rPr>
                <a:t>Attard</a:t>
              </a:r>
              <a:r>
                <a:rPr lang="en-AU" sz="1600" i="1" dirty="0">
                  <a:solidFill>
                    <a:schemeClr val="tx1"/>
                  </a:solidFill>
                  <a:cs typeface="Arial" pitchFamily="34" charset="0"/>
                </a:rPr>
                <a:t>, Neto; Langmuir 2011, 27, 6712-6719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-32768" y="3959225"/>
            <a:ext cx="4708814" cy="2593975"/>
            <a:chOff x="4707058" y="3995738"/>
            <a:chExt cx="4707924" cy="2593975"/>
          </a:xfrm>
        </p:grpSpPr>
        <p:pic>
          <p:nvPicPr>
            <p:cNvPr id="25614" name="Picture 4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02164" y="4789260"/>
              <a:ext cx="2330550" cy="18004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15" name="TextBox 18"/>
            <p:cNvSpPr txBox="1">
              <a:spLocks noChangeArrowheads="1"/>
            </p:cNvSpPr>
            <p:nvPr/>
          </p:nvSpPr>
          <p:spPr bwMode="auto">
            <a:xfrm>
              <a:off x="5599127" y="3995738"/>
              <a:ext cx="2736624" cy="369980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AU" sz="1800" b="1">
                  <a:solidFill>
                    <a:schemeClr val="tx1"/>
                  </a:solidFill>
                  <a:cs typeface="Arial" pitchFamily="34" charset="0"/>
                </a:rPr>
                <a:t>Shear-rate dependence</a:t>
              </a:r>
            </a:p>
          </p:txBody>
        </p:sp>
        <p:sp>
          <p:nvSpPr>
            <p:cNvPr id="25616" name="TextBox 49"/>
            <p:cNvSpPr txBox="1">
              <a:spLocks noChangeArrowheads="1"/>
            </p:cNvSpPr>
            <p:nvPr/>
          </p:nvSpPr>
          <p:spPr bwMode="auto">
            <a:xfrm>
              <a:off x="4707058" y="4463945"/>
              <a:ext cx="4707924" cy="338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r" eaLnBrk="1" hangingPunct="1"/>
              <a:r>
                <a:rPr lang="en-AU" sz="1600" i="1" dirty="0">
                  <a:solidFill>
                    <a:schemeClr val="tx1"/>
                  </a:solidFill>
                  <a:cs typeface="Arial" pitchFamily="34" charset="0"/>
                </a:rPr>
                <a:t>Zhu, </a:t>
              </a:r>
              <a:r>
                <a:rPr lang="en-AU" sz="1600" i="1" dirty="0" err="1">
                  <a:solidFill>
                    <a:schemeClr val="tx1"/>
                  </a:solidFill>
                  <a:cs typeface="Arial" pitchFamily="34" charset="0"/>
                </a:rPr>
                <a:t>Attard</a:t>
              </a:r>
              <a:r>
                <a:rPr lang="en-AU" sz="1600" i="1" dirty="0">
                  <a:solidFill>
                    <a:schemeClr val="tx1"/>
                  </a:solidFill>
                  <a:cs typeface="Arial" pitchFamily="34" charset="0"/>
                </a:rPr>
                <a:t>, Neto; Langmuir 2012, 28, 3465-3473</a:t>
              </a:r>
            </a:p>
          </p:txBody>
        </p:sp>
      </p:grpSp>
      <p:grpSp>
        <p:nvGrpSpPr>
          <p:cNvPr id="25606" name="Group 1"/>
          <p:cNvGrpSpPr>
            <a:grpSpLocks/>
          </p:cNvGrpSpPr>
          <p:nvPr/>
        </p:nvGrpSpPr>
        <p:grpSpPr bwMode="auto">
          <a:xfrm>
            <a:off x="-393700" y="1231900"/>
            <a:ext cx="5475654" cy="3043238"/>
            <a:chOff x="-394020" y="1231900"/>
            <a:chExt cx="5475655" cy="3043238"/>
          </a:xfrm>
        </p:grpSpPr>
        <p:sp>
          <p:nvSpPr>
            <p:cNvPr id="25607" name="TextBox 66"/>
            <p:cNvSpPr txBox="1">
              <a:spLocks noChangeArrowheads="1"/>
            </p:cNvSpPr>
            <p:nvPr/>
          </p:nvSpPr>
          <p:spPr bwMode="auto">
            <a:xfrm>
              <a:off x="27552" y="1596173"/>
              <a:ext cx="4678358" cy="338554"/>
            </a:xfrm>
            <a:prstGeom prst="rect">
              <a:avLst/>
            </a:prstGeom>
            <a:solidFill>
              <a:schemeClr val="bg1">
                <a:alpha val="7097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/>
              <a:r>
                <a:rPr lang="en-AU" sz="1600" i="1" dirty="0">
                  <a:solidFill>
                    <a:schemeClr val="tx1"/>
                  </a:solidFill>
                  <a:cs typeface="Arial" pitchFamily="34" charset="0"/>
                </a:rPr>
                <a:t>Zhu, </a:t>
              </a:r>
              <a:r>
                <a:rPr lang="en-AU" sz="1600" i="1" dirty="0" err="1">
                  <a:solidFill>
                    <a:schemeClr val="tx1"/>
                  </a:solidFill>
                  <a:cs typeface="Arial" pitchFamily="34" charset="0"/>
                </a:rPr>
                <a:t>Attard</a:t>
              </a:r>
              <a:r>
                <a:rPr lang="en-AU" sz="1600" i="1" dirty="0">
                  <a:solidFill>
                    <a:schemeClr val="tx1"/>
                  </a:solidFill>
                  <a:cs typeface="Arial" pitchFamily="34" charset="0"/>
                </a:rPr>
                <a:t>, Neto; Langmuir 2011, 27, 6701-6711</a:t>
              </a:r>
            </a:p>
          </p:txBody>
        </p:sp>
        <p:grpSp>
          <p:nvGrpSpPr>
            <p:cNvPr id="25608" name="Group 51"/>
            <p:cNvGrpSpPr>
              <a:grpSpLocks noChangeAspect="1"/>
            </p:cNvGrpSpPr>
            <p:nvPr/>
          </p:nvGrpSpPr>
          <p:grpSpPr bwMode="auto">
            <a:xfrm>
              <a:off x="525937" y="1893887"/>
              <a:ext cx="3471862" cy="1619251"/>
              <a:chOff x="-8898700" y="3123751"/>
              <a:chExt cx="6924675" cy="3133725"/>
            </a:xfrm>
          </p:grpSpPr>
          <p:pic>
            <p:nvPicPr>
              <p:cNvPr id="25611" name="Picture 2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8898700" y="3123751"/>
                <a:ext cx="6924675" cy="31337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5612" name="TextBox 13"/>
              <p:cNvSpPr txBox="1">
                <a:spLocks noChangeArrowheads="1"/>
              </p:cNvSpPr>
              <p:nvPr/>
            </p:nvSpPr>
            <p:spPr bwMode="auto">
              <a:xfrm>
                <a:off x="-6751294" y="3284098"/>
                <a:ext cx="1083236" cy="57410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eaLnBrk="1" hangingPunct="1"/>
                <a:r>
                  <a:rPr lang="en-AU" sz="1400" b="1">
                    <a:solidFill>
                      <a:srgbClr val="C00000"/>
                    </a:solidFill>
                    <a:cs typeface="Arial" pitchFamily="34" charset="0"/>
                  </a:rPr>
                  <a:t>OLD</a:t>
                </a:r>
              </a:p>
            </p:txBody>
          </p:sp>
          <p:sp>
            <p:nvSpPr>
              <p:cNvPr id="25613" name="TextBox 14"/>
              <p:cNvSpPr txBox="1">
                <a:spLocks noChangeArrowheads="1"/>
              </p:cNvSpPr>
              <p:nvPr/>
            </p:nvSpPr>
            <p:spPr bwMode="auto">
              <a:xfrm>
                <a:off x="-3535994" y="3276266"/>
                <a:ext cx="1163430" cy="57410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000">
                    <a:solidFill>
                      <a:srgbClr val="FFFFCC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eaLnBrk="1" hangingPunct="1"/>
                <a:r>
                  <a:rPr lang="en-AU" sz="1400" b="1">
                    <a:solidFill>
                      <a:srgbClr val="002060"/>
                    </a:solidFill>
                    <a:cs typeface="Arial" pitchFamily="34" charset="0"/>
                  </a:rPr>
                  <a:t>NEW</a:t>
                </a:r>
              </a:p>
            </p:txBody>
          </p:sp>
        </p:grpSp>
        <p:sp>
          <p:nvSpPr>
            <p:cNvPr id="25609" name="TextBox 20"/>
            <p:cNvSpPr txBox="1">
              <a:spLocks noChangeArrowheads="1"/>
            </p:cNvSpPr>
            <p:nvPr/>
          </p:nvSpPr>
          <p:spPr bwMode="auto">
            <a:xfrm>
              <a:off x="418781" y="1231900"/>
              <a:ext cx="3686175" cy="36988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accent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>
              <a:lvl1pPr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rgbClr val="FFFFCC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ctr" eaLnBrk="1" hangingPunct="1"/>
              <a:r>
                <a:rPr lang="en-AU" sz="1800" b="1" dirty="0">
                  <a:solidFill>
                    <a:schemeClr val="tx1"/>
                  </a:solidFill>
                  <a:cs typeface="Arial" pitchFamily="34" charset="0"/>
                </a:rPr>
                <a:t>Fit algorithm &amp; drag component</a:t>
              </a:r>
            </a:p>
          </p:txBody>
        </p:sp>
        <p:sp>
          <p:nvSpPr>
            <p:cNvPr id="25610" name="Rectangle 1"/>
            <p:cNvSpPr>
              <a:spLocks noChangeArrowheads="1"/>
            </p:cNvSpPr>
            <p:nvPr/>
          </p:nvSpPr>
          <p:spPr bwMode="auto">
            <a:xfrm>
              <a:off x="-394020" y="3352801"/>
              <a:ext cx="5475655" cy="9223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lvl="1" eaLnBrk="1" hangingPunct="1"/>
              <a:r>
                <a:rPr lang="en-US" sz="1800" dirty="0">
                  <a:solidFill>
                    <a:srgbClr val="000000"/>
                  </a:solidFill>
                </a:rPr>
                <a:t>A </a:t>
              </a:r>
              <a:r>
                <a:rPr lang="ja-JP" altLang="en-US" sz="1800" dirty="0">
                  <a:solidFill>
                    <a:srgbClr val="000000"/>
                  </a:solidFill>
                </a:rPr>
                <a:t>“</a:t>
              </a:r>
              <a:r>
                <a:rPr lang="en-US" altLang="ja-JP" sz="1800" dirty="0">
                  <a:solidFill>
                    <a:srgbClr val="000000"/>
                  </a:solidFill>
                </a:rPr>
                <a:t>blind test</a:t>
              </a:r>
              <a:r>
                <a:rPr lang="ja-JP" altLang="en-US" sz="1800" dirty="0">
                  <a:solidFill>
                    <a:srgbClr val="000000"/>
                  </a:solidFill>
                </a:rPr>
                <a:t>”</a:t>
              </a:r>
              <a:r>
                <a:rPr lang="en-US" altLang="ja-JP" sz="1800" dirty="0">
                  <a:solidFill>
                    <a:srgbClr val="000000"/>
                  </a:solidFill>
                </a:rPr>
                <a:t> reveals error of 2 nm in </a:t>
              </a:r>
              <a:r>
                <a:rPr lang="en-US" altLang="ja-JP" sz="1800" i="1" dirty="0">
                  <a:solidFill>
                    <a:srgbClr val="000000"/>
                  </a:solidFill>
                </a:rPr>
                <a:t>b</a:t>
              </a:r>
              <a:r>
                <a:rPr lang="en-US" altLang="ja-JP" sz="1800" dirty="0">
                  <a:solidFill>
                    <a:srgbClr val="000000"/>
                  </a:solidFill>
                </a:rPr>
                <a:t> and 3 % in </a:t>
              </a:r>
              <a:r>
                <a:rPr lang="en-US" altLang="ja-JP" sz="1800" i="1" dirty="0">
                  <a:solidFill>
                    <a:srgbClr val="000000"/>
                  </a:solidFill>
                </a:rPr>
                <a:t>k; </a:t>
              </a:r>
              <a:r>
                <a:rPr lang="en-US" altLang="ja-JP" sz="1800" dirty="0">
                  <a:solidFill>
                    <a:srgbClr val="000000"/>
                  </a:solidFill>
                </a:rPr>
                <a:t>non-constant drag force on cantilever</a:t>
              </a:r>
            </a:p>
            <a:p>
              <a:pPr lvl="1" eaLnBrk="1" hangingPunct="1"/>
              <a:endParaRPr lang="en-US" sz="1800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62377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DADAE28-2DC4-4E88-8CE5-63B383AE8F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Quantification of intermolecular interactions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D376B40-0653-4EE2-BEB9-33842D70E5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1" y="4331935"/>
            <a:ext cx="8229600" cy="1260000"/>
          </a:xfrm>
        </p:spPr>
        <p:txBody>
          <a:bodyPr/>
          <a:lstStyle/>
          <a:p>
            <a:r>
              <a:rPr lang="en-AU" dirty="0"/>
              <a:t>WCA on gold is 73º ± 1</a:t>
            </a:r>
            <a:endParaRPr lang="pt-BR" dirty="0"/>
          </a:p>
          <a:p>
            <a:r>
              <a:rPr lang="en-AU" dirty="0"/>
              <a:t>No need to have a superhydrophilic coating to achieve underwater superoleophobicity</a:t>
            </a:r>
          </a:p>
          <a:p>
            <a:endParaRPr lang="en-AU" dirty="0"/>
          </a:p>
          <a:p>
            <a:endParaRPr lang="en-AU" b="1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B077988-BBA7-452A-97AE-C83CEDBC5C29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457201" y="3281194"/>
          <a:ext cx="6637033" cy="975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53033">
                  <a:extLst>
                    <a:ext uri="{9D8B030D-6E8A-4147-A177-3AD203B41FA5}">
                      <a16:colId xmlns:a16="http://schemas.microsoft.com/office/drawing/2014/main" val="3731164961"/>
                    </a:ext>
                  </a:extLst>
                </a:gridCol>
                <a:gridCol w="1692000">
                  <a:extLst>
                    <a:ext uri="{9D8B030D-6E8A-4147-A177-3AD203B41FA5}">
                      <a16:colId xmlns:a16="http://schemas.microsoft.com/office/drawing/2014/main" val="2335249391"/>
                    </a:ext>
                  </a:extLst>
                </a:gridCol>
                <a:gridCol w="936000">
                  <a:extLst>
                    <a:ext uri="{9D8B030D-6E8A-4147-A177-3AD203B41FA5}">
                      <a16:colId xmlns:a16="http://schemas.microsoft.com/office/drawing/2014/main" val="3118178449"/>
                    </a:ext>
                  </a:extLst>
                </a:gridCol>
                <a:gridCol w="1656000">
                  <a:extLst>
                    <a:ext uri="{9D8B030D-6E8A-4147-A177-3AD203B41FA5}">
                      <a16:colId xmlns:a16="http://schemas.microsoft.com/office/drawing/2014/main" val="289157789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System</a:t>
                      </a:r>
                      <a:endParaRPr lang="en-AU" sz="16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Hamaker constant (× 10</a:t>
                      </a:r>
                      <a:r>
                        <a:rPr lang="en-AU" sz="1600" baseline="30000" dirty="0">
                          <a:effectLst/>
                        </a:rPr>
                        <a:t>-20</a:t>
                      </a:r>
                      <a:r>
                        <a:rPr lang="en-AU" sz="1600" dirty="0">
                          <a:effectLst/>
                        </a:rPr>
                        <a:t> j)</a:t>
                      </a:r>
                      <a:endParaRPr lang="en-AU" sz="16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Force type</a:t>
                      </a:r>
                      <a:endParaRPr lang="en-AU" sz="16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Stability of the sandwiched layer</a:t>
                      </a:r>
                      <a:endParaRPr lang="en-AU" sz="16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744037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Hexadecane/water/P4VP</a:t>
                      </a:r>
                      <a:endParaRPr lang="en-AU" sz="16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1.21</a:t>
                      </a:r>
                      <a:endParaRPr lang="en-AU" sz="16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Attraction</a:t>
                      </a:r>
                      <a:endParaRPr lang="en-AU" sz="16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Metastable</a:t>
                      </a:r>
                      <a:endParaRPr lang="en-AU" sz="16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250704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Hexadecane/water/Au</a:t>
                      </a:r>
                      <a:endParaRPr lang="en-AU" sz="16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-3.23</a:t>
                      </a:r>
                      <a:endParaRPr lang="en-AU" sz="16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Repulsion</a:t>
                      </a:r>
                      <a:endParaRPr lang="en-AU" sz="16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AU" sz="1600" dirty="0">
                          <a:effectLst/>
                        </a:rPr>
                        <a:t>Stable</a:t>
                      </a:r>
                      <a:endParaRPr lang="en-AU" sz="1600" dirty="0">
                        <a:effectLst/>
                        <a:latin typeface="Times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0181091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4822599D-A29C-4CA9-A2E0-0BAD727BD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0801" y="1630666"/>
            <a:ext cx="2228400" cy="1965409"/>
          </a:xfrm>
          <a:prstGeom prst="rect">
            <a:avLst/>
          </a:prstGeom>
        </p:spPr>
      </p:pic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0EEF1D09-6562-4B02-84C1-991CF6723D73}"/>
              </a:ext>
            </a:extLst>
          </p:cNvPr>
          <p:cNvSpPr txBox="1">
            <a:spLocks/>
          </p:cNvSpPr>
          <p:nvPr/>
        </p:nvSpPr>
        <p:spPr bwMode="auto">
          <a:xfrm>
            <a:off x="457201" y="1801813"/>
            <a:ext cx="6001200" cy="126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Lucida Grande" charset="0"/>
              <a:buChar char="–"/>
              <a:defRPr sz="2400" kern="1200">
                <a:solidFill>
                  <a:schemeClr val="tx1"/>
                </a:solidFill>
                <a:latin typeface="Tw Cen MT"/>
                <a:ea typeface="ＭＳ Ｐゴシック" charset="0"/>
                <a:cs typeface="Tw Cen MT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Tw Cen MT"/>
                <a:ea typeface="ＭＳ Ｐゴシック" charset="0"/>
                <a:cs typeface="Tw Cen MT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Tw Cen MT"/>
                <a:ea typeface="ＭＳ Ｐゴシック" charset="0"/>
                <a:cs typeface="Tw Cen MT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Tw Cen MT"/>
                <a:ea typeface="ＭＳ Ｐゴシック" charset="0"/>
                <a:cs typeface="Tw Cen MT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Tw Cen MT"/>
                <a:ea typeface="ＭＳ Ｐゴシック" charset="0"/>
                <a:cs typeface="Tw Cen MT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AU" dirty="0"/>
              <a:t>Capillary forces enhance surface efficiency</a:t>
            </a:r>
          </a:p>
          <a:p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296057840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Soft Interfaces: Polymer Brushes</a:t>
            </a:r>
          </a:p>
        </p:txBody>
      </p:sp>
      <p:sp>
        <p:nvSpPr>
          <p:cNvPr id="38914" name="TextBox 144"/>
          <p:cNvSpPr txBox="1">
            <a:spLocks noChangeArrowheads="1"/>
          </p:cNvSpPr>
          <p:nvPr/>
        </p:nvSpPr>
        <p:spPr bwMode="auto">
          <a:xfrm>
            <a:off x="5026025" y="3951143"/>
            <a:ext cx="3335338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AU">
                <a:solidFill>
                  <a:srgbClr val="000000"/>
                </a:solidFill>
              </a:rPr>
              <a:t>Poly(ethylene)glycol (PEG):</a:t>
            </a:r>
          </a:p>
          <a:p>
            <a:r>
              <a:rPr lang="en-AU">
                <a:solidFill>
                  <a:srgbClr val="000000"/>
                </a:solidFill>
              </a:rPr>
              <a:t> M</a:t>
            </a:r>
            <a:r>
              <a:rPr lang="en-AU" baseline="-25000">
                <a:solidFill>
                  <a:srgbClr val="000000"/>
                </a:solidFill>
              </a:rPr>
              <a:t>w</a:t>
            </a:r>
            <a:r>
              <a:rPr lang="en-AU">
                <a:solidFill>
                  <a:srgbClr val="000000"/>
                </a:solidFill>
              </a:rPr>
              <a:t> = 1000 g/mol</a:t>
            </a:r>
          </a:p>
          <a:p>
            <a:r>
              <a:rPr lang="en-AU">
                <a:solidFill>
                  <a:srgbClr val="000000"/>
                </a:solidFill>
              </a:rPr>
              <a:t>M</a:t>
            </a:r>
            <a:r>
              <a:rPr lang="en-AU" baseline="-25000">
                <a:solidFill>
                  <a:srgbClr val="000000"/>
                </a:solidFill>
              </a:rPr>
              <a:t>w</a:t>
            </a:r>
            <a:r>
              <a:rPr lang="en-AU">
                <a:solidFill>
                  <a:srgbClr val="000000"/>
                </a:solidFill>
              </a:rPr>
              <a:t> = 30000 g/mol,  </a:t>
            </a:r>
          </a:p>
        </p:txBody>
      </p:sp>
      <p:pic>
        <p:nvPicPr>
          <p:cNvPr id="38915" name="Picture 6" descr="http://t2.gstatic.com/images?q=tbn:ANd9GcQUctjDhtMAg-s6itJILmx2x7fdRMxF1_Pzl8oJ3MWPgBh_0P2cO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200" y="2697018"/>
            <a:ext cx="3632200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8916" name="Group 5"/>
          <p:cNvGrpSpPr>
            <a:grpSpLocks/>
          </p:cNvGrpSpPr>
          <p:nvPr/>
        </p:nvGrpSpPr>
        <p:grpSpPr bwMode="auto">
          <a:xfrm>
            <a:off x="0" y="1652588"/>
            <a:ext cx="3783013" cy="1619250"/>
            <a:chOff x="0" y="1652060"/>
            <a:chExt cx="3782665" cy="1620000"/>
          </a:xfrm>
        </p:grpSpPr>
        <p:pic>
          <p:nvPicPr>
            <p:cNvPr id="38922" name="Picture 2" descr="B:\dropbox\PhD\com\papers\boundary conditions at polymer brushes\figures\brush Schematics-old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811" t="15782" r="5292" b="27831"/>
            <a:stretch>
              <a:fillRect/>
            </a:stretch>
          </p:blipFill>
          <p:spPr bwMode="auto">
            <a:xfrm>
              <a:off x="0" y="1652060"/>
              <a:ext cx="3782665" cy="1620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5" name="Straight Arrow Connector 4"/>
            <p:cNvCxnSpPr>
              <a:cxnSpLocks noChangeShapeType="1"/>
            </p:cNvCxnSpPr>
            <p:nvPr/>
          </p:nvCxnSpPr>
          <p:spPr bwMode="auto">
            <a:xfrm>
              <a:off x="1687358" y="2684413"/>
              <a:ext cx="369853" cy="0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5" name="Straight Arrow Connector 24"/>
            <p:cNvCxnSpPr>
              <a:cxnSpLocks noChangeShapeType="1"/>
            </p:cNvCxnSpPr>
            <p:nvPr/>
          </p:nvCxnSpPr>
          <p:spPr bwMode="auto">
            <a:xfrm flipH="1">
              <a:off x="1663547" y="2836884"/>
              <a:ext cx="369854" cy="0"/>
            </a:xfrm>
            <a:prstGeom prst="straightConnector1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pic>
        <p:nvPicPr>
          <p:cNvPr id="38917" name="Picture 150" descr="Eric_Charrault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738" y="76200"/>
            <a:ext cx="981075" cy="1439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8" name="TextBox 151"/>
          <p:cNvSpPr txBox="1">
            <a:spLocks noChangeArrowheads="1"/>
          </p:cNvSpPr>
          <p:nvPr/>
        </p:nvSpPr>
        <p:spPr bwMode="auto">
          <a:xfrm>
            <a:off x="7343775" y="1441450"/>
            <a:ext cx="190341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sz="1800" dirty="0">
                <a:solidFill>
                  <a:srgbClr val="000000"/>
                </a:solidFill>
              </a:rPr>
              <a:t>Dr Eric Charrault</a:t>
            </a:r>
          </a:p>
        </p:txBody>
      </p:sp>
      <p:sp>
        <p:nvSpPr>
          <p:cNvPr id="38919" name="TextBox 1"/>
          <p:cNvSpPr txBox="1">
            <a:spLocks noChangeArrowheads="1"/>
          </p:cNvSpPr>
          <p:nvPr/>
        </p:nvSpPr>
        <p:spPr bwMode="auto">
          <a:xfrm>
            <a:off x="3605213" y="1931843"/>
            <a:ext cx="53467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dirty="0">
                <a:solidFill>
                  <a:srgbClr val="000000"/>
                </a:solidFill>
              </a:rPr>
              <a:t>Polymer chains tethered at one end - densely</a:t>
            </a:r>
          </a:p>
          <a:p>
            <a:r>
              <a:rPr lang="en-US" altLang="en-US" dirty="0">
                <a:solidFill>
                  <a:srgbClr val="000000"/>
                </a:solidFill>
              </a:rPr>
              <a:t>‘</a:t>
            </a:r>
            <a:r>
              <a:rPr lang="en-US" dirty="0">
                <a:solidFill>
                  <a:srgbClr val="000000"/>
                </a:solidFill>
              </a:rPr>
              <a:t>Grafting-to</a:t>
            </a:r>
            <a:r>
              <a:rPr lang="en-US" altLang="en-US" dirty="0">
                <a:solidFill>
                  <a:srgbClr val="000000"/>
                </a:solidFill>
              </a:rPr>
              <a:t>’</a:t>
            </a:r>
            <a:r>
              <a:rPr lang="en-US" dirty="0">
                <a:solidFill>
                  <a:srgbClr val="000000"/>
                </a:solidFill>
              </a:rPr>
              <a:t> keeps the synthesis simple</a:t>
            </a:r>
          </a:p>
        </p:txBody>
      </p:sp>
      <p:sp>
        <p:nvSpPr>
          <p:cNvPr id="13" name="TextBox 144"/>
          <p:cNvSpPr txBox="1">
            <a:spLocks noChangeArrowheads="1"/>
          </p:cNvSpPr>
          <p:nvPr/>
        </p:nvSpPr>
        <p:spPr bwMode="auto">
          <a:xfrm>
            <a:off x="206375" y="4183063"/>
            <a:ext cx="5046649" cy="22467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AU" dirty="0">
                <a:solidFill>
                  <a:srgbClr val="000000"/>
                </a:solidFill>
              </a:rPr>
              <a:t>Cloud Point (CP) conditions: </a:t>
            </a:r>
          </a:p>
          <a:p>
            <a:r>
              <a:rPr lang="en-AU" dirty="0">
                <a:solidFill>
                  <a:srgbClr val="000000"/>
                </a:solidFill>
              </a:rPr>
              <a:t>Increase T°C and ionic strength</a:t>
            </a:r>
          </a:p>
          <a:p>
            <a:r>
              <a:rPr lang="en-AU" dirty="0">
                <a:solidFill>
                  <a:srgbClr val="000000"/>
                </a:solidFill>
              </a:rPr>
              <a:t>65ºC, [K</a:t>
            </a:r>
            <a:r>
              <a:rPr lang="en-AU" baseline="-25000" dirty="0">
                <a:solidFill>
                  <a:srgbClr val="000000"/>
                </a:solidFill>
              </a:rPr>
              <a:t>2</a:t>
            </a:r>
            <a:r>
              <a:rPr lang="en-AU" dirty="0">
                <a:solidFill>
                  <a:srgbClr val="000000"/>
                </a:solidFill>
              </a:rPr>
              <a:t>SO</a:t>
            </a:r>
            <a:r>
              <a:rPr lang="en-AU" baseline="-25000" dirty="0">
                <a:solidFill>
                  <a:srgbClr val="000000"/>
                </a:solidFill>
              </a:rPr>
              <a:t>4</a:t>
            </a:r>
            <a:r>
              <a:rPr lang="en-AU" dirty="0">
                <a:solidFill>
                  <a:srgbClr val="000000"/>
                </a:solidFill>
              </a:rPr>
              <a:t>] = 2.9 M   for PEG1k</a:t>
            </a:r>
          </a:p>
          <a:p>
            <a:r>
              <a:rPr lang="en-AU" dirty="0">
                <a:solidFill>
                  <a:srgbClr val="000000"/>
                </a:solidFill>
              </a:rPr>
              <a:t>40ºC, [K</a:t>
            </a:r>
            <a:r>
              <a:rPr lang="en-AU" baseline="-25000" dirty="0">
                <a:solidFill>
                  <a:srgbClr val="000000"/>
                </a:solidFill>
              </a:rPr>
              <a:t>2</a:t>
            </a:r>
            <a:r>
              <a:rPr lang="en-AU" dirty="0">
                <a:solidFill>
                  <a:srgbClr val="000000"/>
                </a:solidFill>
              </a:rPr>
              <a:t>SO</a:t>
            </a:r>
            <a:r>
              <a:rPr lang="en-AU" baseline="-25000" dirty="0">
                <a:solidFill>
                  <a:srgbClr val="000000"/>
                </a:solidFill>
              </a:rPr>
              <a:t>4</a:t>
            </a:r>
            <a:r>
              <a:rPr lang="en-AU" dirty="0">
                <a:solidFill>
                  <a:srgbClr val="000000"/>
                </a:solidFill>
              </a:rPr>
              <a:t>] = 1.8 M  for PEG30k</a:t>
            </a:r>
          </a:p>
          <a:p>
            <a:endParaRPr lang="en-AU" dirty="0">
              <a:solidFill>
                <a:srgbClr val="000000"/>
              </a:solidFill>
            </a:endParaRPr>
          </a:p>
          <a:p>
            <a:r>
              <a:rPr lang="en-AU" dirty="0">
                <a:solidFill>
                  <a:srgbClr val="000000"/>
                </a:solidFill>
              </a:rPr>
              <a:t>Grafted onto gold substrates through thiols</a:t>
            </a:r>
          </a:p>
          <a:p>
            <a:r>
              <a:rPr lang="en-AU" dirty="0">
                <a:solidFill>
                  <a:srgbClr val="000000"/>
                </a:solidFill>
              </a:rPr>
              <a:t>(gold not entirely smooth)</a:t>
            </a:r>
          </a:p>
        </p:txBody>
      </p:sp>
      <p:sp>
        <p:nvSpPr>
          <p:cNvPr id="38921" name="TextBox 1"/>
          <p:cNvSpPr txBox="1">
            <a:spLocks noChangeArrowheads="1"/>
          </p:cNvSpPr>
          <p:nvPr/>
        </p:nvSpPr>
        <p:spPr bwMode="auto">
          <a:xfrm>
            <a:off x="0" y="3290888"/>
            <a:ext cx="400685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dirty="0">
                <a:solidFill>
                  <a:srgbClr val="000000"/>
                </a:solidFill>
              </a:rPr>
              <a:t>No salt		   high salt conc.</a:t>
            </a:r>
          </a:p>
          <a:p>
            <a:r>
              <a:rPr lang="en-US" dirty="0">
                <a:solidFill>
                  <a:srgbClr val="000000"/>
                </a:solidFill>
              </a:rPr>
              <a:t>lower temp	   higher temp</a:t>
            </a:r>
          </a:p>
        </p:txBody>
      </p:sp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1522538" y="1805557"/>
            <a:ext cx="156862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rgbClr val="FFFFCC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dirty="0">
                <a:solidFill>
                  <a:srgbClr val="000000"/>
                </a:solidFill>
              </a:rPr>
              <a:t>cloud </a:t>
            </a:r>
          </a:p>
          <a:p>
            <a:r>
              <a:rPr lang="en-US" dirty="0">
                <a:solidFill>
                  <a:srgbClr val="000000"/>
                </a:solidFill>
              </a:rPr>
              <a:t>point	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03556" y="6457890"/>
            <a:ext cx="65006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</a:rPr>
              <a:t>Charrault</a:t>
            </a:r>
            <a:r>
              <a:rPr lang="en-US" dirty="0">
                <a:solidFill>
                  <a:srgbClr val="000000"/>
                </a:solidFill>
              </a:rPr>
              <a:t>, Lee, Neto, </a:t>
            </a:r>
            <a:r>
              <a:rPr lang="en-US" i="1" dirty="0">
                <a:solidFill>
                  <a:srgbClr val="000000"/>
                </a:solidFill>
              </a:rPr>
              <a:t>Soft Matter</a:t>
            </a:r>
            <a:r>
              <a:rPr lang="en-US" dirty="0">
                <a:solidFill>
                  <a:srgbClr val="000000"/>
                </a:solidFill>
              </a:rPr>
              <a:t> </a:t>
            </a:r>
            <a:r>
              <a:rPr lang="en-US" b="1" dirty="0">
                <a:solidFill>
                  <a:srgbClr val="000000"/>
                </a:solidFill>
              </a:rPr>
              <a:t>12</a:t>
            </a:r>
            <a:r>
              <a:rPr lang="en-US" dirty="0">
                <a:solidFill>
                  <a:srgbClr val="000000"/>
                </a:solidFill>
              </a:rPr>
              <a:t>, 1906-1914 (2016).</a:t>
            </a:r>
            <a:endParaRPr lang="en-A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019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heme/theme1.xml><?xml version="1.0" encoding="utf-8"?>
<a:theme xmlns:a="http://schemas.openxmlformats.org/drawingml/2006/main" name="Theme1">
  <a:themeElements>
    <a:clrScheme name="The University of Sydney_Color Theme">
      <a:dk1>
        <a:sysClr val="windowText" lastClr="000000"/>
      </a:dk1>
      <a:lt1>
        <a:sysClr val="window" lastClr="FFFFFF"/>
      </a:lt1>
      <a:dk2>
        <a:srgbClr val="0148A4"/>
      </a:dk2>
      <a:lt2>
        <a:srgbClr val="EEECE1"/>
      </a:lt2>
      <a:accent1>
        <a:srgbClr val="E64626"/>
      </a:accent1>
      <a:accent2>
        <a:srgbClr val="EF8025"/>
      </a:accent2>
      <a:accent3>
        <a:srgbClr val="FFB800"/>
      </a:accent3>
      <a:accent4>
        <a:srgbClr val="5C923E"/>
      </a:accent4>
      <a:accent5>
        <a:srgbClr val="5496DB"/>
      </a:accent5>
      <a:accent6>
        <a:srgbClr val="0148A4"/>
      </a:accent6>
      <a:hlink>
        <a:srgbClr val="E64626"/>
      </a:hlink>
      <a:folHlink>
        <a:srgbClr val="F05133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3241</TotalTime>
  <Words>2761</Words>
  <Application>Microsoft Macintosh PowerPoint</Application>
  <PresentationFormat>On-screen Show (4:3)</PresentationFormat>
  <Paragraphs>564</Paragraphs>
  <Slides>43</Slides>
  <Notes>8</Notes>
  <HiddenSlides>0</HiddenSlides>
  <MMClips>0</MMClips>
  <ScaleCrop>false</ScaleCrop>
  <HeadingPairs>
    <vt:vector size="8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60" baseType="lpstr">
      <vt:lpstr>MS Mincho</vt:lpstr>
      <vt:lpstr>ＭＳ Ｐゴシック</vt:lpstr>
      <vt:lpstr>SimSun</vt:lpstr>
      <vt:lpstr>Arial</vt:lpstr>
      <vt:lpstr>Calibri</vt:lpstr>
      <vt:lpstr>Cambria Math</vt:lpstr>
      <vt:lpstr>Helvetica</vt:lpstr>
      <vt:lpstr>Lucida Grande</vt:lpstr>
      <vt:lpstr>New York</vt:lpstr>
      <vt:lpstr>Symbol</vt:lpstr>
      <vt:lpstr>Times</vt:lpstr>
      <vt:lpstr>Times New Roman</vt:lpstr>
      <vt:lpstr>Tw Cen MT</vt:lpstr>
      <vt:lpstr>Wingdings</vt:lpstr>
      <vt:lpstr>Theme1</vt:lpstr>
      <vt:lpstr>Worksheet</vt:lpstr>
      <vt:lpstr>Equation</vt:lpstr>
      <vt:lpstr>PowerPoint Presentation</vt:lpstr>
      <vt:lpstr>PowerPoint Presentation</vt:lpstr>
      <vt:lpstr>PowerPoint Presentation</vt:lpstr>
      <vt:lpstr>PowerPoint Presentation</vt:lpstr>
      <vt:lpstr>Slippery Liquid-infused Surfaces (SLIPS)</vt:lpstr>
      <vt:lpstr>Slippery liquid-infused surfaces (SLIPS)</vt:lpstr>
      <vt:lpstr>Outline</vt:lpstr>
      <vt:lpstr>1. Teflon Wrinkles</vt:lpstr>
      <vt:lpstr>Infusion of Silicone Oil in Teflon Wrinkles</vt:lpstr>
      <vt:lpstr>Roll-Off Angle on Infused Teflon Surfaces</vt:lpstr>
      <vt:lpstr>Quantifying Silicone Oil</vt:lpstr>
      <vt:lpstr>Bacterial inhibition</vt:lpstr>
      <vt:lpstr>Test of anti-fouling in the ocean</vt:lpstr>
      <vt:lpstr>Inhibition of marine fouling</vt:lpstr>
      <vt:lpstr>2. Mapping lubricant film thickness</vt:lpstr>
      <vt:lpstr>Mapping of lubricant thickness</vt:lpstr>
      <vt:lpstr>Film depletion leads to two distinct regions</vt:lpstr>
      <vt:lpstr>Infusion of P4VP with silicon oil</vt:lpstr>
      <vt:lpstr>Interface potential of a thin liquid film</vt:lpstr>
      <vt:lpstr>Film thickness on the wrinkle tops</vt:lpstr>
      <vt:lpstr>3. Under water superoleophobic surfaces</vt:lpstr>
      <vt:lpstr>Underwater oil repellency of P4VP wrinkles</vt:lpstr>
      <vt:lpstr>Optical transmittance</vt:lpstr>
      <vt:lpstr>4. Quantifying drag-reduction </vt:lpstr>
      <vt:lpstr>AFM colloid probe – hydrodynamic force measurements</vt:lpstr>
      <vt:lpstr>Effect of wettability on slip on solid surfaces</vt:lpstr>
      <vt:lpstr>Flat surfaces can also trap lubricant</vt:lpstr>
      <vt:lpstr>Effect of lubricant thickness on sliding angle</vt:lpstr>
      <vt:lpstr>Silicone oil film dewets under water</vt:lpstr>
      <vt:lpstr>AFM meniscus forces on silicon oil film</vt:lpstr>
      <vt:lpstr>Drag reduction by 4 nm thin silicone oil film </vt:lpstr>
      <vt:lpstr>Conclusions</vt:lpstr>
      <vt:lpstr>Acknowledgements</vt:lpstr>
      <vt:lpstr>PowerPoint Presentation</vt:lpstr>
      <vt:lpstr>Interface potential of a thin liquid film</vt:lpstr>
      <vt:lpstr>Qualitative validation of the method</vt:lpstr>
      <vt:lpstr>Fitting force curves to obtain slip length</vt:lpstr>
      <vt:lpstr>Slip measurements</vt:lpstr>
      <vt:lpstr>Effective slip -  grafted polymer brushes</vt:lpstr>
      <vt:lpstr>Interpreting ‘Slip’ on Polymer Brushes</vt:lpstr>
      <vt:lpstr>Our Approach</vt:lpstr>
      <vt:lpstr>Quantification of intermolecular interactions</vt:lpstr>
      <vt:lpstr>Soft Interfaces: Polymer Brushes</vt:lpstr>
    </vt:vector>
  </TitlesOfParts>
  <Company>University of Sydney</Company>
  <LinksUpToDate>false</LinksUpToDate>
  <SharedDoc>false</SharedDoc>
  <HyperlinksChanged>false</HyperlinksChanged>
  <AppVersion>16.0012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Chiara</dc:creator>
  <cp:lastModifiedBy>Chiara Neto</cp:lastModifiedBy>
  <cp:revision>337</cp:revision>
  <dcterms:created xsi:type="dcterms:W3CDTF">2012-08-10T04:14:15Z</dcterms:created>
  <dcterms:modified xsi:type="dcterms:W3CDTF">2018-08-13T10:07:50Z</dcterms:modified>
</cp:coreProperties>
</file>