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2" r:id="rId2"/>
    <p:sldMasterId id="2147483672" r:id="rId3"/>
    <p:sldMasterId id="2147483677" r:id="rId4"/>
    <p:sldMasterId id="2147483680" r:id="rId5"/>
    <p:sldMasterId id="2147483683" r:id="rId6"/>
  </p:sldMasterIdLst>
  <p:notesMasterIdLst>
    <p:notesMasterId r:id="rId46"/>
  </p:notesMasterIdLst>
  <p:sldIdLst>
    <p:sldId id="270" r:id="rId7"/>
    <p:sldId id="271" r:id="rId8"/>
    <p:sldId id="273" r:id="rId9"/>
    <p:sldId id="268" r:id="rId10"/>
    <p:sldId id="269" r:id="rId11"/>
    <p:sldId id="311" r:id="rId12"/>
    <p:sldId id="324" r:id="rId13"/>
    <p:sldId id="274" r:id="rId14"/>
    <p:sldId id="329" r:id="rId15"/>
    <p:sldId id="330" r:id="rId16"/>
    <p:sldId id="331" r:id="rId17"/>
    <p:sldId id="347" r:id="rId18"/>
    <p:sldId id="349" r:id="rId19"/>
    <p:sldId id="350" r:id="rId20"/>
    <p:sldId id="368" r:id="rId21"/>
    <p:sldId id="332" r:id="rId22"/>
    <p:sldId id="333" r:id="rId23"/>
    <p:sldId id="276" r:id="rId24"/>
    <p:sldId id="277" r:id="rId25"/>
    <p:sldId id="325" r:id="rId26"/>
    <p:sldId id="326" r:id="rId27"/>
    <p:sldId id="327" r:id="rId28"/>
    <p:sldId id="335" r:id="rId29"/>
    <p:sldId id="328" r:id="rId30"/>
    <p:sldId id="369" r:id="rId31"/>
    <p:sldId id="27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6" r:id="rId42"/>
    <p:sldId id="345" r:id="rId43"/>
    <p:sldId id="334" r:id="rId44"/>
    <p:sldId id="272" r:id="rId45"/>
  </p:sldIdLst>
  <p:sldSz cx="12192000" cy="6858000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Fira Sans" panose="020B0503050000020004" pitchFamily="34" charset="0"/>
      <p:regular r:id="rId51"/>
      <p:bold r:id="rId52"/>
      <p:italic r:id="rId53"/>
      <p:boldItalic r:id="rId54"/>
    </p:embeddedFont>
    <p:embeddedFont>
      <p:font typeface="Fira Sans ExtraBold" panose="020B0903050000020004" pitchFamily="34" charset="0"/>
      <p:bold r:id="rId55"/>
      <p:boldItalic r:id="rId56"/>
    </p:embeddedFont>
    <p:embeddedFont>
      <p:font typeface="Fira Sans ExtraLight" panose="020B0403050000020004" pitchFamily="34" charset="0"/>
      <p:regular r:id="rId57"/>
      <p:italic r:id="rId58"/>
    </p:embeddedFont>
    <p:embeddedFont>
      <p:font typeface="Fira Sans Light" panose="020B0403050000020004" pitchFamily="34" charset="0"/>
      <p:regular r:id="rId59"/>
      <p:italic r:id="rId60"/>
    </p:embeddedFont>
    <p:embeddedFont>
      <p:font typeface="Poppins" pitchFamily="2" charset="77"/>
      <p:regular r:id="rId61"/>
      <p:bold r:id="rId62"/>
      <p:italic r:id="rId63"/>
      <p:boldItalic r:id="rId64"/>
    </p:embeddedFont>
    <p:embeddedFont>
      <p:font typeface="Poppins Light" pitchFamily="2" charset="77"/>
      <p:regular r:id="rId65"/>
      <p:italic r:id="rId6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B8B2"/>
    <a:srgbClr val="006C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24"/>
    <p:restoredTop sz="94674"/>
  </p:normalViewPr>
  <p:slideViewPr>
    <p:cSldViewPr snapToGrid="0" snapToObjects="1">
      <p:cViewPr>
        <p:scale>
          <a:sx n="120" d="100"/>
          <a:sy n="120" d="100"/>
        </p:scale>
        <p:origin x="144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font" Target="fonts/font1.fntdata"/><Relationship Id="rId63" Type="http://schemas.openxmlformats.org/officeDocument/2006/relationships/font" Target="fonts/font17.fntdata"/><Relationship Id="rId68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font" Target="fonts/font20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15.fnt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font" Target="fonts/font18.fntdata"/><Relationship Id="rId69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Relationship Id="rId67" Type="http://schemas.openxmlformats.org/officeDocument/2006/relationships/presProps" Target="pres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font" Target="fonts/font19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font" Target="fonts/font4.fntdata"/><Relationship Id="rId55" Type="http://schemas.openxmlformats.org/officeDocument/2006/relationships/font" Target="fonts/font9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Office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655074365704306E-2"/>
          <c:y val="5.1400554097404502E-2"/>
          <c:w val="0.80349762369113698"/>
          <c:h val="0.71687882764654398"/>
        </c:manualLayout>
      </c:layout>
      <c:scatterChart>
        <c:scatterStyle val="lineMarker"/>
        <c:varyColors val="0"/>
        <c:ser>
          <c:idx val="0"/>
          <c:order val="0"/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'RaLPS isotherm cycle'!$D$2:$D$12770</c:f>
              <c:numCache>
                <c:formatCode>General</c:formatCode>
                <c:ptCount val="12769"/>
                <c:pt idx="0">
                  <c:v>662.13858400000004</c:v>
                </c:pt>
                <c:pt idx="1">
                  <c:v>662.06284099999937</c:v>
                </c:pt>
                <c:pt idx="2">
                  <c:v>662.06284099999937</c:v>
                </c:pt>
                <c:pt idx="3">
                  <c:v>661.98709799999938</c:v>
                </c:pt>
                <c:pt idx="4">
                  <c:v>661.83561199999826</c:v>
                </c:pt>
                <c:pt idx="5">
                  <c:v>661.83561199999826</c:v>
                </c:pt>
                <c:pt idx="6">
                  <c:v>661.68412599999999</c:v>
                </c:pt>
                <c:pt idx="7">
                  <c:v>661.608383</c:v>
                </c:pt>
                <c:pt idx="8">
                  <c:v>661.15392499999996</c:v>
                </c:pt>
                <c:pt idx="9">
                  <c:v>661.15392499999996</c:v>
                </c:pt>
                <c:pt idx="10">
                  <c:v>661.00243899999998</c:v>
                </c:pt>
                <c:pt idx="11">
                  <c:v>661.00243899999998</c:v>
                </c:pt>
                <c:pt idx="12">
                  <c:v>661.00243899999998</c:v>
                </c:pt>
                <c:pt idx="13">
                  <c:v>660.69946700000003</c:v>
                </c:pt>
                <c:pt idx="14">
                  <c:v>660.24500899999998</c:v>
                </c:pt>
                <c:pt idx="15">
                  <c:v>660.24500899999998</c:v>
                </c:pt>
                <c:pt idx="16">
                  <c:v>660.24500899999998</c:v>
                </c:pt>
                <c:pt idx="17">
                  <c:v>660.093523</c:v>
                </c:pt>
                <c:pt idx="18">
                  <c:v>660.093523</c:v>
                </c:pt>
                <c:pt idx="19">
                  <c:v>659.56332199999997</c:v>
                </c:pt>
                <c:pt idx="20">
                  <c:v>659.48757899999998</c:v>
                </c:pt>
                <c:pt idx="21">
                  <c:v>659.48757899999998</c:v>
                </c:pt>
                <c:pt idx="22">
                  <c:v>659.41183599999999</c:v>
                </c:pt>
                <c:pt idx="23">
                  <c:v>658.95737899999938</c:v>
                </c:pt>
                <c:pt idx="24">
                  <c:v>658.95737899999938</c:v>
                </c:pt>
                <c:pt idx="25">
                  <c:v>659.03312199999937</c:v>
                </c:pt>
                <c:pt idx="26">
                  <c:v>658.80589299999997</c:v>
                </c:pt>
                <c:pt idx="27">
                  <c:v>658.65440699999999</c:v>
                </c:pt>
                <c:pt idx="28">
                  <c:v>658.19994899999995</c:v>
                </c:pt>
                <c:pt idx="29">
                  <c:v>658.19994899999995</c:v>
                </c:pt>
                <c:pt idx="30">
                  <c:v>658.19994899999995</c:v>
                </c:pt>
                <c:pt idx="31">
                  <c:v>658.04846299999997</c:v>
                </c:pt>
                <c:pt idx="32">
                  <c:v>658.04846299999997</c:v>
                </c:pt>
                <c:pt idx="33">
                  <c:v>657.59400500000004</c:v>
                </c:pt>
                <c:pt idx="34">
                  <c:v>657.44251899999801</c:v>
                </c:pt>
                <c:pt idx="35">
                  <c:v>657.29103299999997</c:v>
                </c:pt>
                <c:pt idx="36">
                  <c:v>657.29103299999997</c:v>
                </c:pt>
                <c:pt idx="37">
                  <c:v>657.29103299999997</c:v>
                </c:pt>
                <c:pt idx="38">
                  <c:v>656.98806100000002</c:v>
                </c:pt>
                <c:pt idx="39">
                  <c:v>656.68508899999995</c:v>
                </c:pt>
                <c:pt idx="40">
                  <c:v>656.53360299999997</c:v>
                </c:pt>
                <c:pt idx="41">
                  <c:v>656.53360299999997</c:v>
                </c:pt>
                <c:pt idx="42">
                  <c:v>656.00340200000005</c:v>
                </c:pt>
                <c:pt idx="43">
                  <c:v>656.00340200000005</c:v>
                </c:pt>
                <c:pt idx="44">
                  <c:v>655.92765899999802</c:v>
                </c:pt>
                <c:pt idx="45">
                  <c:v>655.70042999999998</c:v>
                </c:pt>
                <c:pt idx="46">
                  <c:v>655.54894400000001</c:v>
                </c:pt>
                <c:pt idx="47">
                  <c:v>655.17022899999938</c:v>
                </c:pt>
                <c:pt idx="48">
                  <c:v>655.09448599999996</c:v>
                </c:pt>
                <c:pt idx="49">
                  <c:v>655.09448599999996</c:v>
                </c:pt>
                <c:pt idx="50">
                  <c:v>655.01874299999997</c:v>
                </c:pt>
                <c:pt idx="51">
                  <c:v>655.01874299999997</c:v>
                </c:pt>
                <c:pt idx="52">
                  <c:v>654.86725699999749</c:v>
                </c:pt>
                <c:pt idx="53">
                  <c:v>654.33705599999826</c:v>
                </c:pt>
                <c:pt idx="54">
                  <c:v>654.33705599999826</c:v>
                </c:pt>
                <c:pt idx="55">
                  <c:v>654.33705599999826</c:v>
                </c:pt>
                <c:pt idx="56">
                  <c:v>654.18556999999998</c:v>
                </c:pt>
                <c:pt idx="57">
                  <c:v>653.95834100000002</c:v>
                </c:pt>
                <c:pt idx="58">
                  <c:v>653.50388299999997</c:v>
                </c:pt>
                <c:pt idx="59">
                  <c:v>653.50388299999997</c:v>
                </c:pt>
                <c:pt idx="60">
                  <c:v>653.50388299999997</c:v>
                </c:pt>
                <c:pt idx="61">
                  <c:v>653.50388299999997</c:v>
                </c:pt>
                <c:pt idx="62">
                  <c:v>653.50388299999997</c:v>
                </c:pt>
                <c:pt idx="63">
                  <c:v>652.82219699999825</c:v>
                </c:pt>
                <c:pt idx="64">
                  <c:v>652.67071099999998</c:v>
                </c:pt>
                <c:pt idx="65">
                  <c:v>652.59496799999999</c:v>
                </c:pt>
                <c:pt idx="66">
                  <c:v>652.59496799999999</c:v>
                </c:pt>
                <c:pt idx="67">
                  <c:v>652.06476699999996</c:v>
                </c:pt>
                <c:pt idx="68">
                  <c:v>651.91328099999998</c:v>
                </c:pt>
                <c:pt idx="69">
                  <c:v>651.91328099999998</c:v>
                </c:pt>
                <c:pt idx="70">
                  <c:v>651.91328099999998</c:v>
                </c:pt>
                <c:pt idx="71">
                  <c:v>651.91328099999998</c:v>
                </c:pt>
                <c:pt idx="72">
                  <c:v>651.45882299999937</c:v>
                </c:pt>
                <c:pt idx="73">
                  <c:v>651.30733699999996</c:v>
                </c:pt>
                <c:pt idx="74">
                  <c:v>651.30733699999996</c:v>
                </c:pt>
                <c:pt idx="75">
                  <c:v>651.00436500000001</c:v>
                </c:pt>
                <c:pt idx="76">
                  <c:v>651.080108</c:v>
                </c:pt>
                <c:pt idx="77">
                  <c:v>651.080108</c:v>
                </c:pt>
                <c:pt idx="78">
                  <c:v>650.47416399999997</c:v>
                </c:pt>
                <c:pt idx="79">
                  <c:v>650.47416399999997</c:v>
                </c:pt>
                <c:pt idx="80">
                  <c:v>650.24693500000001</c:v>
                </c:pt>
                <c:pt idx="81">
                  <c:v>650.17119200000002</c:v>
                </c:pt>
                <c:pt idx="82">
                  <c:v>649.79247699999996</c:v>
                </c:pt>
                <c:pt idx="83">
                  <c:v>649.71673399999997</c:v>
                </c:pt>
                <c:pt idx="84">
                  <c:v>649.56524799999875</c:v>
                </c:pt>
                <c:pt idx="85">
                  <c:v>649.41376200000002</c:v>
                </c:pt>
                <c:pt idx="86">
                  <c:v>649.03504699999996</c:v>
                </c:pt>
                <c:pt idx="87">
                  <c:v>649.03504699999996</c:v>
                </c:pt>
                <c:pt idx="88">
                  <c:v>649.03504699999996</c:v>
                </c:pt>
                <c:pt idx="89">
                  <c:v>649.03504699999996</c:v>
                </c:pt>
                <c:pt idx="90">
                  <c:v>648.73207500000001</c:v>
                </c:pt>
                <c:pt idx="91">
                  <c:v>648.73207500000001</c:v>
                </c:pt>
                <c:pt idx="92">
                  <c:v>648.20187399999998</c:v>
                </c:pt>
                <c:pt idx="93">
                  <c:v>648.20187399999998</c:v>
                </c:pt>
                <c:pt idx="94">
                  <c:v>648.050388</c:v>
                </c:pt>
                <c:pt idx="95">
                  <c:v>648.050388</c:v>
                </c:pt>
                <c:pt idx="96">
                  <c:v>647.74741599999936</c:v>
                </c:pt>
                <c:pt idx="97">
                  <c:v>647.44444399999998</c:v>
                </c:pt>
                <c:pt idx="98">
                  <c:v>647.36870099999999</c:v>
                </c:pt>
                <c:pt idx="99">
                  <c:v>647.292958</c:v>
                </c:pt>
                <c:pt idx="100">
                  <c:v>647.292958</c:v>
                </c:pt>
                <c:pt idx="101">
                  <c:v>647.06573000000003</c:v>
                </c:pt>
                <c:pt idx="102">
                  <c:v>646.53552899999875</c:v>
                </c:pt>
                <c:pt idx="103">
                  <c:v>646.53552899999875</c:v>
                </c:pt>
                <c:pt idx="104">
                  <c:v>646.53552899999875</c:v>
                </c:pt>
                <c:pt idx="105">
                  <c:v>646.30830000000003</c:v>
                </c:pt>
                <c:pt idx="106">
                  <c:v>645.778099</c:v>
                </c:pt>
                <c:pt idx="107">
                  <c:v>645.62661299999888</c:v>
                </c:pt>
                <c:pt idx="108">
                  <c:v>645.24789799999996</c:v>
                </c:pt>
                <c:pt idx="109">
                  <c:v>644.86918299999888</c:v>
                </c:pt>
                <c:pt idx="110">
                  <c:v>644.86918299999888</c:v>
                </c:pt>
                <c:pt idx="111">
                  <c:v>644.86918299999888</c:v>
                </c:pt>
                <c:pt idx="112">
                  <c:v>644.86918299999888</c:v>
                </c:pt>
                <c:pt idx="113">
                  <c:v>644.86918299999888</c:v>
                </c:pt>
                <c:pt idx="114">
                  <c:v>644.56621099999802</c:v>
                </c:pt>
                <c:pt idx="115">
                  <c:v>644.18749600000001</c:v>
                </c:pt>
                <c:pt idx="116">
                  <c:v>644.18749600000001</c:v>
                </c:pt>
                <c:pt idx="117">
                  <c:v>644.11175300000002</c:v>
                </c:pt>
                <c:pt idx="118">
                  <c:v>643.88452400000006</c:v>
                </c:pt>
                <c:pt idx="119">
                  <c:v>643.88452400000006</c:v>
                </c:pt>
                <c:pt idx="120">
                  <c:v>643.27858000000003</c:v>
                </c:pt>
                <c:pt idx="121">
                  <c:v>643.20283700000005</c:v>
                </c:pt>
                <c:pt idx="122">
                  <c:v>642.82412199999874</c:v>
                </c:pt>
                <c:pt idx="123">
                  <c:v>642.82412199999874</c:v>
                </c:pt>
                <c:pt idx="124">
                  <c:v>642.44540699999936</c:v>
                </c:pt>
                <c:pt idx="125">
                  <c:v>642.44540699999936</c:v>
                </c:pt>
                <c:pt idx="126">
                  <c:v>642.44540699999936</c:v>
                </c:pt>
                <c:pt idx="127">
                  <c:v>642.44540699999936</c:v>
                </c:pt>
                <c:pt idx="128">
                  <c:v>642.44540699999936</c:v>
                </c:pt>
                <c:pt idx="129">
                  <c:v>642.14243499999998</c:v>
                </c:pt>
                <c:pt idx="130">
                  <c:v>641.83946299999889</c:v>
                </c:pt>
                <c:pt idx="131">
                  <c:v>641.61223399999938</c:v>
                </c:pt>
                <c:pt idx="132">
                  <c:v>641.68797700000005</c:v>
                </c:pt>
                <c:pt idx="133">
                  <c:v>641.68797700000005</c:v>
                </c:pt>
                <c:pt idx="134">
                  <c:v>641.53649099999996</c:v>
                </c:pt>
                <c:pt idx="135">
                  <c:v>641.00629099999935</c:v>
                </c:pt>
                <c:pt idx="136">
                  <c:v>640.77906199999995</c:v>
                </c:pt>
                <c:pt idx="137">
                  <c:v>640.77906199999995</c:v>
                </c:pt>
                <c:pt idx="138">
                  <c:v>640.77906199999995</c:v>
                </c:pt>
                <c:pt idx="139">
                  <c:v>640.55183299999999</c:v>
                </c:pt>
                <c:pt idx="140">
                  <c:v>639.94588899999997</c:v>
                </c:pt>
                <c:pt idx="141">
                  <c:v>640.02163199999939</c:v>
                </c:pt>
                <c:pt idx="142">
                  <c:v>640.09737500000006</c:v>
                </c:pt>
                <c:pt idx="143">
                  <c:v>639.71866</c:v>
                </c:pt>
                <c:pt idx="144">
                  <c:v>639.26420199999939</c:v>
                </c:pt>
                <c:pt idx="145">
                  <c:v>639.26420199999939</c:v>
                </c:pt>
                <c:pt idx="146">
                  <c:v>639.26420199999939</c:v>
                </c:pt>
                <c:pt idx="147">
                  <c:v>639.26420199999939</c:v>
                </c:pt>
                <c:pt idx="148">
                  <c:v>639.11271599999998</c:v>
                </c:pt>
                <c:pt idx="149">
                  <c:v>638.80974400000002</c:v>
                </c:pt>
                <c:pt idx="150">
                  <c:v>638.43102899999826</c:v>
                </c:pt>
                <c:pt idx="151">
                  <c:v>638.35528599999861</c:v>
                </c:pt>
                <c:pt idx="152">
                  <c:v>638.35528599999861</c:v>
                </c:pt>
                <c:pt idx="153">
                  <c:v>638.35528599999861</c:v>
                </c:pt>
                <c:pt idx="154">
                  <c:v>638.12805700000001</c:v>
                </c:pt>
                <c:pt idx="155">
                  <c:v>638.12805700000001</c:v>
                </c:pt>
                <c:pt idx="156">
                  <c:v>637.59785599999998</c:v>
                </c:pt>
                <c:pt idx="157">
                  <c:v>637.59785599999998</c:v>
                </c:pt>
                <c:pt idx="158">
                  <c:v>637.37062699999888</c:v>
                </c:pt>
                <c:pt idx="159">
                  <c:v>636.84042599999862</c:v>
                </c:pt>
                <c:pt idx="160">
                  <c:v>636.76468299999999</c:v>
                </c:pt>
                <c:pt idx="161">
                  <c:v>636.61319700000001</c:v>
                </c:pt>
                <c:pt idx="162">
                  <c:v>636.46171099999935</c:v>
                </c:pt>
                <c:pt idx="163">
                  <c:v>636.46171099999935</c:v>
                </c:pt>
                <c:pt idx="164">
                  <c:v>635.85576699999888</c:v>
                </c:pt>
                <c:pt idx="165">
                  <c:v>635.85576699999888</c:v>
                </c:pt>
                <c:pt idx="166">
                  <c:v>635.85576699999888</c:v>
                </c:pt>
                <c:pt idx="167">
                  <c:v>635.78002400000003</c:v>
                </c:pt>
                <c:pt idx="168">
                  <c:v>635.47705199999996</c:v>
                </c:pt>
                <c:pt idx="169">
                  <c:v>635.09833800000001</c:v>
                </c:pt>
                <c:pt idx="170">
                  <c:v>635.09833800000001</c:v>
                </c:pt>
                <c:pt idx="171">
                  <c:v>635.09833800000001</c:v>
                </c:pt>
                <c:pt idx="172">
                  <c:v>634.87110899999936</c:v>
                </c:pt>
                <c:pt idx="173">
                  <c:v>634.87110899999936</c:v>
                </c:pt>
                <c:pt idx="174">
                  <c:v>634.56813699999998</c:v>
                </c:pt>
                <c:pt idx="175">
                  <c:v>634.26516499999889</c:v>
                </c:pt>
                <c:pt idx="176">
                  <c:v>634.26516499999889</c:v>
                </c:pt>
                <c:pt idx="177">
                  <c:v>634.18942200000004</c:v>
                </c:pt>
                <c:pt idx="178">
                  <c:v>633.96219299999825</c:v>
                </c:pt>
                <c:pt idx="179">
                  <c:v>633.96219299999825</c:v>
                </c:pt>
                <c:pt idx="180">
                  <c:v>633.43199199999935</c:v>
                </c:pt>
                <c:pt idx="181">
                  <c:v>633.356248999998</c:v>
                </c:pt>
                <c:pt idx="182">
                  <c:v>633.05327699999998</c:v>
                </c:pt>
                <c:pt idx="183">
                  <c:v>633.05327699999998</c:v>
                </c:pt>
                <c:pt idx="184">
                  <c:v>632.59881900000005</c:v>
                </c:pt>
                <c:pt idx="185">
                  <c:v>632.59881900000005</c:v>
                </c:pt>
                <c:pt idx="186">
                  <c:v>632.67456200000004</c:v>
                </c:pt>
                <c:pt idx="187">
                  <c:v>632.67456200000004</c:v>
                </c:pt>
                <c:pt idx="188">
                  <c:v>632.52307599999995</c:v>
                </c:pt>
                <c:pt idx="189">
                  <c:v>632.144361</c:v>
                </c:pt>
                <c:pt idx="190">
                  <c:v>631.84138899999937</c:v>
                </c:pt>
                <c:pt idx="191">
                  <c:v>631.84138899999937</c:v>
                </c:pt>
                <c:pt idx="192">
                  <c:v>631.76564599999938</c:v>
                </c:pt>
                <c:pt idx="193">
                  <c:v>631.76564599999938</c:v>
                </c:pt>
                <c:pt idx="194">
                  <c:v>631.386931</c:v>
                </c:pt>
                <c:pt idx="195">
                  <c:v>631.00821599999938</c:v>
                </c:pt>
                <c:pt idx="196">
                  <c:v>630.93247299999996</c:v>
                </c:pt>
                <c:pt idx="197">
                  <c:v>630.93247299999996</c:v>
                </c:pt>
                <c:pt idx="198">
                  <c:v>630.93247299999996</c:v>
                </c:pt>
                <c:pt idx="199">
                  <c:v>630.78098699999998</c:v>
                </c:pt>
                <c:pt idx="200">
                  <c:v>630.17504299999996</c:v>
                </c:pt>
                <c:pt idx="201">
                  <c:v>630.17504299999996</c:v>
                </c:pt>
                <c:pt idx="202">
                  <c:v>629.79632800000002</c:v>
                </c:pt>
                <c:pt idx="203">
                  <c:v>629.79632800000002</c:v>
                </c:pt>
                <c:pt idx="204">
                  <c:v>629.26612699999862</c:v>
                </c:pt>
                <c:pt idx="205">
                  <c:v>629.26612699999862</c:v>
                </c:pt>
                <c:pt idx="206">
                  <c:v>629.34186999999827</c:v>
                </c:pt>
                <c:pt idx="207">
                  <c:v>629.19038399999999</c:v>
                </c:pt>
                <c:pt idx="208">
                  <c:v>628.96315599999889</c:v>
                </c:pt>
                <c:pt idx="209">
                  <c:v>628.50869799999998</c:v>
                </c:pt>
                <c:pt idx="210">
                  <c:v>628.58444099999997</c:v>
                </c:pt>
                <c:pt idx="211">
                  <c:v>628.58444099999997</c:v>
                </c:pt>
                <c:pt idx="212">
                  <c:v>628.43295499999874</c:v>
                </c:pt>
                <c:pt idx="213">
                  <c:v>628.43295499999874</c:v>
                </c:pt>
                <c:pt idx="214">
                  <c:v>628.12998300000004</c:v>
                </c:pt>
                <c:pt idx="215">
                  <c:v>627.67552499999999</c:v>
                </c:pt>
                <c:pt idx="216">
                  <c:v>627.82701099999827</c:v>
                </c:pt>
                <c:pt idx="217">
                  <c:v>627.82701099999827</c:v>
                </c:pt>
                <c:pt idx="218">
                  <c:v>627.67552499999999</c:v>
                </c:pt>
                <c:pt idx="219">
                  <c:v>627.29681000000005</c:v>
                </c:pt>
                <c:pt idx="220">
                  <c:v>626.84235199999887</c:v>
                </c:pt>
                <c:pt idx="221">
                  <c:v>626.84235199999887</c:v>
                </c:pt>
                <c:pt idx="222">
                  <c:v>626.84235199999887</c:v>
                </c:pt>
                <c:pt idx="223">
                  <c:v>626.61512299999936</c:v>
                </c:pt>
                <c:pt idx="224">
                  <c:v>626.00917900000002</c:v>
                </c:pt>
                <c:pt idx="225">
                  <c:v>626.00917900000002</c:v>
                </c:pt>
                <c:pt idx="226">
                  <c:v>626.00917900000002</c:v>
                </c:pt>
                <c:pt idx="227">
                  <c:v>625.93343600000003</c:v>
                </c:pt>
                <c:pt idx="228">
                  <c:v>625.70620699999938</c:v>
                </c:pt>
                <c:pt idx="229">
                  <c:v>625.17600600000003</c:v>
                </c:pt>
                <c:pt idx="230">
                  <c:v>625.17600600000003</c:v>
                </c:pt>
                <c:pt idx="231">
                  <c:v>625.25174900000002</c:v>
                </c:pt>
                <c:pt idx="232">
                  <c:v>625.02451999999937</c:v>
                </c:pt>
                <c:pt idx="233">
                  <c:v>625.02451999999937</c:v>
                </c:pt>
                <c:pt idx="234">
                  <c:v>624.79729099999997</c:v>
                </c:pt>
                <c:pt idx="235">
                  <c:v>624.41857600000003</c:v>
                </c:pt>
                <c:pt idx="236">
                  <c:v>624.41857600000003</c:v>
                </c:pt>
                <c:pt idx="237">
                  <c:v>624.41857600000003</c:v>
                </c:pt>
                <c:pt idx="238">
                  <c:v>624.26708999999937</c:v>
                </c:pt>
                <c:pt idx="239">
                  <c:v>624.26708999999937</c:v>
                </c:pt>
                <c:pt idx="240">
                  <c:v>623.66114599999889</c:v>
                </c:pt>
                <c:pt idx="241">
                  <c:v>623.58540300000004</c:v>
                </c:pt>
                <c:pt idx="242">
                  <c:v>623.50965999999937</c:v>
                </c:pt>
                <c:pt idx="243">
                  <c:v>623.50965999999937</c:v>
                </c:pt>
                <c:pt idx="244">
                  <c:v>622.90371700000003</c:v>
                </c:pt>
                <c:pt idx="245">
                  <c:v>622.90371700000003</c:v>
                </c:pt>
                <c:pt idx="246">
                  <c:v>622.82797399999936</c:v>
                </c:pt>
                <c:pt idx="247">
                  <c:v>622.82797399999936</c:v>
                </c:pt>
                <c:pt idx="248">
                  <c:v>622.67648799999995</c:v>
                </c:pt>
                <c:pt idx="249">
                  <c:v>622.44925899999862</c:v>
                </c:pt>
                <c:pt idx="250">
                  <c:v>622.29777300000001</c:v>
                </c:pt>
                <c:pt idx="251">
                  <c:v>621.99480100000005</c:v>
                </c:pt>
                <c:pt idx="252">
                  <c:v>621.99480100000005</c:v>
                </c:pt>
                <c:pt idx="253">
                  <c:v>621.91905799999938</c:v>
                </c:pt>
                <c:pt idx="254">
                  <c:v>621.91905799999938</c:v>
                </c:pt>
                <c:pt idx="255">
                  <c:v>621.91905799999938</c:v>
                </c:pt>
                <c:pt idx="256">
                  <c:v>621.08588499999996</c:v>
                </c:pt>
                <c:pt idx="257">
                  <c:v>621.08588499999996</c:v>
                </c:pt>
                <c:pt idx="258">
                  <c:v>621.16162799999802</c:v>
                </c:pt>
                <c:pt idx="259">
                  <c:v>621.16162799999802</c:v>
                </c:pt>
                <c:pt idx="260">
                  <c:v>620.55568399999936</c:v>
                </c:pt>
                <c:pt idx="261">
                  <c:v>620.32845499999996</c:v>
                </c:pt>
                <c:pt idx="262">
                  <c:v>620.32845499999996</c:v>
                </c:pt>
                <c:pt idx="263">
                  <c:v>620.32845499999996</c:v>
                </c:pt>
                <c:pt idx="264">
                  <c:v>619.79825400000004</c:v>
                </c:pt>
                <c:pt idx="265">
                  <c:v>619.41953899999999</c:v>
                </c:pt>
                <c:pt idx="266">
                  <c:v>619.41953899999999</c:v>
                </c:pt>
                <c:pt idx="267">
                  <c:v>619.49528199999997</c:v>
                </c:pt>
                <c:pt idx="268">
                  <c:v>619.11656699999889</c:v>
                </c:pt>
                <c:pt idx="269">
                  <c:v>618.88933799999995</c:v>
                </c:pt>
                <c:pt idx="270">
                  <c:v>618.73785199999998</c:v>
                </c:pt>
                <c:pt idx="271">
                  <c:v>618.73785199999998</c:v>
                </c:pt>
                <c:pt idx="272">
                  <c:v>618.66210899999862</c:v>
                </c:pt>
                <c:pt idx="273">
                  <c:v>618.28339400000004</c:v>
                </c:pt>
                <c:pt idx="274">
                  <c:v>617.98042199999998</c:v>
                </c:pt>
                <c:pt idx="275">
                  <c:v>617.98042199999998</c:v>
                </c:pt>
                <c:pt idx="276">
                  <c:v>617.98042199999998</c:v>
                </c:pt>
                <c:pt idx="277">
                  <c:v>617.828936</c:v>
                </c:pt>
                <c:pt idx="278">
                  <c:v>617.45022099999801</c:v>
                </c:pt>
                <c:pt idx="279">
                  <c:v>617.29873499999997</c:v>
                </c:pt>
                <c:pt idx="280">
                  <c:v>617.29873499999997</c:v>
                </c:pt>
                <c:pt idx="281">
                  <c:v>617.071507</c:v>
                </c:pt>
                <c:pt idx="282">
                  <c:v>616.99576400000001</c:v>
                </c:pt>
                <c:pt idx="283">
                  <c:v>616.92002099999888</c:v>
                </c:pt>
                <c:pt idx="284">
                  <c:v>616.69279200000005</c:v>
                </c:pt>
                <c:pt idx="285">
                  <c:v>616.54130599999996</c:v>
                </c:pt>
                <c:pt idx="286">
                  <c:v>616.54130599999996</c:v>
                </c:pt>
                <c:pt idx="287">
                  <c:v>616.23833400000001</c:v>
                </c:pt>
                <c:pt idx="288">
                  <c:v>616.23833400000001</c:v>
                </c:pt>
                <c:pt idx="289">
                  <c:v>616.23833400000001</c:v>
                </c:pt>
                <c:pt idx="290">
                  <c:v>615.78387599999996</c:v>
                </c:pt>
                <c:pt idx="291">
                  <c:v>615.85961899999802</c:v>
                </c:pt>
                <c:pt idx="292">
                  <c:v>615.85961899999802</c:v>
                </c:pt>
                <c:pt idx="293">
                  <c:v>615.32941799999935</c:v>
                </c:pt>
                <c:pt idx="294">
                  <c:v>615.25367500000004</c:v>
                </c:pt>
                <c:pt idx="295">
                  <c:v>614.72347400000001</c:v>
                </c:pt>
                <c:pt idx="296">
                  <c:v>614.72347400000001</c:v>
                </c:pt>
                <c:pt idx="297">
                  <c:v>614.64773100000002</c:v>
                </c:pt>
                <c:pt idx="298">
                  <c:v>614.64773100000002</c:v>
                </c:pt>
                <c:pt idx="299">
                  <c:v>614.64773100000002</c:v>
                </c:pt>
                <c:pt idx="300">
                  <c:v>614.11752999999874</c:v>
                </c:pt>
                <c:pt idx="301">
                  <c:v>614.11752999999874</c:v>
                </c:pt>
                <c:pt idx="302">
                  <c:v>613.73881500000005</c:v>
                </c:pt>
                <c:pt idx="303">
                  <c:v>613.73881500000005</c:v>
                </c:pt>
                <c:pt idx="304">
                  <c:v>613.36009999999874</c:v>
                </c:pt>
                <c:pt idx="305">
                  <c:v>613.36009999999874</c:v>
                </c:pt>
                <c:pt idx="306">
                  <c:v>613.36009999999874</c:v>
                </c:pt>
                <c:pt idx="307">
                  <c:v>613.05712799999787</c:v>
                </c:pt>
                <c:pt idx="308">
                  <c:v>612.90564199999938</c:v>
                </c:pt>
                <c:pt idx="309">
                  <c:v>612.60266999999874</c:v>
                </c:pt>
                <c:pt idx="310">
                  <c:v>612.60266999999874</c:v>
                </c:pt>
                <c:pt idx="311">
                  <c:v>612.22395500000005</c:v>
                </c:pt>
                <c:pt idx="312">
                  <c:v>612.22395500000005</c:v>
                </c:pt>
                <c:pt idx="313">
                  <c:v>612.14821199999938</c:v>
                </c:pt>
                <c:pt idx="314">
                  <c:v>611.69375400000001</c:v>
                </c:pt>
                <c:pt idx="315">
                  <c:v>611.61801100000002</c:v>
                </c:pt>
                <c:pt idx="316">
                  <c:v>611.61801100000002</c:v>
                </c:pt>
                <c:pt idx="317">
                  <c:v>611.39078199999994</c:v>
                </c:pt>
                <c:pt idx="318">
                  <c:v>611.31503899999996</c:v>
                </c:pt>
                <c:pt idx="319">
                  <c:v>610.93632499999887</c:v>
                </c:pt>
                <c:pt idx="320">
                  <c:v>610.93632499999887</c:v>
                </c:pt>
                <c:pt idx="321">
                  <c:v>610.86058199999889</c:v>
                </c:pt>
                <c:pt idx="322">
                  <c:v>610.63335300000006</c:v>
                </c:pt>
                <c:pt idx="323">
                  <c:v>610.63335300000006</c:v>
                </c:pt>
                <c:pt idx="324">
                  <c:v>610.10315200000002</c:v>
                </c:pt>
                <c:pt idx="325">
                  <c:v>610.02740899999935</c:v>
                </c:pt>
                <c:pt idx="326">
                  <c:v>609.72443699999997</c:v>
                </c:pt>
                <c:pt idx="327">
                  <c:v>609.72443699999997</c:v>
                </c:pt>
                <c:pt idx="328">
                  <c:v>609.26997900000003</c:v>
                </c:pt>
                <c:pt idx="329">
                  <c:v>609.26997900000003</c:v>
                </c:pt>
                <c:pt idx="330">
                  <c:v>609.26997900000003</c:v>
                </c:pt>
                <c:pt idx="331">
                  <c:v>609.11849299999994</c:v>
                </c:pt>
                <c:pt idx="332">
                  <c:v>608.89126399999861</c:v>
                </c:pt>
                <c:pt idx="333">
                  <c:v>608.51254899999935</c:v>
                </c:pt>
                <c:pt idx="334">
                  <c:v>608.51254899999935</c:v>
                </c:pt>
                <c:pt idx="335">
                  <c:v>608.43680599999936</c:v>
                </c:pt>
                <c:pt idx="336">
                  <c:v>608.20957699999997</c:v>
                </c:pt>
                <c:pt idx="337">
                  <c:v>608.20957699999997</c:v>
                </c:pt>
                <c:pt idx="338">
                  <c:v>608.05809099999999</c:v>
                </c:pt>
                <c:pt idx="339">
                  <c:v>607.60363299999995</c:v>
                </c:pt>
                <c:pt idx="340">
                  <c:v>607.67937600000005</c:v>
                </c:pt>
                <c:pt idx="341">
                  <c:v>607.37640399999998</c:v>
                </c:pt>
                <c:pt idx="342">
                  <c:v>607.37640399999998</c:v>
                </c:pt>
                <c:pt idx="343">
                  <c:v>607.224918</c:v>
                </c:pt>
                <c:pt idx="344">
                  <c:v>606.84620299999779</c:v>
                </c:pt>
                <c:pt idx="345">
                  <c:v>606.84620299999779</c:v>
                </c:pt>
                <c:pt idx="346">
                  <c:v>606.84620299999779</c:v>
                </c:pt>
                <c:pt idx="347">
                  <c:v>606.54323099999999</c:v>
                </c:pt>
                <c:pt idx="348">
                  <c:v>606.01302999999996</c:v>
                </c:pt>
                <c:pt idx="349">
                  <c:v>606.01302999999996</c:v>
                </c:pt>
                <c:pt idx="350">
                  <c:v>606.01302999999996</c:v>
                </c:pt>
                <c:pt idx="351">
                  <c:v>605.86154399999862</c:v>
                </c:pt>
                <c:pt idx="352">
                  <c:v>605.55857200000003</c:v>
                </c:pt>
                <c:pt idx="353">
                  <c:v>605.33134299999938</c:v>
                </c:pt>
                <c:pt idx="354">
                  <c:v>605.10411499999998</c:v>
                </c:pt>
                <c:pt idx="355">
                  <c:v>605.10411499999998</c:v>
                </c:pt>
                <c:pt idx="356">
                  <c:v>605.10411499999998</c:v>
                </c:pt>
                <c:pt idx="357">
                  <c:v>605.02837199999999</c:v>
                </c:pt>
                <c:pt idx="358">
                  <c:v>604.49817099999996</c:v>
                </c:pt>
                <c:pt idx="359">
                  <c:v>604.34668499999862</c:v>
                </c:pt>
                <c:pt idx="360">
                  <c:v>604.34668499999862</c:v>
                </c:pt>
                <c:pt idx="361">
                  <c:v>604.34668499999862</c:v>
                </c:pt>
                <c:pt idx="362">
                  <c:v>604.195199</c:v>
                </c:pt>
                <c:pt idx="363">
                  <c:v>603.58925499999998</c:v>
                </c:pt>
                <c:pt idx="364">
                  <c:v>603.51351199999999</c:v>
                </c:pt>
                <c:pt idx="365">
                  <c:v>603.51351199999999</c:v>
                </c:pt>
                <c:pt idx="366">
                  <c:v>603.51351199999999</c:v>
                </c:pt>
                <c:pt idx="367">
                  <c:v>602.83182499999862</c:v>
                </c:pt>
                <c:pt idx="368">
                  <c:v>602.83182499999862</c:v>
                </c:pt>
                <c:pt idx="369">
                  <c:v>602.75608199999999</c:v>
                </c:pt>
                <c:pt idx="370">
                  <c:v>602.83182499999862</c:v>
                </c:pt>
                <c:pt idx="371">
                  <c:v>602.680339</c:v>
                </c:pt>
                <c:pt idx="372">
                  <c:v>602.22588099999996</c:v>
                </c:pt>
                <c:pt idx="373">
                  <c:v>601.99865199999999</c:v>
                </c:pt>
                <c:pt idx="374">
                  <c:v>601.99865199999999</c:v>
                </c:pt>
                <c:pt idx="375">
                  <c:v>601.92290899999875</c:v>
                </c:pt>
                <c:pt idx="376">
                  <c:v>601.92290899999875</c:v>
                </c:pt>
                <c:pt idx="377">
                  <c:v>601.92290899999875</c:v>
                </c:pt>
                <c:pt idx="378">
                  <c:v>601.165479</c:v>
                </c:pt>
                <c:pt idx="379">
                  <c:v>601.165479</c:v>
                </c:pt>
                <c:pt idx="380">
                  <c:v>601.165479</c:v>
                </c:pt>
                <c:pt idx="381">
                  <c:v>601.01399300000003</c:v>
                </c:pt>
                <c:pt idx="382">
                  <c:v>600.63527799999997</c:v>
                </c:pt>
                <c:pt idx="383">
                  <c:v>600.48379199999999</c:v>
                </c:pt>
                <c:pt idx="384">
                  <c:v>600.33230599999888</c:v>
                </c:pt>
                <c:pt idx="385">
                  <c:v>600.25656299999889</c:v>
                </c:pt>
                <c:pt idx="386">
                  <c:v>600.18082000000004</c:v>
                </c:pt>
                <c:pt idx="387">
                  <c:v>599.72636199999999</c:v>
                </c:pt>
                <c:pt idx="388">
                  <c:v>599.72636199999999</c:v>
                </c:pt>
                <c:pt idx="389">
                  <c:v>599.42339000000004</c:v>
                </c:pt>
                <c:pt idx="390">
                  <c:v>599.12041899999997</c:v>
                </c:pt>
                <c:pt idx="391">
                  <c:v>598.96893299999999</c:v>
                </c:pt>
                <c:pt idx="392">
                  <c:v>598.96893299999999</c:v>
                </c:pt>
                <c:pt idx="393">
                  <c:v>598.81744699999888</c:v>
                </c:pt>
                <c:pt idx="394">
                  <c:v>598.81744699999888</c:v>
                </c:pt>
                <c:pt idx="395">
                  <c:v>598.36298899999827</c:v>
                </c:pt>
                <c:pt idx="396">
                  <c:v>598.21150299999999</c:v>
                </c:pt>
                <c:pt idx="397">
                  <c:v>598.13576</c:v>
                </c:pt>
                <c:pt idx="398">
                  <c:v>598.13576</c:v>
                </c:pt>
                <c:pt idx="399">
                  <c:v>597.90853100000004</c:v>
                </c:pt>
                <c:pt idx="400">
                  <c:v>597.37833000000001</c:v>
                </c:pt>
                <c:pt idx="401">
                  <c:v>597.37833000000001</c:v>
                </c:pt>
                <c:pt idx="402">
                  <c:v>597.37833000000001</c:v>
                </c:pt>
                <c:pt idx="403">
                  <c:v>597.15110099999936</c:v>
                </c:pt>
                <c:pt idx="404">
                  <c:v>596.84812899999827</c:v>
                </c:pt>
                <c:pt idx="405">
                  <c:v>596.69664299999999</c:v>
                </c:pt>
                <c:pt idx="406">
                  <c:v>596.54515699999888</c:v>
                </c:pt>
                <c:pt idx="407">
                  <c:v>596.46941399999889</c:v>
                </c:pt>
                <c:pt idx="408">
                  <c:v>596.01495599999998</c:v>
                </c:pt>
                <c:pt idx="409">
                  <c:v>596.01495599999998</c:v>
                </c:pt>
                <c:pt idx="410">
                  <c:v>595.86347000000001</c:v>
                </c:pt>
                <c:pt idx="411">
                  <c:v>595.86347000000001</c:v>
                </c:pt>
                <c:pt idx="412">
                  <c:v>595.78772700000002</c:v>
                </c:pt>
                <c:pt idx="413">
                  <c:v>595.63624099999936</c:v>
                </c:pt>
                <c:pt idx="414">
                  <c:v>595.33326899999827</c:v>
                </c:pt>
                <c:pt idx="415">
                  <c:v>595.181783</c:v>
                </c:pt>
                <c:pt idx="416">
                  <c:v>595.181783</c:v>
                </c:pt>
                <c:pt idx="417">
                  <c:v>595.03029699999888</c:v>
                </c:pt>
                <c:pt idx="418">
                  <c:v>594.95455399999889</c:v>
                </c:pt>
                <c:pt idx="419">
                  <c:v>594.424353</c:v>
                </c:pt>
                <c:pt idx="420">
                  <c:v>594.34860999999887</c:v>
                </c:pt>
                <c:pt idx="421">
                  <c:v>594.34860999999887</c:v>
                </c:pt>
                <c:pt idx="422">
                  <c:v>594.19712399999889</c:v>
                </c:pt>
                <c:pt idx="423">
                  <c:v>593.81840899999997</c:v>
                </c:pt>
                <c:pt idx="424">
                  <c:v>593.59118000000001</c:v>
                </c:pt>
                <c:pt idx="425">
                  <c:v>593.51543700000002</c:v>
                </c:pt>
                <c:pt idx="426">
                  <c:v>593.51543700000002</c:v>
                </c:pt>
                <c:pt idx="427">
                  <c:v>593.28820800000005</c:v>
                </c:pt>
                <c:pt idx="428">
                  <c:v>592.98523699999998</c:v>
                </c:pt>
                <c:pt idx="429">
                  <c:v>592.83375100000001</c:v>
                </c:pt>
                <c:pt idx="430">
                  <c:v>592.68226499999889</c:v>
                </c:pt>
                <c:pt idx="431">
                  <c:v>592.68226499999889</c:v>
                </c:pt>
                <c:pt idx="432">
                  <c:v>592.60652199999936</c:v>
                </c:pt>
                <c:pt idx="433">
                  <c:v>592.07632100000001</c:v>
                </c:pt>
                <c:pt idx="434">
                  <c:v>592.07632100000001</c:v>
                </c:pt>
                <c:pt idx="435">
                  <c:v>592.07632100000001</c:v>
                </c:pt>
                <c:pt idx="436">
                  <c:v>591.77334900000005</c:v>
                </c:pt>
                <c:pt idx="437">
                  <c:v>591.77334900000005</c:v>
                </c:pt>
                <c:pt idx="438">
                  <c:v>591.16740499999889</c:v>
                </c:pt>
                <c:pt idx="439">
                  <c:v>591.16740499999889</c:v>
                </c:pt>
                <c:pt idx="440">
                  <c:v>591.01591899999937</c:v>
                </c:pt>
                <c:pt idx="441">
                  <c:v>591.01591899999937</c:v>
                </c:pt>
                <c:pt idx="442">
                  <c:v>590.78868999999997</c:v>
                </c:pt>
                <c:pt idx="443">
                  <c:v>590.71294699999999</c:v>
                </c:pt>
                <c:pt idx="444">
                  <c:v>590.71294699999999</c:v>
                </c:pt>
                <c:pt idx="445">
                  <c:v>590.48571800000002</c:v>
                </c:pt>
                <c:pt idx="446">
                  <c:v>590.33423199999936</c:v>
                </c:pt>
                <c:pt idx="447">
                  <c:v>589.80403100000001</c:v>
                </c:pt>
                <c:pt idx="448">
                  <c:v>589.80403100000001</c:v>
                </c:pt>
                <c:pt idx="449">
                  <c:v>589.6525449999989</c:v>
                </c:pt>
                <c:pt idx="450">
                  <c:v>589.6525449999989</c:v>
                </c:pt>
                <c:pt idx="451">
                  <c:v>589.6525449999989</c:v>
                </c:pt>
                <c:pt idx="452">
                  <c:v>589.50105899999937</c:v>
                </c:pt>
                <c:pt idx="453">
                  <c:v>589.04660099999887</c:v>
                </c:pt>
                <c:pt idx="454">
                  <c:v>588.89511499999935</c:v>
                </c:pt>
                <c:pt idx="455">
                  <c:v>588.89511499999935</c:v>
                </c:pt>
                <c:pt idx="456">
                  <c:v>588.81937200000004</c:v>
                </c:pt>
                <c:pt idx="457">
                  <c:v>588.36491399999875</c:v>
                </c:pt>
                <c:pt idx="458">
                  <c:v>588.36491399999875</c:v>
                </c:pt>
                <c:pt idx="459">
                  <c:v>588.21342800000002</c:v>
                </c:pt>
                <c:pt idx="460">
                  <c:v>587.98619900000006</c:v>
                </c:pt>
                <c:pt idx="461">
                  <c:v>587.91045599999939</c:v>
                </c:pt>
                <c:pt idx="462">
                  <c:v>587.607484</c:v>
                </c:pt>
                <c:pt idx="463">
                  <c:v>587.607484</c:v>
                </c:pt>
                <c:pt idx="464">
                  <c:v>587.45599799999889</c:v>
                </c:pt>
                <c:pt idx="465">
                  <c:v>587.22876900000006</c:v>
                </c:pt>
                <c:pt idx="466">
                  <c:v>587.22876900000006</c:v>
                </c:pt>
                <c:pt idx="467">
                  <c:v>587.15302699999938</c:v>
                </c:pt>
                <c:pt idx="468">
                  <c:v>586.77431200000001</c:v>
                </c:pt>
                <c:pt idx="469">
                  <c:v>586.77431200000001</c:v>
                </c:pt>
                <c:pt idx="470">
                  <c:v>586.54708299999936</c:v>
                </c:pt>
                <c:pt idx="471">
                  <c:v>586.54708299999936</c:v>
                </c:pt>
                <c:pt idx="472">
                  <c:v>585.94113899999888</c:v>
                </c:pt>
                <c:pt idx="473">
                  <c:v>585.94113899999888</c:v>
                </c:pt>
                <c:pt idx="474">
                  <c:v>585.71391000000006</c:v>
                </c:pt>
                <c:pt idx="475">
                  <c:v>585.33519499999875</c:v>
                </c:pt>
                <c:pt idx="476">
                  <c:v>585.33519499999875</c:v>
                </c:pt>
                <c:pt idx="477">
                  <c:v>585.10796599999935</c:v>
                </c:pt>
                <c:pt idx="478">
                  <c:v>585.10796599999935</c:v>
                </c:pt>
                <c:pt idx="479">
                  <c:v>585.10796599999935</c:v>
                </c:pt>
                <c:pt idx="480">
                  <c:v>584.95648000000006</c:v>
                </c:pt>
                <c:pt idx="481">
                  <c:v>584.577765</c:v>
                </c:pt>
                <c:pt idx="482">
                  <c:v>584.35053599999935</c:v>
                </c:pt>
                <c:pt idx="483">
                  <c:v>584.27479300000005</c:v>
                </c:pt>
                <c:pt idx="484">
                  <c:v>584.27479300000005</c:v>
                </c:pt>
                <c:pt idx="485">
                  <c:v>584.27479300000005</c:v>
                </c:pt>
                <c:pt idx="486">
                  <c:v>583.59310600000003</c:v>
                </c:pt>
                <c:pt idx="487">
                  <c:v>583.44161999999778</c:v>
                </c:pt>
                <c:pt idx="488">
                  <c:v>583.44161999999778</c:v>
                </c:pt>
                <c:pt idx="489">
                  <c:v>582.91141899999889</c:v>
                </c:pt>
                <c:pt idx="490">
                  <c:v>582.91141899999889</c:v>
                </c:pt>
                <c:pt idx="491">
                  <c:v>582.60844699999996</c:v>
                </c:pt>
                <c:pt idx="492">
                  <c:v>582.60844699999996</c:v>
                </c:pt>
                <c:pt idx="493">
                  <c:v>582.68418999999994</c:v>
                </c:pt>
                <c:pt idx="494">
                  <c:v>582.53270399999997</c:v>
                </c:pt>
                <c:pt idx="495">
                  <c:v>582.07824600000004</c:v>
                </c:pt>
                <c:pt idx="496">
                  <c:v>582.07824600000004</c:v>
                </c:pt>
                <c:pt idx="497">
                  <c:v>581.85101699999825</c:v>
                </c:pt>
                <c:pt idx="498">
                  <c:v>581.85101699999825</c:v>
                </c:pt>
                <c:pt idx="499">
                  <c:v>581.39655899999889</c:v>
                </c:pt>
                <c:pt idx="500">
                  <c:v>581.09358799999995</c:v>
                </c:pt>
                <c:pt idx="501">
                  <c:v>581.01784499999997</c:v>
                </c:pt>
                <c:pt idx="502">
                  <c:v>580.94210199999839</c:v>
                </c:pt>
                <c:pt idx="503">
                  <c:v>580.56338700000003</c:v>
                </c:pt>
                <c:pt idx="504">
                  <c:v>580.56338700000003</c:v>
                </c:pt>
                <c:pt idx="505">
                  <c:v>580.41190099999938</c:v>
                </c:pt>
                <c:pt idx="506">
                  <c:v>580.26041499999997</c:v>
                </c:pt>
                <c:pt idx="507">
                  <c:v>580.26041499999997</c:v>
                </c:pt>
                <c:pt idx="508">
                  <c:v>580.18467199999998</c:v>
                </c:pt>
                <c:pt idx="509">
                  <c:v>579.73021399999936</c:v>
                </c:pt>
                <c:pt idx="510">
                  <c:v>579.73021399999936</c:v>
                </c:pt>
                <c:pt idx="511">
                  <c:v>579.35149899999874</c:v>
                </c:pt>
                <c:pt idx="512">
                  <c:v>579.35149899999874</c:v>
                </c:pt>
                <c:pt idx="513">
                  <c:v>578.97278400000005</c:v>
                </c:pt>
                <c:pt idx="514">
                  <c:v>578.89704099999938</c:v>
                </c:pt>
                <c:pt idx="515">
                  <c:v>578.59406899999999</c:v>
                </c:pt>
                <c:pt idx="516">
                  <c:v>578.59406899999999</c:v>
                </c:pt>
                <c:pt idx="517">
                  <c:v>578.06386799999996</c:v>
                </c:pt>
                <c:pt idx="518">
                  <c:v>578.06386799999996</c:v>
                </c:pt>
                <c:pt idx="519">
                  <c:v>577.98812499999997</c:v>
                </c:pt>
                <c:pt idx="520">
                  <c:v>577.68515300000001</c:v>
                </c:pt>
                <c:pt idx="521">
                  <c:v>577.68515300000001</c:v>
                </c:pt>
                <c:pt idx="522">
                  <c:v>577.30643799999996</c:v>
                </c:pt>
                <c:pt idx="523">
                  <c:v>577.003466</c:v>
                </c:pt>
                <c:pt idx="524">
                  <c:v>576.85197999999889</c:v>
                </c:pt>
                <c:pt idx="525">
                  <c:v>576.77623700000004</c:v>
                </c:pt>
                <c:pt idx="526">
                  <c:v>576.47326499999997</c:v>
                </c:pt>
                <c:pt idx="527">
                  <c:v>576.47326499999997</c:v>
                </c:pt>
                <c:pt idx="528">
                  <c:v>576.47326499999997</c:v>
                </c:pt>
                <c:pt idx="529">
                  <c:v>576.17029300000002</c:v>
                </c:pt>
                <c:pt idx="530">
                  <c:v>576.17029300000002</c:v>
                </c:pt>
                <c:pt idx="531">
                  <c:v>576.01880700000004</c:v>
                </c:pt>
                <c:pt idx="532">
                  <c:v>575.64009199999998</c:v>
                </c:pt>
                <c:pt idx="533">
                  <c:v>575.56434899999999</c:v>
                </c:pt>
                <c:pt idx="534">
                  <c:v>575.26137700000004</c:v>
                </c:pt>
                <c:pt idx="535">
                  <c:v>575.26137700000004</c:v>
                </c:pt>
                <c:pt idx="536">
                  <c:v>574.88266299999862</c:v>
                </c:pt>
                <c:pt idx="537">
                  <c:v>574.88266299999862</c:v>
                </c:pt>
                <c:pt idx="538">
                  <c:v>574.731177</c:v>
                </c:pt>
                <c:pt idx="539">
                  <c:v>574.50394800000004</c:v>
                </c:pt>
                <c:pt idx="540">
                  <c:v>573.82226099999775</c:v>
                </c:pt>
                <c:pt idx="541">
                  <c:v>573.82226099999775</c:v>
                </c:pt>
                <c:pt idx="542">
                  <c:v>573.67077500000005</c:v>
                </c:pt>
                <c:pt idx="543">
                  <c:v>573.59503199999995</c:v>
                </c:pt>
                <c:pt idx="544">
                  <c:v>573.14057400000002</c:v>
                </c:pt>
                <c:pt idx="545">
                  <c:v>572.98908800000004</c:v>
                </c:pt>
                <c:pt idx="546">
                  <c:v>572.91334500000005</c:v>
                </c:pt>
                <c:pt idx="547">
                  <c:v>572.76185899999996</c:v>
                </c:pt>
                <c:pt idx="548">
                  <c:v>572.30740099999889</c:v>
                </c:pt>
                <c:pt idx="549">
                  <c:v>572.30740099999889</c:v>
                </c:pt>
                <c:pt idx="550">
                  <c:v>572.30740099999889</c:v>
                </c:pt>
                <c:pt idx="551">
                  <c:v>572.23165799999936</c:v>
                </c:pt>
                <c:pt idx="552">
                  <c:v>572.08017199999995</c:v>
                </c:pt>
                <c:pt idx="553">
                  <c:v>572.08017199999995</c:v>
                </c:pt>
                <c:pt idx="554">
                  <c:v>571.47422799999936</c:v>
                </c:pt>
                <c:pt idx="555">
                  <c:v>571.54997100000003</c:v>
                </c:pt>
                <c:pt idx="556">
                  <c:v>571.39848500000005</c:v>
                </c:pt>
                <c:pt idx="557">
                  <c:v>571.17125599999997</c:v>
                </c:pt>
                <c:pt idx="558">
                  <c:v>570.79254100000003</c:v>
                </c:pt>
                <c:pt idx="559">
                  <c:v>570.64105499999937</c:v>
                </c:pt>
                <c:pt idx="560">
                  <c:v>570.64105499999937</c:v>
                </c:pt>
                <c:pt idx="561">
                  <c:v>570.41382599999997</c:v>
                </c:pt>
                <c:pt idx="562">
                  <c:v>570.41382599999997</c:v>
                </c:pt>
                <c:pt idx="563">
                  <c:v>569.88362499999937</c:v>
                </c:pt>
                <c:pt idx="564">
                  <c:v>569.73213899999996</c:v>
                </c:pt>
                <c:pt idx="565">
                  <c:v>569.50491</c:v>
                </c:pt>
                <c:pt idx="566">
                  <c:v>569.50491</c:v>
                </c:pt>
                <c:pt idx="567">
                  <c:v>569.12619599999937</c:v>
                </c:pt>
                <c:pt idx="568">
                  <c:v>569.05045299999938</c:v>
                </c:pt>
                <c:pt idx="569">
                  <c:v>569.05045299999938</c:v>
                </c:pt>
                <c:pt idx="570">
                  <c:v>568.97470999999996</c:v>
                </c:pt>
                <c:pt idx="571">
                  <c:v>568.97470999999996</c:v>
                </c:pt>
                <c:pt idx="572">
                  <c:v>568.74748099999999</c:v>
                </c:pt>
                <c:pt idx="573">
                  <c:v>568.36876599999937</c:v>
                </c:pt>
                <c:pt idx="574">
                  <c:v>568.21727999999996</c:v>
                </c:pt>
                <c:pt idx="575">
                  <c:v>568.29302299999995</c:v>
                </c:pt>
                <c:pt idx="576">
                  <c:v>568.29302299999995</c:v>
                </c:pt>
                <c:pt idx="577">
                  <c:v>568.06579399999998</c:v>
                </c:pt>
                <c:pt idx="578">
                  <c:v>567.38410699999997</c:v>
                </c:pt>
                <c:pt idx="579">
                  <c:v>567.45984999999996</c:v>
                </c:pt>
                <c:pt idx="580">
                  <c:v>567.23262099999874</c:v>
                </c:pt>
                <c:pt idx="581">
                  <c:v>567.08113500000002</c:v>
                </c:pt>
                <c:pt idx="582">
                  <c:v>566.77816299999995</c:v>
                </c:pt>
                <c:pt idx="583">
                  <c:v>566.55093399999998</c:v>
                </c:pt>
                <c:pt idx="584">
                  <c:v>566.55093399999998</c:v>
                </c:pt>
                <c:pt idx="585">
                  <c:v>566.77816299999995</c:v>
                </c:pt>
                <c:pt idx="586">
                  <c:v>566.39944800000001</c:v>
                </c:pt>
                <c:pt idx="587">
                  <c:v>565.86924699999827</c:v>
                </c:pt>
                <c:pt idx="588">
                  <c:v>565.79350399999998</c:v>
                </c:pt>
                <c:pt idx="589">
                  <c:v>565.79350399999998</c:v>
                </c:pt>
                <c:pt idx="590">
                  <c:v>565.717761</c:v>
                </c:pt>
                <c:pt idx="591">
                  <c:v>565.33904599999937</c:v>
                </c:pt>
                <c:pt idx="592">
                  <c:v>565.03607399999999</c:v>
                </c:pt>
                <c:pt idx="593">
                  <c:v>564.960331</c:v>
                </c:pt>
                <c:pt idx="594">
                  <c:v>565.03607399999999</c:v>
                </c:pt>
                <c:pt idx="595">
                  <c:v>564.202901</c:v>
                </c:pt>
                <c:pt idx="596">
                  <c:v>564.202901</c:v>
                </c:pt>
                <c:pt idx="597">
                  <c:v>564.27864399999999</c:v>
                </c:pt>
                <c:pt idx="598">
                  <c:v>564.202901</c:v>
                </c:pt>
                <c:pt idx="599">
                  <c:v>563.67269999999996</c:v>
                </c:pt>
                <c:pt idx="600">
                  <c:v>563.36972799999887</c:v>
                </c:pt>
                <c:pt idx="601">
                  <c:v>563.36972799999887</c:v>
                </c:pt>
                <c:pt idx="602">
                  <c:v>563.36972799999887</c:v>
                </c:pt>
                <c:pt idx="603">
                  <c:v>562.91527099999996</c:v>
                </c:pt>
                <c:pt idx="604">
                  <c:v>562.76378499999998</c:v>
                </c:pt>
                <c:pt idx="605">
                  <c:v>562.76378499999998</c:v>
                </c:pt>
                <c:pt idx="606">
                  <c:v>562.61229899999887</c:v>
                </c:pt>
                <c:pt idx="607">
                  <c:v>562.46081299999889</c:v>
                </c:pt>
                <c:pt idx="608">
                  <c:v>561.85486899999887</c:v>
                </c:pt>
                <c:pt idx="609">
                  <c:v>561.85486899999887</c:v>
                </c:pt>
                <c:pt idx="610">
                  <c:v>561.70338300000003</c:v>
                </c:pt>
                <c:pt idx="611">
                  <c:v>561.77912600000002</c:v>
                </c:pt>
                <c:pt idx="612">
                  <c:v>561.32466799999838</c:v>
                </c:pt>
                <c:pt idx="613">
                  <c:v>561.173182</c:v>
                </c:pt>
                <c:pt idx="614">
                  <c:v>560.94595299999889</c:v>
                </c:pt>
                <c:pt idx="615">
                  <c:v>560.87020999999936</c:v>
                </c:pt>
                <c:pt idx="616">
                  <c:v>560.49149499999999</c:v>
                </c:pt>
                <c:pt idx="617">
                  <c:v>560.56723799999838</c:v>
                </c:pt>
                <c:pt idx="618">
                  <c:v>560.26426599999888</c:v>
                </c:pt>
                <c:pt idx="619">
                  <c:v>560.26426599999888</c:v>
                </c:pt>
                <c:pt idx="620">
                  <c:v>560.18852300000003</c:v>
                </c:pt>
                <c:pt idx="621">
                  <c:v>559.58257900000001</c:v>
                </c:pt>
                <c:pt idx="622">
                  <c:v>559.50683600000002</c:v>
                </c:pt>
                <c:pt idx="623">
                  <c:v>559.50683600000002</c:v>
                </c:pt>
                <c:pt idx="624">
                  <c:v>558.82514899999887</c:v>
                </c:pt>
                <c:pt idx="625">
                  <c:v>558.82514899999887</c:v>
                </c:pt>
                <c:pt idx="626">
                  <c:v>558.82514899999887</c:v>
                </c:pt>
                <c:pt idx="627">
                  <c:v>558.59791999999936</c:v>
                </c:pt>
                <c:pt idx="628">
                  <c:v>558.44643399999939</c:v>
                </c:pt>
                <c:pt idx="629">
                  <c:v>558.143462</c:v>
                </c:pt>
                <c:pt idx="630">
                  <c:v>557.99197600000002</c:v>
                </c:pt>
                <c:pt idx="631">
                  <c:v>558.06771899999887</c:v>
                </c:pt>
                <c:pt idx="632">
                  <c:v>558.06771899999887</c:v>
                </c:pt>
                <c:pt idx="633">
                  <c:v>557.91623299999935</c:v>
                </c:pt>
                <c:pt idx="634">
                  <c:v>557.46177499999999</c:v>
                </c:pt>
                <c:pt idx="635">
                  <c:v>557.15880400000003</c:v>
                </c:pt>
                <c:pt idx="636">
                  <c:v>557.15880400000003</c:v>
                </c:pt>
                <c:pt idx="637">
                  <c:v>557.00731799999937</c:v>
                </c:pt>
                <c:pt idx="638">
                  <c:v>556.47711699999888</c:v>
                </c:pt>
                <c:pt idx="639">
                  <c:v>556.47711699999888</c:v>
                </c:pt>
                <c:pt idx="640">
                  <c:v>556.40137400000003</c:v>
                </c:pt>
                <c:pt idx="641">
                  <c:v>556.40137400000003</c:v>
                </c:pt>
                <c:pt idx="642">
                  <c:v>556.40137400000003</c:v>
                </c:pt>
                <c:pt idx="643">
                  <c:v>556.24988800000006</c:v>
                </c:pt>
                <c:pt idx="644">
                  <c:v>555.871173</c:v>
                </c:pt>
                <c:pt idx="645">
                  <c:v>555.49245800000006</c:v>
                </c:pt>
                <c:pt idx="646">
                  <c:v>555.64394400000003</c:v>
                </c:pt>
                <c:pt idx="647">
                  <c:v>555.64394400000003</c:v>
                </c:pt>
                <c:pt idx="648">
                  <c:v>555.56820099999936</c:v>
                </c:pt>
                <c:pt idx="649">
                  <c:v>555.03800000000001</c:v>
                </c:pt>
                <c:pt idx="650">
                  <c:v>554.81077100000005</c:v>
                </c:pt>
                <c:pt idx="651">
                  <c:v>554.73502800000006</c:v>
                </c:pt>
                <c:pt idx="652">
                  <c:v>554.65928499999939</c:v>
                </c:pt>
                <c:pt idx="653">
                  <c:v>554.20482700000002</c:v>
                </c:pt>
                <c:pt idx="654">
                  <c:v>553.90185499999939</c:v>
                </c:pt>
                <c:pt idx="655">
                  <c:v>553.90185499999939</c:v>
                </c:pt>
                <c:pt idx="656">
                  <c:v>553.97759799999938</c:v>
                </c:pt>
                <c:pt idx="657">
                  <c:v>553.97759799999938</c:v>
                </c:pt>
                <c:pt idx="658">
                  <c:v>553.44739699999889</c:v>
                </c:pt>
                <c:pt idx="659">
                  <c:v>553.22016799999938</c:v>
                </c:pt>
                <c:pt idx="660">
                  <c:v>553.14442499999996</c:v>
                </c:pt>
                <c:pt idx="661">
                  <c:v>553.14442499999996</c:v>
                </c:pt>
                <c:pt idx="662">
                  <c:v>553.14442499999996</c:v>
                </c:pt>
                <c:pt idx="663">
                  <c:v>552.68996700000002</c:v>
                </c:pt>
                <c:pt idx="664">
                  <c:v>552.68996700000002</c:v>
                </c:pt>
                <c:pt idx="665">
                  <c:v>552.38699499999996</c:v>
                </c:pt>
                <c:pt idx="666">
                  <c:v>552.31125199999826</c:v>
                </c:pt>
                <c:pt idx="667">
                  <c:v>552.31125199999826</c:v>
                </c:pt>
                <c:pt idx="668">
                  <c:v>551.85679399999935</c:v>
                </c:pt>
                <c:pt idx="669">
                  <c:v>551.85679399999935</c:v>
                </c:pt>
                <c:pt idx="670">
                  <c:v>551.62956499999996</c:v>
                </c:pt>
                <c:pt idx="671">
                  <c:v>551.62956499999996</c:v>
                </c:pt>
                <c:pt idx="672">
                  <c:v>551.55382199999997</c:v>
                </c:pt>
                <c:pt idx="673">
                  <c:v>551.47807899999998</c:v>
                </c:pt>
                <c:pt idx="674">
                  <c:v>550.94787899999938</c:v>
                </c:pt>
                <c:pt idx="675">
                  <c:v>550.94787899999938</c:v>
                </c:pt>
                <c:pt idx="676">
                  <c:v>550.56916399999875</c:v>
                </c:pt>
                <c:pt idx="677">
                  <c:v>550.72064999999998</c:v>
                </c:pt>
                <c:pt idx="678">
                  <c:v>550.26619199999936</c:v>
                </c:pt>
                <c:pt idx="679">
                  <c:v>549.88747699999999</c:v>
                </c:pt>
                <c:pt idx="680">
                  <c:v>549.811734</c:v>
                </c:pt>
                <c:pt idx="681">
                  <c:v>549.811734</c:v>
                </c:pt>
                <c:pt idx="682">
                  <c:v>549.35727599999825</c:v>
                </c:pt>
                <c:pt idx="683">
                  <c:v>549.35727599999825</c:v>
                </c:pt>
                <c:pt idx="684">
                  <c:v>549.13004699999999</c:v>
                </c:pt>
                <c:pt idx="685">
                  <c:v>549.13004699999999</c:v>
                </c:pt>
                <c:pt idx="686">
                  <c:v>548.97856100000001</c:v>
                </c:pt>
                <c:pt idx="687">
                  <c:v>549.054304</c:v>
                </c:pt>
                <c:pt idx="688">
                  <c:v>548.59984599999996</c:v>
                </c:pt>
                <c:pt idx="689">
                  <c:v>548.22113100000001</c:v>
                </c:pt>
                <c:pt idx="690">
                  <c:v>548.22113100000001</c:v>
                </c:pt>
                <c:pt idx="691">
                  <c:v>548.22113100000001</c:v>
                </c:pt>
                <c:pt idx="692">
                  <c:v>547.76667299999997</c:v>
                </c:pt>
                <c:pt idx="693">
                  <c:v>547.76667299999997</c:v>
                </c:pt>
                <c:pt idx="694">
                  <c:v>547.539444</c:v>
                </c:pt>
                <c:pt idx="695">
                  <c:v>547.38795799999889</c:v>
                </c:pt>
                <c:pt idx="696">
                  <c:v>547.38795799999889</c:v>
                </c:pt>
                <c:pt idx="697">
                  <c:v>546.93349999999998</c:v>
                </c:pt>
                <c:pt idx="698">
                  <c:v>546.782014</c:v>
                </c:pt>
                <c:pt idx="699">
                  <c:v>546.782014</c:v>
                </c:pt>
                <c:pt idx="700">
                  <c:v>546.63052799999889</c:v>
                </c:pt>
                <c:pt idx="701">
                  <c:v>546.10032699999999</c:v>
                </c:pt>
                <c:pt idx="702">
                  <c:v>546.17606999999998</c:v>
                </c:pt>
                <c:pt idx="703">
                  <c:v>546.10032699999999</c:v>
                </c:pt>
                <c:pt idx="704">
                  <c:v>545.79735500000004</c:v>
                </c:pt>
                <c:pt idx="705">
                  <c:v>545.26715499999875</c:v>
                </c:pt>
                <c:pt idx="706">
                  <c:v>545.34289699999874</c:v>
                </c:pt>
                <c:pt idx="707">
                  <c:v>544.96418299999937</c:v>
                </c:pt>
                <c:pt idx="708">
                  <c:v>544.96418299999937</c:v>
                </c:pt>
                <c:pt idx="709">
                  <c:v>544.88843999999995</c:v>
                </c:pt>
                <c:pt idx="710">
                  <c:v>544.58546799999999</c:v>
                </c:pt>
                <c:pt idx="711">
                  <c:v>544.35823899999889</c:v>
                </c:pt>
                <c:pt idx="712">
                  <c:v>544.05526699999825</c:v>
                </c:pt>
                <c:pt idx="713">
                  <c:v>544.05526699999825</c:v>
                </c:pt>
                <c:pt idx="714">
                  <c:v>543.67655200000002</c:v>
                </c:pt>
                <c:pt idx="715">
                  <c:v>543.60080900000003</c:v>
                </c:pt>
                <c:pt idx="716">
                  <c:v>543.60080900000003</c:v>
                </c:pt>
                <c:pt idx="717">
                  <c:v>543.60080900000003</c:v>
                </c:pt>
                <c:pt idx="718">
                  <c:v>543.22209399999997</c:v>
                </c:pt>
                <c:pt idx="719">
                  <c:v>542.84337900000003</c:v>
                </c:pt>
                <c:pt idx="720">
                  <c:v>542.91912199999888</c:v>
                </c:pt>
                <c:pt idx="721">
                  <c:v>542.54040699999996</c:v>
                </c:pt>
                <c:pt idx="722">
                  <c:v>542.54040699999996</c:v>
                </c:pt>
                <c:pt idx="723">
                  <c:v>542.46466399999827</c:v>
                </c:pt>
                <c:pt idx="724">
                  <c:v>542.01020599999936</c:v>
                </c:pt>
                <c:pt idx="725">
                  <c:v>542.08594900000003</c:v>
                </c:pt>
                <c:pt idx="726">
                  <c:v>541.85871999999938</c:v>
                </c:pt>
                <c:pt idx="727">
                  <c:v>541.70723399999997</c:v>
                </c:pt>
                <c:pt idx="728">
                  <c:v>541.17703300000005</c:v>
                </c:pt>
                <c:pt idx="729">
                  <c:v>541.25277600000004</c:v>
                </c:pt>
                <c:pt idx="730">
                  <c:v>541.25277600000004</c:v>
                </c:pt>
                <c:pt idx="731">
                  <c:v>541.10128999999938</c:v>
                </c:pt>
                <c:pt idx="732">
                  <c:v>541.10128999999938</c:v>
                </c:pt>
                <c:pt idx="733">
                  <c:v>540.87406099999998</c:v>
                </c:pt>
                <c:pt idx="734">
                  <c:v>540.41960299999937</c:v>
                </c:pt>
                <c:pt idx="735">
                  <c:v>540.41960299999937</c:v>
                </c:pt>
                <c:pt idx="736">
                  <c:v>540.26811699999996</c:v>
                </c:pt>
                <c:pt idx="737">
                  <c:v>540.26811699999996</c:v>
                </c:pt>
                <c:pt idx="738">
                  <c:v>540.040888</c:v>
                </c:pt>
                <c:pt idx="739">
                  <c:v>539.58642999999938</c:v>
                </c:pt>
                <c:pt idx="740">
                  <c:v>539.51068699999996</c:v>
                </c:pt>
                <c:pt idx="741">
                  <c:v>539.51068699999996</c:v>
                </c:pt>
                <c:pt idx="742">
                  <c:v>539.51068699999996</c:v>
                </c:pt>
                <c:pt idx="743">
                  <c:v>538.75325799999996</c:v>
                </c:pt>
                <c:pt idx="744">
                  <c:v>538.75325799999996</c:v>
                </c:pt>
                <c:pt idx="745">
                  <c:v>538.75325799999996</c:v>
                </c:pt>
                <c:pt idx="746">
                  <c:v>538.67751499999997</c:v>
                </c:pt>
                <c:pt idx="747">
                  <c:v>537.92008499999997</c:v>
                </c:pt>
                <c:pt idx="748">
                  <c:v>537.92008499999997</c:v>
                </c:pt>
                <c:pt idx="749">
                  <c:v>537.92008499999997</c:v>
                </c:pt>
                <c:pt idx="750">
                  <c:v>537.92008499999997</c:v>
                </c:pt>
                <c:pt idx="751">
                  <c:v>537.84434199999998</c:v>
                </c:pt>
                <c:pt idx="752">
                  <c:v>537.54137000000003</c:v>
                </c:pt>
                <c:pt idx="753">
                  <c:v>537.08691199999998</c:v>
                </c:pt>
                <c:pt idx="754">
                  <c:v>537.08691199999998</c:v>
                </c:pt>
                <c:pt idx="755">
                  <c:v>537.08691199999998</c:v>
                </c:pt>
                <c:pt idx="756">
                  <c:v>536.78394000000003</c:v>
                </c:pt>
                <c:pt idx="757">
                  <c:v>536.55671099999938</c:v>
                </c:pt>
                <c:pt idx="758">
                  <c:v>536.253739</c:v>
                </c:pt>
                <c:pt idx="759">
                  <c:v>536.253739</c:v>
                </c:pt>
                <c:pt idx="760">
                  <c:v>536.40522499999827</c:v>
                </c:pt>
                <c:pt idx="761">
                  <c:v>535.95076699999936</c:v>
                </c:pt>
                <c:pt idx="762">
                  <c:v>535.95076699999936</c:v>
                </c:pt>
                <c:pt idx="763">
                  <c:v>535.57205199999999</c:v>
                </c:pt>
                <c:pt idx="764">
                  <c:v>535.496309</c:v>
                </c:pt>
                <c:pt idx="765">
                  <c:v>535.496309</c:v>
                </c:pt>
                <c:pt idx="766">
                  <c:v>535.496309</c:v>
                </c:pt>
                <c:pt idx="767">
                  <c:v>535.04185099999938</c:v>
                </c:pt>
                <c:pt idx="768">
                  <c:v>534.738879</c:v>
                </c:pt>
                <c:pt idx="769">
                  <c:v>534.66313600000001</c:v>
                </c:pt>
                <c:pt idx="770">
                  <c:v>534.66313600000001</c:v>
                </c:pt>
                <c:pt idx="771">
                  <c:v>534.28442099999995</c:v>
                </c:pt>
                <c:pt idx="772">
                  <c:v>534.20867799999996</c:v>
                </c:pt>
                <c:pt idx="773">
                  <c:v>534.28442099999995</c:v>
                </c:pt>
                <c:pt idx="774">
                  <c:v>534.28442099999995</c:v>
                </c:pt>
                <c:pt idx="775">
                  <c:v>533.90570600000001</c:v>
                </c:pt>
                <c:pt idx="776">
                  <c:v>533.45124799999826</c:v>
                </c:pt>
                <c:pt idx="777">
                  <c:v>533.45124799999826</c:v>
                </c:pt>
                <c:pt idx="778">
                  <c:v>533.52699099999938</c:v>
                </c:pt>
                <c:pt idx="779">
                  <c:v>533.52699099999938</c:v>
                </c:pt>
                <c:pt idx="780">
                  <c:v>533.14827700000001</c:v>
                </c:pt>
                <c:pt idx="781">
                  <c:v>532.61807599999997</c:v>
                </c:pt>
                <c:pt idx="782">
                  <c:v>532.61807599999997</c:v>
                </c:pt>
                <c:pt idx="783">
                  <c:v>532.69381899999996</c:v>
                </c:pt>
                <c:pt idx="784">
                  <c:v>532.46658999999875</c:v>
                </c:pt>
                <c:pt idx="785">
                  <c:v>532.23936100000003</c:v>
                </c:pt>
                <c:pt idx="786">
                  <c:v>531.93638899999996</c:v>
                </c:pt>
                <c:pt idx="787">
                  <c:v>531.86064599999838</c:v>
                </c:pt>
                <c:pt idx="788">
                  <c:v>531.86064599999838</c:v>
                </c:pt>
                <c:pt idx="789">
                  <c:v>531.78490299999999</c:v>
                </c:pt>
                <c:pt idx="790">
                  <c:v>531.17895899999996</c:v>
                </c:pt>
                <c:pt idx="791">
                  <c:v>531.02747299999999</c:v>
                </c:pt>
                <c:pt idx="792">
                  <c:v>531.02747299999999</c:v>
                </c:pt>
                <c:pt idx="793">
                  <c:v>530.64875800000004</c:v>
                </c:pt>
                <c:pt idx="794">
                  <c:v>530.64875800000004</c:v>
                </c:pt>
                <c:pt idx="795">
                  <c:v>530.1943</c:v>
                </c:pt>
                <c:pt idx="796">
                  <c:v>530.1943</c:v>
                </c:pt>
                <c:pt idx="797">
                  <c:v>530.1943</c:v>
                </c:pt>
                <c:pt idx="798">
                  <c:v>529.81558500000006</c:v>
                </c:pt>
                <c:pt idx="799">
                  <c:v>529.66409899999996</c:v>
                </c:pt>
                <c:pt idx="800">
                  <c:v>529.66409899999996</c:v>
                </c:pt>
                <c:pt idx="801">
                  <c:v>529.28538400000002</c:v>
                </c:pt>
                <c:pt idx="802">
                  <c:v>528.98241199999939</c:v>
                </c:pt>
                <c:pt idx="803">
                  <c:v>528.98241199999939</c:v>
                </c:pt>
                <c:pt idx="804">
                  <c:v>528.98241199999939</c:v>
                </c:pt>
                <c:pt idx="805">
                  <c:v>528.83092599999839</c:v>
                </c:pt>
                <c:pt idx="806">
                  <c:v>528.83092599999839</c:v>
                </c:pt>
                <c:pt idx="807">
                  <c:v>528.52795399999889</c:v>
                </c:pt>
                <c:pt idx="808">
                  <c:v>528.45221099999787</c:v>
                </c:pt>
                <c:pt idx="809">
                  <c:v>528.14923899999997</c:v>
                </c:pt>
                <c:pt idx="810">
                  <c:v>528.07349599999998</c:v>
                </c:pt>
                <c:pt idx="811">
                  <c:v>528.07349599999998</c:v>
                </c:pt>
                <c:pt idx="812">
                  <c:v>527.99775299999999</c:v>
                </c:pt>
                <c:pt idx="813">
                  <c:v>527.31606599999861</c:v>
                </c:pt>
                <c:pt idx="814">
                  <c:v>527.31606599999861</c:v>
                </c:pt>
                <c:pt idx="815">
                  <c:v>527.24032399999999</c:v>
                </c:pt>
                <c:pt idx="816">
                  <c:v>527.24032399999999</c:v>
                </c:pt>
                <c:pt idx="817">
                  <c:v>526.93735199999935</c:v>
                </c:pt>
                <c:pt idx="818">
                  <c:v>526.63437999999996</c:v>
                </c:pt>
                <c:pt idx="819">
                  <c:v>526.63437999999996</c:v>
                </c:pt>
                <c:pt idx="820">
                  <c:v>526.48289399999999</c:v>
                </c:pt>
                <c:pt idx="821">
                  <c:v>526.48289399999999</c:v>
                </c:pt>
                <c:pt idx="822">
                  <c:v>526.55863699999998</c:v>
                </c:pt>
                <c:pt idx="823">
                  <c:v>526.10417900000004</c:v>
                </c:pt>
                <c:pt idx="824">
                  <c:v>526.10417900000004</c:v>
                </c:pt>
                <c:pt idx="825">
                  <c:v>526.10417900000004</c:v>
                </c:pt>
                <c:pt idx="826">
                  <c:v>525.72546399999999</c:v>
                </c:pt>
                <c:pt idx="827">
                  <c:v>525.649721</c:v>
                </c:pt>
                <c:pt idx="828">
                  <c:v>525.649721</c:v>
                </c:pt>
                <c:pt idx="829">
                  <c:v>525.27100600000006</c:v>
                </c:pt>
                <c:pt idx="830">
                  <c:v>525.27100600000006</c:v>
                </c:pt>
                <c:pt idx="831">
                  <c:v>524.96803399999999</c:v>
                </c:pt>
                <c:pt idx="832">
                  <c:v>524.96803399999999</c:v>
                </c:pt>
                <c:pt idx="833">
                  <c:v>524.81654799999887</c:v>
                </c:pt>
                <c:pt idx="834">
                  <c:v>524.36208999999826</c:v>
                </c:pt>
                <c:pt idx="835">
                  <c:v>524.36208999999826</c:v>
                </c:pt>
                <c:pt idx="836">
                  <c:v>524.36208999999826</c:v>
                </c:pt>
                <c:pt idx="837">
                  <c:v>524.134861</c:v>
                </c:pt>
                <c:pt idx="838">
                  <c:v>524.05911799999888</c:v>
                </c:pt>
                <c:pt idx="839">
                  <c:v>523.60465999999997</c:v>
                </c:pt>
                <c:pt idx="840">
                  <c:v>523.60465999999997</c:v>
                </c:pt>
                <c:pt idx="841">
                  <c:v>523.60465999999997</c:v>
                </c:pt>
                <c:pt idx="842">
                  <c:v>523.60465999999997</c:v>
                </c:pt>
                <c:pt idx="843">
                  <c:v>523.45317399999999</c:v>
                </c:pt>
                <c:pt idx="844">
                  <c:v>522.77148699999998</c:v>
                </c:pt>
                <c:pt idx="845">
                  <c:v>522.84722999999724</c:v>
                </c:pt>
                <c:pt idx="846">
                  <c:v>522.46851499999889</c:v>
                </c:pt>
                <c:pt idx="847">
                  <c:v>522.46851499999889</c:v>
                </c:pt>
                <c:pt idx="848">
                  <c:v>521.93831399999999</c:v>
                </c:pt>
                <c:pt idx="849">
                  <c:v>521.93831399999999</c:v>
                </c:pt>
                <c:pt idx="850">
                  <c:v>521.93831399999999</c:v>
                </c:pt>
                <c:pt idx="851">
                  <c:v>521.93831399999999</c:v>
                </c:pt>
                <c:pt idx="852">
                  <c:v>521.63534200000004</c:v>
                </c:pt>
                <c:pt idx="853">
                  <c:v>521.18088499999999</c:v>
                </c:pt>
                <c:pt idx="854">
                  <c:v>521.18088499999999</c:v>
                </c:pt>
                <c:pt idx="855">
                  <c:v>521.18088499999999</c:v>
                </c:pt>
                <c:pt idx="856">
                  <c:v>521.18088499999999</c:v>
                </c:pt>
                <c:pt idx="857">
                  <c:v>521.18088499999999</c:v>
                </c:pt>
                <c:pt idx="858">
                  <c:v>520.34771199999875</c:v>
                </c:pt>
                <c:pt idx="859">
                  <c:v>520.42345499999999</c:v>
                </c:pt>
                <c:pt idx="860">
                  <c:v>520.27196900000001</c:v>
                </c:pt>
                <c:pt idx="861">
                  <c:v>519.590282</c:v>
                </c:pt>
                <c:pt idx="862">
                  <c:v>519.51453900000001</c:v>
                </c:pt>
                <c:pt idx="863">
                  <c:v>519.51453900000001</c:v>
                </c:pt>
                <c:pt idx="864">
                  <c:v>519.21156699999938</c:v>
                </c:pt>
                <c:pt idx="865">
                  <c:v>518.98433799999998</c:v>
                </c:pt>
                <c:pt idx="866">
                  <c:v>518.68136600000003</c:v>
                </c:pt>
                <c:pt idx="867">
                  <c:v>518.60562299999935</c:v>
                </c:pt>
                <c:pt idx="868">
                  <c:v>518.60562299999935</c:v>
                </c:pt>
                <c:pt idx="869">
                  <c:v>518.68136600000003</c:v>
                </c:pt>
                <c:pt idx="870">
                  <c:v>518.22690799999998</c:v>
                </c:pt>
                <c:pt idx="871">
                  <c:v>517.84819299999936</c:v>
                </c:pt>
                <c:pt idx="872">
                  <c:v>517.84819299999936</c:v>
                </c:pt>
                <c:pt idx="873">
                  <c:v>517.84819299999936</c:v>
                </c:pt>
                <c:pt idx="874">
                  <c:v>517.39373499999999</c:v>
                </c:pt>
                <c:pt idx="875">
                  <c:v>517.01501999999937</c:v>
                </c:pt>
                <c:pt idx="876">
                  <c:v>517.01501999999937</c:v>
                </c:pt>
                <c:pt idx="877">
                  <c:v>517.01501999999937</c:v>
                </c:pt>
                <c:pt idx="878">
                  <c:v>517.01501999999937</c:v>
                </c:pt>
                <c:pt idx="879">
                  <c:v>516.56056199999875</c:v>
                </c:pt>
                <c:pt idx="880">
                  <c:v>516.25758999999937</c:v>
                </c:pt>
                <c:pt idx="881">
                  <c:v>516.25758999999937</c:v>
                </c:pt>
                <c:pt idx="882">
                  <c:v>516.25758999999937</c:v>
                </c:pt>
                <c:pt idx="883">
                  <c:v>515.80313200000001</c:v>
                </c:pt>
                <c:pt idx="884">
                  <c:v>515.80313200000001</c:v>
                </c:pt>
                <c:pt idx="885">
                  <c:v>515.34867399999996</c:v>
                </c:pt>
                <c:pt idx="886">
                  <c:v>515.34867399999996</c:v>
                </c:pt>
                <c:pt idx="887">
                  <c:v>515.42441699999938</c:v>
                </c:pt>
                <c:pt idx="888">
                  <c:v>514.96995999999888</c:v>
                </c:pt>
                <c:pt idx="889">
                  <c:v>514.89421699999889</c:v>
                </c:pt>
                <c:pt idx="890">
                  <c:v>514.89421699999889</c:v>
                </c:pt>
                <c:pt idx="891">
                  <c:v>514.59124499999996</c:v>
                </c:pt>
                <c:pt idx="892">
                  <c:v>514.59124499999996</c:v>
                </c:pt>
                <c:pt idx="893">
                  <c:v>514.13678700000003</c:v>
                </c:pt>
                <c:pt idx="894">
                  <c:v>514.13678700000003</c:v>
                </c:pt>
                <c:pt idx="895">
                  <c:v>513.90955799999938</c:v>
                </c:pt>
                <c:pt idx="896">
                  <c:v>513.68232899999998</c:v>
                </c:pt>
                <c:pt idx="897">
                  <c:v>513.68232899999998</c:v>
                </c:pt>
                <c:pt idx="898">
                  <c:v>513.37935700000003</c:v>
                </c:pt>
                <c:pt idx="899">
                  <c:v>513.15212799999802</c:v>
                </c:pt>
                <c:pt idx="900">
                  <c:v>512.92489899999998</c:v>
                </c:pt>
                <c:pt idx="901">
                  <c:v>512.92489899999998</c:v>
                </c:pt>
                <c:pt idx="902">
                  <c:v>512.54618399999936</c:v>
                </c:pt>
                <c:pt idx="903">
                  <c:v>512.54618399999936</c:v>
                </c:pt>
                <c:pt idx="904">
                  <c:v>512.54618399999936</c:v>
                </c:pt>
                <c:pt idx="905">
                  <c:v>512.31895499999996</c:v>
                </c:pt>
                <c:pt idx="906">
                  <c:v>512.31895499999996</c:v>
                </c:pt>
                <c:pt idx="907">
                  <c:v>512.24321199999997</c:v>
                </c:pt>
                <c:pt idx="908">
                  <c:v>511.78875399999902</c:v>
                </c:pt>
                <c:pt idx="909">
                  <c:v>511.78875399999902</c:v>
                </c:pt>
                <c:pt idx="910">
                  <c:v>511.78875399999902</c:v>
                </c:pt>
                <c:pt idx="911">
                  <c:v>511.63726800000001</c:v>
                </c:pt>
                <c:pt idx="912">
                  <c:v>510.955581</c:v>
                </c:pt>
                <c:pt idx="913">
                  <c:v>510.87983800000001</c:v>
                </c:pt>
                <c:pt idx="914">
                  <c:v>510.955581</c:v>
                </c:pt>
                <c:pt idx="915">
                  <c:v>510.576866</c:v>
                </c:pt>
                <c:pt idx="916">
                  <c:v>510.50112300000001</c:v>
                </c:pt>
                <c:pt idx="917">
                  <c:v>510.19815099999897</c:v>
                </c:pt>
                <c:pt idx="918">
                  <c:v>510.12240800000001</c:v>
                </c:pt>
                <c:pt idx="919">
                  <c:v>510.12240800000001</c:v>
                </c:pt>
                <c:pt idx="920">
                  <c:v>509.97092199999992</c:v>
                </c:pt>
                <c:pt idx="921">
                  <c:v>509.97092199999992</c:v>
                </c:pt>
                <c:pt idx="922">
                  <c:v>509.28923600000002</c:v>
                </c:pt>
                <c:pt idx="923">
                  <c:v>509.28923600000002</c:v>
                </c:pt>
                <c:pt idx="924">
                  <c:v>509.28923600000002</c:v>
                </c:pt>
                <c:pt idx="925">
                  <c:v>509.06200699999999</c:v>
                </c:pt>
                <c:pt idx="926">
                  <c:v>508.68329199999999</c:v>
                </c:pt>
                <c:pt idx="927">
                  <c:v>508.45606299999992</c:v>
                </c:pt>
                <c:pt idx="928">
                  <c:v>508.30457699999999</c:v>
                </c:pt>
                <c:pt idx="929">
                  <c:v>508.22883399999961</c:v>
                </c:pt>
                <c:pt idx="930">
                  <c:v>508.22883399999961</c:v>
                </c:pt>
                <c:pt idx="931">
                  <c:v>507.77437600000002</c:v>
                </c:pt>
                <c:pt idx="932">
                  <c:v>507.77437600000002</c:v>
                </c:pt>
                <c:pt idx="933">
                  <c:v>507.69863299999992</c:v>
                </c:pt>
                <c:pt idx="934">
                  <c:v>507.62288999999998</c:v>
                </c:pt>
                <c:pt idx="935">
                  <c:v>507.62288999999998</c:v>
                </c:pt>
                <c:pt idx="936">
                  <c:v>507.47140399999961</c:v>
                </c:pt>
                <c:pt idx="937">
                  <c:v>507.01694600000002</c:v>
                </c:pt>
                <c:pt idx="938">
                  <c:v>507.01694600000002</c:v>
                </c:pt>
                <c:pt idx="939">
                  <c:v>506.78971699999897</c:v>
                </c:pt>
                <c:pt idx="940">
                  <c:v>506.78971699999897</c:v>
                </c:pt>
                <c:pt idx="941">
                  <c:v>506.78971699999897</c:v>
                </c:pt>
                <c:pt idx="942">
                  <c:v>506.18377299999992</c:v>
                </c:pt>
                <c:pt idx="943">
                  <c:v>506.18377299999992</c:v>
                </c:pt>
                <c:pt idx="944">
                  <c:v>506.032287</c:v>
                </c:pt>
                <c:pt idx="945">
                  <c:v>506.032287</c:v>
                </c:pt>
                <c:pt idx="946">
                  <c:v>505.50208600000002</c:v>
                </c:pt>
                <c:pt idx="947">
                  <c:v>505.274857</c:v>
                </c:pt>
                <c:pt idx="948">
                  <c:v>505.274857</c:v>
                </c:pt>
                <c:pt idx="949">
                  <c:v>505.274857</c:v>
                </c:pt>
                <c:pt idx="950">
                  <c:v>505.12337100000002</c:v>
                </c:pt>
                <c:pt idx="951">
                  <c:v>504.82039900000001</c:v>
                </c:pt>
                <c:pt idx="952">
                  <c:v>504.59316999999902</c:v>
                </c:pt>
                <c:pt idx="953">
                  <c:v>504.59316999999902</c:v>
                </c:pt>
                <c:pt idx="954">
                  <c:v>504.517427</c:v>
                </c:pt>
                <c:pt idx="955">
                  <c:v>504.44168400000001</c:v>
                </c:pt>
                <c:pt idx="956">
                  <c:v>504.44168400000001</c:v>
                </c:pt>
                <c:pt idx="957">
                  <c:v>504.36594100000002</c:v>
                </c:pt>
                <c:pt idx="958">
                  <c:v>503.91148299999992</c:v>
                </c:pt>
                <c:pt idx="959">
                  <c:v>503.91148299999992</c:v>
                </c:pt>
                <c:pt idx="960">
                  <c:v>503.759997</c:v>
                </c:pt>
                <c:pt idx="961">
                  <c:v>503.68425400000001</c:v>
                </c:pt>
                <c:pt idx="962">
                  <c:v>503.381282</c:v>
                </c:pt>
                <c:pt idx="963">
                  <c:v>503.15405399999997</c:v>
                </c:pt>
                <c:pt idx="964">
                  <c:v>502.92682500000001</c:v>
                </c:pt>
                <c:pt idx="965">
                  <c:v>502.92682500000001</c:v>
                </c:pt>
                <c:pt idx="966">
                  <c:v>502.54811000000001</c:v>
                </c:pt>
                <c:pt idx="967">
                  <c:v>502.47236700000002</c:v>
                </c:pt>
                <c:pt idx="968">
                  <c:v>502.47236700000002</c:v>
                </c:pt>
                <c:pt idx="969">
                  <c:v>502.32088099999999</c:v>
                </c:pt>
                <c:pt idx="970">
                  <c:v>502.32088099999999</c:v>
                </c:pt>
                <c:pt idx="971">
                  <c:v>501.71493700000002</c:v>
                </c:pt>
                <c:pt idx="972">
                  <c:v>501.71493700000002</c:v>
                </c:pt>
                <c:pt idx="973">
                  <c:v>501.48770799999897</c:v>
                </c:pt>
                <c:pt idx="974">
                  <c:v>501.41196500000001</c:v>
                </c:pt>
                <c:pt idx="975">
                  <c:v>501.108993</c:v>
                </c:pt>
                <c:pt idx="976">
                  <c:v>500.80602099999999</c:v>
                </c:pt>
                <c:pt idx="977">
                  <c:v>500.80602099999999</c:v>
                </c:pt>
                <c:pt idx="978">
                  <c:v>500.80602099999999</c:v>
                </c:pt>
                <c:pt idx="979">
                  <c:v>500.27582000000001</c:v>
                </c:pt>
                <c:pt idx="980">
                  <c:v>500.12433399999992</c:v>
                </c:pt>
                <c:pt idx="981">
                  <c:v>500.12433399999992</c:v>
                </c:pt>
                <c:pt idx="982">
                  <c:v>500.04859099999999</c:v>
                </c:pt>
                <c:pt idx="983">
                  <c:v>500.04859099999999</c:v>
                </c:pt>
                <c:pt idx="984">
                  <c:v>499.44264700000002</c:v>
                </c:pt>
                <c:pt idx="985">
                  <c:v>499.36690399999992</c:v>
                </c:pt>
                <c:pt idx="986">
                  <c:v>499.36690399999992</c:v>
                </c:pt>
                <c:pt idx="987">
                  <c:v>499.29116099999902</c:v>
                </c:pt>
                <c:pt idx="988">
                  <c:v>498.68521700000002</c:v>
                </c:pt>
                <c:pt idx="989">
                  <c:v>498.68521700000002</c:v>
                </c:pt>
                <c:pt idx="990">
                  <c:v>498.68521700000002</c:v>
                </c:pt>
                <c:pt idx="991">
                  <c:v>498.457988</c:v>
                </c:pt>
                <c:pt idx="992">
                  <c:v>498.457988</c:v>
                </c:pt>
                <c:pt idx="993">
                  <c:v>498.079273</c:v>
                </c:pt>
                <c:pt idx="994">
                  <c:v>498.00353000000001</c:v>
                </c:pt>
                <c:pt idx="995">
                  <c:v>498.00353000000001</c:v>
                </c:pt>
                <c:pt idx="996">
                  <c:v>497.92778700000002</c:v>
                </c:pt>
                <c:pt idx="997">
                  <c:v>497.77630099999902</c:v>
                </c:pt>
                <c:pt idx="998">
                  <c:v>497.77630099999902</c:v>
                </c:pt>
                <c:pt idx="999">
                  <c:v>497.17035800000002</c:v>
                </c:pt>
                <c:pt idx="1000">
                  <c:v>497.17035800000002</c:v>
                </c:pt>
                <c:pt idx="1001">
                  <c:v>497.01887199999999</c:v>
                </c:pt>
                <c:pt idx="1002">
                  <c:v>497.01887199999999</c:v>
                </c:pt>
                <c:pt idx="1003">
                  <c:v>496.564414</c:v>
                </c:pt>
                <c:pt idx="1004">
                  <c:v>496.41292800000002</c:v>
                </c:pt>
                <c:pt idx="1005">
                  <c:v>496.41292800000002</c:v>
                </c:pt>
                <c:pt idx="1006">
                  <c:v>496.33718499999992</c:v>
                </c:pt>
                <c:pt idx="1007">
                  <c:v>495.73124100000001</c:v>
                </c:pt>
                <c:pt idx="1008">
                  <c:v>495.50401199999999</c:v>
                </c:pt>
                <c:pt idx="1009">
                  <c:v>495.50401199999999</c:v>
                </c:pt>
                <c:pt idx="1010">
                  <c:v>495.50401199999999</c:v>
                </c:pt>
                <c:pt idx="1011">
                  <c:v>495.50401199999999</c:v>
                </c:pt>
                <c:pt idx="1012">
                  <c:v>495.12529699999999</c:v>
                </c:pt>
                <c:pt idx="1013">
                  <c:v>494.89806800000002</c:v>
                </c:pt>
                <c:pt idx="1014">
                  <c:v>494.82232499999992</c:v>
                </c:pt>
                <c:pt idx="1015">
                  <c:v>494.82232499999992</c:v>
                </c:pt>
                <c:pt idx="1016">
                  <c:v>494.74658199999999</c:v>
                </c:pt>
                <c:pt idx="1017">
                  <c:v>494.36786699999999</c:v>
                </c:pt>
                <c:pt idx="1018">
                  <c:v>494.14063800000002</c:v>
                </c:pt>
                <c:pt idx="1019">
                  <c:v>493.91340899999898</c:v>
                </c:pt>
                <c:pt idx="1020">
                  <c:v>493.91340899999898</c:v>
                </c:pt>
                <c:pt idx="1021">
                  <c:v>493.534694</c:v>
                </c:pt>
                <c:pt idx="1022">
                  <c:v>493.534694</c:v>
                </c:pt>
                <c:pt idx="1023">
                  <c:v>493.45895100000001</c:v>
                </c:pt>
                <c:pt idx="1024">
                  <c:v>493.45895100000001</c:v>
                </c:pt>
                <c:pt idx="1025">
                  <c:v>493.155979</c:v>
                </c:pt>
                <c:pt idx="1026">
                  <c:v>492.777264</c:v>
                </c:pt>
                <c:pt idx="1027">
                  <c:v>492.70152100000001</c:v>
                </c:pt>
                <c:pt idx="1028">
                  <c:v>492.55003499999992</c:v>
                </c:pt>
                <c:pt idx="1029">
                  <c:v>492.47429199999999</c:v>
                </c:pt>
                <c:pt idx="1030">
                  <c:v>492.09557699999903</c:v>
                </c:pt>
                <c:pt idx="1031">
                  <c:v>492.09557699999903</c:v>
                </c:pt>
                <c:pt idx="1032">
                  <c:v>491.94409100000001</c:v>
                </c:pt>
                <c:pt idx="1033">
                  <c:v>491.79260499999992</c:v>
                </c:pt>
                <c:pt idx="1034">
                  <c:v>491.71686199999999</c:v>
                </c:pt>
                <c:pt idx="1035">
                  <c:v>491.18666200000001</c:v>
                </c:pt>
                <c:pt idx="1036">
                  <c:v>491.03517599999901</c:v>
                </c:pt>
                <c:pt idx="1037">
                  <c:v>491.03517599999901</c:v>
                </c:pt>
                <c:pt idx="1038">
                  <c:v>490.95943299999999</c:v>
                </c:pt>
                <c:pt idx="1039">
                  <c:v>490.504975</c:v>
                </c:pt>
                <c:pt idx="1040">
                  <c:v>490.58071799999902</c:v>
                </c:pt>
                <c:pt idx="1041">
                  <c:v>490.20200299999999</c:v>
                </c:pt>
                <c:pt idx="1042">
                  <c:v>490.20200299999999</c:v>
                </c:pt>
                <c:pt idx="1043">
                  <c:v>489.67180200000001</c:v>
                </c:pt>
                <c:pt idx="1044">
                  <c:v>489.59605899999912</c:v>
                </c:pt>
                <c:pt idx="1045">
                  <c:v>489.44457299999999</c:v>
                </c:pt>
                <c:pt idx="1046">
                  <c:v>489.36883</c:v>
                </c:pt>
                <c:pt idx="1047">
                  <c:v>488.99011499999892</c:v>
                </c:pt>
                <c:pt idx="1048">
                  <c:v>488.91437200000001</c:v>
                </c:pt>
                <c:pt idx="1049">
                  <c:v>488.91437200000001</c:v>
                </c:pt>
                <c:pt idx="1050">
                  <c:v>488.76288599999998</c:v>
                </c:pt>
                <c:pt idx="1051">
                  <c:v>488.232685</c:v>
                </c:pt>
                <c:pt idx="1052">
                  <c:v>488.30842799999999</c:v>
                </c:pt>
                <c:pt idx="1053">
                  <c:v>488.00545599999992</c:v>
                </c:pt>
                <c:pt idx="1054">
                  <c:v>487.92971299999903</c:v>
                </c:pt>
                <c:pt idx="1055">
                  <c:v>487.39951200000002</c:v>
                </c:pt>
                <c:pt idx="1056">
                  <c:v>487.39951200000002</c:v>
                </c:pt>
                <c:pt idx="1057">
                  <c:v>487.39951200000002</c:v>
                </c:pt>
                <c:pt idx="1058">
                  <c:v>487.17228299999999</c:v>
                </c:pt>
                <c:pt idx="1059">
                  <c:v>487.17228299999999</c:v>
                </c:pt>
                <c:pt idx="1060">
                  <c:v>486.56633899999912</c:v>
                </c:pt>
                <c:pt idx="1061">
                  <c:v>486.41485299999999</c:v>
                </c:pt>
                <c:pt idx="1062">
                  <c:v>486.33910999999961</c:v>
                </c:pt>
                <c:pt idx="1063">
                  <c:v>486.33910999999961</c:v>
                </c:pt>
                <c:pt idx="1064">
                  <c:v>485.96039499999961</c:v>
                </c:pt>
                <c:pt idx="1065">
                  <c:v>485.73316599999902</c:v>
                </c:pt>
                <c:pt idx="1066">
                  <c:v>485.73316599999902</c:v>
                </c:pt>
                <c:pt idx="1067">
                  <c:v>485.73316599999902</c:v>
                </c:pt>
                <c:pt idx="1068">
                  <c:v>485.50593700000002</c:v>
                </c:pt>
                <c:pt idx="1069">
                  <c:v>484.97573699999901</c:v>
                </c:pt>
                <c:pt idx="1070">
                  <c:v>484.97573699999901</c:v>
                </c:pt>
                <c:pt idx="1071">
                  <c:v>484.824251</c:v>
                </c:pt>
                <c:pt idx="1072">
                  <c:v>484.44553599999921</c:v>
                </c:pt>
                <c:pt idx="1073">
                  <c:v>484.29405000000003</c:v>
                </c:pt>
                <c:pt idx="1074">
                  <c:v>484.14256399999999</c:v>
                </c:pt>
                <c:pt idx="1075">
                  <c:v>484.14256399999999</c:v>
                </c:pt>
                <c:pt idx="1076">
                  <c:v>483.99107799999899</c:v>
                </c:pt>
                <c:pt idx="1077">
                  <c:v>483.53662000000003</c:v>
                </c:pt>
                <c:pt idx="1078">
                  <c:v>483.46087699999993</c:v>
                </c:pt>
                <c:pt idx="1079">
                  <c:v>483.30939100000001</c:v>
                </c:pt>
                <c:pt idx="1080">
                  <c:v>483.15790500000008</c:v>
                </c:pt>
                <c:pt idx="1081">
                  <c:v>482.85493300000002</c:v>
                </c:pt>
                <c:pt idx="1082">
                  <c:v>482.70344699999993</c:v>
                </c:pt>
                <c:pt idx="1083">
                  <c:v>482.70344699999993</c:v>
                </c:pt>
                <c:pt idx="1084">
                  <c:v>482.55196100000001</c:v>
                </c:pt>
                <c:pt idx="1085">
                  <c:v>482.55196100000001</c:v>
                </c:pt>
                <c:pt idx="1086">
                  <c:v>481.94601699999902</c:v>
                </c:pt>
                <c:pt idx="1087">
                  <c:v>481.79453099999961</c:v>
                </c:pt>
                <c:pt idx="1088">
                  <c:v>481.79453099999961</c:v>
                </c:pt>
                <c:pt idx="1089">
                  <c:v>481.71878800000002</c:v>
                </c:pt>
                <c:pt idx="1090">
                  <c:v>481.18858699999993</c:v>
                </c:pt>
                <c:pt idx="1091">
                  <c:v>481.112844</c:v>
                </c:pt>
                <c:pt idx="1092">
                  <c:v>480.961357999999</c:v>
                </c:pt>
                <c:pt idx="1093">
                  <c:v>480.88561499999992</c:v>
                </c:pt>
                <c:pt idx="1094">
                  <c:v>480.20392800000002</c:v>
                </c:pt>
                <c:pt idx="1095">
                  <c:v>480.27967100000001</c:v>
                </c:pt>
                <c:pt idx="1096">
                  <c:v>480.12818499999992</c:v>
                </c:pt>
                <c:pt idx="1097">
                  <c:v>479.597984</c:v>
                </c:pt>
                <c:pt idx="1098">
                  <c:v>479.597984</c:v>
                </c:pt>
                <c:pt idx="1099">
                  <c:v>479.597984</c:v>
                </c:pt>
                <c:pt idx="1100">
                  <c:v>479.597984</c:v>
                </c:pt>
                <c:pt idx="1101">
                  <c:v>479.44649800000002</c:v>
                </c:pt>
                <c:pt idx="1102">
                  <c:v>479.37075599999991</c:v>
                </c:pt>
                <c:pt idx="1103">
                  <c:v>478.76481200000001</c:v>
                </c:pt>
                <c:pt idx="1104">
                  <c:v>478.68906900000002</c:v>
                </c:pt>
                <c:pt idx="1105">
                  <c:v>478.68906900000002</c:v>
                </c:pt>
                <c:pt idx="1106">
                  <c:v>478.68906900000002</c:v>
                </c:pt>
                <c:pt idx="1107">
                  <c:v>478.23461099999992</c:v>
                </c:pt>
                <c:pt idx="1108">
                  <c:v>478.23461099999992</c:v>
                </c:pt>
                <c:pt idx="1109">
                  <c:v>478.00738200000001</c:v>
                </c:pt>
                <c:pt idx="1110">
                  <c:v>478.00738200000001</c:v>
                </c:pt>
                <c:pt idx="1111">
                  <c:v>477.78015299999902</c:v>
                </c:pt>
                <c:pt idx="1112">
                  <c:v>477.40143799999902</c:v>
                </c:pt>
                <c:pt idx="1113">
                  <c:v>477.325695</c:v>
                </c:pt>
                <c:pt idx="1114">
                  <c:v>477.325695</c:v>
                </c:pt>
                <c:pt idx="1115">
                  <c:v>477.17420900000002</c:v>
                </c:pt>
                <c:pt idx="1116">
                  <c:v>476.71975099999992</c:v>
                </c:pt>
                <c:pt idx="1117">
                  <c:v>476.568265</c:v>
                </c:pt>
                <c:pt idx="1118">
                  <c:v>476.49252200000001</c:v>
                </c:pt>
                <c:pt idx="1119">
                  <c:v>476.26529299999999</c:v>
                </c:pt>
                <c:pt idx="1120">
                  <c:v>475.88657799999902</c:v>
                </c:pt>
                <c:pt idx="1121">
                  <c:v>475.88657799999902</c:v>
                </c:pt>
                <c:pt idx="1122">
                  <c:v>475.810835</c:v>
                </c:pt>
                <c:pt idx="1123">
                  <c:v>475.35637700000001</c:v>
                </c:pt>
                <c:pt idx="1124">
                  <c:v>475.12914799999999</c:v>
                </c:pt>
                <c:pt idx="1125">
                  <c:v>474.97766200000001</c:v>
                </c:pt>
                <c:pt idx="1126">
                  <c:v>474.901918999999</c:v>
                </c:pt>
                <c:pt idx="1127">
                  <c:v>474.82617599999901</c:v>
                </c:pt>
                <c:pt idx="1128">
                  <c:v>474.22023200000001</c:v>
                </c:pt>
                <c:pt idx="1129">
                  <c:v>474.14448900000002</c:v>
                </c:pt>
                <c:pt idx="1130">
                  <c:v>474.06874599999992</c:v>
                </c:pt>
                <c:pt idx="1131">
                  <c:v>473.69003099999992</c:v>
                </c:pt>
                <c:pt idx="1132">
                  <c:v>473.38706000000002</c:v>
                </c:pt>
                <c:pt idx="1133">
                  <c:v>473.38706000000002</c:v>
                </c:pt>
                <c:pt idx="1134">
                  <c:v>473.38706000000002</c:v>
                </c:pt>
                <c:pt idx="1135">
                  <c:v>473.38706000000002</c:v>
                </c:pt>
                <c:pt idx="1136">
                  <c:v>472.93260199999992</c:v>
                </c:pt>
                <c:pt idx="1137">
                  <c:v>472.7811159999988</c:v>
                </c:pt>
                <c:pt idx="1138">
                  <c:v>472.62963000000002</c:v>
                </c:pt>
                <c:pt idx="1139">
                  <c:v>472.55388699999997</c:v>
                </c:pt>
                <c:pt idx="1140">
                  <c:v>472.09942899999999</c:v>
                </c:pt>
                <c:pt idx="1141">
                  <c:v>471.94794300000001</c:v>
                </c:pt>
                <c:pt idx="1142">
                  <c:v>471.644971</c:v>
                </c:pt>
                <c:pt idx="1143">
                  <c:v>471.26625599999898</c:v>
                </c:pt>
                <c:pt idx="1144">
                  <c:v>471.26625599999898</c:v>
                </c:pt>
                <c:pt idx="1145">
                  <c:v>471.26625599999898</c:v>
                </c:pt>
                <c:pt idx="1146">
                  <c:v>471.19051300000001</c:v>
                </c:pt>
                <c:pt idx="1147">
                  <c:v>471.03902699999992</c:v>
                </c:pt>
                <c:pt idx="1148">
                  <c:v>470.43308300000001</c:v>
                </c:pt>
                <c:pt idx="1149">
                  <c:v>470.35734000000002</c:v>
                </c:pt>
                <c:pt idx="1150">
                  <c:v>470.43308300000001</c:v>
                </c:pt>
                <c:pt idx="1151">
                  <c:v>470.28159699999901</c:v>
                </c:pt>
                <c:pt idx="1152">
                  <c:v>469.82713899999902</c:v>
                </c:pt>
                <c:pt idx="1153">
                  <c:v>469.67565300000001</c:v>
                </c:pt>
                <c:pt idx="1154">
                  <c:v>469.67565300000001</c:v>
                </c:pt>
                <c:pt idx="1155">
                  <c:v>469.59991000000002</c:v>
                </c:pt>
                <c:pt idx="1156">
                  <c:v>469.14545199999998</c:v>
                </c:pt>
                <c:pt idx="1157">
                  <c:v>469.14545199999998</c:v>
                </c:pt>
                <c:pt idx="1158">
                  <c:v>468.99396599999898</c:v>
                </c:pt>
                <c:pt idx="1159">
                  <c:v>468.84248000000002</c:v>
                </c:pt>
                <c:pt idx="1160">
                  <c:v>468.84248000000002</c:v>
                </c:pt>
                <c:pt idx="1161">
                  <c:v>468.38802199999992</c:v>
                </c:pt>
                <c:pt idx="1162">
                  <c:v>468.31227899999999</c:v>
                </c:pt>
                <c:pt idx="1163">
                  <c:v>468.08505000000002</c:v>
                </c:pt>
                <c:pt idx="1164">
                  <c:v>468.00930699999992</c:v>
                </c:pt>
                <c:pt idx="1165">
                  <c:v>467.55484899999999</c:v>
                </c:pt>
                <c:pt idx="1166">
                  <c:v>467.63059199999992</c:v>
                </c:pt>
                <c:pt idx="1167">
                  <c:v>467.40336400000001</c:v>
                </c:pt>
                <c:pt idx="1168">
                  <c:v>467.17613499999902</c:v>
                </c:pt>
                <c:pt idx="1169">
                  <c:v>466.72167699999898</c:v>
                </c:pt>
                <c:pt idx="1170">
                  <c:v>466.72167699999898</c:v>
                </c:pt>
                <c:pt idx="1171">
                  <c:v>466.49444799999992</c:v>
                </c:pt>
                <c:pt idx="1172">
                  <c:v>465.964247</c:v>
                </c:pt>
                <c:pt idx="1173">
                  <c:v>465.73701799999901</c:v>
                </c:pt>
                <c:pt idx="1174">
                  <c:v>465.88850400000001</c:v>
                </c:pt>
                <c:pt idx="1175">
                  <c:v>465.66127499999999</c:v>
                </c:pt>
                <c:pt idx="1176">
                  <c:v>465.58553199999898</c:v>
                </c:pt>
                <c:pt idx="1177">
                  <c:v>465.35830299999992</c:v>
                </c:pt>
                <c:pt idx="1178">
                  <c:v>465.35830299999992</c:v>
                </c:pt>
                <c:pt idx="1179">
                  <c:v>465.20681699999898</c:v>
                </c:pt>
                <c:pt idx="1180">
                  <c:v>465.13107400000001</c:v>
                </c:pt>
                <c:pt idx="1181">
                  <c:v>464.75235900000001</c:v>
                </c:pt>
                <c:pt idx="1182">
                  <c:v>464.67661600000002</c:v>
                </c:pt>
                <c:pt idx="1183">
                  <c:v>464.37364400000001</c:v>
                </c:pt>
                <c:pt idx="1184">
                  <c:v>464.29790100000002</c:v>
                </c:pt>
                <c:pt idx="1185">
                  <c:v>463.91918600000002</c:v>
                </c:pt>
                <c:pt idx="1186">
                  <c:v>463.84344299999998</c:v>
                </c:pt>
                <c:pt idx="1187">
                  <c:v>463.84344299999998</c:v>
                </c:pt>
                <c:pt idx="1188">
                  <c:v>463.69195699999898</c:v>
                </c:pt>
                <c:pt idx="1189">
                  <c:v>463.69195699999898</c:v>
                </c:pt>
                <c:pt idx="1190">
                  <c:v>463.69195699999898</c:v>
                </c:pt>
                <c:pt idx="1191">
                  <c:v>463.08601299999901</c:v>
                </c:pt>
                <c:pt idx="1192">
                  <c:v>463.08601299999901</c:v>
                </c:pt>
                <c:pt idx="1193">
                  <c:v>463.08601299999901</c:v>
                </c:pt>
                <c:pt idx="1194">
                  <c:v>463.08601299999901</c:v>
                </c:pt>
                <c:pt idx="1195">
                  <c:v>462.78304100000003</c:v>
                </c:pt>
                <c:pt idx="1196">
                  <c:v>462.32858299999992</c:v>
                </c:pt>
                <c:pt idx="1197">
                  <c:v>462.177097</c:v>
                </c:pt>
                <c:pt idx="1198">
                  <c:v>462.177097</c:v>
                </c:pt>
                <c:pt idx="1199">
                  <c:v>462.32858299999992</c:v>
                </c:pt>
                <c:pt idx="1200">
                  <c:v>462.02561100000003</c:v>
                </c:pt>
                <c:pt idx="1201">
                  <c:v>461.419668</c:v>
                </c:pt>
                <c:pt idx="1202">
                  <c:v>461.419668</c:v>
                </c:pt>
                <c:pt idx="1203">
                  <c:v>461.419668</c:v>
                </c:pt>
                <c:pt idx="1204">
                  <c:v>461.11669599999999</c:v>
                </c:pt>
                <c:pt idx="1205">
                  <c:v>460.88946700000002</c:v>
                </c:pt>
                <c:pt idx="1206">
                  <c:v>460.73798099999999</c:v>
                </c:pt>
                <c:pt idx="1207">
                  <c:v>460.58649500000001</c:v>
                </c:pt>
                <c:pt idx="1208">
                  <c:v>460.58649500000001</c:v>
                </c:pt>
                <c:pt idx="1209">
                  <c:v>460.662238</c:v>
                </c:pt>
                <c:pt idx="1210">
                  <c:v>460.13203700000003</c:v>
                </c:pt>
                <c:pt idx="1211">
                  <c:v>459.904808</c:v>
                </c:pt>
                <c:pt idx="1212">
                  <c:v>459.904808</c:v>
                </c:pt>
                <c:pt idx="1213">
                  <c:v>459.75332200000003</c:v>
                </c:pt>
                <c:pt idx="1214">
                  <c:v>459.45035000000001</c:v>
                </c:pt>
                <c:pt idx="1215">
                  <c:v>459.29886399999992</c:v>
                </c:pt>
                <c:pt idx="1216">
                  <c:v>459.29886399999992</c:v>
                </c:pt>
                <c:pt idx="1217">
                  <c:v>458.99589200000003</c:v>
                </c:pt>
                <c:pt idx="1218">
                  <c:v>458.54143399999992</c:v>
                </c:pt>
                <c:pt idx="1219">
                  <c:v>458.389948</c:v>
                </c:pt>
                <c:pt idx="1220">
                  <c:v>458.16271899999992</c:v>
                </c:pt>
                <c:pt idx="1221">
                  <c:v>457.63251799999921</c:v>
                </c:pt>
                <c:pt idx="1222">
                  <c:v>457.63251799999921</c:v>
                </c:pt>
                <c:pt idx="1223">
                  <c:v>457.63251799999921</c:v>
                </c:pt>
                <c:pt idx="1224">
                  <c:v>457.63251799999921</c:v>
                </c:pt>
                <c:pt idx="1225">
                  <c:v>456.95083099999999</c:v>
                </c:pt>
                <c:pt idx="1226">
                  <c:v>456.95083099999999</c:v>
                </c:pt>
                <c:pt idx="1227">
                  <c:v>456.79934500000002</c:v>
                </c:pt>
                <c:pt idx="1228">
                  <c:v>456.57211599999903</c:v>
                </c:pt>
                <c:pt idx="1229">
                  <c:v>456.42063000000002</c:v>
                </c:pt>
                <c:pt idx="1230">
                  <c:v>456.04191500000002</c:v>
                </c:pt>
                <c:pt idx="1231">
                  <c:v>456.04191500000002</c:v>
                </c:pt>
                <c:pt idx="1232">
                  <c:v>455.96617199999901</c:v>
                </c:pt>
                <c:pt idx="1233">
                  <c:v>455.96617199999901</c:v>
                </c:pt>
                <c:pt idx="1234">
                  <c:v>455.43597199999903</c:v>
                </c:pt>
                <c:pt idx="1235">
                  <c:v>455.43597199999903</c:v>
                </c:pt>
                <c:pt idx="1236">
                  <c:v>455.28448600000002</c:v>
                </c:pt>
                <c:pt idx="1237">
                  <c:v>455.28448600000002</c:v>
                </c:pt>
                <c:pt idx="1238">
                  <c:v>455.28448600000002</c:v>
                </c:pt>
                <c:pt idx="1239">
                  <c:v>454.90577100000002</c:v>
                </c:pt>
                <c:pt idx="1240">
                  <c:v>454.52705600000002</c:v>
                </c:pt>
                <c:pt idx="1241">
                  <c:v>454.45131299999912</c:v>
                </c:pt>
                <c:pt idx="1242">
                  <c:v>454.45131299999912</c:v>
                </c:pt>
                <c:pt idx="1243">
                  <c:v>454.224084</c:v>
                </c:pt>
                <c:pt idx="1244">
                  <c:v>453.61813999999902</c:v>
                </c:pt>
                <c:pt idx="1245">
                  <c:v>453.69388300000008</c:v>
                </c:pt>
                <c:pt idx="1246">
                  <c:v>453.69388300000008</c:v>
                </c:pt>
                <c:pt idx="1247">
                  <c:v>453.16368199999999</c:v>
                </c:pt>
                <c:pt idx="1248">
                  <c:v>453.16368199999999</c:v>
                </c:pt>
                <c:pt idx="1249">
                  <c:v>453.01219600000002</c:v>
                </c:pt>
                <c:pt idx="1250">
                  <c:v>452.86070999999993</c:v>
                </c:pt>
                <c:pt idx="1251">
                  <c:v>452.86070999999993</c:v>
                </c:pt>
                <c:pt idx="1252">
                  <c:v>452.78496699999999</c:v>
                </c:pt>
                <c:pt idx="1253">
                  <c:v>452.25476600000002</c:v>
                </c:pt>
                <c:pt idx="1254">
                  <c:v>452.02753699999897</c:v>
                </c:pt>
                <c:pt idx="1255">
                  <c:v>451.95179399999961</c:v>
                </c:pt>
                <c:pt idx="1256">
                  <c:v>451.95179399999961</c:v>
                </c:pt>
                <c:pt idx="1257">
                  <c:v>451.648822</c:v>
                </c:pt>
                <c:pt idx="1258">
                  <c:v>451.42159299999901</c:v>
                </c:pt>
                <c:pt idx="1259">
                  <c:v>451.27010699999897</c:v>
                </c:pt>
                <c:pt idx="1260">
                  <c:v>451.27010699999897</c:v>
                </c:pt>
                <c:pt idx="1261">
                  <c:v>451.19436400000001</c:v>
                </c:pt>
                <c:pt idx="1262">
                  <c:v>450.81564900000001</c:v>
                </c:pt>
                <c:pt idx="1263">
                  <c:v>450.58841999999902</c:v>
                </c:pt>
                <c:pt idx="1264">
                  <c:v>450.36119100000002</c:v>
                </c:pt>
                <c:pt idx="1265">
                  <c:v>450.36119100000002</c:v>
                </c:pt>
                <c:pt idx="1266">
                  <c:v>449.98247600000002</c:v>
                </c:pt>
                <c:pt idx="1267">
                  <c:v>449.755247</c:v>
                </c:pt>
                <c:pt idx="1268">
                  <c:v>449.755247</c:v>
                </c:pt>
                <c:pt idx="1269">
                  <c:v>449.52801799999901</c:v>
                </c:pt>
                <c:pt idx="1270">
                  <c:v>449.14930399999997</c:v>
                </c:pt>
                <c:pt idx="1271">
                  <c:v>448.92207499999961</c:v>
                </c:pt>
                <c:pt idx="1272">
                  <c:v>448.69484599999998</c:v>
                </c:pt>
                <c:pt idx="1273">
                  <c:v>448.39187399999992</c:v>
                </c:pt>
                <c:pt idx="1274">
                  <c:v>448.39187399999992</c:v>
                </c:pt>
                <c:pt idx="1275">
                  <c:v>448.39187399999992</c:v>
                </c:pt>
                <c:pt idx="1276">
                  <c:v>448.08890200000002</c:v>
                </c:pt>
                <c:pt idx="1277">
                  <c:v>448.08890200000002</c:v>
                </c:pt>
                <c:pt idx="1278">
                  <c:v>448.01315899999901</c:v>
                </c:pt>
                <c:pt idx="1279">
                  <c:v>447.40721500000001</c:v>
                </c:pt>
                <c:pt idx="1280">
                  <c:v>447.40721500000001</c:v>
                </c:pt>
                <c:pt idx="1281">
                  <c:v>447.25572899999992</c:v>
                </c:pt>
                <c:pt idx="1282">
                  <c:v>447.104243</c:v>
                </c:pt>
                <c:pt idx="1283">
                  <c:v>446.57404200000002</c:v>
                </c:pt>
                <c:pt idx="1284">
                  <c:v>446.49829899999901</c:v>
                </c:pt>
                <c:pt idx="1285">
                  <c:v>446.27107000000001</c:v>
                </c:pt>
                <c:pt idx="1286">
                  <c:v>446.346813</c:v>
                </c:pt>
                <c:pt idx="1287">
                  <c:v>445.81661200000002</c:v>
                </c:pt>
                <c:pt idx="1288">
                  <c:v>445.81661200000002</c:v>
                </c:pt>
                <c:pt idx="1289">
                  <c:v>445.89235500000001</c:v>
                </c:pt>
                <c:pt idx="1290">
                  <c:v>445.74086899999998</c:v>
                </c:pt>
                <c:pt idx="1291">
                  <c:v>445.74086899999998</c:v>
                </c:pt>
                <c:pt idx="1292">
                  <c:v>445.589383</c:v>
                </c:pt>
                <c:pt idx="1293">
                  <c:v>445.05918200000002</c:v>
                </c:pt>
                <c:pt idx="1294">
                  <c:v>444.98343899999901</c:v>
                </c:pt>
                <c:pt idx="1295">
                  <c:v>444.83195299999898</c:v>
                </c:pt>
                <c:pt idx="1296">
                  <c:v>444.52898099999999</c:v>
                </c:pt>
                <c:pt idx="1297">
                  <c:v>444.22600899999901</c:v>
                </c:pt>
                <c:pt idx="1298">
                  <c:v>444.15026599999999</c:v>
                </c:pt>
                <c:pt idx="1299">
                  <c:v>444.074523</c:v>
                </c:pt>
                <c:pt idx="1300">
                  <c:v>444.074523</c:v>
                </c:pt>
                <c:pt idx="1301">
                  <c:v>443.54432200000002</c:v>
                </c:pt>
                <c:pt idx="1302">
                  <c:v>443.54432200000002</c:v>
                </c:pt>
                <c:pt idx="1303">
                  <c:v>443.46857899999901</c:v>
                </c:pt>
                <c:pt idx="1304">
                  <c:v>443.46857899999901</c:v>
                </c:pt>
                <c:pt idx="1305">
                  <c:v>443.39283699999999</c:v>
                </c:pt>
                <c:pt idx="1306">
                  <c:v>443.24135100000001</c:v>
                </c:pt>
                <c:pt idx="1307">
                  <c:v>442.78689300000002</c:v>
                </c:pt>
                <c:pt idx="1308">
                  <c:v>442.63540699999999</c:v>
                </c:pt>
                <c:pt idx="1309">
                  <c:v>442.48392100000001</c:v>
                </c:pt>
                <c:pt idx="1310">
                  <c:v>442.408177999999</c:v>
                </c:pt>
                <c:pt idx="1311">
                  <c:v>442.02946300000002</c:v>
                </c:pt>
                <c:pt idx="1312">
                  <c:v>441.87797699999999</c:v>
                </c:pt>
                <c:pt idx="1313">
                  <c:v>441.87797699999999</c:v>
                </c:pt>
                <c:pt idx="1314">
                  <c:v>441.802234</c:v>
                </c:pt>
                <c:pt idx="1315">
                  <c:v>441.65074800000002</c:v>
                </c:pt>
                <c:pt idx="1316">
                  <c:v>441.19628999999992</c:v>
                </c:pt>
                <c:pt idx="1317">
                  <c:v>441.12054699999999</c:v>
                </c:pt>
                <c:pt idx="1318">
                  <c:v>441.044804</c:v>
                </c:pt>
                <c:pt idx="1319">
                  <c:v>440.96906100000001</c:v>
                </c:pt>
                <c:pt idx="1320">
                  <c:v>440.51460300000002</c:v>
                </c:pt>
                <c:pt idx="1321">
                  <c:v>440.36311699999902</c:v>
                </c:pt>
                <c:pt idx="1322">
                  <c:v>440.36311699999902</c:v>
                </c:pt>
                <c:pt idx="1323">
                  <c:v>440.21163100000001</c:v>
                </c:pt>
                <c:pt idx="1324">
                  <c:v>439.83291600000001</c:v>
                </c:pt>
                <c:pt idx="1325">
                  <c:v>439.68142999999992</c:v>
                </c:pt>
                <c:pt idx="1326">
                  <c:v>439.529944</c:v>
                </c:pt>
                <c:pt idx="1327">
                  <c:v>439.45420100000001</c:v>
                </c:pt>
                <c:pt idx="1328">
                  <c:v>438.92399999999901</c:v>
                </c:pt>
                <c:pt idx="1329">
                  <c:v>438.84825699999999</c:v>
                </c:pt>
                <c:pt idx="1330">
                  <c:v>438.84825699999999</c:v>
                </c:pt>
                <c:pt idx="1331">
                  <c:v>438.31805600000001</c:v>
                </c:pt>
                <c:pt idx="1332">
                  <c:v>438.31805600000001</c:v>
                </c:pt>
                <c:pt idx="1333">
                  <c:v>438.16656999999992</c:v>
                </c:pt>
                <c:pt idx="1334">
                  <c:v>438.015084</c:v>
                </c:pt>
                <c:pt idx="1335">
                  <c:v>437.93934100000001</c:v>
                </c:pt>
                <c:pt idx="1336">
                  <c:v>437.48488300000002</c:v>
                </c:pt>
                <c:pt idx="1337">
                  <c:v>437.33339799999902</c:v>
                </c:pt>
                <c:pt idx="1338">
                  <c:v>437.18191200000001</c:v>
                </c:pt>
                <c:pt idx="1339">
                  <c:v>437.18191200000001</c:v>
                </c:pt>
                <c:pt idx="1340">
                  <c:v>436.72745400000002</c:v>
                </c:pt>
                <c:pt idx="1341">
                  <c:v>436.72745400000002</c:v>
                </c:pt>
                <c:pt idx="1342">
                  <c:v>436.57596799999999</c:v>
                </c:pt>
                <c:pt idx="1343">
                  <c:v>436.57596799999999</c:v>
                </c:pt>
                <c:pt idx="1344">
                  <c:v>436.500225</c:v>
                </c:pt>
                <c:pt idx="1345">
                  <c:v>436.42448200000001</c:v>
                </c:pt>
                <c:pt idx="1346">
                  <c:v>436.04576700000001</c:v>
                </c:pt>
                <c:pt idx="1347">
                  <c:v>435.89428099999998</c:v>
                </c:pt>
                <c:pt idx="1348">
                  <c:v>435.89428099999998</c:v>
                </c:pt>
                <c:pt idx="1349">
                  <c:v>435.89428099999998</c:v>
                </c:pt>
                <c:pt idx="1350">
                  <c:v>435.742795</c:v>
                </c:pt>
                <c:pt idx="1351">
                  <c:v>435.28833699999899</c:v>
                </c:pt>
                <c:pt idx="1352">
                  <c:v>435.28833699999899</c:v>
                </c:pt>
                <c:pt idx="1353">
                  <c:v>435.21259400000002</c:v>
                </c:pt>
                <c:pt idx="1354">
                  <c:v>435.13685099999992</c:v>
                </c:pt>
                <c:pt idx="1355">
                  <c:v>434.90962200000001</c:v>
                </c:pt>
                <c:pt idx="1356">
                  <c:v>434.45516400000002</c:v>
                </c:pt>
                <c:pt idx="1357">
                  <c:v>434.45516400000002</c:v>
                </c:pt>
                <c:pt idx="1358">
                  <c:v>434.22793499999898</c:v>
                </c:pt>
                <c:pt idx="1359">
                  <c:v>434.22793499999898</c:v>
                </c:pt>
                <c:pt idx="1360">
                  <c:v>434.22793499999898</c:v>
                </c:pt>
                <c:pt idx="1361">
                  <c:v>433.62199099999992</c:v>
                </c:pt>
                <c:pt idx="1362">
                  <c:v>433.62199099999992</c:v>
                </c:pt>
                <c:pt idx="1363">
                  <c:v>433.62199099999992</c:v>
                </c:pt>
                <c:pt idx="1364">
                  <c:v>433.47050499999921</c:v>
                </c:pt>
                <c:pt idx="1365">
                  <c:v>433.47050499999921</c:v>
                </c:pt>
                <c:pt idx="1366">
                  <c:v>432.94030400000003</c:v>
                </c:pt>
                <c:pt idx="1367">
                  <c:v>432.78881799999903</c:v>
                </c:pt>
                <c:pt idx="1368">
                  <c:v>432.71307499999921</c:v>
                </c:pt>
                <c:pt idx="1369">
                  <c:v>432.71307499999921</c:v>
                </c:pt>
                <c:pt idx="1370">
                  <c:v>432.63733200000001</c:v>
                </c:pt>
                <c:pt idx="1371">
                  <c:v>432.10713099999992</c:v>
                </c:pt>
                <c:pt idx="1372">
                  <c:v>432.10713099999992</c:v>
                </c:pt>
                <c:pt idx="1373">
                  <c:v>432.03138799999903</c:v>
                </c:pt>
                <c:pt idx="1374">
                  <c:v>431.955645</c:v>
                </c:pt>
                <c:pt idx="1375">
                  <c:v>431.80415900000003</c:v>
                </c:pt>
                <c:pt idx="1376">
                  <c:v>431.50118700000002</c:v>
                </c:pt>
                <c:pt idx="1377">
                  <c:v>431.34970199999998</c:v>
                </c:pt>
                <c:pt idx="1378">
                  <c:v>431.12247300000001</c:v>
                </c:pt>
                <c:pt idx="1379">
                  <c:v>431.12247300000001</c:v>
                </c:pt>
                <c:pt idx="1380">
                  <c:v>431.12247300000001</c:v>
                </c:pt>
                <c:pt idx="1381">
                  <c:v>430.59227199999992</c:v>
                </c:pt>
                <c:pt idx="1382">
                  <c:v>430.28930000000003</c:v>
                </c:pt>
                <c:pt idx="1383">
                  <c:v>430.28930000000003</c:v>
                </c:pt>
                <c:pt idx="1384">
                  <c:v>430.28930000000003</c:v>
                </c:pt>
                <c:pt idx="1385">
                  <c:v>429.91058500000003</c:v>
                </c:pt>
                <c:pt idx="1386">
                  <c:v>429.91058500000003</c:v>
                </c:pt>
                <c:pt idx="1387">
                  <c:v>429.98632799999899</c:v>
                </c:pt>
                <c:pt idx="1388">
                  <c:v>429.68335599999921</c:v>
                </c:pt>
                <c:pt idx="1389">
                  <c:v>429.53187000000003</c:v>
                </c:pt>
                <c:pt idx="1390">
                  <c:v>429.15315500000003</c:v>
                </c:pt>
                <c:pt idx="1391">
                  <c:v>428.92592599999921</c:v>
                </c:pt>
                <c:pt idx="1392">
                  <c:v>428.92592599999921</c:v>
                </c:pt>
                <c:pt idx="1393">
                  <c:v>428.92592599999921</c:v>
                </c:pt>
                <c:pt idx="1394">
                  <c:v>428.77444000000008</c:v>
                </c:pt>
                <c:pt idx="1395">
                  <c:v>428.39572500000003</c:v>
                </c:pt>
                <c:pt idx="1396">
                  <c:v>428.39572500000003</c:v>
                </c:pt>
                <c:pt idx="1397">
                  <c:v>428.39572500000003</c:v>
                </c:pt>
                <c:pt idx="1398">
                  <c:v>427.94126699999993</c:v>
                </c:pt>
                <c:pt idx="1399">
                  <c:v>427.86552399999999</c:v>
                </c:pt>
                <c:pt idx="1400">
                  <c:v>427.48680899999903</c:v>
                </c:pt>
                <c:pt idx="1401">
                  <c:v>427.48680899999903</c:v>
                </c:pt>
                <c:pt idx="1402">
                  <c:v>427.48680899999903</c:v>
                </c:pt>
                <c:pt idx="1403">
                  <c:v>427.18383699999993</c:v>
                </c:pt>
                <c:pt idx="1404">
                  <c:v>427.03235099999961</c:v>
                </c:pt>
                <c:pt idx="1405">
                  <c:v>426.65363600000001</c:v>
                </c:pt>
                <c:pt idx="1406">
                  <c:v>426.57789300000002</c:v>
                </c:pt>
                <c:pt idx="1407">
                  <c:v>426.57789300000002</c:v>
                </c:pt>
                <c:pt idx="1408">
                  <c:v>426.65363600000001</c:v>
                </c:pt>
                <c:pt idx="1409">
                  <c:v>426.42640699999902</c:v>
                </c:pt>
                <c:pt idx="1410">
                  <c:v>426.42640699999902</c:v>
                </c:pt>
                <c:pt idx="1411">
                  <c:v>425.74471999999992</c:v>
                </c:pt>
                <c:pt idx="1412">
                  <c:v>425.74471999999992</c:v>
                </c:pt>
                <c:pt idx="1413">
                  <c:v>425.59323399999897</c:v>
                </c:pt>
                <c:pt idx="1414">
                  <c:v>425.06303400000002</c:v>
                </c:pt>
                <c:pt idx="1415">
                  <c:v>425.06303400000002</c:v>
                </c:pt>
                <c:pt idx="1416">
                  <c:v>425.06303400000002</c:v>
                </c:pt>
                <c:pt idx="1417">
                  <c:v>424.98729100000003</c:v>
                </c:pt>
                <c:pt idx="1418">
                  <c:v>424.68431900000002</c:v>
                </c:pt>
                <c:pt idx="1419">
                  <c:v>424.30560400000002</c:v>
                </c:pt>
                <c:pt idx="1420">
                  <c:v>424.22986100000008</c:v>
                </c:pt>
                <c:pt idx="1421">
                  <c:v>424.22986100000008</c:v>
                </c:pt>
                <c:pt idx="1422">
                  <c:v>423.92688900000002</c:v>
                </c:pt>
                <c:pt idx="1423">
                  <c:v>423.69965999999999</c:v>
                </c:pt>
                <c:pt idx="1424">
                  <c:v>423.47243099999992</c:v>
                </c:pt>
                <c:pt idx="1425">
                  <c:v>423.47243099999992</c:v>
                </c:pt>
                <c:pt idx="1426">
                  <c:v>423.47243099999992</c:v>
                </c:pt>
                <c:pt idx="1427">
                  <c:v>423.39668799999993</c:v>
                </c:pt>
                <c:pt idx="1428">
                  <c:v>422.94223</c:v>
                </c:pt>
                <c:pt idx="1429">
                  <c:v>422.56351499999897</c:v>
                </c:pt>
                <c:pt idx="1430">
                  <c:v>422.48777199999961</c:v>
                </c:pt>
                <c:pt idx="1431">
                  <c:v>422.56351499999897</c:v>
                </c:pt>
                <c:pt idx="1432">
                  <c:v>422.10905700000001</c:v>
                </c:pt>
                <c:pt idx="1433">
                  <c:v>421.95757099999992</c:v>
                </c:pt>
                <c:pt idx="1434">
                  <c:v>421.95757099999992</c:v>
                </c:pt>
                <c:pt idx="1435">
                  <c:v>421.806085</c:v>
                </c:pt>
                <c:pt idx="1436">
                  <c:v>421.73034200000001</c:v>
                </c:pt>
                <c:pt idx="1437">
                  <c:v>421.73034200000001</c:v>
                </c:pt>
                <c:pt idx="1438">
                  <c:v>421.048655</c:v>
                </c:pt>
                <c:pt idx="1439">
                  <c:v>420.97291200000001</c:v>
                </c:pt>
                <c:pt idx="1440">
                  <c:v>420.89716900000002</c:v>
                </c:pt>
                <c:pt idx="1441">
                  <c:v>420.44271099999992</c:v>
                </c:pt>
                <c:pt idx="1442">
                  <c:v>420.13973900000002</c:v>
                </c:pt>
                <c:pt idx="1443">
                  <c:v>420.13973900000002</c:v>
                </c:pt>
                <c:pt idx="1444">
                  <c:v>420.13973900000002</c:v>
                </c:pt>
                <c:pt idx="1445">
                  <c:v>419.60953799999999</c:v>
                </c:pt>
                <c:pt idx="1446">
                  <c:v>419.30656699999992</c:v>
                </c:pt>
                <c:pt idx="1447">
                  <c:v>419.30656699999992</c:v>
                </c:pt>
                <c:pt idx="1448">
                  <c:v>419.155081</c:v>
                </c:pt>
                <c:pt idx="1449">
                  <c:v>418.70062300000001</c:v>
                </c:pt>
                <c:pt idx="1450">
                  <c:v>418.54913699999992</c:v>
                </c:pt>
                <c:pt idx="1451">
                  <c:v>418.47339399999902</c:v>
                </c:pt>
                <c:pt idx="1452">
                  <c:v>417.94319300000001</c:v>
                </c:pt>
                <c:pt idx="1453">
                  <c:v>417.640221</c:v>
                </c:pt>
                <c:pt idx="1454">
                  <c:v>417.640221</c:v>
                </c:pt>
                <c:pt idx="1455">
                  <c:v>417.640221</c:v>
                </c:pt>
                <c:pt idx="1456">
                  <c:v>417.640221</c:v>
                </c:pt>
                <c:pt idx="1457">
                  <c:v>417.03427699999992</c:v>
                </c:pt>
                <c:pt idx="1458">
                  <c:v>416.95853399999902</c:v>
                </c:pt>
                <c:pt idx="1459">
                  <c:v>416.882791</c:v>
                </c:pt>
                <c:pt idx="1460">
                  <c:v>416.882791</c:v>
                </c:pt>
                <c:pt idx="1461">
                  <c:v>416.42833299999899</c:v>
                </c:pt>
                <c:pt idx="1462">
                  <c:v>416.04961800000001</c:v>
                </c:pt>
                <c:pt idx="1463">
                  <c:v>416.04961800000001</c:v>
                </c:pt>
                <c:pt idx="1464">
                  <c:v>416.04961800000001</c:v>
                </c:pt>
                <c:pt idx="1465">
                  <c:v>416.04961800000001</c:v>
                </c:pt>
                <c:pt idx="1466">
                  <c:v>415.746646</c:v>
                </c:pt>
                <c:pt idx="1467">
                  <c:v>415.51941699999992</c:v>
                </c:pt>
                <c:pt idx="1468">
                  <c:v>415.21644500000002</c:v>
                </c:pt>
                <c:pt idx="1469">
                  <c:v>415.21644500000002</c:v>
                </c:pt>
                <c:pt idx="1470">
                  <c:v>414.83773000000002</c:v>
                </c:pt>
                <c:pt idx="1471">
                  <c:v>414.76198699999992</c:v>
                </c:pt>
                <c:pt idx="1472">
                  <c:v>414.76198699999992</c:v>
                </c:pt>
                <c:pt idx="1473">
                  <c:v>414.45901500000002</c:v>
                </c:pt>
                <c:pt idx="1474">
                  <c:v>414.53475800000001</c:v>
                </c:pt>
                <c:pt idx="1475">
                  <c:v>414.53475800000001</c:v>
                </c:pt>
                <c:pt idx="1476">
                  <c:v>413.62584199999998</c:v>
                </c:pt>
                <c:pt idx="1477">
                  <c:v>413.55009899999999</c:v>
                </c:pt>
                <c:pt idx="1478">
                  <c:v>413.62584199999998</c:v>
                </c:pt>
                <c:pt idx="1479">
                  <c:v>413.095642</c:v>
                </c:pt>
                <c:pt idx="1480">
                  <c:v>413.095642</c:v>
                </c:pt>
                <c:pt idx="1481">
                  <c:v>413.01989900000001</c:v>
                </c:pt>
                <c:pt idx="1482">
                  <c:v>412.71692699999898</c:v>
                </c:pt>
                <c:pt idx="1483">
                  <c:v>412.71692699999898</c:v>
                </c:pt>
                <c:pt idx="1484">
                  <c:v>412.79266999999999</c:v>
                </c:pt>
                <c:pt idx="1485">
                  <c:v>412.33821199999898</c:v>
                </c:pt>
                <c:pt idx="1486">
                  <c:v>412.18672600000002</c:v>
                </c:pt>
                <c:pt idx="1487">
                  <c:v>412.03523999999902</c:v>
                </c:pt>
                <c:pt idx="1488">
                  <c:v>411.88375400000001</c:v>
                </c:pt>
                <c:pt idx="1489">
                  <c:v>411.65652499999999</c:v>
                </c:pt>
                <c:pt idx="1490">
                  <c:v>411.580782</c:v>
                </c:pt>
                <c:pt idx="1491">
                  <c:v>411.580782</c:v>
                </c:pt>
                <c:pt idx="1492">
                  <c:v>411.35355299999992</c:v>
                </c:pt>
                <c:pt idx="1493">
                  <c:v>411.12632400000001</c:v>
                </c:pt>
                <c:pt idx="1494">
                  <c:v>411.12632400000001</c:v>
                </c:pt>
                <c:pt idx="1495">
                  <c:v>410.74760900000001</c:v>
                </c:pt>
                <c:pt idx="1496">
                  <c:v>410.74760900000001</c:v>
                </c:pt>
                <c:pt idx="1497">
                  <c:v>410.59612299999901</c:v>
                </c:pt>
                <c:pt idx="1498">
                  <c:v>410.59612299999901</c:v>
                </c:pt>
                <c:pt idx="1499">
                  <c:v>410.59612299999901</c:v>
                </c:pt>
                <c:pt idx="1500">
                  <c:v>409.91443600000002</c:v>
                </c:pt>
                <c:pt idx="1501">
                  <c:v>409.91443600000002</c:v>
                </c:pt>
                <c:pt idx="1502">
                  <c:v>409.91443600000002</c:v>
                </c:pt>
                <c:pt idx="1503">
                  <c:v>409.76294999999999</c:v>
                </c:pt>
                <c:pt idx="1504">
                  <c:v>409.53572100000002</c:v>
                </c:pt>
                <c:pt idx="1505">
                  <c:v>409.08126299999992</c:v>
                </c:pt>
                <c:pt idx="1506">
                  <c:v>409.08126299999992</c:v>
                </c:pt>
                <c:pt idx="1507">
                  <c:v>409.15700600000002</c:v>
                </c:pt>
                <c:pt idx="1508">
                  <c:v>408.70254799999992</c:v>
                </c:pt>
                <c:pt idx="1509">
                  <c:v>408.47531899999899</c:v>
                </c:pt>
                <c:pt idx="1510">
                  <c:v>408.47531899999899</c:v>
                </c:pt>
                <c:pt idx="1511">
                  <c:v>408.32383299999992</c:v>
                </c:pt>
                <c:pt idx="1512">
                  <c:v>408.24808999999999</c:v>
                </c:pt>
                <c:pt idx="1513">
                  <c:v>408.24808999999999</c:v>
                </c:pt>
                <c:pt idx="1514">
                  <c:v>408.32383299999992</c:v>
                </c:pt>
                <c:pt idx="1515">
                  <c:v>407.79363199999898</c:v>
                </c:pt>
                <c:pt idx="1516">
                  <c:v>407.49066099999999</c:v>
                </c:pt>
                <c:pt idx="1517">
                  <c:v>407.41491799999898</c:v>
                </c:pt>
                <c:pt idx="1518">
                  <c:v>407.49066099999999</c:v>
                </c:pt>
                <c:pt idx="1519">
                  <c:v>407.03620299999898</c:v>
                </c:pt>
                <c:pt idx="1520">
                  <c:v>407.03620299999898</c:v>
                </c:pt>
                <c:pt idx="1521">
                  <c:v>406.73323099999902</c:v>
                </c:pt>
                <c:pt idx="1522">
                  <c:v>406.73323099999902</c:v>
                </c:pt>
                <c:pt idx="1523">
                  <c:v>406.657488</c:v>
                </c:pt>
                <c:pt idx="1524">
                  <c:v>406.20303000000001</c:v>
                </c:pt>
                <c:pt idx="1525">
                  <c:v>406.20303000000001</c:v>
                </c:pt>
                <c:pt idx="1526">
                  <c:v>405.90005799999898</c:v>
                </c:pt>
                <c:pt idx="1527">
                  <c:v>405.90005799999898</c:v>
                </c:pt>
                <c:pt idx="1528">
                  <c:v>405.82431500000001</c:v>
                </c:pt>
                <c:pt idx="1529">
                  <c:v>405.36985700000002</c:v>
                </c:pt>
                <c:pt idx="1530">
                  <c:v>405.36985700000002</c:v>
                </c:pt>
                <c:pt idx="1531">
                  <c:v>405.44560000000001</c:v>
                </c:pt>
                <c:pt idx="1532">
                  <c:v>405.44560000000001</c:v>
                </c:pt>
                <c:pt idx="1533">
                  <c:v>405.06688500000001</c:v>
                </c:pt>
                <c:pt idx="1534">
                  <c:v>404.53668399999992</c:v>
                </c:pt>
                <c:pt idx="1535">
                  <c:v>404.46094099999999</c:v>
                </c:pt>
                <c:pt idx="1536">
                  <c:v>404.23371199999912</c:v>
                </c:pt>
                <c:pt idx="1537">
                  <c:v>404.15796899999998</c:v>
                </c:pt>
                <c:pt idx="1538">
                  <c:v>403.70351099999903</c:v>
                </c:pt>
                <c:pt idx="1539">
                  <c:v>403.70351099999903</c:v>
                </c:pt>
                <c:pt idx="1540">
                  <c:v>403.77925399999992</c:v>
                </c:pt>
                <c:pt idx="1541">
                  <c:v>403.70351099999903</c:v>
                </c:pt>
                <c:pt idx="1542">
                  <c:v>403.70351099999903</c:v>
                </c:pt>
                <c:pt idx="1543">
                  <c:v>403.40053899999901</c:v>
                </c:pt>
                <c:pt idx="1544">
                  <c:v>402.87033799999921</c:v>
                </c:pt>
                <c:pt idx="1545">
                  <c:v>402.87033799999921</c:v>
                </c:pt>
                <c:pt idx="1546">
                  <c:v>402.79459500000002</c:v>
                </c:pt>
                <c:pt idx="1547">
                  <c:v>402.79459500000002</c:v>
                </c:pt>
                <c:pt idx="1548">
                  <c:v>402.41588000000002</c:v>
                </c:pt>
                <c:pt idx="1549">
                  <c:v>402.18865099999999</c:v>
                </c:pt>
                <c:pt idx="1550">
                  <c:v>402.18865099999999</c:v>
                </c:pt>
                <c:pt idx="1551">
                  <c:v>402.03716500000002</c:v>
                </c:pt>
                <c:pt idx="1552">
                  <c:v>401.96142200000003</c:v>
                </c:pt>
                <c:pt idx="1553">
                  <c:v>401.58270700000003</c:v>
                </c:pt>
                <c:pt idx="1554">
                  <c:v>401.27973600000001</c:v>
                </c:pt>
                <c:pt idx="1555">
                  <c:v>401.20399300000003</c:v>
                </c:pt>
                <c:pt idx="1556">
                  <c:v>401.27973600000001</c:v>
                </c:pt>
                <c:pt idx="1557">
                  <c:v>400.67379199999999</c:v>
                </c:pt>
                <c:pt idx="1558">
                  <c:v>400.52230600000001</c:v>
                </c:pt>
                <c:pt idx="1559">
                  <c:v>400.37081999999992</c:v>
                </c:pt>
                <c:pt idx="1560">
                  <c:v>400.21933399999921</c:v>
                </c:pt>
                <c:pt idx="1561">
                  <c:v>399.68913300000003</c:v>
                </c:pt>
                <c:pt idx="1562">
                  <c:v>399.68913300000003</c:v>
                </c:pt>
                <c:pt idx="1563">
                  <c:v>399.68913300000003</c:v>
                </c:pt>
                <c:pt idx="1564">
                  <c:v>399.23467499999992</c:v>
                </c:pt>
                <c:pt idx="1565">
                  <c:v>399.00744600000002</c:v>
                </c:pt>
                <c:pt idx="1566">
                  <c:v>399.00744600000002</c:v>
                </c:pt>
                <c:pt idx="1567">
                  <c:v>398.85595999999993</c:v>
                </c:pt>
                <c:pt idx="1568">
                  <c:v>398.17427300000008</c:v>
                </c:pt>
                <c:pt idx="1569">
                  <c:v>398.17427300000008</c:v>
                </c:pt>
                <c:pt idx="1570">
                  <c:v>398.02278699999999</c:v>
                </c:pt>
                <c:pt idx="1571">
                  <c:v>397.94704400000001</c:v>
                </c:pt>
                <c:pt idx="1572">
                  <c:v>397.34109999999993</c:v>
                </c:pt>
                <c:pt idx="1573">
                  <c:v>397.18961400000001</c:v>
                </c:pt>
                <c:pt idx="1574">
                  <c:v>397.18961400000001</c:v>
                </c:pt>
                <c:pt idx="1575">
                  <c:v>396.73515599999899</c:v>
                </c:pt>
                <c:pt idx="1576">
                  <c:v>396.507927</c:v>
                </c:pt>
                <c:pt idx="1577">
                  <c:v>396.507927</c:v>
                </c:pt>
                <c:pt idx="1578">
                  <c:v>396.35644100000002</c:v>
                </c:pt>
                <c:pt idx="1579">
                  <c:v>395.82623999999902</c:v>
                </c:pt>
                <c:pt idx="1580">
                  <c:v>395.750497</c:v>
                </c:pt>
                <c:pt idx="1581">
                  <c:v>395.59901100000002</c:v>
                </c:pt>
                <c:pt idx="1582">
                  <c:v>395.67475400000001</c:v>
                </c:pt>
                <c:pt idx="1583">
                  <c:v>395.14455400000008</c:v>
                </c:pt>
                <c:pt idx="1584">
                  <c:v>395.06881099999993</c:v>
                </c:pt>
                <c:pt idx="1585">
                  <c:v>394.99306799999903</c:v>
                </c:pt>
                <c:pt idx="1586">
                  <c:v>394.99306799999903</c:v>
                </c:pt>
                <c:pt idx="1587">
                  <c:v>394.76583900000003</c:v>
                </c:pt>
                <c:pt idx="1588">
                  <c:v>394.23563799999903</c:v>
                </c:pt>
                <c:pt idx="1589">
                  <c:v>394.08415200000002</c:v>
                </c:pt>
                <c:pt idx="1590">
                  <c:v>394.00840899999992</c:v>
                </c:pt>
                <c:pt idx="1591">
                  <c:v>393.85692299999999</c:v>
                </c:pt>
                <c:pt idx="1592">
                  <c:v>393.40246500000001</c:v>
                </c:pt>
                <c:pt idx="1593">
                  <c:v>393.40246500000001</c:v>
                </c:pt>
                <c:pt idx="1594">
                  <c:v>393.17523599999993</c:v>
                </c:pt>
                <c:pt idx="1595">
                  <c:v>393.099493</c:v>
                </c:pt>
                <c:pt idx="1596">
                  <c:v>392.79652099999902</c:v>
                </c:pt>
                <c:pt idx="1597">
                  <c:v>392.72077799999897</c:v>
                </c:pt>
                <c:pt idx="1598">
                  <c:v>392.72077799999897</c:v>
                </c:pt>
                <c:pt idx="1599">
                  <c:v>392.342063</c:v>
                </c:pt>
                <c:pt idx="1600">
                  <c:v>392.41780599999993</c:v>
                </c:pt>
                <c:pt idx="1601">
                  <c:v>391.7361189999985</c:v>
                </c:pt>
                <c:pt idx="1602">
                  <c:v>391.88760500000001</c:v>
                </c:pt>
                <c:pt idx="1603">
                  <c:v>391.584633</c:v>
                </c:pt>
                <c:pt idx="1604">
                  <c:v>391.50889000000001</c:v>
                </c:pt>
                <c:pt idx="1605">
                  <c:v>391.13017500000001</c:v>
                </c:pt>
                <c:pt idx="1606">
                  <c:v>391.13017500000001</c:v>
                </c:pt>
                <c:pt idx="1607">
                  <c:v>390.827203</c:v>
                </c:pt>
                <c:pt idx="1608">
                  <c:v>390.827203</c:v>
                </c:pt>
                <c:pt idx="1609">
                  <c:v>390.22125899999901</c:v>
                </c:pt>
                <c:pt idx="1610">
                  <c:v>390.069773</c:v>
                </c:pt>
                <c:pt idx="1611">
                  <c:v>389.91828700000002</c:v>
                </c:pt>
                <c:pt idx="1612">
                  <c:v>389.84254399999998</c:v>
                </c:pt>
                <c:pt idx="1613">
                  <c:v>389.312344</c:v>
                </c:pt>
                <c:pt idx="1614">
                  <c:v>389.312344</c:v>
                </c:pt>
                <c:pt idx="1615">
                  <c:v>389.08511499999901</c:v>
                </c:pt>
                <c:pt idx="1616">
                  <c:v>389.08511499999901</c:v>
                </c:pt>
                <c:pt idx="1617">
                  <c:v>388.40342800000002</c:v>
                </c:pt>
                <c:pt idx="1618">
                  <c:v>388.25194199999999</c:v>
                </c:pt>
                <c:pt idx="1619">
                  <c:v>388.17619899999897</c:v>
                </c:pt>
                <c:pt idx="1620">
                  <c:v>388.02471300000002</c:v>
                </c:pt>
                <c:pt idx="1621">
                  <c:v>387.64599800000002</c:v>
                </c:pt>
                <c:pt idx="1622">
                  <c:v>387.64599800000002</c:v>
                </c:pt>
                <c:pt idx="1623">
                  <c:v>387.57025499999992</c:v>
                </c:pt>
                <c:pt idx="1624">
                  <c:v>387.57025499999992</c:v>
                </c:pt>
                <c:pt idx="1625">
                  <c:v>387.57025499999992</c:v>
                </c:pt>
                <c:pt idx="1626">
                  <c:v>387.41876899999897</c:v>
                </c:pt>
                <c:pt idx="1627">
                  <c:v>386.96431100000001</c:v>
                </c:pt>
                <c:pt idx="1628">
                  <c:v>386.73708199999999</c:v>
                </c:pt>
                <c:pt idx="1629">
                  <c:v>386.66133899999897</c:v>
                </c:pt>
                <c:pt idx="1630">
                  <c:v>386.50985300000002</c:v>
                </c:pt>
                <c:pt idx="1631">
                  <c:v>386.20688100000001</c:v>
                </c:pt>
                <c:pt idx="1632">
                  <c:v>386.05539499999992</c:v>
                </c:pt>
                <c:pt idx="1633">
                  <c:v>385.90390899999898</c:v>
                </c:pt>
                <c:pt idx="1634">
                  <c:v>385.90390899999898</c:v>
                </c:pt>
                <c:pt idx="1635">
                  <c:v>385.37370800000002</c:v>
                </c:pt>
                <c:pt idx="1636">
                  <c:v>385.146479</c:v>
                </c:pt>
                <c:pt idx="1637">
                  <c:v>385.07073600000001</c:v>
                </c:pt>
                <c:pt idx="1638">
                  <c:v>384.91924999999992</c:v>
                </c:pt>
                <c:pt idx="1639">
                  <c:v>384.46479199999999</c:v>
                </c:pt>
                <c:pt idx="1640">
                  <c:v>384.31330600000001</c:v>
                </c:pt>
                <c:pt idx="1641">
                  <c:v>384.23756300000002</c:v>
                </c:pt>
                <c:pt idx="1642">
                  <c:v>384.16181999999992</c:v>
                </c:pt>
                <c:pt idx="1643">
                  <c:v>383.63161899999898</c:v>
                </c:pt>
                <c:pt idx="1644">
                  <c:v>383.480133999999</c:v>
                </c:pt>
                <c:pt idx="1645">
                  <c:v>383.40439099999992</c:v>
                </c:pt>
                <c:pt idx="1646">
                  <c:v>383.252905</c:v>
                </c:pt>
                <c:pt idx="1647">
                  <c:v>383.02567599999992</c:v>
                </c:pt>
                <c:pt idx="1648">
                  <c:v>382.87419</c:v>
                </c:pt>
                <c:pt idx="1649">
                  <c:v>382.57121799999902</c:v>
                </c:pt>
                <c:pt idx="1650">
                  <c:v>382.57121799999902</c:v>
                </c:pt>
                <c:pt idx="1651">
                  <c:v>382.57121799999902</c:v>
                </c:pt>
                <c:pt idx="1652">
                  <c:v>382.19250299999999</c:v>
                </c:pt>
                <c:pt idx="1653">
                  <c:v>382.11676</c:v>
                </c:pt>
                <c:pt idx="1654">
                  <c:v>381.88953099999992</c:v>
                </c:pt>
                <c:pt idx="1655">
                  <c:v>381.81378799999999</c:v>
                </c:pt>
                <c:pt idx="1656">
                  <c:v>381.35933</c:v>
                </c:pt>
                <c:pt idx="1657">
                  <c:v>381.20784400000002</c:v>
                </c:pt>
                <c:pt idx="1658">
                  <c:v>381.05635799999902</c:v>
                </c:pt>
                <c:pt idx="1659">
                  <c:v>381.05635799999902</c:v>
                </c:pt>
                <c:pt idx="1660">
                  <c:v>380.6019</c:v>
                </c:pt>
                <c:pt idx="1661">
                  <c:v>380.6019</c:v>
                </c:pt>
                <c:pt idx="1662">
                  <c:v>380.6019</c:v>
                </c:pt>
                <c:pt idx="1663">
                  <c:v>380.52615699999899</c:v>
                </c:pt>
                <c:pt idx="1664">
                  <c:v>380.37467099999998</c:v>
                </c:pt>
                <c:pt idx="1665">
                  <c:v>379.76872700000001</c:v>
                </c:pt>
                <c:pt idx="1666">
                  <c:v>379.84447</c:v>
                </c:pt>
                <c:pt idx="1667">
                  <c:v>379.61724099999998</c:v>
                </c:pt>
                <c:pt idx="1668">
                  <c:v>379.46575499999898</c:v>
                </c:pt>
                <c:pt idx="1669">
                  <c:v>379.16278299999999</c:v>
                </c:pt>
                <c:pt idx="1670">
                  <c:v>379.01129700000001</c:v>
                </c:pt>
                <c:pt idx="1671">
                  <c:v>378.78406799999999</c:v>
                </c:pt>
                <c:pt idx="1672">
                  <c:v>378.78406799999999</c:v>
                </c:pt>
                <c:pt idx="1673">
                  <c:v>378.85981099999998</c:v>
                </c:pt>
                <c:pt idx="1674">
                  <c:v>378.17812400000003</c:v>
                </c:pt>
                <c:pt idx="1675">
                  <c:v>378.10238099999998</c:v>
                </c:pt>
                <c:pt idx="1676">
                  <c:v>377.950895</c:v>
                </c:pt>
                <c:pt idx="1677">
                  <c:v>377.49643799999899</c:v>
                </c:pt>
                <c:pt idx="1678">
                  <c:v>377.26920899999999</c:v>
                </c:pt>
                <c:pt idx="1679">
                  <c:v>377.26920899999999</c:v>
                </c:pt>
                <c:pt idx="1680">
                  <c:v>377.26920899999999</c:v>
                </c:pt>
                <c:pt idx="1681">
                  <c:v>376.73900800000001</c:v>
                </c:pt>
                <c:pt idx="1682">
                  <c:v>376.73900800000001</c:v>
                </c:pt>
                <c:pt idx="1683">
                  <c:v>376.66326500000002</c:v>
                </c:pt>
                <c:pt idx="1684">
                  <c:v>376.51177899999902</c:v>
                </c:pt>
                <c:pt idx="1685">
                  <c:v>376.057321</c:v>
                </c:pt>
                <c:pt idx="1686">
                  <c:v>375.98157799999899</c:v>
                </c:pt>
                <c:pt idx="1687">
                  <c:v>375.60286300000001</c:v>
                </c:pt>
                <c:pt idx="1688">
                  <c:v>375.22414800000001</c:v>
                </c:pt>
                <c:pt idx="1689">
                  <c:v>375.22414800000001</c:v>
                </c:pt>
                <c:pt idx="1690">
                  <c:v>375.22414800000001</c:v>
                </c:pt>
                <c:pt idx="1691">
                  <c:v>375.07266199999998</c:v>
                </c:pt>
                <c:pt idx="1692">
                  <c:v>375.07266199999998</c:v>
                </c:pt>
                <c:pt idx="1693">
                  <c:v>374.84543300000001</c:v>
                </c:pt>
                <c:pt idx="1694">
                  <c:v>374.39097500000003</c:v>
                </c:pt>
                <c:pt idx="1695">
                  <c:v>374.31523199999992</c:v>
                </c:pt>
                <c:pt idx="1696">
                  <c:v>374.23948899999999</c:v>
                </c:pt>
                <c:pt idx="1697">
                  <c:v>374.08800300000001</c:v>
                </c:pt>
                <c:pt idx="1698">
                  <c:v>373.63354500000003</c:v>
                </c:pt>
                <c:pt idx="1699">
                  <c:v>373.63354500000003</c:v>
                </c:pt>
                <c:pt idx="1700">
                  <c:v>373.63354500000003</c:v>
                </c:pt>
                <c:pt idx="1701">
                  <c:v>373.48205899999903</c:v>
                </c:pt>
                <c:pt idx="1702">
                  <c:v>373.48205899999903</c:v>
                </c:pt>
                <c:pt idx="1703">
                  <c:v>373.25483000000008</c:v>
                </c:pt>
                <c:pt idx="1704">
                  <c:v>372.87611499999912</c:v>
                </c:pt>
                <c:pt idx="1705">
                  <c:v>372.80037199999992</c:v>
                </c:pt>
                <c:pt idx="1706">
                  <c:v>372.80037199999992</c:v>
                </c:pt>
                <c:pt idx="1707">
                  <c:v>372.648886</c:v>
                </c:pt>
                <c:pt idx="1708">
                  <c:v>372.27017099999961</c:v>
                </c:pt>
                <c:pt idx="1709">
                  <c:v>371.96719899999903</c:v>
                </c:pt>
                <c:pt idx="1710">
                  <c:v>371.96719899999903</c:v>
                </c:pt>
                <c:pt idx="1711">
                  <c:v>371.96719899999903</c:v>
                </c:pt>
                <c:pt idx="1712">
                  <c:v>371.89145599999961</c:v>
                </c:pt>
                <c:pt idx="1713">
                  <c:v>371.512742</c:v>
                </c:pt>
                <c:pt idx="1714">
                  <c:v>371.28551299999901</c:v>
                </c:pt>
                <c:pt idx="1715">
                  <c:v>371.134027</c:v>
                </c:pt>
                <c:pt idx="1716">
                  <c:v>371.134027</c:v>
                </c:pt>
                <c:pt idx="1717">
                  <c:v>370.67956900000001</c:v>
                </c:pt>
                <c:pt idx="1718">
                  <c:v>370.37659699999921</c:v>
                </c:pt>
                <c:pt idx="1719">
                  <c:v>370.30085400000002</c:v>
                </c:pt>
                <c:pt idx="1720">
                  <c:v>370.30085400000002</c:v>
                </c:pt>
                <c:pt idx="1721">
                  <c:v>369.84639600000003</c:v>
                </c:pt>
                <c:pt idx="1722">
                  <c:v>369.619167</c:v>
                </c:pt>
                <c:pt idx="1723">
                  <c:v>369.619167</c:v>
                </c:pt>
                <c:pt idx="1724">
                  <c:v>369.619167</c:v>
                </c:pt>
                <c:pt idx="1725">
                  <c:v>369.54342400000002</c:v>
                </c:pt>
                <c:pt idx="1726">
                  <c:v>369.01322299999993</c:v>
                </c:pt>
                <c:pt idx="1727">
                  <c:v>368.86173699999961</c:v>
                </c:pt>
                <c:pt idx="1728">
                  <c:v>368.71025100000003</c:v>
                </c:pt>
                <c:pt idx="1729">
                  <c:v>368.25579299999993</c:v>
                </c:pt>
                <c:pt idx="1730">
                  <c:v>368.10430700000001</c:v>
                </c:pt>
                <c:pt idx="1731">
                  <c:v>368.10430700000001</c:v>
                </c:pt>
                <c:pt idx="1732">
                  <c:v>368.10430700000001</c:v>
                </c:pt>
                <c:pt idx="1733">
                  <c:v>368.10430700000001</c:v>
                </c:pt>
                <c:pt idx="1734">
                  <c:v>367.49836299999902</c:v>
                </c:pt>
                <c:pt idx="1735">
                  <c:v>367.49836299999902</c:v>
                </c:pt>
                <c:pt idx="1736">
                  <c:v>367.42261999999897</c:v>
                </c:pt>
                <c:pt idx="1737">
                  <c:v>367.27113399999899</c:v>
                </c:pt>
                <c:pt idx="1738">
                  <c:v>367.043905</c:v>
                </c:pt>
                <c:pt idx="1739">
                  <c:v>366.96816199999961</c:v>
                </c:pt>
                <c:pt idx="1740">
                  <c:v>366.74093299999993</c:v>
                </c:pt>
                <c:pt idx="1741">
                  <c:v>366.74093299999993</c:v>
                </c:pt>
                <c:pt idx="1742">
                  <c:v>366.66519</c:v>
                </c:pt>
                <c:pt idx="1743">
                  <c:v>366.51370400000002</c:v>
                </c:pt>
                <c:pt idx="1744">
                  <c:v>365.90776</c:v>
                </c:pt>
                <c:pt idx="1745">
                  <c:v>365.90776</c:v>
                </c:pt>
                <c:pt idx="1746">
                  <c:v>365.90776</c:v>
                </c:pt>
                <c:pt idx="1747">
                  <c:v>365.83201700000001</c:v>
                </c:pt>
                <c:pt idx="1748">
                  <c:v>365.60478799999999</c:v>
                </c:pt>
                <c:pt idx="1749">
                  <c:v>365.30181700000003</c:v>
                </c:pt>
                <c:pt idx="1750">
                  <c:v>365.15033099999999</c:v>
                </c:pt>
                <c:pt idx="1751">
                  <c:v>365.15033099999999</c:v>
                </c:pt>
                <c:pt idx="1752">
                  <c:v>364.99884500000002</c:v>
                </c:pt>
                <c:pt idx="1753">
                  <c:v>364.92310199999901</c:v>
                </c:pt>
                <c:pt idx="1754">
                  <c:v>364.92310199999901</c:v>
                </c:pt>
                <c:pt idx="1755">
                  <c:v>364.39290099999999</c:v>
                </c:pt>
                <c:pt idx="1756">
                  <c:v>364.46864399999993</c:v>
                </c:pt>
                <c:pt idx="1757">
                  <c:v>364.24141500000002</c:v>
                </c:pt>
                <c:pt idx="1758">
                  <c:v>364.08992899999993</c:v>
                </c:pt>
                <c:pt idx="1759">
                  <c:v>363.78695699999901</c:v>
                </c:pt>
                <c:pt idx="1760">
                  <c:v>363.55972800000001</c:v>
                </c:pt>
                <c:pt idx="1761">
                  <c:v>363.635471</c:v>
                </c:pt>
                <c:pt idx="1762">
                  <c:v>363.635471</c:v>
                </c:pt>
                <c:pt idx="1763">
                  <c:v>363.48398500000002</c:v>
                </c:pt>
                <c:pt idx="1764">
                  <c:v>362.878041</c:v>
                </c:pt>
                <c:pt idx="1765">
                  <c:v>362.65081199999997</c:v>
                </c:pt>
                <c:pt idx="1766">
                  <c:v>362.49932599999897</c:v>
                </c:pt>
                <c:pt idx="1767">
                  <c:v>362.49932599999897</c:v>
                </c:pt>
                <c:pt idx="1768">
                  <c:v>361.96912500000002</c:v>
                </c:pt>
                <c:pt idx="1769">
                  <c:v>361.96912500000002</c:v>
                </c:pt>
                <c:pt idx="1770">
                  <c:v>361.81763899999999</c:v>
                </c:pt>
                <c:pt idx="1771">
                  <c:v>361.363181</c:v>
                </c:pt>
                <c:pt idx="1772">
                  <c:v>361.21169500000002</c:v>
                </c:pt>
                <c:pt idx="1773">
                  <c:v>361.21169500000002</c:v>
                </c:pt>
                <c:pt idx="1774">
                  <c:v>361.21169500000002</c:v>
                </c:pt>
                <c:pt idx="1775">
                  <c:v>361.21169500000002</c:v>
                </c:pt>
                <c:pt idx="1776">
                  <c:v>360.605751</c:v>
                </c:pt>
                <c:pt idx="1777">
                  <c:v>360.37852199999992</c:v>
                </c:pt>
                <c:pt idx="1778">
                  <c:v>360.22703599999898</c:v>
                </c:pt>
                <c:pt idx="1779">
                  <c:v>359.848321</c:v>
                </c:pt>
                <c:pt idx="1780">
                  <c:v>359.62109199999992</c:v>
                </c:pt>
                <c:pt idx="1781">
                  <c:v>359.54534999999993</c:v>
                </c:pt>
                <c:pt idx="1782">
                  <c:v>359.469607</c:v>
                </c:pt>
                <c:pt idx="1783">
                  <c:v>359.090892</c:v>
                </c:pt>
                <c:pt idx="1784">
                  <c:v>358.93940600000002</c:v>
                </c:pt>
                <c:pt idx="1785">
                  <c:v>358.71217699999897</c:v>
                </c:pt>
                <c:pt idx="1786">
                  <c:v>358.71217699999897</c:v>
                </c:pt>
                <c:pt idx="1787">
                  <c:v>358.18197600000002</c:v>
                </c:pt>
                <c:pt idx="1788">
                  <c:v>357.954747</c:v>
                </c:pt>
                <c:pt idx="1789">
                  <c:v>357.87900400000001</c:v>
                </c:pt>
                <c:pt idx="1790">
                  <c:v>357.34880299999998</c:v>
                </c:pt>
                <c:pt idx="1791">
                  <c:v>357.19731699999898</c:v>
                </c:pt>
                <c:pt idx="1792">
                  <c:v>357.04583100000002</c:v>
                </c:pt>
                <c:pt idx="1793">
                  <c:v>356.59137299999901</c:v>
                </c:pt>
                <c:pt idx="1794">
                  <c:v>356.51562999999999</c:v>
                </c:pt>
                <c:pt idx="1795">
                  <c:v>356.36414400000001</c:v>
                </c:pt>
                <c:pt idx="1796">
                  <c:v>356.28840100000002</c:v>
                </c:pt>
                <c:pt idx="1797">
                  <c:v>355.83394299999992</c:v>
                </c:pt>
                <c:pt idx="1798">
                  <c:v>355.83394299999992</c:v>
                </c:pt>
                <c:pt idx="1799">
                  <c:v>355.60671400000001</c:v>
                </c:pt>
                <c:pt idx="1800">
                  <c:v>355.60671400000001</c:v>
                </c:pt>
                <c:pt idx="1801">
                  <c:v>355.45522799999992</c:v>
                </c:pt>
                <c:pt idx="1802">
                  <c:v>354.84928400000001</c:v>
                </c:pt>
                <c:pt idx="1803">
                  <c:v>354.69779799999992</c:v>
                </c:pt>
                <c:pt idx="1804">
                  <c:v>354.62205499999999</c:v>
                </c:pt>
                <c:pt idx="1805">
                  <c:v>354.24333999999902</c:v>
                </c:pt>
                <c:pt idx="1806">
                  <c:v>354.09185400000001</c:v>
                </c:pt>
                <c:pt idx="1807">
                  <c:v>354.09185400000001</c:v>
                </c:pt>
                <c:pt idx="1808">
                  <c:v>353.788882</c:v>
                </c:pt>
                <c:pt idx="1809">
                  <c:v>353.788882</c:v>
                </c:pt>
                <c:pt idx="1810">
                  <c:v>353.41016799999898</c:v>
                </c:pt>
                <c:pt idx="1811">
                  <c:v>353.41016799999898</c:v>
                </c:pt>
                <c:pt idx="1812">
                  <c:v>353.10719599999999</c:v>
                </c:pt>
                <c:pt idx="1813">
                  <c:v>353.03145299999898</c:v>
                </c:pt>
                <c:pt idx="1814">
                  <c:v>352.50125200000002</c:v>
                </c:pt>
                <c:pt idx="1815">
                  <c:v>352.50125200000002</c:v>
                </c:pt>
                <c:pt idx="1816">
                  <c:v>352.57699500000001</c:v>
                </c:pt>
                <c:pt idx="1817">
                  <c:v>352.42550899999901</c:v>
                </c:pt>
                <c:pt idx="1818">
                  <c:v>352.42550899999901</c:v>
                </c:pt>
                <c:pt idx="1819">
                  <c:v>352.12253700000002</c:v>
                </c:pt>
                <c:pt idx="1820">
                  <c:v>351.74382200000002</c:v>
                </c:pt>
                <c:pt idx="1821">
                  <c:v>351.81956500000001</c:v>
                </c:pt>
                <c:pt idx="1822">
                  <c:v>351.44085000000001</c:v>
                </c:pt>
                <c:pt idx="1823">
                  <c:v>351.36510700000002</c:v>
                </c:pt>
                <c:pt idx="1824">
                  <c:v>350.986391999999</c:v>
                </c:pt>
                <c:pt idx="1825">
                  <c:v>350.91064899999992</c:v>
                </c:pt>
                <c:pt idx="1826">
                  <c:v>350.91064899999992</c:v>
                </c:pt>
                <c:pt idx="1827">
                  <c:v>350.91064899999992</c:v>
                </c:pt>
                <c:pt idx="1828">
                  <c:v>350.68342000000001</c:v>
                </c:pt>
                <c:pt idx="1829">
                  <c:v>350.68342000000001</c:v>
                </c:pt>
                <c:pt idx="1830">
                  <c:v>350.07747599999999</c:v>
                </c:pt>
                <c:pt idx="1831">
                  <c:v>350.07747599999999</c:v>
                </c:pt>
                <c:pt idx="1832">
                  <c:v>350.15321899999992</c:v>
                </c:pt>
                <c:pt idx="1833">
                  <c:v>349.77450399999992</c:v>
                </c:pt>
                <c:pt idx="1834">
                  <c:v>349.16856000000001</c:v>
                </c:pt>
                <c:pt idx="1835">
                  <c:v>349.16856000000001</c:v>
                </c:pt>
                <c:pt idx="1836">
                  <c:v>349.244303</c:v>
                </c:pt>
                <c:pt idx="1837">
                  <c:v>349.16856000000001</c:v>
                </c:pt>
                <c:pt idx="1838">
                  <c:v>349.16856000000001</c:v>
                </c:pt>
                <c:pt idx="1839">
                  <c:v>348.865588</c:v>
                </c:pt>
                <c:pt idx="1840">
                  <c:v>348.48687299999921</c:v>
                </c:pt>
                <c:pt idx="1841">
                  <c:v>348.48687299999921</c:v>
                </c:pt>
                <c:pt idx="1842">
                  <c:v>348.33538700000003</c:v>
                </c:pt>
                <c:pt idx="1843">
                  <c:v>348.33538700000003</c:v>
                </c:pt>
                <c:pt idx="1844">
                  <c:v>347.65370000000001</c:v>
                </c:pt>
                <c:pt idx="1845">
                  <c:v>347.57795800000002</c:v>
                </c:pt>
                <c:pt idx="1846">
                  <c:v>347.57795800000002</c:v>
                </c:pt>
                <c:pt idx="1847">
                  <c:v>346.97201399999898</c:v>
                </c:pt>
                <c:pt idx="1848">
                  <c:v>346.89627100000001</c:v>
                </c:pt>
                <c:pt idx="1849">
                  <c:v>346.89627100000001</c:v>
                </c:pt>
                <c:pt idx="1850">
                  <c:v>346.82052800000002</c:v>
                </c:pt>
                <c:pt idx="1851">
                  <c:v>346.82052800000002</c:v>
                </c:pt>
                <c:pt idx="1852">
                  <c:v>346.06309800000002</c:v>
                </c:pt>
                <c:pt idx="1853">
                  <c:v>345.98735499999901</c:v>
                </c:pt>
                <c:pt idx="1854">
                  <c:v>345.91161199999902</c:v>
                </c:pt>
                <c:pt idx="1855">
                  <c:v>345.60863999999992</c:v>
                </c:pt>
                <c:pt idx="1856">
                  <c:v>345.53289699999999</c:v>
                </c:pt>
                <c:pt idx="1857">
                  <c:v>345.53289699999999</c:v>
                </c:pt>
                <c:pt idx="1858">
                  <c:v>345.22992499999992</c:v>
                </c:pt>
                <c:pt idx="1859">
                  <c:v>345.15418199999999</c:v>
                </c:pt>
                <c:pt idx="1860">
                  <c:v>345.15418199999999</c:v>
                </c:pt>
                <c:pt idx="1861">
                  <c:v>345.22992499999992</c:v>
                </c:pt>
                <c:pt idx="1862">
                  <c:v>344.62398100000001</c:v>
                </c:pt>
                <c:pt idx="1863">
                  <c:v>344.62398100000001</c:v>
                </c:pt>
                <c:pt idx="1864">
                  <c:v>344.39675199999903</c:v>
                </c:pt>
                <c:pt idx="1865">
                  <c:v>344.32100899999921</c:v>
                </c:pt>
                <c:pt idx="1866">
                  <c:v>344.32100899999921</c:v>
                </c:pt>
                <c:pt idx="1867">
                  <c:v>343.942294</c:v>
                </c:pt>
                <c:pt idx="1868">
                  <c:v>344.01803699999903</c:v>
                </c:pt>
                <c:pt idx="1869">
                  <c:v>343.79080800000003</c:v>
                </c:pt>
                <c:pt idx="1870">
                  <c:v>343.79080800000003</c:v>
                </c:pt>
                <c:pt idx="1871">
                  <c:v>343.48783600000002</c:v>
                </c:pt>
                <c:pt idx="1872">
                  <c:v>343.184864</c:v>
                </c:pt>
                <c:pt idx="1873">
                  <c:v>343.10912100000002</c:v>
                </c:pt>
                <c:pt idx="1874">
                  <c:v>342.80614899999961</c:v>
                </c:pt>
                <c:pt idx="1875">
                  <c:v>342.73040600000002</c:v>
                </c:pt>
                <c:pt idx="1876">
                  <c:v>342.42743399999961</c:v>
                </c:pt>
                <c:pt idx="1877">
                  <c:v>342.42743399999961</c:v>
                </c:pt>
                <c:pt idx="1878">
                  <c:v>342.20020499999993</c:v>
                </c:pt>
                <c:pt idx="1879">
                  <c:v>341.89723300000003</c:v>
                </c:pt>
                <c:pt idx="1880">
                  <c:v>341.89723300000003</c:v>
                </c:pt>
                <c:pt idx="1881">
                  <c:v>341.97297600000002</c:v>
                </c:pt>
                <c:pt idx="1882">
                  <c:v>341.51851899999912</c:v>
                </c:pt>
                <c:pt idx="1883">
                  <c:v>341.44277599999992</c:v>
                </c:pt>
                <c:pt idx="1884">
                  <c:v>341.44277599999992</c:v>
                </c:pt>
                <c:pt idx="1885">
                  <c:v>341.44277599999992</c:v>
                </c:pt>
                <c:pt idx="1886">
                  <c:v>341.13980400000008</c:v>
                </c:pt>
                <c:pt idx="1887">
                  <c:v>340.76108900000003</c:v>
                </c:pt>
                <c:pt idx="1888">
                  <c:v>340.76108900000003</c:v>
                </c:pt>
                <c:pt idx="1889">
                  <c:v>340.68534599999992</c:v>
                </c:pt>
                <c:pt idx="1890">
                  <c:v>340.60960299999999</c:v>
                </c:pt>
                <c:pt idx="1891">
                  <c:v>340.30663099999992</c:v>
                </c:pt>
                <c:pt idx="1892">
                  <c:v>339.85217299999999</c:v>
                </c:pt>
                <c:pt idx="1893">
                  <c:v>339.92791599999902</c:v>
                </c:pt>
                <c:pt idx="1894">
                  <c:v>339.77642999999961</c:v>
                </c:pt>
                <c:pt idx="1895">
                  <c:v>339.47345799999903</c:v>
                </c:pt>
                <c:pt idx="1896">
                  <c:v>339.39771499999961</c:v>
                </c:pt>
                <c:pt idx="1897">
                  <c:v>339.09474299999999</c:v>
                </c:pt>
                <c:pt idx="1898">
                  <c:v>339.09474299999999</c:v>
                </c:pt>
                <c:pt idx="1899">
                  <c:v>339.09474299999999</c:v>
                </c:pt>
                <c:pt idx="1900">
                  <c:v>339.09474299999999</c:v>
                </c:pt>
                <c:pt idx="1901">
                  <c:v>338.33731299999903</c:v>
                </c:pt>
                <c:pt idx="1902">
                  <c:v>338.26156999999961</c:v>
                </c:pt>
                <c:pt idx="1903">
                  <c:v>338.26156999999961</c:v>
                </c:pt>
                <c:pt idx="1904">
                  <c:v>338.11008399999997</c:v>
                </c:pt>
                <c:pt idx="1905">
                  <c:v>337.42839699999899</c:v>
                </c:pt>
                <c:pt idx="1906">
                  <c:v>337.42839699999899</c:v>
                </c:pt>
                <c:pt idx="1907">
                  <c:v>337.42839699999899</c:v>
                </c:pt>
                <c:pt idx="1908">
                  <c:v>337.04968200000002</c:v>
                </c:pt>
                <c:pt idx="1909">
                  <c:v>336.89819599999902</c:v>
                </c:pt>
                <c:pt idx="1910">
                  <c:v>336.59522399999992</c:v>
                </c:pt>
                <c:pt idx="1911">
                  <c:v>336.59522399999992</c:v>
                </c:pt>
                <c:pt idx="1912">
                  <c:v>336.59522399999992</c:v>
                </c:pt>
                <c:pt idx="1913">
                  <c:v>336.59522399999992</c:v>
                </c:pt>
                <c:pt idx="1914">
                  <c:v>336.59522399999992</c:v>
                </c:pt>
                <c:pt idx="1915">
                  <c:v>336.21650899999901</c:v>
                </c:pt>
                <c:pt idx="1916">
                  <c:v>335.83779399999992</c:v>
                </c:pt>
                <c:pt idx="1917">
                  <c:v>335.83779399999992</c:v>
                </c:pt>
                <c:pt idx="1918">
                  <c:v>335.76205099999999</c:v>
                </c:pt>
                <c:pt idx="1919">
                  <c:v>335.83779399999992</c:v>
                </c:pt>
                <c:pt idx="1920">
                  <c:v>335.23185099999961</c:v>
                </c:pt>
                <c:pt idx="1921">
                  <c:v>335.08036499999992</c:v>
                </c:pt>
                <c:pt idx="1922">
                  <c:v>335.00462199999998</c:v>
                </c:pt>
                <c:pt idx="1923">
                  <c:v>334.92887899999897</c:v>
                </c:pt>
                <c:pt idx="1924">
                  <c:v>334.550164</c:v>
                </c:pt>
                <c:pt idx="1925">
                  <c:v>334.32293499999992</c:v>
                </c:pt>
                <c:pt idx="1926">
                  <c:v>334.171449</c:v>
                </c:pt>
                <c:pt idx="1927">
                  <c:v>334.09570600000001</c:v>
                </c:pt>
                <c:pt idx="1928">
                  <c:v>333.79273399999897</c:v>
                </c:pt>
                <c:pt idx="1929">
                  <c:v>333.48976199999993</c:v>
                </c:pt>
                <c:pt idx="1930">
                  <c:v>333.26253300000002</c:v>
                </c:pt>
                <c:pt idx="1931">
                  <c:v>332.88381800000002</c:v>
                </c:pt>
                <c:pt idx="1932">
                  <c:v>332.88381800000002</c:v>
                </c:pt>
                <c:pt idx="1933">
                  <c:v>332.58084600000001</c:v>
                </c:pt>
                <c:pt idx="1934">
                  <c:v>332.42935999999901</c:v>
                </c:pt>
                <c:pt idx="1935">
                  <c:v>332.12638800000002</c:v>
                </c:pt>
                <c:pt idx="1936">
                  <c:v>332.12638800000002</c:v>
                </c:pt>
                <c:pt idx="1937">
                  <c:v>331.97490199999999</c:v>
                </c:pt>
                <c:pt idx="1938">
                  <c:v>331.74767300000002</c:v>
                </c:pt>
                <c:pt idx="1939">
                  <c:v>331.36895800000002</c:v>
                </c:pt>
                <c:pt idx="1940">
                  <c:v>331.36895800000002</c:v>
                </c:pt>
                <c:pt idx="1941">
                  <c:v>331.21747199999999</c:v>
                </c:pt>
                <c:pt idx="1942">
                  <c:v>330.91449999999992</c:v>
                </c:pt>
                <c:pt idx="1943">
                  <c:v>330.46004199999999</c:v>
                </c:pt>
                <c:pt idx="1944">
                  <c:v>330.46004199999999</c:v>
                </c:pt>
                <c:pt idx="1945">
                  <c:v>330.46004199999999</c:v>
                </c:pt>
                <c:pt idx="1946">
                  <c:v>330.30855600000001</c:v>
                </c:pt>
                <c:pt idx="1947">
                  <c:v>330.08132699999902</c:v>
                </c:pt>
                <c:pt idx="1948">
                  <c:v>329.62687</c:v>
                </c:pt>
                <c:pt idx="1949">
                  <c:v>329.62687</c:v>
                </c:pt>
                <c:pt idx="1950">
                  <c:v>329.70261199999999</c:v>
                </c:pt>
                <c:pt idx="1951">
                  <c:v>329.02092599999992</c:v>
                </c:pt>
                <c:pt idx="1952">
                  <c:v>328.79369700000001</c:v>
                </c:pt>
                <c:pt idx="1953">
                  <c:v>328.79369700000001</c:v>
                </c:pt>
                <c:pt idx="1954">
                  <c:v>328.86944</c:v>
                </c:pt>
                <c:pt idx="1955">
                  <c:v>328.41498200000001</c:v>
                </c:pt>
                <c:pt idx="1956">
                  <c:v>328.03626700000001</c:v>
                </c:pt>
                <c:pt idx="1957">
                  <c:v>328.03626700000001</c:v>
                </c:pt>
                <c:pt idx="1958">
                  <c:v>327.96052400000002</c:v>
                </c:pt>
                <c:pt idx="1959">
                  <c:v>327.27883700000001</c:v>
                </c:pt>
                <c:pt idx="1960">
                  <c:v>327.27883700000001</c:v>
                </c:pt>
                <c:pt idx="1961">
                  <c:v>327.20309400000002</c:v>
                </c:pt>
                <c:pt idx="1962">
                  <c:v>326.67289299999999</c:v>
                </c:pt>
                <c:pt idx="1963">
                  <c:v>326.36992099999998</c:v>
                </c:pt>
                <c:pt idx="1964">
                  <c:v>326.36992099999998</c:v>
                </c:pt>
                <c:pt idx="1965">
                  <c:v>325.99120599999901</c:v>
                </c:pt>
                <c:pt idx="1966">
                  <c:v>325.68823400000002</c:v>
                </c:pt>
                <c:pt idx="1967">
                  <c:v>325.68823400000002</c:v>
                </c:pt>
                <c:pt idx="1968">
                  <c:v>325.53674799999902</c:v>
                </c:pt>
                <c:pt idx="1969">
                  <c:v>325.53674799999902</c:v>
                </c:pt>
                <c:pt idx="1970">
                  <c:v>325.15803299999999</c:v>
                </c:pt>
                <c:pt idx="1971">
                  <c:v>324.85506099999998</c:v>
                </c:pt>
                <c:pt idx="1972">
                  <c:v>324.85506099999998</c:v>
                </c:pt>
                <c:pt idx="1973">
                  <c:v>324.70357499999898</c:v>
                </c:pt>
                <c:pt idx="1974">
                  <c:v>324.77931799999902</c:v>
                </c:pt>
                <c:pt idx="1975">
                  <c:v>324.24911700000001</c:v>
                </c:pt>
                <c:pt idx="1976">
                  <c:v>323.94614499999898</c:v>
                </c:pt>
                <c:pt idx="1977">
                  <c:v>323.87040200000001</c:v>
                </c:pt>
                <c:pt idx="1978">
                  <c:v>323.49168800000001</c:v>
                </c:pt>
                <c:pt idx="1979">
                  <c:v>323.567431</c:v>
                </c:pt>
                <c:pt idx="1980">
                  <c:v>323.567431</c:v>
                </c:pt>
                <c:pt idx="1981">
                  <c:v>323.11297300000001</c:v>
                </c:pt>
                <c:pt idx="1982">
                  <c:v>323.03723000000002</c:v>
                </c:pt>
                <c:pt idx="1983">
                  <c:v>322.65851500000002</c:v>
                </c:pt>
                <c:pt idx="1984">
                  <c:v>322.65851500000002</c:v>
                </c:pt>
                <c:pt idx="1985">
                  <c:v>322.35554300000001</c:v>
                </c:pt>
                <c:pt idx="1986">
                  <c:v>321.90108500000002</c:v>
                </c:pt>
                <c:pt idx="1987">
                  <c:v>321.90108500000002</c:v>
                </c:pt>
                <c:pt idx="1988">
                  <c:v>321.90108500000002</c:v>
                </c:pt>
                <c:pt idx="1989">
                  <c:v>321.74959899999999</c:v>
                </c:pt>
                <c:pt idx="1990">
                  <c:v>321.52237000000002</c:v>
                </c:pt>
                <c:pt idx="1991">
                  <c:v>320.99216899999902</c:v>
                </c:pt>
                <c:pt idx="1992">
                  <c:v>320.99216899999902</c:v>
                </c:pt>
                <c:pt idx="1993">
                  <c:v>320.84068300000001</c:v>
                </c:pt>
                <c:pt idx="1994">
                  <c:v>320.61345399999999</c:v>
                </c:pt>
                <c:pt idx="1995">
                  <c:v>320.23473899999902</c:v>
                </c:pt>
                <c:pt idx="1996">
                  <c:v>320.23473899999902</c:v>
                </c:pt>
                <c:pt idx="1997">
                  <c:v>320.158996</c:v>
                </c:pt>
                <c:pt idx="1998">
                  <c:v>319.47730899999902</c:v>
                </c:pt>
                <c:pt idx="1999">
                  <c:v>319.47730899999902</c:v>
                </c:pt>
                <c:pt idx="2000">
                  <c:v>319.25008000000008</c:v>
                </c:pt>
                <c:pt idx="2001">
                  <c:v>319.022851</c:v>
                </c:pt>
                <c:pt idx="2002">
                  <c:v>318.56839300000001</c:v>
                </c:pt>
                <c:pt idx="2003">
                  <c:v>318.56839300000001</c:v>
                </c:pt>
                <c:pt idx="2004">
                  <c:v>318.56839300000001</c:v>
                </c:pt>
                <c:pt idx="2005">
                  <c:v>318.644136</c:v>
                </c:pt>
                <c:pt idx="2006">
                  <c:v>318.11393500000003</c:v>
                </c:pt>
                <c:pt idx="2007">
                  <c:v>317.96244899999999</c:v>
                </c:pt>
                <c:pt idx="2008">
                  <c:v>317.81096300000002</c:v>
                </c:pt>
                <c:pt idx="2009">
                  <c:v>317.73522000000003</c:v>
                </c:pt>
                <c:pt idx="2010">
                  <c:v>317.35650600000002</c:v>
                </c:pt>
                <c:pt idx="2011">
                  <c:v>317.129277</c:v>
                </c:pt>
                <c:pt idx="2012">
                  <c:v>316.97779100000002</c:v>
                </c:pt>
                <c:pt idx="2013">
                  <c:v>316.90204799999992</c:v>
                </c:pt>
                <c:pt idx="2014">
                  <c:v>316.44758999999999</c:v>
                </c:pt>
                <c:pt idx="2015">
                  <c:v>316.29610399999899</c:v>
                </c:pt>
                <c:pt idx="2016">
                  <c:v>316.14461799999998</c:v>
                </c:pt>
                <c:pt idx="2017">
                  <c:v>316.14461799999998</c:v>
                </c:pt>
                <c:pt idx="2018">
                  <c:v>315.69015999999903</c:v>
                </c:pt>
                <c:pt idx="2019">
                  <c:v>315.76590299999992</c:v>
                </c:pt>
                <c:pt idx="2020">
                  <c:v>315.69015999999903</c:v>
                </c:pt>
                <c:pt idx="2021">
                  <c:v>315.69015999999903</c:v>
                </c:pt>
                <c:pt idx="2022">
                  <c:v>315.31144499999999</c:v>
                </c:pt>
                <c:pt idx="2023">
                  <c:v>314.856987</c:v>
                </c:pt>
                <c:pt idx="2024">
                  <c:v>314.93272999999903</c:v>
                </c:pt>
                <c:pt idx="2025">
                  <c:v>314.93272999999903</c:v>
                </c:pt>
                <c:pt idx="2026">
                  <c:v>314.47827199999921</c:v>
                </c:pt>
                <c:pt idx="2027">
                  <c:v>314.09955699999921</c:v>
                </c:pt>
                <c:pt idx="2028">
                  <c:v>314.09955699999921</c:v>
                </c:pt>
                <c:pt idx="2029">
                  <c:v>314.02381400000002</c:v>
                </c:pt>
                <c:pt idx="2030">
                  <c:v>313.94807100000003</c:v>
                </c:pt>
                <c:pt idx="2031">
                  <c:v>313.41786999999999</c:v>
                </c:pt>
                <c:pt idx="2032">
                  <c:v>313.342127</c:v>
                </c:pt>
                <c:pt idx="2033">
                  <c:v>313.26638400000002</c:v>
                </c:pt>
                <c:pt idx="2034">
                  <c:v>313.19064100000008</c:v>
                </c:pt>
                <c:pt idx="2035">
                  <c:v>312.88766900000002</c:v>
                </c:pt>
                <c:pt idx="2036">
                  <c:v>312.50895400000002</c:v>
                </c:pt>
                <c:pt idx="2037">
                  <c:v>312.50895400000002</c:v>
                </c:pt>
                <c:pt idx="2038">
                  <c:v>312.43321099999912</c:v>
                </c:pt>
                <c:pt idx="2039">
                  <c:v>312.43321099999912</c:v>
                </c:pt>
                <c:pt idx="2040">
                  <c:v>312.05449599999997</c:v>
                </c:pt>
                <c:pt idx="2041">
                  <c:v>311.75152400000002</c:v>
                </c:pt>
                <c:pt idx="2042">
                  <c:v>311.60003899999992</c:v>
                </c:pt>
                <c:pt idx="2043">
                  <c:v>311.67578200000008</c:v>
                </c:pt>
                <c:pt idx="2044">
                  <c:v>311.14558099999999</c:v>
                </c:pt>
                <c:pt idx="2045">
                  <c:v>311.14558099999999</c:v>
                </c:pt>
                <c:pt idx="2046">
                  <c:v>310.84260899999998</c:v>
                </c:pt>
                <c:pt idx="2047">
                  <c:v>310.38815099999903</c:v>
                </c:pt>
                <c:pt idx="2048">
                  <c:v>310.16092200000008</c:v>
                </c:pt>
                <c:pt idx="2049">
                  <c:v>310.00943599999999</c:v>
                </c:pt>
                <c:pt idx="2050">
                  <c:v>309.63072099999999</c:v>
                </c:pt>
                <c:pt idx="2051">
                  <c:v>309.63072099999999</c:v>
                </c:pt>
                <c:pt idx="2052">
                  <c:v>309.63072099999999</c:v>
                </c:pt>
                <c:pt idx="2053">
                  <c:v>309.63072099999999</c:v>
                </c:pt>
                <c:pt idx="2054">
                  <c:v>309.40349200000003</c:v>
                </c:pt>
                <c:pt idx="2055">
                  <c:v>308.87329099999999</c:v>
                </c:pt>
                <c:pt idx="2056">
                  <c:v>308.87329099999999</c:v>
                </c:pt>
                <c:pt idx="2057">
                  <c:v>308.79754799999961</c:v>
                </c:pt>
                <c:pt idx="2058">
                  <c:v>308.79754799999961</c:v>
                </c:pt>
                <c:pt idx="2059">
                  <c:v>308.04011799999961</c:v>
                </c:pt>
                <c:pt idx="2060">
                  <c:v>307.96437500000002</c:v>
                </c:pt>
                <c:pt idx="2061">
                  <c:v>308.04011799999961</c:v>
                </c:pt>
                <c:pt idx="2062">
                  <c:v>307.66140300000001</c:v>
                </c:pt>
                <c:pt idx="2063">
                  <c:v>307.20694500000002</c:v>
                </c:pt>
                <c:pt idx="2064">
                  <c:v>307.20694500000002</c:v>
                </c:pt>
                <c:pt idx="2065">
                  <c:v>307.20694500000002</c:v>
                </c:pt>
                <c:pt idx="2066">
                  <c:v>307.20694500000002</c:v>
                </c:pt>
                <c:pt idx="2067">
                  <c:v>306.29802899999902</c:v>
                </c:pt>
                <c:pt idx="2068">
                  <c:v>306.222286</c:v>
                </c:pt>
                <c:pt idx="2069">
                  <c:v>306.37377199999992</c:v>
                </c:pt>
                <c:pt idx="2070">
                  <c:v>306.222286</c:v>
                </c:pt>
                <c:pt idx="2071">
                  <c:v>305.99505699999901</c:v>
                </c:pt>
                <c:pt idx="2072">
                  <c:v>305.99505699999901</c:v>
                </c:pt>
                <c:pt idx="2073">
                  <c:v>305.54059999999993</c:v>
                </c:pt>
                <c:pt idx="2074">
                  <c:v>305.54059999999993</c:v>
                </c:pt>
                <c:pt idx="2075">
                  <c:v>305.54059999999993</c:v>
                </c:pt>
                <c:pt idx="2076">
                  <c:v>305.38911399999961</c:v>
                </c:pt>
                <c:pt idx="2077">
                  <c:v>305.08614199999897</c:v>
                </c:pt>
                <c:pt idx="2078">
                  <c:v>305.08614199999897</c:v>
                </c:pt>
                <c:pt idx="2079">
                  <c:v>304.85891299999992</c:v>
                </c:pt>
                <c:pt idx="2080">
                  <c:v>304.707427</c:v>
                </c:pt>
                <c:pt idx="2081">
                  <c:v>304.707427</c:v>
                </c:pt>
                <c:pt idx="2082">
                  <c:v>304.25296900000001</c:v>
                </c:pt>
                <c:pt idx="2083">
                  <c:v>304.25296900000001</c:v>
                </c:pt>
                <c:pt idx="2084">
                  <c:v>303.87425400000001</c:v>
                </c:pt>
                <c:pt idx="2085">
                  <c:v>303.798510999999</c:v>
                </c:pt>
                <c:pt idx="2086">
                  <c:v>303.87425400000001</c:v>
                </c:pt>
                <c:pt idx="2087">
                  <c:v>303.49553899999898</c:v>
                </c:pt>
                <c:pt idx="2088">
                  <c:v>303.41979600000002</c:v>
                </c:pt>
                <c:pt idx="2089">
                  <c:v>303.41979600000002</c:v>
                </c:pt>
                <c:pt idx="2090">
                  <c:v>303.41979600000002</c:v>
                </c:pt>
                <c:pt idx="2091">
                  <c:v>303.11682400000001</c:v>
                </c:pt>
                <c:pt idx="2092">
                  <c:v>302.66236600000002</c:v>
                </c:pt>
                <c:pt idx="2093">
                  <c:v>302.66236600000002</c:v>
                </c:pt>
                <c:pt idx="2094">
                  <c:v>302.66236600000002</c:v>
                </c:pt>
                <c:pt idx="2095">
                  <c:v>302.35939400000001</c:v>
                </c:pt>
                <c:pt idx="2096">
                  <c:v>302.28365100000002</c:v>
                </c:pt>
                <c:pt idx="2097">
                  <c:v>301.75344999999999</c:v>
                </c:pt>
                <c:pt idx="2098">
                  <c:v>301.82919299999992</c:v>
                </c:pt>
                <c:pt idx="2099">
                  <c:v>301.45047799999992</c:v>
                </c:pt>
                <c:pt idx="2100">
                  <c:v>300.99601999999879</c:v>
                </c:pt>
                <c:pt idx="2101">
                  <c:v>300.99601999999879</c:v>
                </c:pt>
                <c:pt idx="2102">
                  <c:v>300.99601999999879</c:v>
                </c:pt>
                <c:pt idx="2103">
                  <c:v>300.76879100000002</c:v>
                </c:pt>
                <c:pt idx="2104">
                  <c:v>300.162847</c:v>
                </c:pt>
                <c:pt idx="2105">
                  <c:v>300.162847</c:v>
                </c:pt>
                <c:pt idx="2106">
                  <c:v>300.162847</c:v>
                </c:pt>
                <c:pt idx="2107">
                  <c:v>299.85987499999999</c:v>
                </c:pt>
                <c:pt idx="2108">
                  <c:v>299.40541799999897</c:v>
                </c:pt>
                <c:pt idx="2109">
                  <c:v>299.40541799999897</c:v>
                </c:pt>
                <c:pt idx="2110">
                  <c:v>299.40541799999897</c:v>
                </c:pt>
                <c:pt idx="2111">
                  <c:v>298.95096000000001</c:v>
                </c:pt>
                <c:pt idx="2112">
                  <c:v>298.95096000000001</c:v>
                </c:pt>
                <c:pt idx="2113">
                  <c:v>298.496501999999</c:v>
                </c:pt>
                <c:pt idx="2114">
                  <c:v>298.57224500000001</c:v>
                </c:pt>
                <c:pt idx="2115">
                  <c:v>298.42075899999901</c:v>
                </c:pt>
                <c:pt idx="2116">
                  <c:v>298.11778700000002</c:v>
                </c:pt>
                <c:pt idx="2117">
                  <c:v>297.96630099999902</c:v>
                </c:pt>
                <c:pt idx="2118">
                  <c:v>297.96630099999902</c:v>
                </c:pt>
                <c:pt idx="2119">
                  <c:v>297.73907200000002</c:v>
                </c:pt>
                <c:pt idx="2120">
                  <c:v>297.28461399999992</c:v>
                </c:pt>
                <c:pt idx="2121">
                  <c:v>296.90589899999992</c:v>
                </c:pt>
                <c:pt idx="2122">
                  <c:v>296.90589899999992</c:v>
                </c:pt>
                <c:pt idx="2123">
                  <c:v>296.45144099999999</c:v>
                </c:pt>
                <c:pt idx="2124">
                  <c:v>296.07272599999999</c:v>
                </c:pt>
                <c:pt idx="2125">
                  <c:v>296.07272599999999</c:v>
                </c:pt>
                <c:pt idx="2126">
                  <c:v>295.618268</c:v>
                </c:pt>
                <c:pt idx="2127">
                  <c:v>295.69401099999999</c:v>
                </c:pt>
                <c:pt idx="2128">
                  <c:v>295.69401099999999</c:v>
                </c:pt>
                <c:pt idx="2129">
                  <c:v>295.618268</c:v>
                </c:pt>
                <c:pt idx="2130">
                  <c:v>295.39103899999901</c:v>
                </c:pt>
                <c:pt idx="2131">
                  <c:v>295.39103899999901</c:v>
                </c:pt>
                <c:pt idx="2132">
                  <c:v>294.860838</c:v>
                </c:pt>
                <c:pt idx="2133">
                  <c:v>294.860838</c:v>
                </c:pt>
                <c:pt idx="2134">
                  <c:v>294.63360899999992</c:v>
                </c:pt>
                <c:pt idx="2135">
                  <c:v>294.48212299999898</c:v>
                </c:pt>
                <c:pt idx="2136">
                  <c:v>294.40638000000001</c:v>
                </c:pt>
                <c:pt idx="2137">
                  <c:v>294.02766500000001</c:v>
                </c:pt>
                <c:pt idx="2138">
                  <c:v>293.80043599999999</c:v>
                </c:pt>
                <c:pt idx="2139">
                  <c:v>293.64895100000001</c:v>
                </c:pt>
                <c:pt idx="2140">
                  <c:v>293.64895100000001</c:v>
                </c:pt>
                <c:pt idx="2141">
                  <c:v>293.64895100000001</c:v>
                </c:pt>
                <c:pt idx="2142">
                  <c:v>293.27023600000001</c:v>
                </c:pt>
                <c:pt idx="2143">
                  <c:v>293.04300699999999</c:v>
                </c:pt>
                <c:pt idx="2144">
                  <c:v>292.81577800000002</c:v>
                </c:pt>
                <c:pt idx="2145">
                  <c:v>292.81577800000002</c:v>
                </c:pt>
                <c:pt idx="2146">
                  <c:v>292.28557699999902</c:v>
                </c:pt>
                <c:pt idx="2147">
                  <c:v>292.28557699999902</c:v>
                </c:pt>
                <c:pt idx="2148">
                  <c:v>292.28557699999902</c:v>
                </c:pt>
                <c:pt idx="2149">
                  <c:v>291.98260499999992</c:v>
                </c:pt>
                <c:pt idx="2150">
                  <c:v>291.52814699999902</c:v>
                </c:pt>
                <c:pt idx="2151">
                  <c:v>291.52814699999902</c:v>
                </c:pt>
                <c:pt idx="2152">
                  <c:v>291.52814699999902</c:v>
                </c:pt>
                <c:pt idx="2153">
                  <c:v>291.452404</c:v>
                </c:pt>
                <c:pt idx="2154">
                  <c:v>291.452404</c:v>
                </c:pt>
                <c:pt idx="2155">
                  <c:v>290.77071699999902</c:v>
                </c:pt>
                <c:pt idx="2156">
                  <c:v>290.84645999999992</c:v>
                </c:pt>
                <c:pt idx="2157">
                  <c:v>290.46774499999992</c:v>
                </c:pt>
                <c:pt idx="2158">
                  <c:v>290.31625899999898</c:v>
                </c:pt>
                <c:pt idx="2159">
                  <c:v>289.93754399999898</c:v>
                </c:pt>
                <c:pt idx="2160">
                  <c:v>289.86180100000001</c:v>
                </c:pt>
                <c:pt idx="2161">
                  <c:v>289.86180100000001</c:v>
                </c:pt>
                <c:pt idx="2162">
                  <c:v>289.86180100000001</c:v>
                </c:pt>
                <c:pt idx="2163">
                  <c:v>289.63457199999999</c:v>
                </c:pt>
                <c:pt idx="2164">
                  <c:v>289.10437100000001</c:v>
                </c:pt>
                <c:pt idx="2165">
                  <c:v>289.10437100000001</c:v>
                </c:pt>
                <c:pt idx="2166">
                  <c:v>289.18011399999921</c:v>
                </c:pt>
                <c:pt idx="2167">
                  <c:v>289.10437100000001</c:v>
                </c:pt>
                <c:pt idx="2168">
                  <c:v>289.40734300000003</c:v>
                </c:pt>
                <c:pt idx="2169">
                  <c:v>289.558829</c:v>
                </c:pt>
                <c:pt idx="2170">
                  <c:v>289.93754399999898</c:v>
                </c:pt>
                <c:pt idx="2171">
                  <c:v>290.01328699999999</c:v>
                </c:pt>
                <c:pt idx="2172">
                  <c:v>291.22517499999901</c:v>
                </c:pt>
                <c:pt idx="2173">
                  <c:v>291.52814699999902</c:v>
                </c:pt>
                <c:pt idx="2174">
                  <c:v>291.75537600000001</c:v>
                </c:pt>
                <c:pt idx="2175">
                  <c:v>291.75537600000001</c:v>
                </c:pt>
                <c:pt idx="2176">
                  <c:v>292.05834800000002</c:v>
                </c:pt>
                <c:pt idx="2177">
                  <c:v>293.64895100000001</c:v>
                </c:pt>
                <c:pt idx="2178">
                  <c:v>294.02766500000001</c:v>
                </c:pt>
                <c:pt idx="2179">
                  <c:v>294.48212299999898</c:v>
                </c:pt>
                <c:pt idx="2180">
                  <c:v>294.63360899999992</c:v>
                </c:pt>
                <c:pt idx="2181">
                  <c:v>296.07272599999999</c:v>
                </c:pt>
                <c:pt idx="2182">
                  <c:v>296.52718399999992</c:v>
                </c:pt>
                <c:pt idx="2183">
                  <c:v>296.83015599999902</c:v>
                </c:pt>
                <c:pt idx="2184">
                  <c:v>297.13312799999898</c:v>
                </c:pt>
                <c:pt idx="2185">
                  <c:v>298.34501599999999</c:v>
                </c:pt>
                <c:pt idx="2186">
                  <c:v>298.72373099999902</c:v>
                </c:pt>
                <c:pt idx="2187">
                  <c:v>298.95096000000001</c:v>
                </c:pt>
                <c:pt idx="2188">
                  <c:v>300.46581900000001</c:v>
                </c:pt>
                <c:pt idx="2189">
                  <c:v>300.61730499999999</c:v>
                </c:pt>
                <c:pt idx="2190">
                  <c:v>300.99601999999879</c:v>
                </c:pt>
                <c:pt idx="2191">
                  <c:v>301.52622100000002</c:v>
                </c:pt>
                <c:pt idx="2192">
                  <c:v>302.88959499999999</c:v>
                </c:pt>
                <c:pt idx="2193">
                  <c:v>303.34405299999997</c:v>
                </c:pt>
                <c:pt idx="2194">
                  <c:v>303.49553899999898</c:v>
                </c:pt>
                <c:pt idx="2195">
                  <c:v>303.64702499999999</c:v>
                </c:pt>
                <c:pt idx="2196">
                  <c:v>305.16188499999998</c:v>
                </c:pt>
                <c:pt idx="2197">
                  <c:v>305.54059999999993</c:v>
                </c:pt>
                <c:pt idx="2198">
                  <c:v>305.91931399999902</c:v>
                </c:pt>
                <c:pt idx="2199">
                  <c:v>307.28268800000001</c:v>
                </c:pt>
                <c:pt idx="2200">
                  <c:v>307.58566000000002</c:v>
                </c:pt>
                <c:pt idx="2201">
                  <c:v>307.96437500000002</c:v>
                </c:pt>
                <c:pt idx="2202">
                  <c:v>308.26734699999992</c:v>
                </c:pt>
                <c:pt idx="2203">
                  <c:v>309.63072099999999</c:v>
                </c:pt>
                <c:pt idx="2204">
                  <c:v>309.93369299999961</c:v>
                </c:pt>
                <c:pt idx="2205">
                  <c:v>310.16092200000008</c:v>
                </c:pt>
                <c:pt idx="2206">
                  <c:v>310.61538000000002</c:v>
                </c:pt>
                <c:pt idx="2207">
                  <c:v>311.82726700000001</c:v>
                </c:pt>
                <c:pt idx="2208">
                  <c:v>312.58469700000001</c:v>
                </c:pt>
                <c:pt idx="2209">
                  <c:v>312.66043999999999</c:v>
                </c:pt>
                <c:pt idx="2210">
                  <c:v>314.02381400000002</c:v>
                </c:pt>
                <c:pt idx="2211">
                  <c:v>314.25104299999992</c:v>
                </c:pt>
                <c:pt idx="2212">
                  <c:v>314.55401499999999</c:v>
                </c:pt>
                <c:pt idx="2213">
                  <c:v>314.93272999999903</c:v>
                </c:pt>
                <c:pt idx="2214">
                  <c:v>316.29610399999899</c:v>
                </c:pt>
                <c:pt idx="2215">
                  <c:v>316.44758999999999</c:v>
                </c:pt>
                <c:pt idx="2216">
                  <c:v>317.05353400000001</c:v>
                </c:pt>
                <c:pt idx="2217">
                  <c:v>317.35650600000002</c:v>
                </c:pt>
                <c:pt idx="2218">
                  <c:v>318.56839300000001</c:v>
                </c:pt>
                <c:pt idx="2219">
                  <c:v>319.022851</c:v>
                </c:pt>
                <c:pt idx="2220">
                  <c:v>319.40156599999898</c:v>
                </c:pt>
                <c:pt idx="2221">
                  <c:v>320.68919699999992</c:v>
                </c:pt>
                <c:pt idx="2222">
                  <c:v>320.91642599999898</c:v>
                </c:pt>
                <c:pt idx="2223">
                  <c:v>321.21939800000001</c:v>
                </c:pt>
                <c:pt idx="2224">
                  <c:v>321.59811299999899</c:v>
                </c:pt>
                <c:pt idx="2225">
                  <c:v>323.11297300000001</c:v>
                </c:pt>
                <c:pt idx="2226">
                  <c:v>323.34020199999998</c:v>
                </c:pt>
                <c:pt idx="2227">
                  <c:v>323.71891599999901</c:v>
                </c:pt>
                <c:pt idx="2228">
                  <c:v>324.02188799999999</c:v>
                </c:pt>
                <c:pt idx="2229">
                  <c:v>325.30951900000002</c:v>
                </c:pt>
                <c:pt idx="2230">
                  <c:v>325.53674799999902</c:v>
                </c:pt>
                <c:pt idx="2231">
                  <c:v>325.83972</c:v>
                </c:pt>
                <c:pt idx="2232">
                  <c:v>327.50606599999992</c:v>
                </c:pt>
                <c:pt idx="2233">
                  <c:v>327.80903799999999</c:v>
                </c:pt>
                <c:pt idx="2234">
                  <c:v>328.11201</c:v>
                </c:pt>
                <c:pt idx="2235">
                  <c:v>329.55112700000001</c:v>
                </c:pt>
                <c:pt idx="2236">
                  <c:v>329.70261199999999</c:v>
                </c:pt>
                <c:pt idx="2237">
                  <c:v>330.005584</c:v>
                </c:pt>
                <c:pt idx="2238">
                  <c:v>330.30855600000001</c:v>
                </c:pt>
                <c:pt idx="2239">
                  <c:v>331.29321499999901</c:v>
                </c:pt>
                <c:pt idx="2240">
                  <c:v>331.74767300000002</c:v>
                </c:pt>
                <c:pt idx="2241">
                  <c:v>332.05064499999997</c:v>
                </c:pt>
                <c:pt idx="2242">
                  <c:v>332.05064499999997</c:v>
                </c:pt>
                <c:pt idx="2243">
                  <c:v>332.58084600000001</c:v>
                </c:pt>
                <c:pt idx="2244">
                  <c:v>333.79273399999897</c:v>
                </c:pt>
                <c:pt idx="2245">
                  <c:v>333.94421999999992</c:v>
                </c:pt>
                <c:pt idx="2246">
                  <c:v>334.171449</c:v>
                </c:pt>
                <c:pt idx="2247">
                  <c:v>334.62590699999993</c:v>
                </c:pt>
                <c:pt idx="2248">
                  <c:v>335.83779399999992</c:v>
                </c:pt>
                <c:pt idx="2249">
                  <c:v>336.29225200000002</c:v>
                </c:pt>
                <c:pt idx="2250">
                  <c:v>336.67096700000002</c:v>
                </c:pt>
                <c:pt idx="2251">
                  <c:v>337.12542500000001</c:v>
                </c:pt>
                <c:pt idx="2252">
                  <c:v>338.33731299999903</c:v>
                </c:pt>
                <c:pt idx="2253">
                  <c:v>338.71602799999903</c:v>
                </c:pt>
                <c:pt idx="2254">
                  <c:v>338.86751400000003</c:v>
                </c:pt>
                <c:pt idx="2255">
                  <c:v>340.38237400000003</c:v>
                </c:pt>
                <c:pt idx="2256">
                  <c:v>340.68534599999992</c:v>
                </c:pt>
                <c:pt idx="2257">
                  <c:v>340.91257499999921</c:v>
                </c:pt>
                <c:pt idx="2258">
                  <c:v>341.21554700000002</c:v>
                </c:pt>
                <c:pt idx="2259">
                  <c:v>342.65466300000008</c:v>
                </c:pt>
                <c:pt idx="2260">
                  <c:v>342.95763499999993</c:v>
                </c:pt>
                <c:pt idx="2261">
                  <c:v>343.33634999999902</c:v>
                </c:pt>
                <c:pt idx="2262">
                  <c:v>343.63932199999999</c:v>
                </c:pt>
                <c:pt idx="2263">
                  <c:v>344.85120999999992</c:v>
                </c:pt>
                <c:pt idx="2264">
                  <c:v>345.22992499999992</c:v>
                </c:pt>
                <c:pt idx="2265">
                  <c:v>345.60863999999992</c:v>
                </c:pt>
                <c:pt idx="2266">
                  <c:v>346.89627100000001</c:v>
                </c:pt>
                <c:pt idx="2267">
                  <c:v>347.27498600000001</c:v>
                </c:pt>
                <c:pt idx="2268">
                  <c:v>347.729443</c:v>
                </c:pt>
                <c:pt idx="2269">
                  <c:v>348.03241500000001</c:v>
                </c:pt>
                <c:pt idx="2270">
                  <c:v>349.471531999999</c:v>
                </c:pt>
                <c:pt idx="2271">
                  <c:v>349.471531999999</c:v>
                </c:pt>
                <c:pt idx="2272">
                  <c:v>349.85024700000002</c:v>
                </c:pt>
                <c:pt idx="2273">
                  <c:v>350.30470500000001</c:v>
                </c:pt>
                <c:pt idx="2274">
                  <c:v>351.59233599999902</c:v>
                </c:pt>
                <c:pt idx="2275">
                  <c:v>351.81956500000001</c:v>
                </c:pt>
                <c:pt idx="2276">
                  <c:v>352.274023</c:v>
                </c:pt>
                <c:pt idx="2277">
                  <c:v>353.56165399999992</c:v>
                </c:pt>
                <c:pt idx="2278">
                  <c:v>353.94036799999992</c:v>
                </c:pt>
                <c:pt idx="2279">
                  <c:v>354.167597</c:v>
                </c:pt>
                <c:pt idx="2280">
                  <c:v>354.54631199999898</c:v>
                </c:pt>
                <c:pt idx="2281">
                  <c:v>355.83394299999992</c:v>
                </c:pt>
                <c:pt idx="2282">
                  <c:v>356.21265799999992</c:v>
                </c:pt>
                <c:pt idx="2283">
                  <c:v>356.51562999999999</c:v>
                </c:pt>
                <c:pt idx="2284">
                  <c:v>356.74285900000001</c:v>
                </c:pt>
                <c:pt idx="2285">
                  <c:v>358.18197600000002</c:v>
                </c:pt>
                <c:pt idx="2286">
                  <c:v>358.48494799999992</c:v>
                </c:pt>
                <c:pt idx="2287">
                  <c:v>358.63643400000001</c:v>
                </c:pt>
                <c:pt idx="2288">
                  <c:v>359.99980699999992</c:v>
                </c:pt>
                <c:pt idx="2289">
                  <c:v>360.45426500000002</c:v>
                </c:pt>
                <c:pt idx="2290">
                  <c:v>360.68149399999999</c:v>
                </c:pt>
                <c:pt idx="2291">
                  <c:v>361.13595199999992</c:v>
                </c:pt>
                <c:pt idx="2292">
                  <c:v>362.27209699999992</c:v>
                </c:pt>
                <c:pt idx="2293">
                  <c:v>362.57506899999993</c:v>
                </c:pt>
                <c:pt idx="2294">
                  <c:v>362.95378399999993</c:v>
                </c:pt>
                <c:pt idx="2295">
                  <c:v>363.40824199999992</c:v>
                </c:pt>
                <c:pt idx="2296">
                  <c:v>364.62013000000002</c:v>
                </c:pt>
                <c:pt idx="2297">
                  <c:v>364.84735899999993</c:v>
                </c:pt>
                <c:pt idx="2298">
                  <c:v>365.30181700000003</c:v>
                </c:pt>
                <c:pt idx="2299">
                  <c:v>366.58944700000001</c:v>
                </c:pt>
                <c:pt idx="2300">
                  <c:v>366.81667599999992</c:v>
                </c:pt>
                <c:pt idx="2301">
                  <c:v>367.19539099999992</c:v>
                </c:pt>
                <c:pt idx="2302">
                  <c:v>367.57410599999992</c:v>
                </c:pt>
                <c:pt idx="2303">
                  <c:v>368.93747999999903</c:v>
                </c:pt>
                <c:pt idx="2304">
                  <c:v>369.31619499999903</c:v>
                </c:pt>
                <c:pt idx="2305">
                  <c:v>369.54342400000002</c:v>
                </c:pt>
                <c:pt idx="2306">
                  <c:v>369.997882</c:v>
                </c:pt>
                <c:pt idx="2307">
                  <c:v>371.20976999999999</c:v>
                </c:pt>
                <c:pt idx="2308">
                  <c:v>371.73997000000003</c:v>
                </c:pt>
                <c:pt idx="2309">
                  <c:v>372.04294199999998</c:v>
                </c:pt>
                <c:pt idx="2310">
                  <c:v>373.17908699999998</c:v>
                </c:pt>
                <c:pt idx="2311">
                  <c:v>373.63354500000003</c:v>
                </c:pt>
                <c:pt idx="2312">
                  <c:v>374.01226000000008</c:v>
                </c:pt>
                <c:pt idx="2313">
                  <c:v>374.31523199999992</c:v>
                </c:pt>
                <c:pt idx="2314">
                  <c:v>375.60286300000001</c:v>
                </c:pt>
                <c:pt idx="2315">
                  <c:v>375.83009199999992</c:v>
                </c:pt>
                <c:pt idx="2316">
                  <c:v>376.36029300000001</c:v>
                </c:pt>
                <c:pt idx="2317">
                  <c:v>376.58752199999992</c:v>
                </c:pt>
                <c:pt idx="2318">
                  <c:v>377.87515200000001</c:v>
                </c:pt>
                <c:pt idx="2319">
                  <c:v>378.25386700000001</c:v>
                </c:pt>
                <c:pt idx="2320">
                  <c:v>378.48109599999901</c:v>
                </c:pt>
                <c:pt idx="2321">
                  <c:v>379.99595599999901</c:v>
                </c:pt>
                <c:pt idx="2322">
                  <c:v>380.14744200000001</c:v>
                </c:pt>
                <c:pt idx="2323">
                  <c:v>380.52615699999899</c:v>
                </c:pt>
                <c:pt idx="2324">
                  <c:v>380.90487200000001</c:v>
                </c:pt>
                <c:pt idx="2325">
                  <c:v>382.26824599999992</c:v>
                </c:pt>
                <c:pt idx="2326">
                  <c:v>382.57121799999902</c:v>
                </c:pt>
                <c:pt idx="2327">
                  <c:v>382.87419</c:v>
                </c:pt>
                <c:pt idx="2328">
                  <c:v>383.02567599999992</c:v>
                </c:pt>
                <c:pt idx="2329">
                  <c:v>384.46479199999999</c:v>
                </c:pt>
                <c:pt idx="2330">
                  <c:v>384.84350699999999</c:v>
                </c:pt>
                <c:pt idx="2331">
                  <c:v>385.07073600000001</c:v>
                </c:pt>
                <c:pt idx="2332">
                  <c:v>386.35836699999999</c:v>
                </c:pt>
                <c:pt idx="2333">
                  <c:v>386.66133899999897</c:v>
                </c:pt>
                <c:pt idx="2334">
                  <c:v>387.040054</c:v>
                </c:pt>
                <c:pt idx="2335">
                  <c:v>387.34302600000001</c:v>
                </c:pt>
                <c:pt idx="2336">
                  <c:v>388.63065699999999</c:v>
                </c:pt>
                <c:pt idx="2337">
                  <c:v>389.00937199999993</c:v>
                </c:pt>
                <c:pt idx="2338">
                  <c:v>389.312344</c:v>
                </c:pt>
                <c:pt idx="2339">
                  <c:v>389.84254399999998</c:v>
                </c:pt>
                <c:pt idx="2340">
                  <c:v>391.05443200000002</c:v>
                </c:pt>
                <c:pt idx="2341">
                  <c:v>391.28166099999999</c:v>
                </c:pt>
                <c:pt idx="2342">
                  <c:v>391.66037599999999</c:v>
                </c:pt>
                <c:pt idx="2343">
                  <c:v>393.25097899999992</c:v>
                </c:pt>
                <c:pt idx="2344">
                  <c:v>393.55395099999993</c:v>
                </c:pt>
                <c:pt idx="2345">
                  <c:v>393.78117999999898</c:v>
                </c:pt>
                <c:pt idx="2346">
                  <c:v>395.22029700000002</c:v>
                </c:pt>
                <c:pt idx="2347">
                  <c:v>395.67475400000001</c:v>
                </c:pt>
                <c:pt idx="2348">
                  <c:v>395.97772600000002</c:v>
                </c:pt>
                <c:pt idx="2349">
                  <c:v>396.35644100000002</c:v>
                </c:pt>
                <c:pt idx="2350">
                  <c:v>397.56832899999961</c:v>
                </c:pt>
                <c:pt idx="2351">
                  <c:v>398.02278699999999</c:v>
                </c:pt>
                <c:pt idx="2352">
                  <c:v>398.25001600000002</c:v>
                </c:pt>
                <c:pt idx="2353">
                  <c:v>398.85595999999993</c:v>
                </c:pt>
                <c:pt idx="2354">
                  <c:v>400.06784800000008</c:v>
                </c:pt>
                <c:pt idx="2355">
                  <c:v>400.44656300000003</c:v>
                </c:pt>
                <c:pt idx="2356">
                  <c:v>400.82527800000003</c:v>
                </c:pt>
                <c:pt idx="2357">
                  <c:v>402.112908</c:v>
                </c:pt>
                <c:pt idx="2358">
                  <c:v>402.49162299999921</c:v>
                </c:pt>
                <c:pt idx="2359">
                  <c:v>402.79459500000002</c:v>
                </c:pt>
                <c:pt idx="2360">
                  <c:v>403.09756700000003</c:v>
                </c:pt>
                <c:pt idx="2361">
                  <c:v>404.46094099999999</c:v>
                </c:pt>
                <c:pt idx="2362">
                  <c:v>404.83965599999999</c:v>
                </c:pt>
                <c:pt idx="2363">
                  <c:v>405.06688500000001</c:v>
                </c:pt>
                <c:pt idx="2364">
                  <c:v>405.44560000000001</c:v>
                </c:pt>
                <c:pt idx="2365">
                  <c:v>406.80897399999992</c:v>
                </c:pt>
                <c:pt idx="2366">
                  <c:v>407.18768899999998</c:v>
                </c:pt>
                <c:pt idx="2367">
                  <c:v>407.64214600000008</c:v>
                </c:pt>
                <c:pt idx="2368">
                  <c:v>409.08126299999992</c:v>
                </c:pt>
                <c:pt idx="2369">
                  <c:v>409.38423499999999</c:v>
                </c:pt>
                <c:pt idx="2370">
                  <c:v>409.76294999999999</c:v>
                </c:pt>
                <c:pt idx="2371">
                  <c:v>409.91443600000002</c:v>
                </c:pt>
                <c:pt idx="2372">
                  <c:v>410.97483799999992</c:v>
                </c:pt>
                <c:pt idx="2373">
                  <c:v>411.27780999999999</c:v>
                </c:pt>
                <c:pt idx="2374">
                  <c:v>411.65652499999999</c:v>
                </c:pt>
                <c:pt idx="2375">
                  <c:v>411.65652499999999</c:v>
                </c:pt>
                <c:pt idx="2376">
                  <c:v>411.959497</c:v>
                </c:pt>
                <c:pt idx="2377">
                  <c:v>413.17138499999999</c:v>
                </c:pt>
                <c:pt idx="2378">
                  <c:v>413.55009899999999</c:v>
                </c:pt>
                <c:pt idx="2379">
                  <c:v>414.00455699999992</c:v>
                </c:pt>
                <c:pt idx="2380">
                  <c:v>414.45901500000002</c:v>
                </c:pt>
                <c:pt idx="2381">
                  <c:v>415.67090300000001</c:v>
                </c:pt>
                <c:pt idx="2382">
                  <c:v>415.82238899999999</c:v>
                </c:pt>
                <c:pt idx="2383">
                  <c:v>416.20110399999902</c:v>
                </c:pt>
                <c:pt idx="2384">
                  <c:v>416.731304999999</c:v>
                </c:pt>
                <c:pt idx="2385">
                  <c:v>417.86745000000002</c:v>
                </c:pt>
                <c:pt idx="2386">
                  <c:v>418.32190800000001</c:v>
                </c:pt>
                <c:pt idx="2387">
                  <c:v>418.54913699999992</c:v>
                </c:pt>
                <c:pt idx="2388">
                  <c:v>418.85210899999993</c:v>
                </c:pt>
                <c:pt idx="2389">
                  <c:v>420.06399599999992</c:v>
                </c:pt>
                <c:pt idx="2390">
                  <c:v>420.44271099999992</c:v>
                </c:pt>
                <c:pt idx="2391">
                  <c:v>420.74568299999999</c:v>
                </c:pt>
                <c:pt idx="2392">
                  <c:v>422.1848</c:v>
                </c:pt>
                <c:pt idx="2393">
                  <c:v>422.56351499999897</c:v>
                </c:pt>
                <c:pt idx="2394">
                  <c:v>422.86648700000001</c:v>
                </c:pt>
                <c:pt idx="2395">
                  <c:v>422.94223</c:v>
                </c:pt>
                <c:pt idx="2396">
                  <c:v>424.15411799999993</c:v>
                </c:pt>
                <c:pt idx="2397">
                  <c:v>424.68431900000002</c:v>
                </c:pt>
                <c:pt idx="2398">
                  <c:v>424.98729100000003</c:v>
                </c:pt>
                <c:pt idx="2399">
                  <c:v>425.44174900000002</c:v>
                </c:pt>
                <c:pt idx="2400">
                  <c:v>426.57789300000002</c:v>
                </c:pt>
                <c:pt idx="2401">
                  <c:v>427.03235099999961</c:v>
                </c:pt>
                <c:pt idx="2402">
                  <c:v>427.25958000000008</c:v>
                </c:pt>
                <c:pt idx="2403">
                  <c:v>428.168496</c:v>
                </c:pt>
                <c:pt idx="2404">
                  <c:v>428.69869699999992</c:v>
                </c:pt>
                <c:pt idx="2405">
                  <c:v>428.69869699999992</c:v>
                </c:pt>
                <c:pt idx="2406">
                  <c:v>429.00166899999999</c:v>
                </c:pt>
                <c:pt idx="2407">
                  <c:v>429.304641</c:v>
                </c:pt>
                <c:pt idx="2408">
                  <c:v>429.304641</c:v>
                </c:pt>
                <c:pt idx="2409">
                  <c:v>431.12247300000001</c:v>
                </c:pt>
                <c:pt idx="2410">
                  <c:v>431.57692999999921</c:v>
                </c:pt>
                <c:pt idx="2411">
                  <c:v>431.72841599999902</c:v>
                </c:pt>
                <c:pt idx="2412">
                  <c:v>433.54624799999999</c:v>
                </c:pt>
                <c:pt idx="2413">
                  <c:v>434.00070599999992</c:v>
                </c:pt>
                <c:pt idx="2414">
                  <c:v>434.22793499999898</c:v>
                </c:pt>
                <c:pt idx="2415">
                  <c:v>435.51556599999992</c:v>
                </c:pt>
                <c:pt idx="2416">
                  <c:v>435.89428099999998</c:v>
                </c:pt>
                <c:pt idx="2417">
                  <c:v>436.19725299999999</c:v>
                </c:pt>
                <c:pt idx="2418">
                  <c:v>436.19725299999999</c:v>
                </c:pt>
                <c:pt idx="2419">
                  <c:v>437.63636899999898</c:v>
                </c:pt>
                <c:pt idx="2420">
                  <c:v>437.93934100000001</c:v>
                </c:pt>
                <c:pt idx="2421">
                  <c:v>437.93934100000001</c:v>
                </c:pt>
                <c:pt idx="2422">
                  <c:v>438.16656999999992</c:v>
                </c:pt>
                <c:pt idx="2423">
                  <c:v>438.62102800000002</c:v>
                </c:pt>
                <c:pt idx="2424">
                  <c:v>440.13588800000002</c:v>
                </c:pt>
                <c:pt idx="2425">
                  <c:v>440.36311699999902</c:v>
                </c:pt>
                <c:pt idx="2426">
                  <c:v>440.666089</c:v>
                </c:pt>
                <c:pt idx="2427">
                  <c:v>440.96906100000001</c:v>
                </c:pt>
                <c:pt idx="2428">
                  <c:v>442.10520600000001</c:v>
                </c:pt>
                <c:pt idx="2429">
                  <c:v>442.63540699999999</c:v>
                </c:pt>
                <c:pt idx="2430">
                  <c:v>443.01412199999999</c:v>
                </c:pt>
                <c:pt idx="2431">
                  <c:v>443.317094</c:v>
                </c:pt>
                <c:pt idx="2432">
                  <c:v>444.22600899999901</c:v>
                </c:pt>
                <c:pt idx="2433">
                  <c:v>444.52898099999999</c:v>
                </c:pt>
                <c:pt idx="2434">
                  <c:v>444.52898099999999</c:v>
                </c:pt>
                <c:pt idx="2435">
                  <c:v>444.90769599999999</c:v>
                </c:pt>
                <c:pt idx="2436">
                  <c:v>445.43789700000002</c:v>
                </c:pt>
                <c:pt idx="2437">
                  <c:v>446.49829899999901</c:v>
                </c:pt>
                <c:pt idx="2438">
                  <c:v>446.80127099999999</c:v>
                </c:pt>
                <c:pt idx="2439">
                  <c:v>447.02850000000001</c:v>
                </c:pt>
                <c:pt idx="2440">
                  <c:v>447.33147200000002</c:v>
                </c:pt>
                <c:pt idx="2441">
                  <c:v>448.77058899999992</c:v>
                </c:pt>
                <c:pt idx="2442">
                  <c:v>449.14930399999997</c:v>
                </c:pt>
                <c:pt idx="2443">
                  <c:v>449.52801799999901</c:v>
                </c:pt>
                <c:pt idx="2444">
                  <c:v>449.755247</c:v>
                </c:pt>
                <c:pt idx="2445">
                  <c:v>450.96713499999902</c:v>
                </c:pt>
                <c:pt idx="2446">
                  <c:v>451.27010699999897</c:v>
                </c:pt>
                <c:pt idx="2447">
                  <c:v>451.57307900000001</c:v>
                </c:pt>
                <c:pt idx="2448">
                  <c:v>453.01219600000002</c:v>
                </c:pt>
                <c:pt idx="2449">
                  <c:v>453.23942499999993</c:v>
                </c:pt>
                <c:pt idx="2450">
                  <c:v>453.54239699999999</c:v>
                </c:pt>
                <c:pt idx="2451">
                  <c:v>453.76962600000002</c:v>
                </c:pt>
                <c:pt idx="2452">
                  <c:v>455.13299999999992</c:v>
                </c:pt>
                <c:pt idx="2453">
                  <c:v>455.58745699999992</c:v>
                </c:pt>
                <c:pt idx="2454">
                  <c:v>455.89042899999993</c:v>
                </c:pt>
                <c:pt idx="2455">
                  <c:v>456.26914399999993</c:v>
                </c:pt>
                <c:pt idx="2456">
                  <c:v>457.55677500000002</c:v>
                </c:pt>
                <c:pt idx="2457">
                  <c:v>457.93549000000002</c:v>
                </c:pt>
                <c:pt idx="2458">
                  <c:v>458.389948</c:v>
                </c:pt>
                <c:pt idx="2459">
                  <c:v>458.61717700000003</c:v>
                </c:pt>
                <c:pt idx="2460">
                  <c:v>459.904808</c:v>
                </c:pt>
                <c:pt idx="2461">
                  <c:v>460.20778000000001</c:v>
                </c:pt>
                <c:pt idx="2462">
                  <c:v>460.58649500000001</c:v>
                </c:pt>
                <c:pt idx="2463">
                  <c:v>461.87412499999999</c:v>
                </c:pt>
                <c:pt idx="2464">
                  <c:v>462.25283999999999</c:v>
                </c:pt>
                <c:pt idx="2465">
                  <c:v>462.63155499999903</c:v>
                </c:pt>
                <c:pt idx="2466">
                  <c:v>463.08601299999901</c:v>
                </c:pt>
                <c:pt idx="2467">
                  <c:v>464.37364400000001</c:v>
                </c:pt>
                <c:pt idx="2468">
                  <c:v>464.75235900000001</c:v>
                </c:pt>
                <c:pt idx="2469">
                  <c:v>464.97958799999992</c:v>
                </c:pt>
                <c:pt idx="2470">
                  <c:v>465.28255999999902</c:v>
                </c:pt>
                <c:pt idx="2471">
                  <c:v>466.64593400000001</c:v>
                </c:pt>
                <c:pt idx="2472">
                  <c:v>467.100392</c:v>
                </c:pt>
                <c:pt idx="2473">
                  <c:v>467.55484899999999</c:v>
                </c:pt>
                <c:pt idx="2474">
                  <c:v>468.76673699999901</c:v>
                </c:pt>
                <c:pt idx="2475">
                  <c:v>468.99396599999898</c:v>
                </c:pt>
                <c:pt idx="2476">
                  <c:v>469.221194999999</c:v>
                </c:pt>
                <c:pt idx="2477">
                  <c:v>469.59991000000002</c:v>
                </c:pt>
                <c:pt idx="2478">
                  <c:v>471.03902699999992</c:v>
                </c:pt>
                <c:pt idx="2479">
                  <c:v>471.26625599999898</c:v>
                </c:pt>
                <c:pt idx="2480">
                  <c:v>471.644971</c:v>
                </c:pt>
                <c:pt idx="2481">
                  <c:v>472.023686</c:v>
                </c:pt>
                <c:pt idx="2482">
                  <c:v>473.23557399999902</c:v>
                </c:pt>
                <c:pt idx="2483">
                  <c:v>473.61428799999999</c:v>
                </c:pt>
                <c:pt idx="2484">
                  <c:v>473.99300299999902</c:v>
                </c:pt>
                <c:pt idx="2485">
                  <c:v>475.20489099999998</c:v>
                </c:pt>
                <c:pt idx="2486">
                  <c:v>475.58360599999992</c:v>
                </c:pt>
                <c:pt idx="2487">
                  <c:v>475.73509200000001</c:v>
                </c:pt>
                <c:pt idx="2488">
                  <c:v>476.18955</c:v>
                </c:pt>
                <c:pt idx="2489">
                  <c:v>477.62866700000001</c:v>
                </c:pt>
                <c:pt idx="2490">
                  <c:v>477.78015299999902</c:v>
                </c:pt>
                <c:pt idx="2491">
                  <c:v>478.15886799999998</c:v>
                </c:pt>
                <c:pt idx="2492">
                  <c:v>478.53758299999993</c:v>
                </c:pt>
                <c:pt idx="2493">
                  <c:v>479.82521300000002</c:v>
                </c:pt>
                <c:pt idx="2494">
                  <c:v>480.20392800000002</c:v>
                </c:pt>
                <c:pt idx="2495">
                  <c:v>480.58264300000002</c:v>
                </c:pt>
                <c:pt idx="2496">
                  <c:v>481.64304499999997</c:v>
                </c:pt>
                <c:pt idx="2497">
                  <c:v>482.17324600000001</c:v>
                </c:pt>
                <c:pt idx="2498">
                  <c:v>482.40047499999991</c:v>
                </c:pt>
                <c:pt idx="2499">
                  <c:v>482.70344699999993</c:v>
                </c:pt>
                <c:pt idx="2500">
                  <c:v>483.91533499999912</c:v>
                </c:pt>
                <c:pt idx="2501">
                  <c:v>484.21830699999902</c:v>
                </c:pt>
                <c:pt idx="2502">
                  <c:v>484.36979300000002</c:v>
                </c:pt>
                <c:pt idx="2503">
                  <c:v>484.74850800000002</c:v>
                </c:pt>
                <c:pt idx="2504">
                  <c:v>485.96039499999961</c:v>
                </c:pt>
                <c:pt idx="2505">
                  <c:v>486.49059599999902</c:v>
                </c:pt>
                <c:pt idx="2506">
                  <c:v>486.79356799999903</c:v>
                </c:pt>
                <c:pt idx="2507">
                  <c:v>488.08119899999912</c:v>
                </c:pt>
                <c:pt idx="2508">
                  <c:v>488.38417099999992</c:v>
                </c:pt>
                <c:pt idx="2509">
                  <c:v>488.76288599999998</c:v>
                </c:pt>
                <c:pt idx="2510">
                  <c:v>489.06585799999999</c:v>
                </c:pt>
                <c:pt idx="2511">
                  <c:v>490.35348900000002</c:v>
                </c:pt>
                <c:pt idx="2512">
                  <c:v>490.88369</c:v>
                </c:pt>
                <c:pt idx="2513">
                  <c:v>491.11091900000002</c:v>
                </c:pt>
                <c:pt idx="2514">
                  <c:v>491.262405</c:v>
                </c:pt>
                <c:pt idx="2515">
                  <c:v>492.777264</c:v>
                </c:pt>
                <c:pt idx="2516">
                  <c:v>493.08023600000001</c:v>
                </c:pt>
                <c:pt idx="2517">
                  <c:v>493.38320800000002</c:v>
                </c:pt>
                <c:pt idx="2518">
                  <c:v>494.670839</c:v>
                </c:pt>
                <c:pt idx="2519">
                  <c:v>495.049554</c:v>
                </c:pt>
                <c:pt idx="2520">
                  <c:v>495.42826899999898</c:v>
                </c:pt>
                <c:pt idx="2521">
                  <c:v>495.88272699999999</c:v>
                </c:pt>
                <c:pt idx="2522">
                  <c:v>497.17035800000002</c:v>
                </c:pt>
                <c:pt idx="2523">
                  <c:v>497.39758599999999</c:v>
                </c:pt>
                <c:pt idx="2524">
                  <c:v>497.70055799999898</c:v>
                </c:pt>
                <c:pt idx="2525">
                  <c:v>498.00353000000001</c:v>
                </c:pt>
                <c:pt idx="2526">
                  <c:v>499.44264700000002</c:v>
                </c:pt>
                <c:pt idx="2527">
                  <c:v>499.66987599999999</c:v>
                </c:pt>
                <c:pt idx="2528">
                  <c:v>500.20007700000002</c:v>
                </c:pt>
                <c:pt idx="2529">
                  <c:v>501.63919399999992</c:v>
                </c:pt>
                <c:pt idx="2530">
                  <c:v>501.866423</c:v>
                </c:pt>
                <c:pt idx="2531">
                  <c:v>502.01790899999992</c:v>
                </c:pt>
                <c:pt idx="2532">
                  <c:v>502.32088099999999</c:v>
                </c:pt>
                <c:pt idx="2533">
                  <c:v>503.83573999999902</c:v>
                </c:pt>
                <c:pt idx="2534">
                  <c:v>504.06296900000001</c:v>
                </c:pt>
                <c:pt idx="2535">
                  <c:v>504.44168400000001</c:v>
                </c:pt>
                <c:pt idx="2536">
                  <c:v>504.89614199999897</c:v>
                </c:pt>
                <c:pt idx="2537">
                  <c:v>506.25951600000002</c:v>
                </c:pt>
                <c:pt idx="2538">
                  <c:v>506.48674499999902</c:v>
                </c:pt>
                <c:pt idx="2539">
                  <c:v>506.86545999999993</c:v>
                </c:pt>
                <c:pt idx="2540">
                  <c:v>508.15309100000002</c:v>
                </c:pt>
                <c:pt idx="2541">
                  <c:v>508.45606299999992</c:v>
                </c:pt>
                <c:pt idx="2542">
                  <c:v>508.75903499999993</c:v>
                </c:pt>
                <c:pt idx="2543">
                  <c:v>509.21349300000003</c:v>
                </c:pt>
                <c:pt idx="2544">
                  <c:v>510.27389399999993</c:v>
                </c:pt>
                <c:pt idx="2545">
                  <c:v>510.65260899999998</c:v>
                </c:pt>
                <c:pt idx="2546">
                  <c:v>511.18281000000002</c:v>
                </c:pt>
                <c:pt idx="2547">
                  <c:v>511.56152500000002</c:v>
                </c:pt>
                <c:pt idx="2548">
                  <c:v>512.69767000000002</c:v>
                </c:pt>
                <c:pt idx="2549">
                  <c:v>513.07638499999996</c:v>
                </c:pt>
                <c:pt idx="2550">
                  <c:v>513.30361399999936</c:v>
                </c:pt>
                <c:pt idx="2551">
                  <c:v>514.59124499999996</c:v>
                </c:pt>
                <c:pt idx="2552">
                  <c:v>514.89421699999889</c:v>
                </c:pt>
                <c:pt idx="2553">
                  <c:v>515.27293199999997</c:v>
                </c:pt>
                <c:pt idx="2554">
                  <c:v>515.57590300000004</c:v>
                </c:pt>
                <c:pt idx="2555">
                  <c:v>517.01501999999937</c:v>
                </c:pt>
                <c:pt idx="2556">
                  <c:v>517.46947799999998</c:v>
                </c:pt>
                <c:pt idx="2557">
                  <c:v>517.54522099999826</c:v>
                </c:pt>
                <c:pt idx="2558">
                  <c:v>517.77245000000005</c:v>
                </c:pt>
                <c:pt idx="2559">
                  <c:v>519.28731000000005</c:v>
                </c:pt>
                <c:pt idx="2560">
                  <c:v>519.51453900000001</c:v>
                </c:pt>
                <c:pt idx="2561">
                  <c:v>519.89325399999996</c:v>
                </c:pt>
                <c:pt idx="2562">
                  <c:v>521.33236999999826</c:v>
                </c:pt>
                <c:pt idx="2563">
                  <c:v>521.55959899999937</c:v>
                </c:pt>
                <c:pt idx="2564">
                  <c:v>521.93831399999999</c:v>
                </c:pt>
                <c:pt idx="2565">
                  <c:v>522.39277200000004</c:v>
                </c:pt>
                <c:pt idx="2566">
                  <c:v>523.68040299999996</c:v>
                </c:pt>
                <c:pt idx="2567">
                  <c:v>524.05911799999888</c:v>
                </c:pt>
                <c:pt idx="2568">
                  <c:v>524.36208999999826</c:v>
                </c:pt>
                <c:pt idx="2569">
                  <c:v>524.81654799999887</c:v>
                </c:pt>
                <c:pt idx="2570">
                  <c:v>526.02843600000006</c:v>
                </c:pt>
                <c:pt idx="2571">
                  <c:v>526.40715099999875</c:v>
                </c:pt>
                <c:pt idx="2572">
                  <c:v>526.71012299999938</c:v>
                </c:pt>
                <c:pt idx="2573">
                  <c:v>528.07349599999998</c:v>
                </c:pt>
                <c:pt idx="2574">
                  <c:v>528.45221099999787</c:v>
                </c:pt>
                <c:pt idx="2575">
                  <c:v>528.75518299999999</c:v>
                </c:pt>
                <c:pt idx="2576">
                  <c:v>529.13389800000004</c:v>
                </c:pt>
                <c:pt idx="2577">
                  <c:v>530.64875800000004</c:v>
                </c:pt>
                <c:pt idx="2578">
                  <c:v>530.72450100000003</c:v>
                </c:pt>
                <c:pt idx="2579">
                  <c:v>531.17895899999996</c:v>
                </c:pt>
                <c:pt idx="2580">
                  <c:v>531.55767399999888</c:v>
                </c:pt>
                <c:pt idx="2581">
                  <c:v>532.92104799999936</c:v>
                </c:pt>
                <c:pt idx="2582">
                  <c:v>533.14827700000001</c:v>
                </c:pt>
                <c:pt idx="2583">
                  <c:v>533.60273400000005</c:v>
                </c:pt>
                <c:pt idx="2584">
                  <c:v>534.738879</c:v>
                </c:pt>
                <c:pt idx="2585">
                  <c:v>535.19333700000004</c:v>
                </c:pt>
                <c:pt idx="2586">
                  <c:v>535.57205199999999</c:v>
                </c:pt>
                <c:pt idx="2587">
                  <c:v>535.95076699999936</c:v>
                </c:pt>
                <c:pt idx="2588">
                  <c:v>537.16265499999827</c:v>
                </c:pt>
                <c:pt idx="2589">
                  <c:v>537.46562699999788</c:v>
                </c:pt>
                <c:pt idx="2590">
                  <c:v>537.69285600000001</c:v>
                </c:pt>
                <c:pt idx="2591">
                  <c:v>538.22305700000004</c:v>
                </c:pt>
                <c:pt idx="2592">
                  <c:v>539.51068699999996</c:v>
                </c:pt>
                <c:pt idx="2593">
                  <c:v>539.73791599999936</c:v>
                </c:pt>
                <c:pt idx="2594">
                  <c:v>540.11663099999998</c:v>
                </c:pt>
                <c:pt idx="2595">
                  <c:v>541.40426199999888</c:v>
                </c:pt>
                <c:pt idx="2596">
                  <c:v>541.78297699999996</c:v>
                </c:pt>
                <c:pt idx="2597">
                  <c:v>542.16169199999888</c:v>
                </c:pt>
                <c:pt idx="2598">
                  <c:v>542.38892099999998</c:v>
                </c:pt>
                <c:pt idx="2599">
                  <c:v>543.67655200000002</c:v>
                </c:pt>
                <c:pt idx="2600">
                  <c:v>544.05526699999825</c:v>
                </c:pt>
                <c:pt idx="2601">
                  <c:v>544.35823899999889</c:v>
                </c:pt>
                <c:pt idx="2602">
                  <c:v>544.66121099999862</c:v>
                </c:pt>
                <c:pt idx="2603">
                  <c:v>546.024584</c:v>
                </c:pt>
                <c:pt idx="2604">
                  <c:v>546.63052799999889</c:v>
                </c:pt>
                <c:pt idx="2605">
                  <c:v>546.55478500000004</c:v>
                </c:pt>
                <c:pt idx="2606">
                  <c:v>547.91815899999938</c:v>
                </c:pt>
                <c:pt idx="2607">
                  <c:v>548.22113100000001</c:v>
                </c:pt>
                <c:pt idx="2608">
                  <c:v>548.59984599999996</c:v>
                </c:pt>
                <c:pt idx="2609">
                  <c:v>548.82707499999935</c:v>
                </c:pt>
                <c:pt idx="2610">
                  <c:v>550.34193499999935</c:v>
                </c:pt>
                <c:pt idx="2611">
                  <c:v>550.72064999999998</c:v>
                </c:pt>
                <c:pt idx="2612">
                  <c:v>551.02362199999936</c:v>
                </c:pt>
                <c:pt idx="2613">
                  <c:v>552.61422399999935</c:v>
                </c:pt>
                <c:pt idx="2614">
                  <c:v>552.84145299999875</c:v>
                </c:pt>
                <c:pt idx="2615">
                  <c:v>553.29591100000005</c:v>
                </c:pt>
                <c:pt idx="2616">
                  <c:v>554.73502800000006</c:v>
                </c:pt>
                <c:pt idx="2617">
                  <c:v>555.113743</c:v>
                </c:pt>
                <c:pt idx="2618">
                  <c:v>555.41671499999939</c:v>
                </c:pt>
                <c:pt idx="2619">
                  <c:v>555.871173</c:v>
                </c:pt>
                <c:pt idx="2620">
                  <c:v>557.15880400000003</c:v>
                </c:pt>
                <c:pt idx="2621">
                  <c:v>557.46177499999999</c:v>
                </c:pt>
                <c:pt idx="2622">
                  <c:v>557.91623299999935</c:v>
                </c:pt>
                <c:pt idx="2623">
                  <c:v>558.143462</c:v>
                </c:pt>
                <c:pt idx="2624">
                  <c:v>559.58257900000001</c:v>
                </c:pt>
                <c:pt idx="2625">
                  <c:v>559.96129399999802</c:v>
                </c:pt>
                <c:pt idx="2626">
                  <c:v>560.18852300000003</c:v>
                </c:pt>
                <c:pt idx="2627">
                  <c:v>561.77912600000002</c:v>
                </c:pt>
                <c:pt idx="2628">
                  <c:v>561.93061199999875</c:v>
                </c:pt>
                <c:pt idx="2629">
                  <c:v>562.30932699999937</c:v>
                </c:pt>
                <c:pt idx="2630">
                  <c:v>562.76378499999998</c:v>
                </c:pt>
                <c:pt idx="2631">
                  <c:v>564.12715799999887</c:v>
                </c:pt>
                <c:pt idx="2632">
                  <c:v>564.50587299999995</c:v>
                </c:pt>
                <c:pt idx="2633">
                  <c:v>564.73310200000003</c:v>
                </c:pt>
                <c:pt idx="2634">
                  <c:v>565.03607399999999</c:v>
                </c:pt>
                <c:pt idx="2635">
                  <c:v>566.475191</c:v>
                </c:pt>
                <c:pt idx="2636">
                  <c:v>566.85390599999937</c:v>
                </c:pt>
                <c:pt idx="2637">
                  <c:v>567.08113500000002</c:v>
                </c:pt>
                <c:pt idx="2638">
                  <c:v>568.36876599999937</c:v>
                </c:pt>
                <c:pt idx="2639">
                  <c:v>568.89896699999997</c:v>
                </c:pt>
                <c:pt idx="2640">
                  <c:v>569.05045299999938</c:v>
                </c:pt>
                <c:pt idx="2641">
                  <c:v>569.42916699999887</c:v>
                </c:pt>
                <c:pt idx="2642">
                  <c:v>570.86828399999888</c:v>
                </c:pt>
                <c:pt idx="2643">
                  <c:v>571.24699899999996</c:v>
                </c:pt>
                <c:pt idx="2644">
                  <c:v>571.47422799999936</c:v>
                </c:pt>
                <c:pt idx="2645">
                  <c:v>571.85294299999862</c:v>
                </c:pt>
                <c:pt idx="2646">
                  <c:v>572.76185899999996</c:v>
                </c:pt>
                <c:pt idx="2647">
                  <c:v>573.14057400000002</c:v>
                </c:pt>
                <c:pt idx="2648">
                  <c:v>573.44354599999997</c:v>
                </c:pt>
                <c:pt idx="2649">
                  <c:v>573.82226099999775</c:v>
                </c:pt>
                <c:pt idx="2650">
                  <c:v>575.18563500000005</c:v>
                </c:pt>
                <c:pt idx="2651">
                  <c:v>575.488606</c:v>
                </c:pt>
                <c:pt idx="2652">
                  <c:v>575.79157799999996</c:v>
                </c:pt>
                <c:pt idx="2653">
                  <c:v>576.09455000000003</c:v>
                </c:pt>
                <c:pt idx="2654">
                  <c:v>577.457923999998</c:v>
                </c:pt>
                <c:pt idx="2655">
                  <c:v>577.760896</c:v>
                </c:pt>
                <c:pt idx="2656">
                  <c:v>577.98812499999997</c:v>
                </c:pt>
                <c:pt idx="2657">
                  <c:v>578.29109700000004</c:v>
                </c:pt>
                <c:pt idx="2658">
                  <c:v>579.73021399999936</c:v>
                </c:pt>
                <c:pt idx="2659">
                  <c:v>580.033186</c:v>
                </c:pt>
                <c:pt idx="2660">
                  <c:v>580.41190099999938</c:v>
                </c:pt>
                <c:pt idx="2661">
                  <c:v>581.548045</c:v>
                </c:pt>
                <c:pt idx="2662">
                  <c:v>581.92675999999938</c:v>
                </c:pt>
                <c:pt idx="2663">
                  <c:v>582.22973200000001</c:v>
                </c:pt>
                <c:pt idx="2664">
                  <c:v>582.83567599999935</c:v>
                </c:pt>
                <c:pt idx="2665">
                  <c:v>584.12330699999995</c:v>
                </c:pt>
                <c:pt idx="2666">
                  <c:v>584.42627899999889</c:v>
                </c:pt>
                <c:pt idx="2667">
                  <c:v>584.88073699999995</c:v>
                </c:pt>
                <c:pt idx="2668">
                  <c:v>585.03222299999788</c:v>
                </c:pt>
                <c:pt idx="2669">
                  <c:v>586.24411099999998</c:v>
                </c:pt>
                <c:pt idx="2670">
                  <c:v>586.54708299999936</c:v>
                </c:pt>
                <c:pt idx="2671">
                  <c:v>586.85005499999875</c:v>
                </c:pt>
                <c:pt idx="2672">
                  <c:v>588.59214299999996</c:v>
                </c:pt>
                <c:pt idx="2673">
                  <c:v>588.81937200000004</c:v>
                </c:pt>
                <c:pt idx="2674">
                  <c:v>589.122344</c:v>
                </c:pt>
                <c:pt idx="2675">
                  <c:v>589.50105899999937</c:v>
                </c:pt>
                <c:pt idx="2676">
                  <c:v>590.86443299999996</c:v>
                </c:pt>
                <c:pt idx="2677">
                  <c:v>591.09166199999936</c:v>
                </c:pt>
                <c:pt idx="2678">
                  <c:v>591.54611999999838</c:v>
                </c:pt>
                <c:pt idx="2679">
                  <c:v>591.77334900000005</c:v>
                </c:pt>
                <c:pt idx="2680">
                  <c:v>593.28820800000005</c:v>
                </c:pt>
                <c:pt idx="2681">
                  <c:v>593.59118000000001</c:v>
                </c:pt>
                <c:pt idx="2682">
                  <c:v>593.89415199999996</c:v>
                </c:pt>
                <c:pt idx="2683">
                  <c:v>595.181783</c:v>
                </c:pt>
                <c:pt idx="2684">
                  <c:v>595.48475499999995</c:v>
                </c:pt>
                <c:pt idx="2685">
                  <c:v>595.78772700000002</c:v>
                </c:pt>
                <c:pt idx="2686">
                  <c:v>596.16644199999996</c:v>
                </c:pt>
                <c:pt idx="2687">
                  <c:v>596.39367100000004</c:v>
                </c:pt>
                <c:pt idx="2688">
                  <c:v>596.31792799999801</c:v>
                </c:pt>
                <c:pt idx="2689">
                  <c:v>596.31792799999801</c:v>
                </c:pt>
                <c:pt idx="2690">
                  <c:v>596.39367100000004</c:v>
                </c:pt>
                <c:pt idx="2691">
                  <c:v>596.24218499999938</c:v>
                </c:pt>
                <c:pt idx="2692">
                  <c:v>596.09069899999997</c:v>
                </c:pt>
                <c:pt idx="2693">
                  <c:v>596.09069899999997</c:v>
                </c:pt>
                <c:pt idx="2694">
                  <c:v>595.93921299999874</c:v>
                </c:pt>
                <c:pt idx="2695">
                  <c:v>595.86347000000001</c:v>
                </c:pt>
                <c:pt idx="2696">
                  <c:v>595.33326899999827</c:v>
                </c:pt>
                <c:pt idx="2697">
                  <c:v>595.181783</c:v>
                </c:pt>
                <c:pt idx="2698">
                  <c:v>595.10604000000001</c:v>
                </c:pt>
                <c:pt idx="2699">
                  <c:v>594.87881100000004</c:v>
                </c:pt>
                <c:pt idx="2700">
                  <c:v>594.57583899999997</c:v>
                </c:pt>
                <c:pt idx="2701">
                  <c:v>594.50009599999998</c:v>
                </c:pt>
                <c:pt idx="2702">
                  <c:v>594.50009599999998</c:v>
                </c:pt>
                <c:pt idx="2703">
                  <c:v>594.424353</c:v>
                </c:pt>
                <c:pt idx="2704">
                  <c:v>594.12138100000004</c:v>
                </c:pt>
                <c:pt idx="2705">
                  <c:v>593.96989499999938</c:v>
                </c:pt>
                <c:pt idx="2706">
                  <c:v>593.81840899999997</c:v>
                </c:pt>
                <c:pt idx="2707">
                  <c:v>593.66692299999875</c:v>
                </c:pt>
                <c:pt idx="2708">
                  <c:v>593.28820800000005</c:v>
                </c:pt>
                <c:pt idx="2709">
                  <c:v>593.28820800000005</c:v>
                </c:pt>
                <c:pt idx="2710">
                  <c:v>593.21246499999938</c:v>
                </c:pt>
                <c:pt idx="2711">
                  <c:v>593.21246499999938</c:v>
                </c:pt>
                <c:pt idx="2712">
                  <c:v>593.21246499999938</c:v>
                </c:pt>
                <c:pt idx="2713">
                  <c:v>593.28820800000005</c:v>
                </c:pt>
                <c:pt idx="2714">
                  <c:v>593.21246499999938</c:v>
                </c:pt>
                <c:pt idx="2715">
                  <c:v>593.28820800000005</c:v>
                </c:pt>
                <c:pt idx="2716">
                  <c:v>593.21246499999938</c:v>
                </c:pt>
                <c:pt idx="2717">
                  <c:v>593.28820800000005</c:v>
                </c:pt>
                <c:pt idx="2718">
                  <c:v>593.28820800000005</c:v>
                </c:pt>
                <c:pt idx="2719">
                  <c:v>592.83375100000001</c:v>
                </c:pt>
                <c:pt idx="2720">
                  <c:v>592.83375100000001</c:v>
                </c:pt>
                <c:pt idx="2721">
                  <c:v>592.75800800000002</c:v>
                </c:pt>
                <c:pt idx="2722">
                  <c:v>592.68226499999889</c:v>
                </c:pt>
                <c:pt idx="2723">
                  <c:v>592.83375100000001</c:v>
                </c:pt>
                <c:pt idx="2724">
                  <c:v>592.83375100000001</c:v>
                </c:pt>
                <c:pt idx="2725">
                  <c:v>592.83375100000001</c:v>
                </c:pt>
                <c:pt idx="2726">
                  <c:v>593.21246499999938</c:v>
                </c:pt>
                <c:pt idx="2727">
                  <c:v>593.36395099999936</c:v>
                </c:pt>
                <c:pt idx="2728">
                  <c:v>593.59118000000001</c:v>
                </c:pt>
                <c:pt idx="2729">
                  <c:v>593.81840899999997</c:v>
                </c:pt>
                <c:pt idx="2730">
                  <c:v>594.80306799999937</c:v>
                </c:pt>
                <c:pt idx="2731">
                  <c:v>595.48475499999995</c:v>
                </c:pt>
                <c:pt idx="2732">
                  <c:v>595.78772700000002</c:v>
                </c:pt>
                <c:pt idx="2733">
                  <c:v>597.15110099999936</c:v>
                </c:pt>
                <c:pt idx="2734">
                  <c:v>597.22684400000003</c:v>
                </c:pt>
                <c:pt idx="2735">
                  <c:v>597.68130199999996</c:v>
                </c:pt>
                <c:pt idx="2736">
                  <c:v>599.27190399999995</c:v>
                </c:pt>
                <c:pt idx="2737">
                  <c:v>599.72636199999999</c:v>
                </c:pt>
                <c:pt idx="2738">
                  <c:v>600.02933399999995</c:v>
                </c:pt>
                <c:pt idx="2739">
                  <c:v>600.33230599999888</c:v>
                </c:pt>
                <c:pt idx="2740">
                  <c:v>601.54419399999938</c:v>
                </c:pt>
                <c:pt idx="2741">
                  <c:v>601.92290899999875</c:v>
                </c:pt>
                <c:pt idx="2742">
                  <c:v>602.30162399999801</c:v>
                </c:pt>
                <c:pt idx="2743">
                  <c:v>602.60459600000002</c:v>
                </c:pt>
                <c:pt idx="2744">
                  <c:v>604.04371300000003</c:v>
                </c:pt>
                <c:pt idx="2745">
                  <c:v>604.42242799999826</c:v>
                </c:pt>
                <c:pt idx="2746">
                  <c:v>604.72540000000004</c:v>
                </c:pt>
                <c:pt idx="2747">
                  <c:v>605.17985799999997</c:v>
                </c:pt>
                <c:pt idx="2748">
                  <c:v>606.77045999999996</c:v>
                </c:pt>
                <c:pt idx="2749">
                  <c:v>607.07343200000003</c:v>
                </c:pt>
                <c:pt idx="2750">
                  <c:v>607.37640399999998</c:v>
                </c:pt>
                <c:pt idx="2751">
                  <c:v>607.982348</c:v>
                </c:pt>
                <c:pt idx="2752">
                  <c:v>609.49720799999875</c:v>
                </c:pt>
                <c:pt idx="2753">
                  <c:v>609.95166599999789</c:v>
                </c:pt>
                <c:pt idx="2754">
                  <c:v>610.48186699999997</c:v>
                </c:pt>
                <c:pt idx="2755">
                  <c:v>610.78483900000003</c:v>
                </c:pt>
                <c:pt idx="2756">
                  <c:v>610.33038099999999</c:v>
                </c:pt>
                <c:pt idx="2757">
                  <c:v>609.19423600000005</c:v>
                </c:pt>
                <c:pt idx="2758">
                  <c:v>607.67937600000005</c:v>
                </c:pt>
                <c:pt idx="2759">
                  <c:v>602.75608199999999</c:v>
                </c:pt>
                <c:pt idx="2760">
                  <c:v>601.24122199999874</c:v>
                </c:pt>
                <c:pt idx="2761">
                  <c:v>600.63527799999997</c:v>
                </c:pt>
                <c:pt idx="2762">
                  <c:v>599.65061899999887</c:v>
                </c:pt>
                <c:pt idx="2763">
                  <c:v>595.40901199999996</c:v>
                </c:pt>
                <c:pt idx="2764">
                  <c:v>594.95455399999889</c:v>
                </c:pt>
                <c:pt idx="2765">
                  <c:v>594.27286700000002</c:v>
                </c:pt>
                <c:pt idx="2766">
                  <c:v>593.21246499999938</c:v>
                </c:pt>
                <c:pt idx="2767">
                  <c:v>590.33423199999936</c:v>
                </c:pt>
                <c:pt idx="2768">
                  <c:v>590.03125999999838</c:v>
                </c:pt>
                <c:pt idx="2769">
                  <c:v>589.42531599999938</c:v>
                </c:pt>
                <c:pt idx="2770">
                  <c:v>587.38025499999935</c:v>
                </c:pt>
                <c:pt idx="2771">
                  <c:v>586.69856900000002</c:v>
                </c:pt>
                <c:pt idx="2772">
                  <c:v>586.24411099999998</c:v>
                </c:pt>
                <c:pt idx="2773">
                  <c:v>585.94113899999888</c:v>
                </c:pt>
                <c:pt idx="2774">
                  <c:v>584.27479300000005</c:v>
                </c:pt>
                <c:pt idx="2775">
                  <c:v>583.820335</c:v>
                </c:pt>
                <c:pt idx="2776">
                  <c:v>583.51736299999936</c:v>
                </c:pt>
                <c:pt idx="2777">
                  <c:v>583.06290499999875</c:v>
                </c:pt>
                <c:pt idx="2778">
                  <c:v>582.15398900000002</c:v>
                </c:pt>
                <c:pt idx="2779">
                  <c:v>581.77527399999997</c:v>
                </c:pt>
                <c:pt idx="2780">
                  <c:v>581.39655899999889</c:v>
                </c:pt>
                <c:pt idx="2781">
                  <c:v>580.56338700000003</c:v>
                </c:pt>
                <c:pt idx="2782">
                  <c:v>580.10892899999999</c:v>
                </c:pt>
                <c:pt idx="2783">
                  <c:v>579.88170000000002</c:v>
                </c:pt>
                <c:pt idx="2784">
                  <c:v>579.65447099999994</c:v>
                </c:pt>
                <c:pt idx="2785">
                  <c:v>578.97278400000005</c:v>
                </c:pt>
                <c:pt idx="2786">
                  <c:v>578.74555499999997</c:v>
                </c:pt>
                <c:pt idx="2787">
                  <c:v>578.518326</c:v>
                </c:pt>
                <c:pt idx="2788">
                  <c:v>578.59406899999999</c:v>
                </c:pt>
                <c:pt idx="2789">
                  <c:v>577.68515300000001</c:v>
                </c:pt>
                <c:pt idx="2790">
                  <c:v>577.30643799999996</c:v>
                </c:pt>
                <c:pt idx="2791">
                  <c:v>577.30643799999996</c:v>
                </c:pt>
                <c:pt idx="2792">
                  <c:v>576.54900799999996</c:v>
                </c:pt>
                <c:pt idx="2793">
                  <c:v>576.39752199999862</c:v>
                </c:pt>
                <c:pt idx="2794">
                  <c:v>576.32177899999999</c:v>
                </c:pt>
                <c:pt idx="2795">
                  <c:v>576.09455000000003</c:v>
                </c:pt>
                <c:pt idx="2796">
                  <c:v>575.64009199999998</c:v>
                </c:pt>
                <c:pt idx="2797">
                  <c:v>575.488606</c:v>
                </c:pt>
                <c:pt idx="2798">
                  <c:v>575.18563500000005</c:v>
                </c:pt>
                <c:pt idx="2799">
                  <c:v>575.18563500000005</c:v>
                </c:pt>
                <c:pt idx="2800">
                  <c:v>574.80691999999874</c:v>
                </c:pt>
                <c:pt idx="2801">
                  <c:v>574.80691999999874</c:v>
                </c:pt>
                <c:pt idx="2802">
                  <c:v>574.731177</c:v>
                </c:pt>
                <c:pt idx="2803">
                  <c:v>574.42820499999937</c:v>
                </c:pt>
                <c:pt idx="2804">
                  <c:v>574.42820499999937</c:v>
                </c:pt>
                <c:pt idx="2805">
                  <c:v>574.42820499999937</c:v>
                </c:pt>
                <c:pt idx="2806">
                  <c:v>573.82226099999775</c:v>
                </c:pt>
                <c:pt idx="2807">
                  <c:v>573.67077500000005</c:v>
                </c:pt>
                <c:pt idx="2808">
                  <c:v>573.59503199999995</c:v>
                </c:pt>
                <c:pt idx="2809">
                  <c:v>573.44354599999997</c:v>
                </c:pt>
                <c:pt idx="2810">
                  <c:v>572.83760199999801</c:v>
                </c:pt>
                <c:pt idx="2811">
                  <c:v>572.76185899999996</c:v>
                </c:pt>
                <c:pt idx="2812">
                  <c:v>572.76185899999996</c:v>
                </c:pt>
                <c:pt idx="2813">
                  <c:v>572.23165799999936</c:v>
                </c:pt>
                <c:pt idx="2814">
                  <c:v>572.23165799999936</c:v>
                </c:pt>
                <c:pt idx="2815">
                  <c:v>571.85294299999862</c:v>
                </c:pt>
                <c:pt idx="2816">
                  <c:v>571.92868599999997</c:v>
                </c:pt>
                <c:pt idx="2817">
                  <c:v>571.85294299999862</c:v>
                </c:pt>
                <c:pt idx="2818">
                  <c:v>571.32274199999938</c:v>
                </c:pt>
                <c:pt idx="2819">
                  <c:v>571.17125599999997</c:v>
                </c:pt>
                <c:pt idx="2820">
                  <c:v>571.17125599999997</c:v>
                </c:pt>
                <c:pt idx="2821">
                  <c:v>571.01976999999999</c:v>
                </c:pt>
                <c:pt idx="2822">
                  <c:v>570.71679800000004</c:v>
                </c:pt>
                <c:pt idx="2823">
                  <c:v>570.48956899999996</c:v>
                </c:pt>
                <c:pt idx="2824">
                  <c:v>570.26233999999999</c:v>
                </c:pt>
                <c:pt idx="2825">
                  <c:v>570.26233999999999</c:v>
                </c:pt>
                <c:pt idx="2826">
                  <c:v>570.33808299999998</c:v>
                </c:pt>
                <c:pt idx="2827">
                  <c:v>569.73213899999996</c:v>
                </c:pt>
                <c:pt idx="2828">
                  <c:v>569.73213899999996</c:v>
                </c:pt>
                <c:pt idx="2829">
                  <c:v>569.58065299999998</c:v>
                </c:pt>
                <c:pt idx="2830">
                  <c:v>569.50491</c:v>
                </c:pt>
                <c:pt idx="2831">
                  <c:v>569.50491</c:v>
                </c:pt>
                <c:pt idx="2832">
                  <c:v>568.97470999999996</c:v>
                </c:pt>
                <c:pt idx="2833">
                  <c:v>568.671738</c:v>
                </c:pt>
                <c:pt idx="2834">
                  <c:v>568.59599500000002</c:v>
                </c:pt>
                <c:pt idx="2835">
                  <c:v>568.59599500000002</c:v>
                </c:pt>
                <c:pt idx="2836">
                  <c:v>568.21727999999996</c:v>
                </c:pt>
                <c:pt idx="2837">
                  <c:v>568.14153699999997</c:v>
                </c:pt>
                <c:pt idx="2838">
                  <c:v>567.83856499999888</c:v>
                </c:pt>
                <c:pt idx="2839">
                  <c:v>567.83856499999888</c:v>
                </c:pt>
                <c:pt idx="2840">
                  <c:v>567.76282199999889</c:v>
                </c:pt>
                <c:pt idx="2841">
                  <c:v>567.45984999999996</c:v>
                </c:pt>
                <c:pt idx="2842">
                  <c:v>567.30836399999998</c:v>
                </c:pt>
                <c:pt idx="2843">
                  <c:v>567.30836399999998</c:v>
                </c:pt>
                <c:pt idx="2844">
                  <c:v>566.92964899999936</c:v>
                </c:pt>
                <c:pt idx="2845">
                  <c:v>567.00539200000003</c:v>
                </c:pt>
                <c:pt idx="2846">
                  <c:v>566.55093399999998</c:v>
                </c:pt>
                <c:pt idx="2847">
                  <c:v>566.55093399999998</c:v>
                </c:pt>
                <c:pt idx="2848">
                  <c:v>566.32370500000002</c:v>
                </c:pt>
                <c:pt idx="2849">
                  <c:v>566.17221899999936</c:v>
                </c:pt>
                <c:pt idx="2850">
                  <c:v>565.79350399999998</c:v>
                </c:pt>
                <c:pt idx="2851">
                  <c:v>565.86924699999827</c:v>
                </c:pt>
                <c:pt idx="2852">
                  <c:v>565.717761</c:v>
                </c:pt>
                <c:pt idx="2853">
                  <c:v>565.717761</c:v>
                </c:pt>
                <c:pt idx="2854">
                  <c:v>565.64201799999887</c:v>
                </c:pt>
                <c:pt idx="2855">
                  <c:v>564.960331</c:v>
                </c:pt>
                <c:pt idx="2856">
                  <c:v>565.03607399999999</c:v>
                </c:pt>
                <c:pt idx="2857">
                  <c:v>564.960331</c:v>
                </c:pt>
                <c:pt idx="2858">
                  <c:v>564.73310200000003</c:v>
                </c:pt>
                <c:pt idx="2859">
                  <c:v>564.202901</c:v>
                </c:pt>
                <c:pt idx="2860">
                  <c:v>564.12715799999887</c:v>
                </c:pt>
                <c:pt idx="2861">
                  <c:v>564.202901</c:v>
                </c:pt>
                <c:pt idx="2862">
                  <c:v>564.05141499999888</c:v>
                </c:pt>
                <c:pt idx="2863">
                  <c:v>563.445471</c:v>
                </c:pt>
                <c:pt idx="2864">
                  <c:v>563.29398500000002</c:v>
                </c:pt>
                <c:pt idx="2865">
                  <c:v>563.29398500000002</c:v>
                </c:pt>
                <c:pt idx="2866">
                  <c:v>563.21824300000003</c:v>
                </c:pt>
                <c:pt idx="2867">
                  <c:v>562.91527099999996</c:v>
                </c:pt>
                <c:pt idx="2868">
                  <c:v>562.76378499999998</c:v>
                </c:pt>
                <c:pt idx="2869">
                  <c:v>562.76378499999998</c:v>
                </c:pt>
                <c:pt idx="2870">
                  <c:v>562.53655599999888</c:v>
                </c:pt>
                <c:pt idx="2871">
                  <c:v>562.46081299999889</c:v>
                </c:pt>
                <c:pt idx="2872">
                  <c:v>561.93061199999875</c:v>
                </c:pt>
                <c:pt idx="2873">
                  <c:v>561.77912600000002</c:v>
                </c:pt>
                <c:pt idx="2874">
                  <c:v>561.70338300000003</c:v>
                </c:pt>
                <c:pt idx="2875">
                  <c:v>561.70338300000003</c:v>
                </c:pt>
                <c:pt idx="2876">
                  <c:v>561.40041099999996</c:v>
                </c:pt>
                <c:pt idx="2877">
                  <c:v>561.173182</c:v>
                </c:pt>
                <c:pt idx="2878">
                  <c:v>560.87020999999936</c:v>
                </c:pt>
                <c:pt idx="2879">
                  <c:v>560.49149499999999</c:v>
                </c:pt>
                <c:pt idx="2880">
                  <c:v>560.49149499999999</c:v>
                </c:pt>
                <c:pt idx="2881">
                  <c:v>560.49149499999999</c:v>
                </c:pt>
                <c:pt idx="2882">
                  <c:v>560.34000899999887</c:v>
                </c:pt>
                <c:pt idx="2883">
                  <c:v>560.34000899999887</c:v>
                </c:pt>
                <c:pt idx="2884">
                  <c:v>559.73406499999999</c:v>
                </c:pt>
                <c:pt idx="2885">
                  <c:v>559.73406499999999</c:v>
                </c:pt>
                <c:pt idx="2886">
                  <c:v>559.73406499999999</c:v>
                </c:pt>
                <c:pt idx="2887">
                  <c:v>559.35534999999936</c:v>
                </c:pt>
                <c:pt idx="2888">
                  <c:v>559.35534999999936</c:v>
                </c:pt>
                <c:pt idx="2889">
                  <c:v>558.82514899999887</c:v>
                </c:pt>
                <c:pt idx="2890">
                  <c:v>558.82514899999887</c:v>
                </c:pt>
                <c:pt idx="2891">
                  <c:v>558.52217700000006</c:v>
                </c:pt>
                <c:pt idx="2892">
                  <c:v>558.37069099999997</c:v>
                </c:pt>
                <c:pt idx="2893">
                  <c:v>557.99197600000002</c:v>
                </c:pt>
                <c:pt idx="2894">
                  <c:v>557.99197600000002</c:v>
                </c:pt>
                <c:pt idx="2895">
                  <c:v>558.143462</c:v>
                </c:pt>
                <c:pt idx="2896">
                  <c:v>557.99197600000002</c:v>
                </c:pt>
                <c:pt idx="2897">
                  <c:v>557.99197600000002</c:v>
                </c:pt>
                <c:pt idx="2898">
                  <c:v>557.68900399999995</c:v>
                </c:pt>
                <c:pt idx="2899">
                  <c:v>557.31028899999887</c:v>
                </c:pt>
                <c:pt idx="2900">
                  <c:v>557.15880400000003</c:v>
                </c:pt>
                <c:pt idx="2901">
                  <c:v>557.15880400000003</c:v>
                </c:pt>
                <c:pt idx="2902">
                  <c:v>557.08306100000004</c:v>
                </c:pt>
                <c:pt idx="2903">
                  <c:v>556.32563099999936</c:v>
                </c:pt>
                <c:pt idx="2904">
                  <c:v>556.40137400000003</c:v>
                </c:pt>
                <c:pt idx="2905">
                  <c:v>556.47711699999888</c:v>
                </c:pt>
                <c:pt idx="2906">
                  <c:v>555.871173</c:v>
                </c:pt>
                <c:pt idx="2907">
                  <c:v>555.64394400000003</c:v>
                </c:pt>
                <c:pt idx="2908">
                  <c:v>555.56820099999936</c:v>
                </c:pt>
                <c:pt idx="2909">
                  <c:v>555.56820099999936</c:v>
                </c:pt>
                <c:pt idx="2910">
                  <c:v>555.03800000000001</c:v>
                </c:pt>
                <c:pt idx="2911">
                  <c:v>554.73502800000006</c:v>
                </c:pt>
                <c:pt idx="2912">
                  <c:v>554.65928499999939</c:v>
                </c:pt>
                <c:pt idx="2913">
                  <c:v>554.65928499999939</c:v>
                </c:pt>
                <c:pt idx="2914">
                  <c:v>554.12908400000003</c:v>
                </c:pt>
                <c:pt idx="2915">
                  <c:v>553.97759799999938</c:v>
                </c:pt>
                <c:pt idx="2916">
                  <c:v>553.90185499999939</c:v>
                </c:pt>
                <c:pt idx="2917">
                  <c:v>553.82611199999826</c:v>
                </c:pt>
                <c:pt idx="2918">
                  <c:v>553.14442499999996</c:v>
                </c:pt>
                <c:pt idx="2919">
                  <c:v>553.06868199999997</c:v>
                </c:pt>
                <c:pt idx="2920">
                  <c:v>553.06868199999997</c:v>
                </c:pt>
                <c:pt idx="2921">
                  <c:v>552.68996700000002</c:v>
                </c:pt>
                <c:pt idx="2922">
                  <c:v>552.53848100000005</c:v>
                </c:pt>
                <c:pt idx="2923">
                  <c:v>552.23550899999998</c:v>
                </c:pt>
                <c:pt idx="2924">
                  <c:v>552.23550899999998</c:v>
                </c:pt>
                <c:pt idx="2925">
                  <c:v>551.85679399999935</c:v>
                </c:pt>
                <c:pt idx="2926">
                  <c:v>551.47807899999998</c:v>
                </c:pt>
                <c:pt idx="2927">
                  <c:v>551.47807899999998</c:v>
                </c:pt>
                <c:pt idx="2928">
                  <c:v>551.47807899999998</c:v>
                </c:pt>
                <c:pt idx="2929">
                  <c:v>550.94787899999938</c:v>
                </c:pt>
                <c:pt idx="2930">
                  <c:v>550.56916399999875</c:v>
                </c:pt>
                <c:pt idx="2931">
                  <c:v>550.64490699999999</c:v>
                </c:pt>
                <c:pt idx="2932">
                  <c:v>550.34193499999935</c:v>
                </c:pt>
                <c:pt idx="2933">
                  <c:v>550.03896299999997</c:v>
                </c:pt>
                <c:pt idx="2934">
                  <c:v>549.88747699999999</c:v>
                </c:pt>
                <c:pt idx="2935">
                  <c:v>549.88747699999999</c:v>
                </c:pt>
                <c:pt idx="2936">
                  <c:v>549.35727599999825</c:v>
                </c:pt>
                <c:pt idx="2937">
                  <c:v>549.50876200000005</c:v>
                </c:pt>
                <c:pt idx="2938">
                  <c:v>549.20578999999998</c:v>
                </c:pt>
                <c:pt idx="2939">
                  <c:v>549.20578999999998</c:v>
                </c:pt>
                <c:pt idx="2940">
                  <c:v>549.054304</c:v>
                </c:pt>
                <c:pt idx="2941">
                  <c:v>548.59984599999996</c:v>
                </c:pt>
                <c:pt idx="2942">
                  <c:v>548.52410299999997</c:v>
                </c:pt>
                <c:pt idx="2943">
                  <c:v>548.296874</c:v>
                </c:pt>
                <c:pt idx="2944">
                  <c:v>548.22113100000001</c:v>
                </c:pt>
                <c:pt idx="2945">
                  <c:v>547.69092999999998</c:v>
                </c:pt>
                <c:pt idx="2946">
                  <c:v>547.76667299999997</c:v>
                </c:pt>
                <c:pt idx="2947">
                  <c:v>547.46370100000001</c:v>
                </c:pt>
                <c:pt idx="2948">
                  <c:v>547.31221499999788</c:v>
                </c:pt>
                <c:pt idx="2949">
                  <c:v>546.85775699999874</c:v>
                </c:pt>
                <c:pt idx="2950">
                  <c:v>546.93349999999998</c:v>
                </c:pt>
                <c:pt idx="2951">
                  <c:v>546.63052799999889</c:v>
                </c:pt>
                <c:pt idx="2952">
                  <c:v>546.10032699999999</c:v>
                </c:pt>
                <c:pt idx="2953">
                  <c:v>546.17606999999998</c:v>
                </c:pt>
                <c:pt idx="2954">
                  <c:v>546.10032699999999</c:v>
                </c:pt>
                <c:pt idx="2955">
                  <c:v>545.94884100000002</c:v>
                </c:pt>
                <c:pt idx="2956">
                  <c:v>545.26715499999875</c:v>
                </c:pt>
                <c:pt idx="2957">
                  <c:v>545.26715499999875</c:v>
                </c:pt>
                <c:pt idx="2958">
                  <c:v>545.19141200000001</c:v>
                </c:pt>
                <c:pt idx="2959">
                  <c:v>544.88843999999995</c:v>
                </c:pt>
                <c:pt idx="2960">
                  <c:v>544.43398200000001</c:v>
                </c:pt>
                <c:pt idx="2961">
                  <c:v>544.43398200000001</c:v>
                </c:pt>
                <c:pt idx="2962">
                  <c:v>544.13100999999938</c:v>
                </c:pt>
                <c:pt idx="2963">
                  <c:v>544.05526699999825</c:v>
                </c:pt>
                <c:pt idx="2964">
                  <c:v>543.67655200000002</c:v>
                </c:pt>
                <c:pt idx="2965">
                  <c:v>543.67655200000002</c:v>
                </c:pt>
                <c:pt idx="2966">
                  <c:v>543.67655200000002</c:v>
                </c:pt>
                <c:pt idx="2967">
                  <c:v>543.52506599999936</c:v>
                </c:pt>
                <c:pt idx="2968">
                  <c:v>543.52506599999936</c:v>
                </c:pt>
                <c:pt idx="2969">
                  <c:v>542.84337900000003</c:v>
                </c:pt>
                <c:pt idx="2970">
                  <c:v>542.84337900000003</c:v>
                </c:pt>
                <c:pt idx="2971">
                  <c:v>542.76763599999936</c:v>
                </c:pt>
                <c:pt idx="2972">
                  <c:v>542.76763599999936</c:v>
                </c:pt>
                <c:pt idx="2973">
                  <c:v>542.08594900000003</c:v>
                </c:pt>
                <c:pt idx="2974">
                  <c:v>542.08594900000003</c:v>
                </c:pt>
                <c:pt idx="2975">
                  <c:v>542.01020599999936</c:v>
                </c:pt>
                <c:pt idx="2976">
                  <c:v>542.01020599999936</c:v>
                </c:pt>
                <c:pt idx="2977">
                  <c:v>541.48000500000001</c:v>
                </c:pt>
                <c:pt idx="2978">
                  <c:v>541.25277600000004</c:v>
                </c:pt>
                <c:pt idx="2979">
                  <c:v>541.25277600000004</c:v>
                </c:pt>
                <c:pt idx="2980">
                  <c:v>541.25277600000004</c:v>
                </c:pt>
                <c:pt idx="2981">
                  <c:v>541.17703300000005</c:v>
                </c:pt>
                <c:pt idx="2982">
                  <c:v>540.64683200000002</c:v>
                </c:pt>
                <c:pt idx="2983">
                  <c:v>540.64683200000002</c:v>
                </c:pt>
                <c:pt idx="2984">
                  <c:v>540.34385999999938</c:v>
                </c:pt>
                <c:pt idx="2985">
                  <c:v>540.41960299999937</c:v>
                </c:pt>
                <c:pt idx="2986">
                  <c:v>540.41960299999937</c:v>
                </c:pt>
                <c:pt idx="2987">
                  <c:v>540.040888</c:v>
                </c:pt>
                <c:pt idx="2988">
                  <c:v>539.96514499999887</c:v>
                </c:pt>
                <c:pt idx="2989">
                  <c:v>539.66217299999937</c:v>
                </c:pt>
                <c:pt idx="2990">
                  <c:v>539.66217299999937</c:v>
                </c:pt>
                <c:pt idx="2991">
                  <c:v>539.58642999999938</c:v>
                </c:pt>
                <c:pt idx="2992">
                  <c:v>539.13197300000002</c:v>
                </c:pt>
                <c:pt idx="2993">
                  <c:v>539.05622999999775</c:v>
                </c:pt>
                <c:pt idx="2994">
                  <c:v>539.05622999999775</c:v>
                </c:pt>
                <c:pt idx="2995">
                  <c:v>538.75325799999996</c:v>
                </c:pt>
                <c:pt idx="2996">
                  <c:v>538.75325799999996</c:v>
                </c:pt>
                <c:pt idx="2997">
                  <c:v>538.29880000000003</c:v>
                </c:pt>
                <c:pt idx="2998">
                  <c:v>538.29880000000003</c:v>
                </c:pt>
                <c:pt idx="2999">
                  <c:v>537.99582799999996</c:v>
                </c:pt>
                <c:pt idx="3000">
                  <c:v>537.99582799999996</c:v>
                </c:pt>
                <c:pt idx="3001">
                  <c:v>537.99582799999996</c:v>
                </c:pt>
                <c:pt idx="3002">
                  <c:v>537.46562699999788</c:v>
                </c:pt>
                <c:pt idx="3003">
                  <c:v>537.54137000000003</c:v>
                </c:pt>
                <c:pt idx="3004">
                  <c:v>537.54137000000003</c:v>
                </c:pt>
                <c:pt idx="3005">
                  <c:v>537.54137000000003</c:v>
                </c:pt>
                <c:pt idx="3006">
                  <c:v>537.31414099999938</c:v>
                </c:pt>
                <c:pt idx="3007">
                  <c:v>536.70819700000004</c:v>
                </c:pt>
                <c:pt idx="3008">
                  <c:v>536.70819700000004</c:v>
                </c:pt>
                <c:pt idx="3009">
                  <c:v>536.78394000000003</c:v>
                </c:pt>
                <c:pt idx="3010">
                  <c:v>536.48096799999996</c:v>
                </c:pt>
                <c:pt idx="3011">
                  <c:v>535.95076699999936</c:v>
                </c:pt>
                <c:pt idx="3012">
                  <c:v>535.95076699999936</c:v>
                </c:pt>
                <c:pt idx="3013">
                  <c:v>535.87502399999937</c:v>
                </c:pt>
                <c:pt idx="3014">
                  <c:v>535.87502399999937</c:v>
                </c:pt>
                <c:pt idx="3015">
                  <c:v>535.87502399999937</c:v>
                </c:pt>
                <c:pt idx="3016">
                  <c:v>535.04185099999938</c:v>
                </c:pt>
                <c:pt idx="3017">
                  <c:v>535.11759399999937</c:v>
                </c:pt>
                <c:pt idx="3018">
                  <c:v>535.11759399999937</c:v>
                </c:pt>
                <c:pt idx="3019">
                  <c:v>534.81462199999862</c:v>
                </c:pt>
                <c:pt idx="3020">
                  <c:v>534.20867799999996</c:v>
                </c:pt>
                <c:pt idx="3021">
                  <c:v>534.36016399999801</c:v>
                </c:pt>
                <c:pt idx="3022">
                  <c:v>534.28442099999995</c:v>
                </c:pt>
                <c:pt idx="3023">
                  <c:v>533.82996299999888</c:v>
                </c:pt>
                <c:pt idx="3024">
                  <c:v>533.7542199999989</c:v>
                </c:pt>
                <c:pt idx="3025">
                  <c:v>533.45124799999826</c:v>
                </c:pt>
                <c:pt idx="3026">
                  <c:v>533.45124799999826</c:v>
                </c:pt>
                <c:pt idx="3027">
                  <c:v>532.99679100000003</c:v>
                </c:pt>
                <c:pt idx="3028">
                  <c:v>533.07253400000002</c:v>
                </c:pt>
                <c:pt idx="3029">
                  <c:v>532.69381899999996</c:v>
                </c:pt>
                <c:pt idx="3030">
                  <c:v>532.69381899999996</c:v>
                </c:pt>
                <c:pt idx="3031">
                  <c:v>532.16361799999936</c:v>
                </c:pt>
                <c:pt idx="3032">
                  <c:v>532.23936100000003</c:v>
                </c:pt>
                <c:pt idx="3033">
                  <c:v>532.08787500000005</c:v>
                </c:pt>
                <c:pt idx="3034">
                  <c:v>531.48193100000003</c:v>
                </c:pt>
                <c:pt idx="3035">
                  <c:v>531.48193100000003</c:v>
                </c:pt>
                <c:pt idx="3036">
                  <c:v>531.48193100000003</c:v>
                </c:pt>
                <c:pt idx="3037">
                  <c:v>531.33044499999937</c:v>
                </c:pt>
                <c:pt idx="3038">
                  <c:v>531.40618799999936</c:v>
                </c:pt>
                <c:pt idx="3039">
                  <c:v>531.40618799999936</c:v>
                </c:pt>
                <c:pt idx="3040">
                  <c:v>530.87598700000001</c:v>
                </c:pt>
                <c:pt idx="3041">
                  <c:v>530.87598700000001</c:v>
                </c:pt>
                <c:pt idx="3042">
                  <c:v>530.57301500000005</c:v>
                </c:pt>
                <c:pt idx="3043">
                  <c:v>530.57301500000005</c:v>
                </c:pt>
                <c:pt idx="3044">
                  <c:v>530.11855700000001</c:v>
                </c:pt>
                <c:pt idx="3045">
                  <c:v>529.89132799999936</c:v>
                </c:pt>
                <c:pt idx="3046">
                  <c:v>529.73984199999995</c:v>
                </c:pt>
                <c:pt idx="3047">
                  <c:v>529.28538400000002</c:v>
                </c:pt>
                <c:pt idx="3048">
                  <c:v>529.36112699999774</c:v>
                </c:pt>
                <c:pt idx="3049">
                  <c:v>528.90666899999826</c:v>
                </c:pt>
                <c:pt idx="3050">
                  <c:v>528.75518299999999</c:v>
                </c:pt>
                <c:pt idx="3051">
                  <c:v>528.52795399999889</c:v>
                </c:pt>
                <c:pt idx="3052">
                  <c:v>528.37646799999936</c:v>
                </c:pt>
                <c:pt idx="3053">
                  <c:v>528.14923899999997</c:v>
                </c:pt>
                <c:pt idx="3054">
                  <c:v>528.07349599999998</c:v>
                </c:pt>
                <c:pt idx="3055">
                  <c:v>527.77052400000002</c:v>
                </c:pt>
                <c:pt idx="3056">
                  <c:v>527.61903800000005</c:v>
                </c:pt>
                <c:pt idx="3057">
                  <c:v>527.61903800000005</c:v>
                </c:pt>
                <c:pt idx="3058">
                  <c:v>527.08883800000001</c:v>
                </c:pt>
                <c:pt idx="3059">
                  <c:v>526.86160899999788</c:v>
                </c:pt>
                <c:pt idx="3060">
                  <c:v>526.86160899999788</c:v>
                </c:pt>
                <c:pt idx="3061">
                  <c:v>526.78586600000006</c:v>
                </c:pt>
                <c:pt idx="3062">
                  <c:v>526.48289399999999</c:v>
                </c:pt>
                <c:pt idx="3063">
                  <c:v>526.48289399999999</c:v>
                </c:pt>
                <c:pt idx="3064">
                  <c:v>526.33140799999887</c:v>
                </c:pt>
                <c:pt idx="3065">
                  <c:v>526.02843600000006</c:v>
                </c:pt>
                <c:pt idx="3066">
                  <c:v>526.10417900000004</c:v>
                </c:pt>
                <c:pt idx="3067">
                  <c:v>525.49823500000002</c:v>
                </c:pt>
                <c:pt idx="3068">
                  <c:v>525.27100600000006</c:v>
                </c:pt>
                <c:pt idx="3069">
                  <c:v>525.11951999999997</c:v>
                </c:pt>
                <c:pt idx="3070">
                  <c:v>524.74080500000002</c:v>
                </c:pt>
                <c:pt idx="3071">
                  <c:v>524.81654799999887</c:v>
                </c:pt>
                <c:pt idx="3072">
                  <c:v>524.51357599999994</c:v>
                </c:pt>
                <c:pt idx="3073">
                  <c:v>524.36208999999826</c:v>
                </c:pt>
                <c:pt idx="3074">
                  <c:v>524.05911799999888</c:v>
                </c:pt>
                <c:pt idx="3075">
                  <c:v>523.90763199999935</c:v>
                </c:pt>
                <c:pt idx="3076">
                  <c:v>523.83188899999936</c:v>
                </c:pt>
                <c:pt idx="3077">
                  <c:v>523.60465999999997</c:v>
                </c:pt>
                <c:pt idx="3078">
                  <c:v>523.15020199999935</c:v>
                </c:pt>
                <c:pt idx="3079">
                  <c:v>523.15020199999935</c:v>
                </c:pt>
                <c:pt idx="3080">
                  <c:v>522.69574399999999</c:v>
                </c:pt>
                <c:pt idx="3081">
                  <c:v>522.39277200000004</c:v>
                </c:pt>
                <c:pt idx="3082">
                  <c:v>522.317028999998</c:v>
                </c:pt>
                <c:pt idx="3083">
                  <c:v>522.39277200000004</c:v>
                </c:pt>
                <c:pt idx="3084">
                  <c:v>522.16554299999996</c:v>
                </c:pt>
                <c:pt idx="3085">
                  <c:v>521.55959899999937</c:v>
                </c:pt>
                <c:pt idx="3086">
                  <c:v>521.63534200000004</c:v>
                </c:pt>
                <c:pt idx="3087">
                  <c:v>521.55959899999937</c:v>
                </c:pt>
                <c:pt idx="3088">
                  <c:v>521.18088499999999</c:v>
                </c:pt>
                <c:pt idx="3089">
                  <c:v>520.65068399999996</c:v>
                </c:pt>
                <c:pt idx="3090">
                  <c:v>520.72642699999938</c:v>
                </c:pt>
                <c:pt idx="3091">
                  <c:v>520.72642699999938</c:v>
                </c:pt>
                <c:pt idx="3092">
                  <c:v>520.04474000000005</c:v>
                </c:pt>
                <c:pt idx="3093">
                  <c:v>519.89325399999996</c:v>
                </c:pt>
                <c:pt idx="3094">
                  <c:v>519.96899699999938</c:v>
                </c:pt>
                <c:pt idx="3095">
                  <c:v>519.96899699999938</c:v>
                </c:pt>
                <c:pt idx="3096">
                  <c:v>519.36305299999935</c:v>
                </c:pt>
                <c:pt idx="3097">
                  <c:v>519.13582399999996</c:v>
                </c:pt>
                <c:pt idx="3098">
                  <c:v>519.13582399999996</c:v>
                </c:pt>
                <c:pt idx="3099">
                  <c:v>519.13582399999996</c:v>
                </c:pt>
                <c:pt idx="3100">
                  <c:v>519.06008099999997</c:v>
                </c:pt>
                <c:pt idx="3101">
                  <c:v>518.45413699999938</c:v>
                </c:pt>
                <c:pt idx="3102">
                  <c:v>518.30265099999826</c:v>
                </c:pt>
                <c:pt idx="3103">
                  <c:v>518.22690799999998</c:v>
                </c:pt>
                <c:pt idx="3104">
                  <c:v>518.22690799999998</c:v>
                </c:pt>
                <c:pt idx="3105">
                  <c:v>517.77245000000005</c:v>
                </c:pt>
                <c:pt idx="3106">
                  <c:v>517.77245000000005</c:v>
                </c:pt>
                <c:pt idx="3107">
                  <c:v>517.54522099999826</c:v>
                </c:pt>
                <c:pt idx="3108">
                  <c:v>517.46947799999998</c:v>
                </c:pt>
                <c:pt idx="3109">
                  <c:v>517.46947799999998</c:v>
                </c:pt>
                <c:pt idx="3110">
                  <c:v>517.01501999999937</c:v>
                </c:pt>
                <c:pt idx="3111">
                  <c:v>517.01501999999937</c:v>
                </c:pt>
                <c:pt idx="3112">
                  <c:v>517.01501999999937</c:v>
                </c:pt>
                <c:pt idx="3113">
                  <c:v>516.63630499999999</c:v>
                </c:pt>
                <c:pt idx="3114">
                  <c:v>516.71204799999998</c:v>
                </c:pt>
                <c:pt idx="3115">
                  <c:v>516.25758999999937</c:v>
                </c:pt>
                <c:pt idx="3116">
                  <c:v>516.18184699999995</c:v>
                </c:pt>
                <c:pt idx="3117">
                  <c:v>516.18184699999995</c:v>
                </c:pt>
                <c:pt idx="3118">
                  <c:v>516.03036099999997</c:v>
                </c:pt>
                <c:pt idx="3119">
                  <c:v>515.80313200000001</c:v>
                </c:pt>
                <c:pt idx="3120">
                  <c:v>515.42441699999938</c:v>
                </c:pt>
                <c:pt idx="3121">
                  <c:v>515.27293199999997</c:v>
                </c:pt>
                <c:pt idx="3122">
                  <c:v>515.045703</c:v>
                </c:pt>
                <c:pt idx="3123">
                  <c:v>514.96995999999888</c:v>
                </c:pt>
                <c:pt idx="3124">
                  <c:v>514.51550199999997</c:v>
                </c:pt>
                <c:pt idx="3125">
                  <c:v>514.36401599999874</c:v>
                </c:pt>
                <c:pt idx="3126">
                  <c:v>514.288273</c:v>
                </c:pt>
                <c:pt idx="3127">
                  <c:v>513.68232899999998</c:v>
                </c:pt>
                <c:pt idx="3128">
                  <c:v>513.60658599999999</c:v>
                </c:pt>
                <c:pt idx="3129">
                  <c:v>513.60658599999999</c:v>
                </c:pt>
                <c:pt idx="3130">
                  <c:v>513.530843</c:v>
                </c:pt>
                <c:pt idx="3131">
                  <c:v>513.00064199999997</c:v>
                </c:pt>
                <c:pt idx="3132">
                  <c:v>512.92489899999998</c:v>
                </c:pt>
                <c:pt idx="3133">
                  <c:v>512.84915599999874</c:v>
                </c:pt>
                <c:pt idx="3134">
                  <c:v>512.69767000000002</c:v>
                </c:pt>
                <c:pt idx="3135">
                  <c:v>512.24321199999997</c:v>
                </c:pt>
                <c:pt idx="3136">
                  <c:v>512.09172599999999</c:v>
                </c:pt>
                <c:pt idx="3137">
                  <c:v>512.09172599999999</c:v>
                </c:pt>
                <c:pt idx="3138">
                  <c:v>511.56152500000002</c:v>
                </c:pt>
                <c:pt idx="3139">
                  <c:v>511.48578199999992</c:v>
                </c:pt>
                <c:pt idx="3140">
                  <c:v>511.25855299999961</c:v>
                </c:pt>
                <c:pt idx="3141">
                  <c:v>511.33429599999999</c:v>
                </c:pt>
                <c:pt idx="3142">
                  <c:v>510.87983800000001</c:v>
                </c:pt>
                <c:pt idx="3143">
                  <c:v>510.576866</c:v>
                </c:pt>
                <c:pt idx="3144">
                  <c:v>510.50112300000001</c:v>
                </c:pt>
                <c:pt idx="3145">
                  <c:v>510.27389399999993</c:v>
                </c:pt>
                <c:pt idx="3146">
                  <c:v>509.89517899999902</c:v>
                </c:pt>
                <c:pt idx="3147">
                  <c:v>509.74369300000001</c:v>
                </c:pt>
                <c:pt idx="3148">
                  <c:v>509.59220699999992</c:v>
                </c:pt>
                <c:pt idx="3149">
                  <c:v>509.13774999999993</c:v>
                </c:pt>
                <c:pt idx="3150">
                  <c:v>508.98626399999961</c:v>
                </c:pt>
                <c:pt idx="3151">
                  <c:v>508.91052100000002</c:v>
                </c:pt>
                <c:pt idx="3152">
                  <c:v>508.60754900000001</c:v>
                </c:pt>
                <c:pt idx="3153">
                  <c:v>508.38031999999902</c:v>
                </c:pt>
                <c:pt idx="3154">
                  <c:v>508.22883399999961</c:v>
                </c:pt>
                <c:pt idx="3155">
                  <c:v>508.22883399999961</c:v>
                </c:pt>
                <c:pt idx="3156">
                  <c:v>508.07734799999992</c:v>
                </c:pt>
                <c:pt idx="3157">
                  <c:v>507.62288999999998</c:v>
                </c:pt>
                <c:pt idx="3158">
                  <c:v>507.39566100000002</c:v>
                </c:pt>
                <c:pt idx="3159">
                  <c:v>507.39566100000002</c:v>
                </c:pt>
                <c:pt idx="3160">
                  <c:v>507.01694600000002</c:v>
                </c:pt>
                <c:pt idx="3161">
                  <c:v>506.78971699999897</c:v>
                </c:pt>
                <c:pt idx="3162">
                  <c:v>506.71397400000001</c:v>
                </c:pt>
                <c:pt idx="3163">
                  <c:v>506.63823100000002</c:v>
                </c:pt>
                <c:pt idx="3164">
                  <c:v>506.18377299999992</c:v>
                </c:pt>
                <c:pt idx="3165">
                  <c:v>506.032287</c:v>
                </c:pt>
                <c:pt idx="3166">
                  <c:v>505.88080100000002</c:v>
                </c:pt>
                <c:pt idx="3167">
                  <c:v>505.72931499999902</c:v>
                </c:pt>
                <c:pt idx="3168">
                  <c:v>505.42634299999901</c:v>
                </c:pt>
                <c:pt idx="3169">
                  <c:v>505.42634299999901</c:v>
                </c:pt>
                <c:pt idx="3170">
                  <c:v>505.19911400000001</c:v>
                </c:pt>
                <c:pt idx="3171">
                  <c:v>505.04762799999997</c:v>
                </c:pt>
                <c:pt idx="3172">
                  <c:v>504.97188499999999</c:v>
                </c:pt>
                <c:pt idx="3173">
                  <c:v>504.44168400000001</c:v>
                </c:pt>
                <c:pt idx="3174">
                  <c:v>504.36594100000002</c:v>
                </c:pt>
                <c:pt idx="3175">
                  <c:v>504.36594100000002</c:v>
                </c:pt>
                <c:pt idx="3176">
                  <c:v>503.83573999999902</c:v>
                </c:pt>
                <c:pt idx="3177">
                  <c:v>503.68425400000001</c:v>
                </c:pt>
                <c:pt idx="3178">
                  <c:v>503.68425400000001</c:v>
                </c:pt>
                <c:pt idx="3179">
                  <c:v>503.45702499999999</c:v>
                </c:pt>
                <c:pt idx="3180">
                  <c:v>503.07831099999902</c:v>
                </c:pt>
                <c:pt idx="3181">
                  <c:v>503.002568</c:v>
                </c:pt>
                <c:pt idx="3182">
                  <c:v>502.92682500000001</c:v>
                </c:pt>
                <c:pt idx="3183">
                  <c:v>502.69959599999999</c:v>
                </c:pt>
                <c:pt idx="3184">
                  <c:v>502.32088099999999</c:v>
                </c:pt>
                <c:pt idx="3185">
                  <c:v>502.24513799999897</c:v>
                </c:pt>
                <c:pt idx="3186">
                  <c:v>502.09365200000002</c:v>
                </c:pt>
                <c:pt idx="3187">
                  <c:v>501.63919399999992</c:v>
                </c:pt>
                <c:pt idx="3188">
                  <c:v>501.48770799999897</c:v>
                </c:pt>
                <c:pt idx="3189">
                  <c:v>501.26047899999992</c:v>
                </c:pt>
                <c:pt idx="3190">
                  <c:v>501.33622200000002</c:v>
                </c:pt>
                <c:pt idx="3191">
                  <c:v>500.80602099999999</c:v>
                </c:pt>
                <c:pt idx="3192">
                  <c:v>500.80602099999999</c:v>
                </c:pt>
                <c:pt idx="3193">
                  <c:v>500.57879200000002</c:v>
                </c:pt>
                <c:pt idx="3194">
                  <c:v>500.57879200000002</c:v>
                </c:pt>
                <c:pt idx="3195">
                  <c:v>500.04859099999999</c:v>
                </c:pt>
                <c:pt idx="3196">
                  <c:v>499.972848</c:v>
                </c:pt>
                <c:pt idx="3197">
                  <c:v>499.972848</c:v>
                </c:pt>
                <c:pt idx="3198">
                  <c:v>499.51839000000001</c:v>
                </c:pt>
                <c:pt idx="3199">
                  <c:v>499.21541799999898</c:v>
                </c:pt>
                <c:pt idx="3200">
                  <c:v>499.13967500000001</c:v>
                </c:pt>
                <c:pt idx="3201">
                  <c:v>499.06393200000002</c:v>
                </c:pt>
                <c:pt idx="3202">
                  <c:v>498.60947399999998</c:v>
                </c:pt>
                <c:pt idx="3203">
                  <c:v>498.457988</c:v>
                </c:pt>
                <c:pt idx="3204">
                  <c:v>498.30650200000002</c:v>
                </c:pt>
                <c:pt idx="3205">
                  <c:v>498.15501599999999</c:v>
                </c:pt>
                <c:pt idx="3206">
                  <c:v>497.77630099999902</c:v>
                </c:pt>
                <c:pt idx="3207">
                  <c:v>497.70055799999898</c:v>
                </c:pt>
                <c:pt idx="3208">
                  <c:v>497.62481500000001</c:v>
                </c:pt>
                <c:pt idx="3209">
                  <c:v>497.17035800000002</c:v>
                </c:pt>
                <c:pt idx="3210">
                  <c:v>497.01887199999999</c:v>
                </c:pt>
                <c:pt idx="3211">
                  <c:v>497.01887199999999</c:v>
                </c:pt>
                <c:pt idx="3212">
                  <c:v>496.79164300000002</c:v>
                </c:pt>
                <c:pt idx="3213">
                  <c:v>496.48867100000001</c:v>
                </c:pt>
                <c:pt idx="3214">
                  <c:v>496.48867100000001</c:v>
                </c:pt>
                <c:pt idx="3215">
                  <c:v>496.33718499999992</c:v>
                </c:pt>
                <c:pt idx="3216">
                  <c:v>496.10995600000001</c:v>
                </c:pt>
                <c:pt idx="3217">
                  <c:v>495.50401199999999</c:v>
                </c:pt>
                <c:pt idx="3218">
                  <c:v>495.42826899999898</c:v>
                </c:pt>
                <c:pt idx="3219">
                  <c:v>495.20103999999901</c:v>
                </c:pt>
                <c:pt idx="3220">
                  <c:v>494.89806800000002</c:v>
                </c:pt>
                <c:pt idx="3221">
                  <c:v>494.82232499999992</c:v>
                </c:pt>
                <c:pt idx="3222">
                  <c:v>494.670839</c:v>
                </c:pt>
                <c:pt idx="3223">
                  <c:v>494.74658199999999</c:v>
                </c:pt>
                <c:pt idx="3224">
                  <c:v>494.06489499999998</c:v>
                </c:pt>
                <c:pt idx="3225">
                  <c:v>493.98915199999902</c:v>
                </c:pt>
                <c:pt idx="3226">
                  <c:v>493.91340899999898</c:v>
                </c:pt>
                <c:pt idx="3227">
                  <c:v>493.83766600000001</c:v>
                </c:pt>
                <c:pt idx="3228">
                  <c:v>493.38320800000002</c:v>
                </c:pt>
                <c:pt idx="3229">
                  <c:v>493.30746499999998</c:v>
                </c:pt>
                <c:pt idx="3230">
                  <c:v>493.23172199999902</c:v>
                </c:pt>
                <c:pt idx="3231">
                  <c:v>492.777264</c:v>
                </c:pt>
                <c:pt idx="3232">
                  <c:v>492.62577800000003</c:v>
                </c:pt>
                <c:pt idx="3233">
                  <c:v>492.55003499999992</c:v>
                </c:pt>
                <c:pt idx="3234">
                  <c:v>492.32280600000001</c:v>
                </c:pt>
                <c:pt idx="3235">
                  <c:v>491.86834800000003</c:v>
                </c:pt>
                <c:pt idx="3236">
                  <c:v>491.79260499999992</c:v>
                </c:pt>
                <c:pt idx="3237">
                  <c:v>491.71686199999999</c:v>
                </c:pt>
                <c:pt idx="3238">
                  <c:v>491.64111899999921</c:v>
                </c:pt>
                <c:pt idx="3239">
                  <c:v>491.03517599999901</c:v>
                </c:pt>
                <c:pt idx="3240">
                  <c:v>490.95943299999999</c:v>
                </c:pt>
                <c:pt idx="3241">
                  <c:v>490.80794700000001</c:v>
                </c:pt>
                <c:pt idx="3242">
                  <c:v>490.35348900000002</c:v>
                </c:pt>
                <c:pt idx="3243">
                  <c:v>490.27774599999992</c:v>
                </c:pt>
                <c:pt idx="3244">
                  <c:v>490.27774599999992</c:v>
                </c:pt>
                <c:pt idx="3245">
                  <c:v>490.05051700000001</c:v>
                </c:pt>
                <c:pt idx="3246">
                  <c:v>489.59605899999912</c:v>
                </c:pt>
                <c:pt idx="3247">
                  <c:v>489.52031599999901</c:v>
                </c:pt>
                <c:pt idx="3248">
                  <c:v>489.36883</c:v>
                </c:pt>
                <c:pt idx="3249">
                  <c:v>489.29308700000001</c:v>
                </c:pt>
                <c:pt idx="3250">
                  <c:v>488.91437200000001</c:v>
                </c:pt>
                <c:pt idx="3251">
                  <c:v>488.83862900000003</c:v>
                </c:pt>
                <c:pt idx="3252">
                  <c:v>488.53565700000001</c:v>
                </c:pt>
                <c:pt idx="3253">
                  <c:v>488.30842799999999</c:v>
                </c:pt>
                <c:pt idx="3254">
                  <c:v>488.232685</c:v>
                </c:pt>
                <c:pt idx="3255">
                  <c:v>488.00545599999992</c:v>
                </c:pt>
                <c:pt idx="3256">
                  <c:v>488.00545599999992</c:v>
                </c:pt>
                <c:pt idx="3257">
                  <c:v>487.92971299999903</c:v>
                </c:pt>
                <c:pt idx="3258">
                  <c:v>487.47525499999921</c:v>
                </c:pt>
                <c:pt idx="3259">
                  <c:v>487.32376900000003</c:v>
                </c:pt>
                <c:pt idx="3260">
                  <c:v>487.32376900000003</c:v>
                </c:pt>
                <c:pt idx="3261">
                  <c:v>487.24802599999992</c:v>
                </c:pt>
                <c:pt idx="3262">
                  <c:v>487.24802599999992</c:v>
                </c:pt>
                <c:pt idx="3263">
                  <c:v>487.17228299999999</c:v>
                </c:pt>
                <c:pt idx="3264">
                  <c:v>486.64208200000002</c:v>
                </c:pt>
                <c:pt idx="3265">
                  <c:v>486.33910999999961</c:v>
                </c:pt>
                <c:pt idx="3266">
                  <c:v>486.33910999999961</c:v>
                </c:pt>
                <c:pt idx="3267">
                  <c:v>486.26336700000002</c:v>
                </c:pt>
                <c:pt idx="3268">
                  <c:v>485.88465200000002</c:v>
                </c:pt>
                <c:pt idx="3269">
                  <c:v>485.65742299999999</c:v>
                </c:pt>
                <c:pt idx="3270">
                  <c:v>485.65742299999999</c:v>
                </c:pt>
                <c:pt idx="3271">
                  <c:v>485.58168000000001</c:v>
                </c:pt>
                <c:pt idx="3272">
                  <c:v>485.12722300000001</c:v>
                </c:pt>
                <c:pt idx="3273">
                  <c:v>485.12722300000001</c:v>
                </c:pt>
                <c:pt idx="3274">
                  <c:v>485.12722300000001</c:v>
                </c:pt>
                <c:pt idx="3275">
                  <c:v>484.97573699999901</c:v>
                </c:pt>
                <c:pt idx="3276">
                  <c:v>484.89999399999999</c:v>
                </c:pt>
                <c:pt idx="3277">
                  <c:v>484.89999399999999</c:v>
                </c:pt>
                <c:pt idx="3278">
                  <c:v>484.44553599999921</c:v>
                </c:pt>
                <c:pt idx="3279">
                  <c:v>484.29405000000003</c:v>
                </c:pt>
                <c:pt idx="3280">
                  <c:v>484.14256399999999</c:v>
                </c:pt>
                <c:pt idx="3281">
                  <c:v>484.14256399999999</c:v>
                </c:pt>
                <c:pt idx="3282">
                  <c:v>483.61236300000002</c:v>
                </c:pt>
                <c:pt idx="3283">
                  <c:v>483.38513399999903</c:v>
                </c:pt>
                <c:pt idx="3284">
                  <c:v>483.30939100000001</c:v>
                </c:pt>
                <c:pt idx="3285">
                  <c:v>483.23364800000002</c:v>
                </c:pt>
                <c:pt idx="3286">
                  <c:v>482.77919000000003</c:v>
                </c:pt>
                <c:pt idx="3287">
                  <c:v>482.62770399999999</c:v>
                </c:pt>
                <c:pt idx="3288">
                  <c:v>482.47621799999899</c:v>
                </c:pt>
                <c:pt idx="3289">
                  <c:v>482.02175999999901</c:v>
                </c:pt>
                <c:pt idx="3290">
                  <c:v>481.94601699999902</c:v>
                </c:pt>
                <c:pt idx="3291">
                  <c:v>481.71878800000002</c:v>
                </c:pt>
                <c:pt idx="3292">
                  <c:v>481.64304499999997</c:v>
                </c:pt>
                <c:pt idx="3293">
                  <c:v>481.18858699999993</c:v>
                </c:pt>
                <c:pt idx="3294">
                  <c:v>481.112844</c:v>
                </c:pt>
                <c:pt idx="3295">
                  <c:v>480.88561499999992</c:v>
                </c:pt>
                <c:pt idx="3296">
                  <c:v>480.80987199999998</c:v>
                </c:pt>
                <c:pt idx="3297">
                  <c:v>480.27967100000001</c:v>
                </c:pt>
                <c:pt idx="3298">
                  <c:v>480.20392800000002</c:v>
                </c:pt>
                <c:pt idx="3299">
                  <c:v>480.12818499999992</c:v>
                </c:pt>
                <c:pt idx="3300">
                  <c:v>479.74946999999997</c:v>
                </c:pt>
                <c:pt idx="3301">
                  <c:v>479.597984</c:v>
                </c:pt>
                <c:pt idx="3302">
                  <c:v>479.52224100000001</c:v>
                </c:pt>
                <c:pt idx="3303">
                  <c:v>479.44649800000002</c:v>
                </c:pt>
                <c:pt idx="3304">
                  <c:v>478.91629799999902</c:v>
                </c:pt>
                <c:pt idx="3305">
                  <c:v>478.76481200000001</c:v>
                </c:pt>
                <c:pt idx="3306">
                  <c:v>478.76481200000001</c:v>
                </c:pt>
                <c:pt idx="3307">
                  <c:v>478.61332599999992</c:v>
                </c:pt>
                <c:pt idx="3308">
                  <c:v>478.08312499999897</c:v>
                </c:pt>
                <c:pt idx="3309">
                  <c:v>478.00738200000001</c:v>
                </c:pt>
                <c:pt idx="3310">
                  <c:v>477.85589599999997</c:v>
                </c:pt>
                <c:pt idx="3311">
                  <c:v>477.47718099999992</c:v>
                </c:pt>
                <c:pt idx="3312">
                  <c:v>477.40143799999902</c:v>
                </c:pt>
                <c:pt idx="3313">
                  <c:v>477.24995200000001</c:v>
                </c:pt>
                <c:pt idx="3314">
                  <c:v>477.09846599999992</c:v>
                </c:pt>
                <c:pt idx="3315">
                  <c:v>476.49252200000001</c:v>
                </c:pt>
                <c:pt idx="3316">
                  <c:v>476.49252200000001</c:v>
                </c:pt>
                <c:pt idx="3317">
                  <c:v>476.34103599999992</c:v>
                </c:pt>
                <c:pt idx="3318">
                  <c:v>476.18955</c:v>
                </c:pt>
                <c:pt idx="3319">
                  <c:v>476.03806400000002</c:v>
                </c:pt>
                <c:pt idx="3320">
                  <c:v>476.03806400000002</c:v>
                </c:pt>
                <c:pt idx="3321">
                  <c:v>475.73509200000001</c:v>
                </c:pt>
                <c:pt idx="3322">
                  <c:v>475.50786299999999</c:v>
                </c:pt>
                <c:pt idx="3323">
                  <c:v>475.50786299999999</c:v>
                </c:pt>
                <c:pt idx="3324">
                  <c:v>475.65934900000002</c:v>
                </c:pt>
                <c:pt idx="3325">
                  <c:v>475.28063400000002</c:v>
                </c:pt>
                <c:pt idx="3326">
                  <c:v>475.12914799999999</c:v>
                </c:pt>
                <c:pt idx="3327">
                  <c:v>475.12914799999999</c:v>
                </c:pt>
                <c:pt idx="3328">
                  <c:v>474.901918999999</c:v>
                </c:pt>
                <c:pt idx="3329">
                  <c:v>474.901918999999</c:v>
                </c:pt>
                <c:pt idx="3330">
                  <c:v>474.52320400000002</c:v>
                </c:pt>
                <c:pt idx="3331">
                  <c:v>474.52320400000002</c:v>
                </c:pt>
                <c:pt idx="3332">
                  <c:v>474.22023200000001</c:v>
                </c:pt>
                <c:pt idx="3333">
                  <c:v>474.06874599999992</c:v>
                </c:pt>
                <c:pt idx="3334">
                  <c:v>474.06874599999992</c:v>
                </c:pt>
                <c:pt idx="3335">
                  <c:v>473.76577400000002</c:v>
                </c:pt>
                <c:pt idx="3336">
                  <c:v>473.38706000000002</c:v>
                </c:pt>
                <c:pt idx="3337">
                  <c:v>473.31131699999901</c:v>
                </c:pt>
                <c:pt idx="3338">
                  <c:v>473.31131699999901</c:v>
                </c:pt>
                <c:pt idx="3339">
                  <c:v>472.93260199999992</c:v>
                </c:pt>
                <c:pt idx="3340">
                  <c:v>472.70537300000001</c:v>
                </c:pt>
                <c:pt idx="3341">
                  <c:v>472.47814399999902</c:v>
                </c:pt>
                <c:pt idx="3342">
                  <c:v>472.023686</c:v>
                </c:pt>
                <c:pt idx="3343">
                  <c:v>472.09942899999999</c:v>
                </c:pt>
                <c:pt idx="3344">
                  <c:v>472.023686</c:v>
                </c:pt>
                <c:pt idx="3345">
                  <c:v>471.56922800000001</c:v>
                </c:pt>
                <c:pt idx="3346">
                  <c:v>471.26625599999898</c:v>
                </c:pt>
                <c:pt idx="3347">
                  <c:v>471.19051300000001</c:v>
                </c:pt>
                <c:pt idx="3348">
                  <c:v>471.19051300000001</c:v>
                </c:pt>
                <c:pt idx="3349">
                  <c:v>470.887541</c:v>
                </c:pt>
                <c:pt idx="3350">
                  <c:v>470.43308300000001</c:v>
                </c:pt>
                <c:pt idx="3351">
                  <c:v>470.28159699999901</c:v>
                </c:pt>
                <c:pt idx="3352">
                  <c:v>470.35734000000002</c:v>
                </c:pt>
                <c:pt idx="3353">
                  <c:v>469.90288199999998</c:v>
                </c:pt>
                <c:pt idx="3354">
                  <c:v>469.67565300000001</c:v>
                </c:pt>
                <c:pt idx="3355">
                  <c:v>469.59991000000002</c:v>
                </c:pt>
                <c:pt idx="3356">
                  <c:v>469.59991000000002</c:v>
                </c:pt>
                <c:pt idx="3357">
                  <c:v>469.221194999999</c:v>
                </c:pt>
                <c:pt idx="3358">
                  <c:v>468.91822300000001</c:v>
                </c:pt>
                <c:pt idx="3359">
                  <c:v>468.84248000000002</c:v>
                </c:pt>
                <c:pt idx="3360">
                  <c:v>468.91822300000001</c:v>
                </c:pt>
                <c:pt idx="3361">
                  <c:v>468.38802199999992</c:v>
                </c:pt>
                <c:pt idx="3362">
                  <c:v>468.23653599999881</c:v>
                </c:pt>
                <c:pt idx="3363">
                  <c:v>467.93356399999902</c:v>
                </c:pt>
                <c:pt idx="3364">
                  <c:v>467.55484899999999</c:v>
                </c:pt>
                <c:pt idx="3365">
                  <c:v>467.47910599999898</c:v>
                </c:pt>
                <c:pt idx="3366">
                  <c:v>467.55484899999999</c:v>
                </c:pt>
                <c:pt idx="3367">
                  <c:v>467.32762100000002</c:v>
                </c:pt>
                <c:pt idx="3368">
                  <c:v>466.79741999999902</c:v>
                </c:pt>
                <c:pt idx="3369">
                  <c:v>466.72167699999898</c:v>
                </c:pt>
                <c:pt idx="3370">
                  <c:v>466.64593400000001</c:v>
                </c:pt>
                <c:pt idx="3371">
                  <c:v>466.57019100000002</c:v>
                </c:pt>
                <c:pt idx="3372">
                  <c:v>466.03998999999999</c:v>
                </c:pt>
                <c:pt idx="3373">
                  <c:v>465.964247</c:v>
                </c:pt>
                <c:pt idx="3374">
                  <c:v>465.88850400000001</c:v>
                </c:pt>
                <c:pt idx="3375">
                  <c:v>465.50978900000001</c:v>
                </c:pt>
                <c:pt idx="3376">
                  <c:v>465.35830299999992</c:v>
                </c:pt>
                <c:pt idx="3377">
                  <c:v>465.13107400000001</c:v>
                </c:pt>
                <c:pt idx="3378">
                  <c:v>465.05533100000002</c:v>
                </c:pt>
                <c:pt idx="3379">
                  <c:v>464.82810199999898</c:v>
                </c:pt>
                <c:pt idx="3380">
                  <c:v>464.67661600000002</c:v>
                </c:pt>
                <c:pt idx="3381">
                  <c:v>464.67661600000002</c:v>
                </c:pt>
                <c:pt idx="3382">
                  <c:v>464.67661600000002</c:v>
                </c:pt>
                <c:pt idx="3383">
                  <c:v>464.37364400000001</c:v>
                </c:pt>
                <c:pt idx="3384">
                  <c:v>463.84344299999998</c:v>
                </c:pt>
                <c:pt idx="3385">
                  <c:v>463.84344299999998</c:v>
                </c:pt>
                <c:pt idx="3386">
                  <c:v>463.84344299999998</c:v>
                </c:pt>
                <c:pt idx="3387">
                  <c:v>463.84344299999998</c:v>
                </c:pt>
                <c:pt idx="3388">
                  <c:v>463.69195699999898</c:v>
                </c:pt>
                <c:pt idx="3389">
                  <c:v>463.16175600000003</c:v>
                </c:pt>
                <c:pt idx="3390">
                  <c:v>463.08601299999901</c:v>
                </c:pt>
                <c:pt idx="3391">
                  <c:v>463.01026999999999</c:v>
                </c:pt>
                <c:pt idx="3392">
                  <c:v>462.85878400000001</c:v>
                </c:pt>
                <c:pt idx="3393">
                  <c:v>462.40432600000003</c:v>
                </c:pt>
                <c:pt idx="3394">
                  <c:v>462.25283999999999</c:v>
                </c:pt>
                <c:pt idx="3395">
                  <c:v>462.25283999999999</c:v>
                </c:pt>
                <c:pt idx="3396">
                  <c:v>462.25283999999999</c:v>
                </c:pt>
                <c:pt idx="3397">
                  <c:v>461.79838199999921</c:v>
                </c:pt>
                <c:pt idx="3398">
                  <c:v>461.79838199999921</c:v>
                </c:pt>
                <c:pt idx="3399">
                  <c:v>461.49540999999903</c:v>
                </c:pt>
                <c:pt idx="3400">
                  <c:v>461.419668</c:v>
                </c:pt>
                <c:pt idx="3401">
                  <c:v>461.419668</c:v>
                </c:pt>
                <c:pt idx="3402">
                  <c:v>461.34392500000001</c:v>
                </c:pt>
                <c:pt idx="3403">
                  <c:v>460.96521000000001</c:v>
                </c:pt>
                <c:pt idx="3404">
                  <c:v>460.96521000000001</c:v>
                </c:pt>
                <c:pt idx="3405">
                  <c:v>460.88946700000002</c:v>
                </c:pt>
                <c:pt idx="3406">
                  <c:v>460.88946700000002</c:v>
                </c:pt>
                <c:pt idx="3407">
                  <c:v>460.51075200000002</c:v>
                </c:pt>
                <c:pt idx="3408">
                  <c:v>460.51075200000002</c:v>
                </c:pt>
                <c:pt idx="3409">
                  <c:v>460.20778000000001</c:v>
                </c:pt>
                <c:pt idx="3410">
                  <c:v>460.05629399999992</c:v>
                </c:pt>
                <c:pt idx="3411">
                  <c:v>459.904808</c:v>
                </c:pt>
                <c:pt idx="3412">
                  <c:v>459.82906500000001</c:v>
                </c:pt>
                <c:pt idx="3413">
                  <c:v>459.37460700000008</c:v>
                </c:pt>
                <c:pt idx="3414">
                  <c:v>459.37460700000008</c:v>
                </c:pt>
                <c:pt idx="3415">
                  <c:v>459.147378</c:v>
                </c:pt>
                <c:pt idx="3416">
                  <c:v>458.61717700000003</c:v>
                </c:pt>
                <c:pt idx="3417">
                  <c:v>458.61717700000003</c:v>
                </c:pt>
                <c:pt idx="3418">
                  <c:v>458.389948</c:v>
                </c:pt>
                <c:pt idx="3419">
                  <c:v>458.389948</c:v>
                </c:pt>
                <c:pt idx="3420">
                  <c:v>457.93549000000002</c:v>
                </c:pt>
                <c:pt idx="3421">
                  <c:v>457.78400399999992</c:v>
                </c:pt>
                <c:pt idx="3422">
                  <c:v>457.70826099999999</c:v>
                </c:pt>
                <c:pt idx="3423">
                  <c:v>457.70826099999999</c:v>
                </c:pt>
                <c:pt idx="3424">
                  <c:v>457.63251799999921</c:v>
                </c:pt>
                <c:pt idx="3425">
                  <c:v>456.95083099999999</c:v>
                </c:pt>
                <c:pt idx="3426">
                  <c:v>456.87508800000001</c:v>
                </c:pt>
                <c:pt idx="3427">
                  <c:v>456.79934500000002</c:v>
                </c:pt>
                <c:pt idx="3428">
                  <c:v>456.72360200000003</c:v>
                </c:pt>
                <c:pt idx="3429">
                  <c:v>456.26914399999993</c:v>
                </c:pt>
                <c:pt idx="3430">
                  <c:v>456.26914399999993</c:v>
                </c:pt>
                <c:pt idx="3431">
                  <c:v>456.04191500000002</c:v>
                </c:pt>
                <c:pt idx="3432">
                  <c:v>456.04191500000002</c:v>
                </c:pt>
                <c:pt idx="3433">
                  <c:v>455.66320000000002</c:v>
                </c:pt>
                <c:pt idx="3434">
                  <c:v>455.43597199999903</c:v>
                </c:pt>
                <c:pt idx="3435">
                  <c:v>455.28448600000002</c:v>
                </c:pt>
                <c:pt idx="3436">
                  <c:v>455.28448600000002</c:v>
                </c:pt>
                <c:pt idx="3437">
                  <c:v>454.75428499999998</c:v>
                </c:pt>
                <c:pt idx="3438">
                  <c:v>454.602799</c:v>
                </c:pt>
                <c:pt idx="3439">
                  <c:v>454.52705600000002</c:v>
                </c:pt>
                <c:pt idx="3440">
                  <c:v>454.45131299999912</c:v>
                </c:pt>
                <c:pt idx="3441">
                  <c:v>453.99685499999902</c:v>
                </c:pt>
                <c:pt idx="3442">
                  <c:v>453.9211119999988</c:v>
                </c:pt>
                <c:pt idx="3443">
                  <c:v>453.69388300000008</c:v>
                </c:pt>
                <c:pt idx="3444">
                  <c:v>453.23942499999993</c:v>
                </c:pt>
                <c:pt idx="3445">
                  <c:v>453.16368199999999</c:v>
                </c:pt>
                <c:pt idx="3446">
                  <c:v>452.93645299999901</c:v>
                </c:pt>
                <c:pt idx="3447">
                  <c:v>452.25476600000002</c:v>
                </c:pt>
                <c:pt idx="3448">
                  <c:v>452.33050899999961</c:v>
                </c:pt>
                <c:pt idx="3449">
                  <c:v>452.25476600000002</c:v>
                </c:pt>
                <c:pt idx="3450">
                  <c:v>452.02753699999897</c:v>
                </c:pt>
                <c:pt idx="3451">
                  <c:v>451.648822</c:v>
                </c:pt>
                <c:pt idx="3452">
                  <c:v>451.57307900000001</c:v>
                </c:pt>
                <c:pt idx="3453">
                  <c:v>451.42159299999901</c:v>
                </c:pt>
                <c:pt idx="3454">
                  <c:v>451.19436400000001</c:v>
                </c:pt>
                <c:pt idx="3455">
                  <c:v>450.73990600000002</c:v>
                </c:pt>
                <c:pt idx="3456">
                  <c:v>450.66416299999997</c:v>
                </c:pt>
                <c:pt idx="3457">
                  <c:v>450.58841999999902</c:v>
                </c:pt>
                <c:pt idx="3458">
                  <c:v>449.98247600000002</c:v>
                </c:pt>
                <c:pt idx="3459">
                  <c:v>449.98247600000002</c:v>
                </c:pt>
                <c:pt idx="3460">
                  <c:v>449.67950400000001</c:v>
                </c:pt>
                <c:pt idx="3461">
                  <c:v>449.22504700000002</c:v>
                </c:pt>
                <c:pt idx="3462">
                  <c:v>449.14930399999997</c:v>
                </c:pt>
                <c:pt idx="3463">
                  <c:v>449.14930399999997</c:v>
                </c:pt>
                <c:pt idx="3464">
                  <c:v>448.92207499999961</c:v>
                </c:pt>
                <c:pt idx="3465">
                  <c:v>448.46761700000002</c:v>
                </c:pt>
                <c:pt idx="3466">
                  <c:v>448.31613099999902</c:v>
                </c:pt>
                <c:pt idx="3467">
                  <c:v>448.240388</c:v>
                </c:pt>
                <c:pt idx="3468">
                  <c:v>448.01315899999901</c:v>
                </c:pt>
                <c:pt idx="3469">
                  <c:v>447.48295799999897</c:v>
                </c:pt>
                <c:pt idx="3470">
                  <c:v>447.48295799999897</c:v>
                </c:pt>
                <c:pt idx="3471">
                  <c:v>447.33147200000002</c:v>
                </c:pt>
                <c:pt idx="3472">
                  <c:v>446.80127099999999</c:v>
                </c:pt>
                <c:pt idx="3473">
                  <c:v>446.72552799999897</c:v>
                </c:pt>
                <c:pt idx="3474">
                  <c:v>446.80127099999999</c:v>
                </c:pt>
                <c:pt idx="3475">
                  <c:v>446.49829899999901</c:v>
                </c:pt>
                <c:pt idx="3476">
                  <c:v>446.11958399999997</c:v>
                </c:pt>
                <c:pt idx="3477">
                  <c:v>445.89235500000001</c:v>
                </c:pt>
                <c:pt idx="3478">
                  <c:v>445.81661200000002</c:v>
                </c:pt>
                <c:pt idx="3479">
                  <c:v>445.74086899999998</c:v>
                </c:pt>
                <c:pt idx="3480">
                  <c:v>445.210668</c:v>
                </c:pt>
                <c:pt idx="3481">
                  <c:v>445.05918200000002</c:v>
                </c:pt>
                <c:pt idx="3482">
                  <c:v>444.98343899999901</c:v>
                </c:pt>
                <c:pt idx="3483">
                  <c:v>444.52898099999999</c:v>
                </c:pt>
                <c:pt idx="3484">
                  <c:v>444.30175200000002</c:v>
                </c:pt>
                <c:pt idx="3485">
                  <c:v>444.22600899999901</c:v>
                </c:pt>
                <c:pt idx="3486">
                  <c:v>444.22600899999901</c:v>
                </c:pt>
                <c:pt idx="3487">
                  <c:v>443.62006500000001</c:v>
                </c:pt>
                <c:pt idx="3488">
                  <c:v>443.46857899999901</c:v>
                </c:pt>
                <c:pt idx="3489">
                  <c:v>443.46857899999901</c:v>
                </c:pt>
                <c:pt idx="3490">
                  <c:v>443.39283699999999</c:v>
                </c:pt>
                <c:pt idx="3491">
                  <c:v>442.9383789999988</c:v>
                </c:pt>
                <c:pt idx="3492">
                  <c:v>442.71114999999901</c:v>
                </c:pt>
                <c:pt idx="3493">
                  <c:v>442.559664</c:v>
                </c:pt>
                <c:pt idx="3494">
                  <c:v>442.180949</c:v>
                </c:pt>
                <c:pt idx="3495">
                  <c:v>441.95371999999901</c:v>
                </c:pt>
                <c:pt idx="3496">
                  <c:v>441.87797699999999</c:v>
                </c:pt>
                <c:pt idx="3497">
                  <c:v>441.802234</c:v>
                </c:pt>
                <c:pt idx="3498">
                  <c:v>441.34777600000001</c:v>
                </c:pt>
                <c:pt idx="3499">
                  <c:v>441.19628999999992</c:v>
                </c:pt>
                <c:pt idx="3500">
                  <c:v>441.12054699999999</c:v>
                </c:pt>
                <c:pt idx="3501">
                  <c:v>441.044804</c:v>
                </c:pt>
                <c:pt idx="3502">
                  <c:v>440.74183199999999</c:v>
                </c:pt>
                <c:pt idx="3503">
                  <c:v>440.59034600000001</c:v>
                </c:pt>
                <c:pt idx="3504">
                  <c:v>440.43885999999901</c:v>
                </c:pt>
                <c:pt idx="3505">
                  <c:v>440.06014499999992</c:v>
                </c:pt>
                <c:pt idx="3506">
                  <c:v>439.98440199999999</c:v>
                </c:pt>
                <c:pt idx="3507">
                  <c:v>439.90865899999898</c:v>
                </c:pt>
                <c:pt idx="3508">
                  <c:v>439.83291600000001</c:v>
                </c:pt>
                <c:pt idx="3509">
                  <c:v>439.30271499999992</c:v>
                </c:pt>
                <c:pt idx="3510">
                  <c:v>439.22697199999902</c:v>
                </c:pt>
                <c:pt idx="3511">
                  <c:v>438.99974300000002</c:v>
                </c:pt>
                <c:pt idx="3512">
                  <c:v>438.99974300000002</c:v>
                </c:pt>
                <c:pt idx="3513">
                  <c:v>438.54528499999998</c:v>
                </c:pt>
                <c:pt idx="3514">
                  <c:v>438.31805600000001</c:v>
                </c:pt>
                <c:pt idx="3515">
                  <c:v>438.24231300000002</c:v>
                </c:pt>
                <c:pt idx="3516">
                  <c:v>437.63636899999898</c:v>
                </c:pt>
                <c:pt idx="3517">
                  <c:v>437.71211199999902</c:v>
                </c:pt>
                <c:pt idx="3518">
                  <c:v>437.56062600000001</c:v>
                </c:pt>
                <c:pt idx="3519">
                  <c:v>437.33339799999902</c:v>
                </c:pt>
                <c:pt idx="3520">
                  <c:v>437.03042599999992</c:v>
                </c:pt>
                <c:pt idx="3521">
                  <c:v>436.87894</c:v>
                </c:pt>
                <c:pt idx="3522">
                  <c:v>436.80319700000001</c:v>
                </c:pt>
                <c:pt idx="3523">
                  <c:v>436.72745400000002</c:v>
                </c:pt>
                <c:pt idx="3524">
                  <c:v>436.57596799999999</c:v>
                </c:pt>
                <c:pt idx="3525">
                  <c:v>436.12150999999898</c:v>
                </c:pt>
                <c:pt idx="3526">
                  <c:v>436.04576700000001</c:v>
                </c:pt>
                <c:pt idx="3527">
                  <c:v>435.97002400000002</c:v>
                </c:pt>
                <c:pt idx="3528">
                  <c:v>435.43982299999999</c:v>
                </c:pt>
                <c:pt idx="3529">
                  <c:v>435.21259400000002</c:v>
                </c:pt>
                <c:pt idx="3530">
                  <c:v>435.21259400000002</c:v>
                </c:pt>
                <c:pt idx="3531">
                  <c:v>435.21259400000002</c:v>
                </c:pt>
                <c:pt idx="3532">
                  <c:v>434.83387900000002</c:v>
                </c:pt>
                <c:pt idx="3533">
                  <c:v>434.68239299999999</c:v>
                </c:pt>
                <c:pt idx="3534">
                  <c:v>434.53090700000001</c:v>
                </c:pt>
                <c:pt idx="3535">
                  <c:v>434.53090700000001</c:v>
                </c:pt>
                <c:pt idx="3536">
                  <c:v>434.45516400000002</c:v>
                </c:pt>
                <c:pt idx="3537">
                  <c:v>434.00070599999992</c:v>
                </c:pt>
                <c:pt idx="3538">
                  <c:v>434.00070599999992</c:v>
                </c:pt>
                <c:pt idx="3539">
                  <c:v>433.92496299999999</c:v>
                </c:pt>
                <c:pt idx="3540">
                  <c:v>433.92496299999999</c:v>
                </c:pt>
                <c:pt idx="3541">
                  <c:v>433.84922</c:v>
                </c:pt>
                <c:pt idx="3542">
                  <c:v>433.62199099999992</c:v>
                </c:pt>
                <c:pt idx="3543">
                  <c:v>433.09178999999921</c:v>
                </c:pt>
                <c:pt idx="3544">
                  <c:v>433.01604700000001</c:v>
                </c:pt>
                <c:pt idx="3545">
                  <c:v>432.94030400000003</c:v>
                </c:pt>
                <c:pt idx="3546">
                  <c:v>432.78881799999903</c:v>
                </c:pt>
                <c:pt idx="3547">
                  <c:v>432.25861700000002</c:v>
                </c:pt>
                <c:pt idx="3548">
                  <c:v>432.25861700000002</c:v>
                </c:pt>
                <c:pt idx="3549">
                  <c:v>432.10713099999992</c:v>
                </c:pt>
                <c:pt idx="3550">
                  <c:v>431.57692999999921</c:v>
                </c:pt>
                <c:pt idx="3551">
                  <c:v>431.57692999999921</c:v>
                </c:pt>
                <c:pt idx="3552">
                  <c:v>431.50118700000002</c:v>
                </c:pt>
                <c:pt idx="3553">
                  <c:v>431.50118700000002</c:v>
                </c:pt>
                <c:pt idx="3554">
                  <c:v>431.27395899999902</c:v>
                </c:pt>
                <c:pt idx="3555">
                  <c:v>430.89524399999999</c:v>
                </c:pt>
                <c:pt idx="3556">
                  <c:v>430.74375800000001</c:v>
                </c:pt>
                <c:pt idx="3557">
                  <c:v>430.66801500000003</c:v>
                </c:pt>
                <c:pt idx="3558">
                  <c:v>430.51652899999903</c:v>
                </c:pt>
                <c:pt idx="3559">
                  <c:v>430.062071</c:v>
                </c:pt>
                <c:pt idx="3560">
                  <c:v>429.91058500000003</c:v>
                </c:pt>
                <c:pt idx="3561">
                  <c:v>429.91058500000003</c:v>
                </c:pt>
                <c:pt idx="3562">
                  <c:v>429.68335599999921</c:v>
                </c:pt>
                <c:pt idx="3563">
                  <c:v>429.07741199999992</c:v>
                </c:pt>
                <c:pt idx="3564">
                  <c:v>429.07741199999992</c:v>
                </c:pt>
                <c:pt idx="3565">
                  <c:v>429.00166899999999</c:v>
                </c:pt>
                <c:pt idx="3566">
                  <c:v>428.62295399999999</c:v>
                </c:pt>
                <c:pt idx="3567">
                  <c:v>428.24423899999999</c:v>
                </c:pt>
                <c:pt idx="3568">
                  <c:v>428.31998199999998</c:v>
                </c:pt>
                <c:pt idx="3569">
                  <c:v>428.168496</c:v>
                </c:pt>
                <c:pt idx="3570">
                  <c:v>427.63829500000003</c:v>
                </c:pt>
                <c:pt idx="3571">
                  <c:v>427.41106599999961</c:v>
                </c:pt>
                <c:pt idx="3572">
                  <c:v>427.41106599999961</c:v>
                </c:pt>
                <c:pt idx="3573">
                  <c:v>426.95660800000002</c:v>
                </c:pt>
                <c:pt idx="3574">
                  <c:v>426.95660800000002</c:v>
                </c:pt>
                <c:pt idx="3575">
                  <c:v>426.95660800000002</c:v>
                </c:pt>
                <c:pt idx="3576">
                  <c:v>426.65363600000001</c:v>
                </c:pt>
                <c:pt idx="3577">
                  <c:v>426.65363600000001</c:v>
                </c:pt>
                <c:pt idx="3578">
                  <c:v>426.19917800000002</c:v>
                </c:pt>
                <c:pt idx="3579">
                  <c:v>426.12343499999992</c:v>
                </c:pt>
                <c:pt idx="3580">
                  <c:v>425.89620599999961</c:v>
                </c:pt>
                <c:pt idx="3581">
                  <c:v>425.74471999999992</c:v>
                </c:pt>
                <c:pt idx="3582">
                  <c:v>425.44174900000002</c:v>
                </c:pt>
                <c:pt idx="3583">
                  <c:v>425.44174900000002</c:v>
                </c:pt>
                <c:pt idx="3584">
                  <c:v>425.06303400000002</c:v>
                </c:pt>
                <c:pt idx="3585">
                  <c:v>424.68431900000002</c:v>
                </c:pt>
                <c:pt idx="3586">
                  <c:v>424.53283299999993</c:v>
                </c:pt>
                <c:pt idx="3587">
                  <c:v>424.45708999999999</c:v>
                </c:pt>
                <c:pt idx="3588">
                  <c:v>424.15411799999993</c:v>
                </c:pt>
                <c:pt idx="3589">
                  <c:v>423.77540299999993</c:v>
                </c:pt>
                <c:pt idx="3590">
                  <c:v>423.77540299999993</c:v>
                </c:pt>
                <c:pt idx="3591">
                  <c:v>423.69965999999999</c:v>
                </c:pt>
                <c:pt idx="3592">
                  <c:v>423.39668799999993</c:v>
                </c:pt>
                <c:pt idx="3593">
                  <c:v>422.94223</c:v>
                </c:pt>
                <c:pt idx="3594">
                  <c:v>422.94223</c:v>
                </c:pt>
                <c:pt idx="3595">
                  <c:v>422.86648700000001</c:v>
                </c:pt>
                <c:pt idx="3596">
                  <c:v>422.33628599999992</c:v>
                </c:pt>
                <c:pt idx="3597">
                  <c:v>422.10905700000001</c:v>
                </c:pt>
                <c:pt idx="3598">
                  <c:v>422.10905700000001</c:v>
                </c:pt>
                <c:pt idx="3599">
                  <c:v>422.10905700000001</c:v>
                </c:pt>
                <c:pt idx="3600">
                  <c:v>421.50311299999902</c:v>
                </c:pt>
                <c:pt idx="3601">
                  <c:v>421.35162700000001</c:v>
                </c:pt>
                <c:pt idx="3602">
                  <c:v>421.35162700000001</c:v>
                </c:pt>
                <c:pt idx="3603">
                  <c:v>421.20014099999992</c:v>
                </c:pt>
                <c:pt idx="3604">
                  <c:v>420.59419700000001</c:v>
                </c:pt>
                <c:pt idx="3605">
                  <c:v>420.59419700000001</c:v>
                </c:pt>
                <c:pt idx="3606">
                  <c:v>420.51845400000002</c:v>
                </c:pt>
                <c:pt idx="3607">
                  <c:v>420.13973900000002</c:v>
                </c:pt>
                <c:pt idx="3608">
                  <c:v>419.76102400000002</c:v>
                </c:pt>
                <c:pt idx="3609">
                  <c:v>419.68528099999997</c:v>
                </c:pt>
                <c:pt idx="3610">
                  <c:v>419.38231000000002</c:v>
                </c:pt>
                <c:pt idx="3611">
                  <c:v>418.92785199999992</c:v>
                </c:pt>
                <c:pt idx="3612">
                  <c:v>418.85210899999993</c:v>
                </c:pt>
                <c:pt idx="3613">
                  <c:v>418.85210899999993</c:v>
                </c:pt>
                <c:pt idx="3614">
                  <c:v>418.85210899999993</c:v>
                </c:pt>
                <c:pt idx="3615">
                  <c:v>418.01893599999897</c:v>
                </c:pt>
                <c:pt idx="3616">
                  <c:v>418.01893599999897</c:v>
                </c:pt>
                <c:pt idx="3617">
                  <c:v>417.94319300000001</c:v>
                </c:pt>
                <c:pt idx="3618">
                  <c:v>417.94319300000001</c:v>
                </c:pt>
                <c:pt idx="3619">
                  <c:v>417.41299199999992</c:v>
                </c:pt>
                <c:pt idx="3620">
                  <c:v>417.18576300000001</c:v>
                </c:pt>
                <c:pt idx="3621">
                  <c:v>417.18576300000001</c:v>
                </c:pt>
                <c:pt idx="3622">
                  <c:v>417.26150599999897</c:v>
                </c:pt>
                <c:pt idx="3623">
                  <c:v>416.882791</c:v>
                </c:pt>
                <c:pt idx="3624">
                  <c:v>416.65556199999997</c:v>
                </c:pt>
                <c:pt idx="3625">
                  <c:v>416.42833299999899</c:v>
                </c:pt>
                <c:pt idx="3626">
                  <c:v>416.42833299999899</c:v>
                </c:pt>
                <c:pt idx="3627">
                  <c:v>416.125361</c:v>
                </c:pt>
                <c:pt idx="3628">
                  <c:v>416.04961800000001</c:v>
                </c:pt>
                <c:pt idx="3629">
                  <c:v>415.82238899999999</c:v>
                </c:pt>
                <c:pt idx="3630">
                  <c:v>415.59516000000002</c:v>
                </c:pt>
                <c:pt idx="3631">
                  <c:v>415.67090300000001</c:v>
                </c:pt>
                <c:pt idx="3632">
                  <c:v>415.06495899999999</c:v>
                </c:pt>
                <c:pt idx="3633">
                  <c:v>414.83773000000002</c:v>
                </c:pt>
                <c:pt idx="3634">
                  <c:v>414.76198699999992</c:v>
                </c:pt>
                <c:pt idx="3635">
                  <c:v>414.76198699999992</c:v>
                </c:pt>
                <c:pt idx="3636">
                  <c:v>414.23178599999898</c:v>
                </c:pt>
                <c:pt idx="3637">
                  <c:v>413.92881399999902</c:v>
                </c:pt>
                <c:pt idx="3638">
                  <c:v>414.00455699999992</c:v>
                </c:pt>
                <c:pt idx="3639">
                  <c:v>413.853071</c:v>
                </c:pt>
                <c:pt idx="3640">
                  <c:v>413.39861400000001</c:v>
                </c:pt>
                <c:pt idx="3641">
                  <c:v>413.095642</c:v>
                </c:pt>
                <c:pt idx="3642">
                  <c:v>413.095642</c:v>
                </c:pt>
                <c:pt idx="3643">
                  <c:v>413.095642</c:v>
                </c:pt>
                <c:pt idx="3644">
                  <c:v>412.79266999999999</c:v>
                </c:pt>
                <c:pt idx="3645">
                  <c:v>412.79266999999999</c:v>
                </c:pt>
                <c:pt idx="3646">
                  <c:v>412.56544100000002</c:v>
                </c:pt>
                <c:pt idx="3647">
                  <c:v>412.26246900000001</c:v>
                </c:pt>
                <c:pt idx="3648">
                  <c:v>412.26246900000001</c:v>
                </c:pt>
                <c:pt idx="3649">
                  <c:v>412.26246900000001</c:v>
                </c:pt>
                <c:pt idx="3650">
                  <c:v>411.88375400000001</c:v>
                </c:pt>
                <c:pt idx="3651">
                  <c:v>411.73226799999992</c:v>
                </c:pt>
                <c:pt idx="3652">
                  <c:v>411.50503900000001</c:v>
                </c:pt>
                <c:pt idx="3653">
                  <c:v>411.50503900000001</c:v>
                </c:pt>
                <c:pt idx="3654">
                  <c:v>411.05058100000002</c:v>
                </c:pt>
                <c:pt idx="3655">
                  <c:v>411.05058100000002</c:v>
                </c:pt>
                <c:pt idx="3656">
                  <c:v>410.74760900000001</c:v>
                </c:pt>
                <c:pt idx="3657">
                  <c:v>410.293150999999</c:v>
                </c:pt>
                <c:pt idx="3658">
                  <c:v>410.36889400000001</c:v>
                </c:pt>
                <c:pt idx="3659">
                  <c:v>410.293150999999</c:v>
                </c:pt>
                <c:pt idx="3660">
                  <c:v>409.99017899999899</c:v>
                </c:pt>
                <c:pt idx="3661">
                  <c:v>409.61146400000001</c:v>
                </c:pt>
                <c:pt idx="3662">
                  <c:v>409.45997799999992</c:v>
                </c:pt>
                <c:pt idx="3663">
                  <c:v>409.308492</c:v>
                </c:pt>
                <c:pt idx="3664">
                  <c:v>409.08126299999992</c:v>
                </c:pt>
                <c:pt idx="3665">
                  <c:v>408.62680499999999</c:v>
                </c:pt>
                <c:pt idx="3666">
                  <c:v>408.47531899999899</c:v>
                </c:pt>
                <c:pt idx="3667">
                  <c:v>408.70254799999992</c:v>
                </c:pt>
                <c:pt idx="3668">
                  <c:v>407.94511799999901</c:v>
                </c:pt>
                <c:pt idx="3669">
                  <c:v>407.86937499999999</c:v>
                </c:pt>
                <c:pt idx="3670">
                  <c:v>407.79363199999898</c:v>
                </c:pt>
                <c:pt idx="3671">
                  <c:v>407.41491799999898</c:v>
                </c:pt>
                <c:pt idx="3672">
                  <c:v>407.18768899999998</c:v>
                </c:pt>
                <c:pt idx="3673">
                  <c:v>407.03620299999898</c:v>
                </c:pt>
                <c:pt idx="3674">
                  <c:v>407.03620299999898</c:v>
                </c:pt>
                <c:pt idx="3675">
                  <c:v>406.43025899999901</c:v>
                </c:pt>
                <c:pt idx="3676">
                  <c:v>406.43025899999901</c:v>
                </c:pt>
                <c:pt idx="3677">
                  <c:v>406.43025899999901</c:v>
                </c:pt>
                <c:pt idx="3678">
                  <c:v>406.20303000000001</c:v>
                </c:pt>
                <c:pt idx="3679">
                  <c:v>406.12728700000002</c:v>
                </c:pt>
                <c:pt idx="3680">
                  <c:v>405.74857200000002</c:v>
                </c:pt>
                <c:pt idx="3681">
                  <c:v>405.74857200000002</c:v>
                </c:pt>
                <c:pt idx="3682">
                  <c:v>405.74857200000002</c:v>
                </c:pt>
                <c:pt idx="3683">
                  <c:v>405.44560000000001</c:v>
                </c:pt>
                <c:pt idx="3684">
                  <c:v>405.44560000000001</c:v>
                </c:pt>
                <c:pt idx="3685">
                  <c:v>405.36985700000002</c:v>
                </c:pt>
                <c:pt idx="3686">
                  <c:v>405.06688500000001</c:v>
                </c:pt>
                <c:pt idx="3687">
                  <c:v>404.991141999999</c:v>
                </c:pt>
                <c:pt idx="3688">
                  <c:v>404.83965599999999</c:v>
                </c:pt>
                <c:pt idx="3689">
                  <c:v>404.61242700000008</c:v>
                </c:pt>
                <c:pt idx="3690">
                  <c:v>404.15796899999998</c:v>
                </c:pt>
                <c:pt idx="3691">
                  <c:v>404.15796899999998</c:v>
                </c:pt>
                <c:pt idx="3692">
                  <c:v>403.93074000000001</c:v>
                </c:pt>
                <c:pt idx="3693">
                  <c:v>403.32479599999999</c:v>
                </c:pt>
                <c:pt idx="3694">
                  <c:v>403.32479599999999</c:v>
                </c:pt>
                <c:pt idx="3695">
                  <c:v>403.17331000000001</c:v>
                </c:pt>
                <c:pt idx="3696">
                  <c:v>403.02182399999992</c:v>
                </c:pt>
                <c:pt idx="3697">
                  <c:v>402.64310899999992</c:v>
                </c:pt>
                <c:pt idx="3698">
                  <c:v>402.49162299999921</c:v>
                </c:pt>
                <c:pt idx="3699">
                  <c:v>402.49162299999921</c:v>
                </c:pt>
                <c:pt idx="3700">
                  <c:v>402.34013700000003</c:v>
                </c:pt>
                <c:pt idx="3701">
                  <c:v>401.88567899999993</c:v>
                </c:pt>
                <c:pt idx="3702">
                  <c:v>401.73419299999921</c:v>
                </c:pt>
                <c:pt idx="3703">
                  <c:v>401.58270700000003</c:v>
                </c:pt>
                <c:pt idx="3704">
                  <c:v>400.82527800000003</c:v>
                </c:pt>
                <c:pt idx="3705">
                  <c:v>400.82527800000003</c:v>
                </c:pt>
                <c:pt idx="3706">
                  <c:v>400.74953499999992</c:v>
                </c:pt>
                <c:pt idx="3707">
                  <c:v>400.29507699999903</c:v>
                </c:pt>
                <c:pt idx="3708">
                  <c:v>400.14359100000001</c:v>
                </c:pt>
                <c:pt idx="3709">
                  <c:v>400.06784800000008</c:v>
                </c:pt>
                <c:pt idx="3710">
                  <c:v>399.91636199999903</c:v>
                </c:pt>
                <c:pt idx="3711">
                  <c:v>399.38616100000002</c:v>
                </c:pt>
                <c:pt idx="3712">
                  <c:v>399.15893199999999</c:v>
                </c:pt>
                <c:pt idx="3713">
                  <c:v>399.23467499999992</c:v>
                </c:pt>
                <c:pt idx="3714">
                  <c:v>398.704474</c:v>
                </c:pt>
                <c:pt idx="3715">
                  <c:v>398.40150199999903</c:v>
                </c:pt>
                <c:pt idx="3716">
                  <c:v>398.40150199999903</c:v>
                </c:pt>
                <c:pt idx="3717">
                  <c:v>398.40150199999903</c:v>
                </c:pt>
                <c:pt idx="3718">
                  <c:v>397.94704400000001</c:v>
                </c:pt>
                <c:pt idx="3719">
                  <c:v>397.71981499999993</c:v>
                </c:pt>
                <c:pt idx="3720">
                  <c:v>397.64407199999999</c:v>
                </c:pt>
                <c:pt idx="3721">
                  <c:v>397.64407199999999</c:v>
                </c:pt>
                <c:pt idx="3722">
                  <c:v>397.26535699999903</c:v>
                </c:pt>
                <c:pt idx="3723">
                  <c:v>397.03812799999901</c:v>
                </c:pt>
                <c:pt idx="3724">
                  <c:v>396.96238499999993</c:v>
                </c:pt>
                <c:pt idx="3725">
                  <c:v>396.73515599999899</c:v>
                </c:pt>
                <c:pt idx="3726">
                  <c:v>396.43218399999961</c:v>
                </c:pt>
                <c:pt idx="3727">
                  <c:v>396.35644100000002</c:v>
                </c:pt>
                <c:pt idx="3728">
                  <c:v>396.129212</c:v>
                </c:pt>
                <c:pt idx="3729">
                  <c:v>395.90198299999992</c:v>
                </c:pt>
                <c:pt idx="3730">
                  <c:v>395.59901100000002</c:v>
                </c:pt>
                <c:pt idx="3731">
                  <c:v>395.37178299999999</c:v>
                </c:pt>
                <c:pt idx="3732">
                  <c:v>395.14455400000008</c:v>
                </c:pt>
                <c:pt idx="3733">
                  <c:v>395.14455400000008</c:v>
                </c:pt>
                <c:pt idx="3734">
                  <c:v>394.61435299999999</c:v>
                </c:pt>
                <c:pt idx="3735">
                  <c:v>394.46286700000002</c:v>
                </c:pt>
                <c:pt idx="3736">
                  <c:v>394.31138099999993</c:v>
                </c:pt>
                <c:pt idx="3737">
                  <c:v>393.93266599999993</c:v>
                </c:pt>
                <c:pt idx="3738">
                  <c:v>393.93266599999993</c:v>
                </c:pt>
                <c:pt idx="3739">
                  <c:v>393.78117999999898</c:v>
                </c:pt>
                <c:pt idx="3740">
                  <c:v>393.55395099999993</c:v>
                </c:pt>
                <c:pt idx="3741">
                  <c:v>393.55395099999993</c:v>
                </c:pt>
                <c:pt idx="3742">
                  <c:v>393.02374999999961</c:v>
                </c:pt>
                <c:pt idx="3743">
                  <c:v>393.02374999999961</c:v>
                </c:pt>
                <c:pt idx="3744">
                  <c:v>392.94800700000002</c:v>
                </c:pt>
                <c:pt idx="3745">
                  <c:v>392.72077799999897</c:v>
                </c:pt>
                <c:pt idx="3746">
                  <c:v>392.19057700000002</c:v>
                </c:pt>
                <c:pt idx="3747">
                  <c:v>392.26632000000001</c:v>
                </c:pt>
                <c:pt idx="3748">
                  <c:v>392.11483399999997</c:v>
                </c:pt>
                <c:pt idx="3749">
                  <c:v>391.50889000000001</c:v>
                </c:pt>
                <c:pt idx="3750">
                  <c:v>391.433146999999</c:v>
                </c:pt>
                <c:pt idx="3751">
                  <c:v>391.20591799999897</c:v>
                </c:pt>
                <c:pt idx="3752">
                  <c:v>391.05443200000002</c:v>
                </c:pt>
                <c:pt idx="3753">
                  <c:v>390.67571700000002</c:v>
                </c:pt>
                <c:pt idx="3754">
                  <c:v>390.52423099999999</c:v>
                </c:pt>
                <c:pt idx="3755">
                  <c:v>390.37274500000001</c:v>
                </c:pt>
                <c:pt idx="3756">
                  <c:v>390.22125899999901</c:v>
                </c:pt>
                <c:pt idx="3757">
                  <c:v>389.84254399999998</c:v>
                </c:pt>
                <c:pt idx="3758">
                  <c:v>389.69105799999897</c:v>
                </c:pt>
                <c:pt idx="3759">
                  <c:v>389.69105799999897</c:v>
                </c:pt>
                <c:pt idx="3760">
                  <c:v>389.53957300000002</c:v>
                </c:pt>
                <c:pt idx="3761">
                  <c:v>389.08511499999901</c:v>
                </c:pt>
                <c:pt idx="3762">
                  <c:v>388.93362899999897</c:v>
                </c:pt>
                <c:pt idx="3763">
                  <c:v>388.85788600000001</c:v>
                </c:pt>
                <c:pt idx="3764">
                  <c:v>388.70639999999901</c:v>
                </c:pt>
                <c:pt idx="3765">
                  <c:v>388.17619899999897</c:v>
                </c:pt>
                <c:pt idx="3766">
                  <c:v>388.17619899999897</c:v>
                </c:pt>
                <c:pt idx="3767">
                  <c:v>388.17619899999897</c:v>
                </c:pt>
                <c:pt idx="3768">
                  <c:v>387.87322699999999</c:v>
                </c:pt>
                <c:pt idx="3769">
                  <c:v>387.87322699999999</c:v>
                </c:pt>
                <c:pt idx="3770">
                  <c:v>387.41876899999897</c:v>
                </c:pt>
                <c:pt idx="3771">
                  <c:v>387.34302600000001</c:v>
                </c:pt>
                <c:pt idx="3772">
                  <c:v>387.11579699999999</c:v>
                </c:pt>
                <c:pt idx="3773">
                  <c:v>387.11579699999999</c:v>
                </c:pt>
                <c:pt idx="3774">
                  <c:v>387.040054</c:v>
                </c:pt>
                <c:pt idx="3775">
                  <c:v>386.66133899999897</c:v>
                </c:pt>
                <c:pt idx="3776">
                  <c:v>386.66133899999897</c:v>
                </c:pt>
                <c:pt idx="3777">
                  <c:v>386.282624</c:v>
                </c:pt>
                <c:pt idx="3778">
                  <c:v>386.282624</c:v>
                </c:pt>
                <c:pt idx="3779">
                  <c:v>385.75242300000002</c:v>
                </c:pt>
                <c:pt idx="3780">
                  <c:v>385.60093699999999</c:v>
                </c:pt>
                <c:pt idx="3781">
                  <c:v>385.44945100000001</c:v>
                </c:pt>
                <c:pt idx="3782">
                  <c:v>385.44945100000001</c:v>
                </c:pt>
                <c:pt idx="3783">
                  <c:v>384.99499300000002</c:v>
                </c:pt>
                <c:pt idx="3784">
                  <c:v>384.99499300000002</c:v>
                </c:pt>
                <c:pt idx="3785">
                  <c:v>384.84350699999999</c:v>
                </c:pt>
                <c:pt idx="3786">
                  <c:v>384.767764</c:v>
                </c:pt>
                <c:pt idx="3787">
                  <c:v>384.767764</c:v>
                </c:pt>
                <c:pt idx="3788">
                  <c:v>384.61627800000002</c:v>
                </c:pt>
                <c:pt idx="3789">
                  <c:v>384.16181999999992</c:v>
                </c:pt>
                <c:pt idx="3790">
                  <c:v>384.01033399999898</c:v>
                </c:pt>
                <c:pt idx="3791">
                  <c:v>384.01033399999898</c:v>
                </c:pt>
                <c:pt idx="3792">
                  <c:v>383.85884800000002</c:v>
                </c:pt>
                <c:pt idx="3793">
                  <c:v>383.85884800000002</c:v>
                </c:pt>
                <c:pt idx="3794">
                  <c:v>383.32864799999999</c:v>
                </c:pt>
                <c:pt idx="3795">
                  <c:v>383.32864799999999</c:v>
                </c:pt>
                <c:pt idx="3796">
                  <c:v>383.17716200000001</c:v>
                </c:pt>
                <c:pt idx="3797">
                  <c:v>383.10141900000002</c:v>
                </c:pt>
                <c:pt idx="3798">
                  <c:v>382.94993299999999</c:v>
                </c:pt>
                <c:pt idx="3799">
                  <c:v>382.49547499999898</c:v>
                </c:pt>
                <c:pt idx="3800">
                  <c:v>382.49547499999898</c:v>
                </c:pt>
                <c:pt idx="3801">
                  <c:v>382.19250299999999</c:v>
                </c:pt>
                <c:pt idx="3802">
                  <c:v>381.73804499999898</c:v>
                </c:pt>
                <c:pt idx="3803">
                  <c:v>381.73804499999898</c:v>
                </c:pt>
                <c:pt idx="3804">
                  <c:v>381.51081599999992</c:v>
                </c:pt>
                <c:pt idx="3805">
                  <c:v>381.51081599999992</c:v>
                </c:pt>
                <c:pt idx="3806">
                  <c:v>381.05635799999902</c:v>
                </c:pt>
                <c:pt idx="3807">
                  <c:v>380.98061499999898</c:v>
                </c:pt>
                <c:pt idx="3808">
                  <c:v>380.90487200000001</c:v>
                </c:pt>
                <c:pt idx="3809">
                  <c:v>380.75338599999992</c:v>
                </c:pt>
                <c:pt idx="3810">
                  <c:v>380.22318499999898</c:v>
                </c:pt>
                <c:pt idx="3811">
                  <c:v>380.14744200000001</c:v>
                </c:pt>
                <c:pt idx="3812">
                  <c:v>379.99595599999901</c:v>
                </c:pt>
                <c:pt idx="3813">
                  <c:v>379.54149799999999</c:v>
                </c:pt>
                <c:pt idx="3814">
                  <c:v>379.31426900000002</c:v>
                </c:pt>
                <c:pt idx="3815">
                  <c:v>379.39001200000001</c:v>
                </c:pt>
                <c:pt idx="3816">
                  <c:v>379.16278299999999</c:v>
                </c:pt>
                <c:pt idx="3817">
                  <c:v>378.78406799999999</c:v>
                </c:pt>
                <c:pt idx="3818">
                  <c:v>378.63258200000001</c:v>
                </c:pt>
                <c:pt idx="3819">
                  <c:v>378.48109599999901</c:v>
                </c:pt>
                <c:pt idx="3820">
                  <c:v>378.32961</c:v>
                </c:pt>
                <c:pt idx="3821">
                  <c:v>378.10238099999998</c:v>
                </c:pt>
                <c:pt idx="3822">
                  <c:v>377.87515200000001</c:v>
                </c:pt>
                <c:pt idx="3823">
                  <c:v>377.87515200000001</c:v>
                </c:pt>
                <c:pt idx="3824">
                  <c:v>377.79940900000003</c:v>
                </c:pt>
                <c:pt idx="3825">
                  <c:v>377.72366599999992</c:v>
                </c:pt>
                <c:pt idx="3826">
                  <c:v>377.26920899999999</c:v>
                </c:pt>
                <c:pt idx="3827">
                  <c:v>377.26920899999999</c:v>
                </c:pt>
                <c:pt idx="3828">
                  <c:v>377.26920899999999</c:v>
                </c:pt>
                <c:pt idx="3829">
                  <c:v>377.04198000000002</c:v>
                </c:pt>
                <c:pt idx="3830">
                  <c:v>377.04198000000002</c:v>
                </c:pt>
                <c:pt idx="3831">
                  <c:v>377.11772300000001</c:v>
                </c:pt>
                <c:pt idx="3832">
                  <c:v>376.51177899999902</c:v>
                </c:pt>
                <c:pt idx="3833">
                  <c:v>376.43603599999881</c:v>
                </c:pt>
                <c:pt idx="3834">
                  <c:v>376.36029300000001</c:v>
                </c:pt>
                <c:pt idx="3835">
                  <c:v>375.75434899999999</c:v>
                </c:pt>
                <c:pt idx="3836">
                  <c:v>375.678606</c:v>
                </c:pt>
                <c:pt idx="3837">
                  <c:v>375.60286300000001</c:v>
                </c:pt>
                <c:pt idx="3838">
                  <c:v>375.52712000000002</c:v>
                </c:pt>
                <c:pt idx="3839">
                  <c:v>374.9969189999988</c:v>
                </c:pt>
                <c:pt idx="3840">
                  <c:v>374.76969000000008</c:v>
                </c:pt>
                <c:pt idx="3841">
                  <c:v>374.76969000000008</c:v>
                </c:pt>
                <c:pt idx="3842">
                  <c:v>374.542461</c:v>
                </c:pt>
                <c:pt idx="3843">
                  <c:v>374.163746</c:v>
                </c:pt>
                <c:pt idx="3844">
                  <c:v>373.93651699999862</c:v>
                </c:pt>
                <c:pt idx="3845">
                  <c:v>374.01226000000008</c:v>
                </c:pt>
                <c:pt idx="3846">
                  <c:v>373.55780199999998</c:v>
                </c:pt>
                <c:pt idx="3847">
                  <c:v>373.25483000000008</c:v>
                </c:pt>
                <c:pt idx="3848">
                  <c:v>373.10334399999999</c:v>
                </c:pt>
                <c:pt idx="3849">
                  <c:v>373.25483000000008</c:v>
                </c:pt>
                <c:pt idx="3850">
                  <c:v>372.72462899999999</c:v>
                </c:pt>
                <c:pt idx="3851">
                  <c:v>372.648886</c:v>
                </c:pt>
                <c:pt idx="3852">
                  <c:v>372.42165699999902</c:v>
                </c:pt>
                <c:pt idx="3853">
                  <c:v>372.27017099999961</c:v>
                </c:pt>
                <c:pt idx="3854">
                  <c:v>371.96719899999903</c:v>
                </c:pt>
                <c:pt idx="3855">
                  <c:v>371.81571300000002</c:v>
                </c:pt>
                <c:pt idx="3856">
                  <c:v>371.58848399999999</c:v>
                </c:pt>
                <c:pt idx="3857">
                  <c:v>371.134027</c:v>
                </c:pt>
                <c:pt idx="3858">
                  <c:v>370.98254100000003</c:v>
                </c:pt>
                <c:pt idx="3859">
                  <c:v>370.98254100000003</c:v>
                </c:pt>
                <c:pt idx="3860">
                  <c:v>370.90679799999901</c:v>
                </c:pt>
                <c:pt idx="3861">
                  <c:v>370.30085400000002</c:v>
                </c:pt>
                <c:pt idx="3862">
                  <c:v>370.30085400000002</c:v>
                </c:pt>
                <c:pt idx="3863">
                  <c:v>370.14936799999998</c:v>
                </c:pt>
                <c:pt idx="3864">
                  <c:v>369.92213899999899</c:v>
                </c:pt>
                <c:pt idx="3865">
                  <c:v>369.54342400000002</c:v>
                </c:pt>
                <c:pt idx="3866">
                  <c:v>369.46768100000008</c:v>
                </c:pt>
                <c:pt idx="3867">
                  <c:v>369.31619499999903</c:v>
                </c:pt>
                <c:pt idx="3868">
                  <c:v>369.16470900000002</c:v>
                </c:pt>
                <c:pt idx="3869">
                  <c:v>368.63450799999993</c:v>
                </c:pt>
                <c:pt idx="3870">
                  <c:v>368.63450799999993</c:v>
                </c:pt>
                <c:pt idx="3871">
                  <c:v>368.55876499999999</c:v>
                </c:pt>
                <c:pt idx="3872">
                  <c:v>368.10430700000001</c:v>
                </c:pt>
                <c:pt idx="3873">
                  <c:v>368.02856400000002</c:v>
                </c:pt>
                <c:pt idx="3874">
                  <c:v>367.87707799999993</c:v>
                </c:pt>
                <c:pt idx="3875">
                  <c:v>367.80133499999903</c:v>
                </c:pt>
                <c:pt idx="3876">
                  <c:v>367.27113399999899</c:v>
                </c:pt>
                <c:pt idx="3877">
                  <c:v>367.19539099999992</c:v>
                </c:pt>
                <c:pt idx="3878">
                  <c:v>367.043905</c:v>
                </c:pt>
                <c:pt idx="3879">
                  <c:v>366.89241900000002</c:v>
                </c:pt>
                <c:pt idx="3880">
                  <c:v>366.51370400000002</c:v>
                </c:pt>
                <c:pt idx="3881">
                  <c:v>366.36221799999993</c:v>
                </c:pt>
                <c:pt idx="3882">
                  <c:v>366.21073200000001</c:v>
                </c:pt>
                <c:pt idx="3883">
                  <c:v>365.75627400000002</c:v>
                </c:pt>
                <c:pt idx="3884">
                  <c:v>365.68053099999992</c:v>
                </c:pt>
                <c:pt idx="3885">
                  <c:v>365.52904599999999</c:v>
                </c:pt>
                <c:pt idx="3886">
                  <c:v>365.30181700000003</c:v>
                </c:pt>
                <c:pt idx="3887">
                  <c:v>364.92310199999901</c:v>
                </c:pt>
                <c:pt idx="3888">
                  <c:v>364.92310199999901</c:v>
                </c:pt>
                <c:pt idx="3889">
                  <c:v>364.77161599999903</c:v>
                </c:pt>
                <c:pt idx="3890">
                  <c:v>364.46864399999993</c:v>
                </c:pt>
                <c:pt idx="3891">
                  <c:v>364.16567199999997</c:v>
                </c:pt>
                <c:pt idx="3892">
                  <c:v>364.014186</c:v>
                </c:pt>
                <c:pt idx="3893">
                  <c:v>363.86270000000002</c:v>
                </c:pt>
                <c:pt idx="3894">
                  <c:v>363.48398500000002</c:v>
                </c:pt>
                <c:pt idx="3895">
                  <c:v>363.33249899999993</c:v>
                </c:pt>
                <c:pt idx="3896">
                  <c:v>363.18101300000001</c:v>
                </c:pt>
                <c:pt idx="3897">
                  <c:v>363.02952699999992</c:v>
                </c:pt>
                <c:pt idx="3898">
                  <c:v>362.49932599999897</c:v>
                </c:pt>
                <c:pt idx="3899">
                  <c:v>362.49932599999897</c:v>
                </c:pt>
                <c:pt idx="3900">
                  <c:v>362.34784000000002</c:v>
                </c:pt>
                <c:pt idx="3901">
                  <c:v>362.34784000000002</c:v>
                </c:pt>
                <c:pt idx="3902">
                  <c:v>361.96912500000002</c:v>
                </c:pt>
                <c:pt idx="3903">
                  <c:v>361.96912500000002</c:v>
                </c:pt>
                <c:pt idx="3904">
                  <c:v>361.89338199999992</c:v>
                </c:pt>
                <c:pt idx="3905">
                  <c:v>361.81763899999999</c:v>
                </c:pt>
                <c:pt idx="3906">
                  <c:v>361.81763899999999</c:v>
                </c:pt>
                <c:pt idx="3907">
                  <c:v>361.66615300000001</c:v>
                </c:pt>
                <c:pt idx="3908">
                  <c:v>361.13595199999992</c:v>
                </c:pt>
                <c:pt idx="3909">
                  <c:v>361.21169500000002</c:v>
                </c:pt>
                <c:pt idx="3910">
                  <c:v>361.21169500000002</c:v>
                </c:pt>
                <c:pt idx="3911">
                  <c:v>360.90872300000001</c:v>
                </c:pt>
                <c:pt idx="3912">
                  <c:v>360.75723699999992</c:v>
                </c:pt>
                <c:pt idx="3913">
                  <c:v>360.22703599999898</c:v>
                </c:pt>
                <c:pt idx="3914">
                  <c:v>360.22703599999898</c:v>
                </c:pt>
                <c:pt idx="3915">
                  <c:v>359.92406399999999</c:v>
                </c:pt>
                <c:pt idx="3916">
                  <c:v>359.62109199999992</c:v>
                </c:pt>
                <c:pt idx="3917">
                  <c:v>359.469607</c:v>
                </c:pt>
                <c:pt idx="3918">
                  <c:v>359.39386400000001</c:v>
                </c:pt>
                <c:pt idx="3919">
                  <c:v>359.24237799999992</c:v>
                </c:pt>
                <c:pt idx="3920">
                  <c:v>358.78791999999902</c:v>
                </c:pt>
                <c:pt idx="3921">
                  <c:v>358.63643400000001</c:v>
                </c:pt>
                <c:pt idx="3922">
                  <c:v>358.63643400000001</c:v>
                </c:pt>
                <c:pt idx="3923">
                  <c:v>358.56069100000002</c:v>
                </c:pt>
                <c:pt idx="3924">
                  <c:v>358.40920499999999</c:v>
                </c:pt>
                <c:pt idx="3925">
                  <c:v>357.87900400000001</c:v>
                </c:pt>
                <c:pt idx="3926">
                  <c:v>357.87900400000001</c:v>
                </c:pt>
                <c:pt idx="3927">
                  <c:v>357.72751799999901</c:v>
                </c:pt>
                <c:pt idx="3928">
                  <c:v>357.50028900000001</c:v>
                </c:pt>
                <c:pt idx="3929">
                  <c:v>357.04583100000002</c:v>
                </c:pt>
                <c:pt idx="3930">
                  <c:v>356.97008799999992</c:v>
                </c:pt>
                <c:pt idx="3931">
                  <c:v>356.74285900000001</c:v>
                </c:pt>
                <c:pt idx="3932">
                  <c:v>356.28840100000002</c:v>
                </c:pt>
                <c:pt idx="3933">
                  <c:v>356.28840100000002</c:v>
                </c:pt>
                <c:pt idx="3934">
                  <c:v>356.21265799999992</c:v>
                </c:pt>
                <c:pt idx="3935">
                  <c:v>356.28840100000002</c:v>
                </c:pt>
                <c:pt idx="3936">
                  <c:v>356.28840100000002</c:v>
                </c:pt>
                <c:pt idx="3937">
                  <c:v>355.37948499999999</c:v>
                </c:pt>
                <c:pt idx="3938">
                  <c:v>355.37948499999999</c:v>
                </c:pt>
                <c:pt idx="3939">
                  <c:v>355.37948499999999</c:v>
                </c:pt>
                <c:pt idx="3940">
                  <c:v>355.303742</c:v>
                </c:pt>
                <c:pt idx="3941">
                  <c:v>354.84928400000001</c:v>
                </c:pt>
                <c:pt idx="3942">
                  <c:v>354.62205499999999</c:v>
                </c:pt>
                <c:pt idx="3943">
                  <c:v>354.54631199999898</c:v>
                </c:pt>
                <c:pt idx="3944">
                  <c:v>354.39482600000002</c:v>
                </c:pt>
                <c:pt idx="3945">
                  <c:v>353.94036799999992</c:v>
                </c:pt>
                <c:pt idx="3946">
                  <c:v>353.788882</c:v>
                </c:pt>
                <c:pt idx="3947">
                  <c:v>353.71313899999899</c:v>
                </c:pt>
                <c:pt idx="3948">
                  <c:v>353.56165399999992</c:v>
                </c:pt>
                <c:pt idx="3949">
                  <c:v>353.18293899999992</c:v>
                </c:pt>
                <c:pt idx="3950">
                  <c:v>352.87996700000002</c:v>
                </c:pt>
                <c:pt idx="3951">
                  <c:v>352.95571000000001</c:v>
                </c:pt>
                <c:pt idx="3952">
                  <c:v>352.57699500000001</c:v>
                </c:pt>
                <c:pt idx="3953">
                  <c:v>352.34976599999999</c:v>
                </c:pt>
                <c:pt idx="3954">
                  <c:v>352.12253700000002</c:v>
                </c:pt>
                <c:pt idx="3955">
                  <c:v>352.19828000000001</c:v>
                </c:pt>
                <c:pt idx="3956">
                  <c:v>351.59233599999902</c:v>
                </c:pt>
                <c:pt idx="3957">
                  <c:v>351.44085000000001</c:v>
                </c:pt>
                <c:pt idx="3958">
                  <c:v>351.28936399999992</c:v>
                </c:pt>
                <c:pt idx="3959">
                  <c:v>351.36510700000002</c:v>
                </c:pt>
                <c:pt idx="3960">
                  <c:v>350.83490599999999</c:v>
                </c:pt>
                <c:pt idx="3961">
                  <c:v>350.60767700000002</c:v>
                </c:pt>
                <c:pt idx="3962">
                  <c:v>350.45619099999902</c:v>
                </c:pt>
                <c:pt idx="3963">
                  <c:v>350.00173299999898</c:v>
                </c:pt>
                <c:pt idx="3964">
                  <c:v>350.00173299999898</c:v>
                </c:pt>
                <c:pt idx="3965">
                  <c:v>350.00173299999898</c:v>
                </c:pt>
                <c:pt idx="3966">
                  <c:v>349.77450399999992</c:v>
                </c:pt>
                <c:pt idx="3967">
                  <c:v>349.69876099999999</c:v>
                </c:pt>
                <c:pt idx="3968">
                  <c:v>349.244303</c:v>
                </c:pt>
                <c:pt idx="3969">
                  <c:v>349.09281700000003</c:v>
                </c:pt>
                <c:pt idx="3970">
                  <c:v>348.865588</c:v>
                </c:pt>
                <c:pt idx="3971">
                  <c:v>348.865588</c:v>
                </c:pt>
                <c:pt idx="3972">
                  <c:v>348.56261599999999</c:v>
                </c:pt>
                <c:pt idx="3973">
                  <c:v>348.56261599999999</c:v>
                </c:pt>
                <c:pt idx="3974">
                  <c:v>348.41112999999899</c:v>
                </c:pt>
                <c:pt idx="3975">
                  <c:v>348.41112999999899</c:v>
                </c:pt>
                <c:pt idx="3976">
                  <c:v>348.10815799999921</c:v>
                </c:pt>
                <c:pt idx="3977">
                  <c:v>347.65370000000001</c:v>
                </c:pt>
                <c:pt idx="3978">
                  <c:v>347.65370000000001</c:v>
                </c:pt>
                <c:pt idx="3979">
                  <c:v>347.65370000000001</c:v>
                </c:pt>
                <c:pt idx="3980">
                  <c:v>347.42647199999902</c:v>
                </c:pt>
                <c:pt idx="3981">
                  <c:v>347.42647199999902</c:v>
                </c:pt>
                <c:pt idx="3982">
                  <c:v>346.82052800000002</c:v>
                </c:pt>
                <c:pt idx="3983">
                  <c:v>346.82052800000002</c:v>
                </c:pt>
                <c:pt idx="3984">
                  <c:v>346.66904199999999</c:v>
                </c:pt>
                <c:pt idx="3985">
                  <c:v>346.36606999999992</c:v>
                </c:pt>
                <c:pt idx="3986">
                  <c:v>345.98735499999901</c:v>
                </c:pt>
                <c:pt idx="3987">
                  <c:v>345.835869</c:v>
                </c:pt>
                <c:pt idx="3988">
                  <c:v>345.53289699999999</c:v>
                </c:pt>
                <c:pt idx="3989">
                  <c:v>345.15418199999999</c:v>
                </c:pt>
                <c:pt idx="3990">
                  <c:v>345.15418199999999</c:v>
                </c:pt>
                <c:pt idx="3991">
                  <c:v>345.15418199999999</c:v>
                </c:pt>
                <c:pt idx="3992">
                  <c:v>344.77546699999999</c:v>
                </c:pt>
                <c:pt idx="3993">
                  <c:v>344.32100899999921</c:v>
                </c:pt>
                <c:pt idx="3994">
                  <c:v>344.32100899999921</c:v>
                </c:pt>
                <c:pt idx="3995">
                  <c:v>344.39675199999903</c:v>
                </c:pt>
                <c:pt idx="3996">
                  <c:v>344.09377999999901</c:v>
                </c:pt>
                <c:pt idx="3997">
                  <c:v>343.48783600000002</c:v>
                </c:pt>
                <c:pt idx="3998">
                  <c:v>343.41209300000003</c:v>
                </c:pt>
                <c:pt idx="3999">
                  <c:v>343.48783600000002</c:v>
                </c:pt>
                <c:pt idx="4000">
                  <c:v>343.26060699999999</c:v>
                </c:pt>
                <c:pt idx="4001">
                  <c:v>342.73040600000002</c:v>
                </c:pt>
                <c:pt idx="4002">
                  <c:v>342.73040600000002</c:v>
                </c:pt>
                <c:pt idx="4003">
                  <c:v>342.80614899999961</c:v>
                </c:pt>
                <c:pt idx="4004">
                  <c:v>342.12446199999999</c:v>
                </c:pt>
                <c:pt idx="4005">
                  <c:v>341.89723300000003</c:v>
                </c:pt>
                <c:pt idx="4006">
                  <c:v>341.97297600000002</c:v>
                </c:pt>
                <c:pt idx="4007">
                  <c:v>341.97297600000002</c:v>
                </c:pt>
                <c:pt idx="4008">
                  <c:v>341.36703299999999</c:v>
                </c:pt>
                <c:pt idx="4009">
                  <c:v>341.06406099999998</c:v>
                </c:pt>
                <c:pt idx="4010">
                  <c:v>341.06406099999998</c:v>
                </c:pt>
                <c:pt idx="4011">
                  <c:v>341.13980400000008</c:v>
                </c:pt>
                <c:pt idx="4012">
                  <c:v>340.53386</c:v>
                </c:pt>
                <c:pt idx="4013">
                  <c:v>340.53386</c:v>
                </c:pt>
                <c:pt idx="4014">
                  <c:v>340.23088799999999</c:v>
                </c:pt>
                <c:pt idx="4015">
                  <c:v>340.23088799999999</c:v>
                </c:pt>
                <c:pt idx="4016">
                  <c:v>339.85217299999999</c:v>
                </c:pt>
                <c:pt idx="4017">
                  <c:v>339.85217299999999</c:v>
                </c:pt>
                <c:pt idx="4018">
                  <c:v>339.70068700000002</c:v>
                </c:pt>
                <c:pt idx="4019">
                  <c:v>339.39771499999961</c:v>
                </c:pt>
                <c:pt idx="4020">
                  <c:v>339.39771499999961</c:v>
                </c:pt>
                <c:pt idx="4021">
                  <c:v>339.01900000000001</c:v>
                </c:pt>
                <c:pt idx="4022">
                  <c:v>339.01900000000001</c:v>
                </c:pt>
                <c:pt idx="4023">
                  <c:v>339.01900000000001</c:v>
                </c:pt>
                <c:pt idx="4024">
                  <c:v>339.01900000000001</c:v>
                </c:pt>
                <c:pt idx="4025">
                  <c:v>338.79177099999902</c:v>
                </c:pt>
                <c:pt idx="4026">
                  <c:v>338.18582700000002</c:v>
                </c:pt>
                <c:pt idx="4027">
                  <c:v>338.18582700000002</c:v>
                </c:pt>
                <c:pt idx="4028">
                  <c:v>338.11008399999997</c:v>
                </c:pt>
                <c:pt idx="4029">
                  <c:v>337.80711200000002</c:v>
                </c:pt>
                <c:pt idx="4030">
                  <c:v>337.50414000000001</c:v>
                </c:pt>
                <c:pt idx="4031">
                  <c:v>337.42839699999899</c:v>
                </c:pt>
                <c:pt idx="4032">
                  <c:v>337.35265399999997</c:v>
                </c:pt>
                <c:pt idx="4033">
                  <c:v>337.04968200000002</c:v>
                </c:pt>
                <c:pt idx="4034">
                  <c:v>336.59522399999992</c:v>
                </c:pt>
                <c:pt idx="4035">
                  <c:v>336.59522399999992</c:v>
                </c:pt>
                <c:pt idx="4036">
                  <c:v>336.36799500000001</c:v>
                </c:pt>
                <c:pt idx="4037">
                  <c:v>336.36799500000001</c:v>
                </c:pt>
                <c:pt idx="4038">
                  <c:v>335.76205099999999</c:v>
                </c:pt>
                <c:pt idx="4039">
                  <c:v>335.68630799999897</c:v>
                </c:pt>
                <c:pt idx="4040">
                  <c:v>335.68630799999897</c:v>
                </c:pt>
                <c:pt idx="4041">
                  <c:v>335.76205099999999</c:v>
                </c:pt>
                <c:pt idx="4042">
                  <c:v>335.76205099999999</c:v>
                </c:pt>
                <c:pt idx="4043">
                  <c:v>335.00462199999998</c:v>
                </c:pt>
                <c:pt idx="4044">
                  <c:v>335.00462199999998</c:v>
                </c:pt>
                <c:pt idx="4045">
                  <c:v>334.92887899999897</c:v>
                </c:pt>
                <c:pt idx="4046">
                  <c:v>334.92887899999897</c:v>
                </c:pt>
                <c:pt idx="4047">
                  <c:v>334.92887899999897</c:v>
                </c:pt>
                <c:pt idx="4048">
                  <c:v>334.85313599999961</c:v>
                </c:pt>
                <c:pt idx="4049">
                  <c:v>334.171449</c:v>
                </c:pt>
                <c:pt idx="4050">
                  <c:v>334.09570600000001</c:v>
                </c:pt>
                <c:pt idx="4051">
                  <c:v>334.01996300000002</c:v>
                </c:pt>
                <c:pt idx="4052">
                  <c:v>333.79273399999897</c:v>
                </c:pt>
                <c:pt idx="4053">
                  <c:v>333.41401899999897</c:v>
                </c:pt>
                <c:pt idx="4054">
                  <c:v>333.33827600000001</c:v>
                </c:pt>
                <c:pt idx="4055">
                  <c:v>333.33827600000001</c:v>
                </c:pt>
                <c:pt idx="4056">
                  <c:v>332.88381800000002</c:v>
                </c:pt>
                <c:pt idx="4057">
                  <c:v>332.50510300000002</c:v>
                </c:pt>
                <c:pt idx="4058">
                  <c:v>332.58084600000001</c:v>
                </c:pt>
                <c:pt idx="4059">
                  <c:v>332.58084600000001</c:v>
                </c:pt>
                <c:pt idx="4060">
                  <c:v>332.12638800000002</c:v>
                </c:pt>
                <c:pt idx="4061">
                  <c:v>331.82341600000001</c:v>
                </c:pt>
                <c:pt idx="4062">
                  <c:v>331.74767300000002</c:v>
                </c:pt>
                <c:pt idx="4063">
                  <c:v>331.29321499999901</c:v>
                </c:pt>
                <c:pt idx="4064">
                  <c:v>331.141729</c:v>
                </c:pt>
                <c:pt idx="4065">
                  <c:v>330.91449999999992</c:v>
                </c:pt>
                <c:pt idx="4066">
                  <c:v>330.83875699999902</c:v>
                </c:pt>
                <c:pt idx="4067">
                  <c:v>330.46004199999999</c:v>
                </c:pt>
                <c:pt idx="4068">
                  <c:v>330.53578499999992</c:v>
                </c:pt>
                <c:pt idx="4069">
                  <c:v>330.15706999999998</c:v>
                </c:pt>
                <c:pt idx="4070">
                  <c:v>330.005584</c:v>
                </c:pt>
                <c:pt idx="4071">
                  <c:v>329.62687</c:v>
                </c:pt>
                <c:pt idx="4072">
                  <c:v>329.55112700000001</c:v>
                </c:pt>
                <c:pt idx="4073">
                  <c:v>329.24815499999897</c:v>
                </c:pt>
                <c:pt idx="4074">
                  <c:v>328.86944</c:v>
                </c:pt>
                <c:pt idx="4075">
                  <c:v>328.71795400000002</c:v>
                </c:pt>
                <c:pt idx="4076">
                  <c:v>328.79369700000001</c:v>
                </c:pt>
                <c:pt idx="4077">
                  <c:v>328.56646799999999</c:v>
                </c:pt>
                <c:pt idx="4078">
                  <c:v>328.03626700000001</c:v>
                </c:pt>
                <c:pt idx="4079">
                  <c:v>327.96052400000002</c:v>
                </c:pt>
                <c:pt idx="4080">
                  <c:v>328.03626700000001</c:v>
                </c:pt>
                <c:pt idx="4081">
                  <c:v>327.73329499999898</c:v>
                </c:pt>
                <c:pt idx="4082">
                  <c:v>327.12735099999992</c:v>
                </c:pt>
                <c:pt idx="4083">
                  <c:v>327.12735099999992</c:v>
                </c:pt>
                <c:pt idx="4084">
                  <c:v>327.12735099999992</c:v>
                </c:pt>
                <c:pt idx="4085">
                  <c:v>326.67289299999999</c:v>
                </c:pt>
                <c:pt idx="4086">
                  <c:v>326.67289299999999</c:v>
                </c:pt>
                <c:pt idx="4087">
                  <c:v>326.29417799999902</c:v>
                </c:pt>
                <c:pt idx="4088">
                  <c:v>326.29417799999902</c:v>
                </c:pt>
                <c:pt idx="4089">
                  <c:v>326.36992099999998</c:v>
                </c:pt>
                <c:pt idx="4090">
                  <c:v>325.83972</c:v>
                </c:pt>
                <c:pt idx="4091">
                  <c:v>325.46100499999898</c:v>
                </c:pt>
                <c:pt idx="4092">
                  <c:v>325.53674799999902</c:v>
                </c:pt>
                <c:pt idx="4093">
                  <c:v>325.46100499999898</c:v>
                </c:pt>
                <c:pt idx="4094">
                  <c:v>324.93080400000002</c:v>
                </c:pt>
                <c:pt idx="4095">
                  <c:v>324.70357499999898</c:v>
                </c:pt>
                <c:pt idx="4096">
                  <c:v>324.70357499999898</c:v>
                </c:pt>
                <c:pt idx="4097">
                  <c:v>324.62783200000001</c:v>
                </c:pt>
                <c:pt idx="4098">
                  <c:v>323.94614499999898</c:v>
                </c:pt>
                <c:pt idx="4099">
                  <c:v>323.79465900000002</c:v>
                </c:pt>
                <c:pt idx="4100">
                  <c:v>323.87040200000001</c:v>
                </c:pt>
                <c:pt idx="4101">
                  <c:v>323.49168800000001</c:v>
                </c:pt>
                <c:pt idx="4102">
                  <c:v>323.26445899999999</c:v>
                </c:pt>
                <c:pt idx="4103">
                  <c:v>323.11297300000001</c:v>
                </c:pt>
                <c:pt idx="4104">
                  <c:v>323.11297300000001</c:v>
                </c:pt>
                <c:pt idx="4105">
                  <c:v>322.65851500000002</c:v>
                </c:pt>
                <c:pt idx="4106">
                  <c:v>322.58277199999992</c:v>
                </c:pt>
                <c:pt idx="4107">
                  <c:v>322.58277199999992</c:v>
                </c:pt>
                <c:pt idx="4108">
                  <c:v>322.20405699999992</c:v>
                </c:pt>
                <c:pt idx="4109">
                  <c:v>322.27980000000002</c:v>
                </c:pt>
                <c:pt idx="4110">
                  <c:v>321.74959899999999</c:v>
                </c:pt>
                <c:pt idx="4111">
                  <c:v>321.37088399999999</c:v>
                </c:pt>
                <c:pt idx="4112">
                  <c:v>321.44662699999992</c:v>
                </c:pt>
                <c:pt idx="4113">
                  <c:v>320.99216899999902</c:v>
                </c:pt>
                <c:pt idx="4114">
                  <c:v>320.91642599999898</c:v>
                </c:pt>
                <c:pt idx="4115">
                  <c:v>320.68919699999992</c:v>
                </c:pt>
                <c:pt idx="4116">
                  <c:v>320.61345399999999</c:v>
                </c:pt>
                <c:pt idx="4117">
                  <c:v>320.23473899999902</c:v>
                </c:pt>
                <c:pt idx="4118">
                  <c:v>320.23473899999902</c:v>
                </c:pt>
                <c:pt idx="4119">
                  <c:v>320.00751000000002</c:v>
                </c:pt>
                <c:pt idx="4120">
                  <c:v>320.00751000000002</c:v>
                </c:pt>
                <c:pt idx="4121">
                  <c:v>319.40156599999898</c:v>
                </c:pt>
                <c:pt idx="4122">
                  <c:v>319.40156599999898</c:v>
                </c:pt>
                <c:pt idx="4123">
                  <c:v>319.09859399999903</c:v>
                </c:pt>
                <c:pt idx="4124">
                  <c:v>318.56839300000001</c:v>
                </c:pt>
                <c:pt idx="4125">
                  <c:v>318.56839300000001</c:v>
                </c:pt>
                <c:pt idx="4126">
                  <c:v>318.644136</c:v>
                </c:pt>
                <c:pt idx="4127">
                  <c:v>318.265421</c:v>
                </c:pt>
                <c:pt idx="4128">
                  <c:v>317.81096300000002</c:v>
                </c:pt>
                <c:pt idx="4129">
                  <c:v>317.73522000000003</c:v>
                </c:pt>
                <c:pt idx="4130">
                  <c:v>317.73522000000003</c:v>
                </c:pt>
                <c:pt idx="4131">
                  <c:v>317.507992</c:v>
                </c:pt>
                <c:pt idx="4132">
                  <c:v>316.97779100000002</c:v>
                </c:pt>
                <c:pt idx="4133">
                  <c:v>316.90204799999992</c:v>
                </c:pt>
                <c:pt idx="4134">
                  <c:v>317.05353400000001</c:v>
                </c:pt>
                <c:pt idx="4135">
                  <c:v>316.371847</c:v>
                </c:pt>
                <c:pt idx="4136">
                  <c:v>316.06887499999999</c:v>
                </c:pt>
                <c:pt idx="4137">
                  <c:v>316.14461799999998</c:v>
                </c:pt>
                <c:pt idx="4138">
                  <c:v>316.06887499999999</c:v>
                </c:pt>
                <c:pt idx="4139">
                  <c:v>315.69015999999903</c:v>
                </c:pt>
                <c:pt idx="4140">
                  <c:v>315.46293100000003</c:v>
                </c:pt>
                <c:pt idx="4141">
                  <c:v>315.31144499999999</c:v>
                </c:pt>
                <c:pt idx="4142">
                  <c:v>315.23570199999921</c:v>
                </c:pt>
                <c:pt idx="4143">
                  <c:v>314.856987</c:v>
                </c:pt>
                <c:pt idx="4144">
                  <c:v>314.856987</c:v>
                </c:pt>
                <c:pt idx="4145">
                  <c:v>314.47827199999921</c:v>
                </c:pt>
                <c:pt idx="4146">
                  <c:v>314.02381400000002</c:v>
                </c:pt>
                <c:pt idx="4147">
                  <c:v>314.09955699999921</c:v>
                </c:pt>
                <c:pt idx="4148">
                  <c:v>314.02381400000002</c:v>
                </c:pt>
                <c:pt idx="4149">
                  <c:v>313.79658499999903</c:v>
                </c:pt>
                <c:pt idx="4150">
                  <c:v>313.342127</c:v>
                </c:pt>
                <c:pt idx="4151">
                  <c:v>313.342127</c:v>
                </c:pt>
                <c:pt idx="4152">
                  <c:v>313.26638400000002</c:v>
                </c:pt>
                <c:pt idx="4153">
                  <c:v>312.73618299999902</c:v>
                </c:pt>
                <c:pt idx="4154">
                  <c:v>312.43321099999912</c:v>
                </c:pt>
                <c:pt idx="4155">
                  <c:v>312.58469700000001</c:v>
                </c:pt>
                <c:pt idx="4156">
                  <c:v>312.43321099999912</c:v>
                </c:pt>
                <c:pt idx="4157">
                  <c:v>311.90300999999897</c:v>
                </c:pt>
                <c:pt idx="4158">
                  <c:v>311.60003899999992</c:v>
                </c:pt>
                <c:pt idx="4159">
                  <c:v>311.60003899999992</c:v>
                </c:pt>
                <c:pt idx="4160">
                  <c:v>311.60003899999992</c:v>
                </c:pt>
                <c:pt idx="4161">
                  <c:v>311.22132399999902</c:v>
                </c:pt>
                <c:pt idx="4162">
                  <c:v>310.76686599999999</c:v>
                </c:pt>
                <c:pt idx="4163">
                  <c:v>310.69112299999921</c:v>
                </c:pt>
                <c:pt idx="4164">
                  <c:v>310.84260899999998</c:v>
                </c:pt>
                <c:pt idx="4165">
                  <c:v>310.23666500000002</c:v>
                </c:pt>
                <c:pt idx="4166">
                  <c:v>310.00943599999999</c:v>
                </c:pt>
                <c:pt idx="4167">
                  <c:v>310.00943599999999</c:v>
                </c:pt>
                <c:pt idx="4168">
                  <c:v>309.63072099999999</c:v>
                </c:pt>
                <c:pt idx="4169">
                  <c:v>309.63072099999999</c:v>
                </c:pt>
                <c:pt idx="4170">
                  <c:v>309.17626300000001</c:v>
                </c:pt>
                <c:pt idx="4171">
                  <c:v>309.17626300000001</c:v>
                </c:pt>
                <c:pt idx="4172">
                  <c:v>308.79754799999961</c:v>
                </c:pt>
                <c:pt idx="4173">
                  <c:v>308.79754799999961</c:v>
                </c:pt>
                <c:pt idx="4174">
                  <c:v>308.57031899999902</c:v>
                </c:pt>
                <c:pt idx="4175">
                  <c:v>308.34309000000002</c:v>
                </c:pt>
                <c:pt idx="4176">
                  <c:v>307.96437500000002</c:v>
                </c:pt>
                <c:pt idx="4177">
                  <c:v>307.88863199999992</c:v>
                </c:pt>
                <c:pt idx="4178">
                  <c:v>307.66140300000001</c:v>
                </c:pt>
                <c:pt idx="4179">
                  <c:v>307.20694500000002</c:v>
                </c:pt>
                <c:pt idx="4180">
                  <c:v>307.05545899999993</c:v>
                </c:pt>
                <c:pt idx="4181">
                  <c:v>307.20694500000002</c:v>
                </c:pt>
                <c:pt idx="4182">
                  <c:v>306.82823000000002</c:v>
                </c:pt>
                <c:pt idx="4183">
                  <c:v>306.29802899999902</c:v>
                </c:pt>
                <c:pt idx="4184">
                  <c:v>306.29802899999902</c:v>
                </c:pt>
                <c:pt idx="4185">
                  <c:v>306.222286</c:v>
                </c:pt>
                <c:pt idx="4186">
                  <c:v>306.222286</c:v>
                </c:pt>
                <c:pt idx="4187">
                  <c:v>305.54059999999993</c:v>
                </c:pt>
                <c:pt idx="4188">
                  <c:v>305.46485699999999</c:v>
                </c:pt>
                <c:pt idx="4189">
                  <c:v>305.54059999999993</c:v>
                </c:pt>
                <c:pt idx="4190">
                  <c:v>305.16188499999998</c:v>
                </c:pt>
                <c:pt idx="4191">
                  <c:v>304.78316999999902</c:v>
                </c:pt>
                <c:pt idx="4192">
                  <c:v>304.63168400000001</c:v>
                </c:pt>
                <c:pt idx="4193">
                  <c:v>304.63168400000001</c:v>
                </c:pt>
                <c:pt idx="4194">
                  <c:v>304.17722600000002</c:v>
                </c:pt>
                <c:pt idx="4195">
                  <c:v>303.798510999999</c:v>
                </c:pt>
                <c:pt idx="4196">
                  <c:v>303.87425400000001</c:v>
                </c:pt>
                <c:pt idx="4197">
                  <c:v>303.87425400000001</c:v>
                </c:pt>
                <c:pt idx="4198">
                  <c:v>303.49553899999898</c:v>
                </c:pt>
                <c:pt idx="4199">
                  <c:v>303.49553899999898</c:v>
                </c:pt>
                <c:pt idx="4200">
                  <c:v>303.11682400000001</c:v>
                </c:pt>
                <c:pt idx="4201">
                  <c:v>303.11682400000001</c:v>
                </c:pt>
                <c:pt idx="4202">
                  <c:v>302.58662299999992</c:v>
                </c:pt>
                <c:pt idx="4203">
                  <c:v>302.66236600000002</c:v>
                </c:pt>
                <c:pt idx="4204">
                  <c:v>302.66236600000002</c:v>
                </c:pt>
                <c:pt idx="4205">
                  <c:v>302.28365100000002</c:v>
                </c:pt>
                <c:pt idx="4206">
                  <c:v>301.75344999999999</c:v>
                </c:pt>
                <c:pt idx="4207">
                  <c:v>301.82919299999992</c:v>
                </c:pt>
                <c:pt idx="4208">
                  <c:v>301.60196400000001</c:v>
                </c:pt>
                <c:pt idx="4209">
                  <c:v>301.37473499999999</c:v>
                </c:pt>
                <c:pt idx="4210">
                  <c:v>300.92027699999898</c:v>
                </c:pt>
                <c:pt idx="4211">
                  <c:v>300.92027699999898</c:v>
                </c:pt>
                <c:pt idx="4212">
                  <c:v>300.84453400000001</c:v>
                </c:pt>
                <c:pt idx="4213">
                  <c:v>300.23858999999902</c:v>
                </c:pt>
                <c:pt idx="4214">
                  <c:v>300.162847</c:v>
                </c:pt>
                <c:pt idx="4215">
                  <c:v>300.08710400000001</c:v>
                </c:pt>
                <c:pt idx="4216">
                  <c:v>299.78413199999898</c:v>
                </c:pt>
                <c:pt idx="4217">
                  <c:v>299.32967500000001</c:v>
                </c:pt>
                <c:pt idx="4218">
                  <c:v>299.40541799999897</c:v>
                </c:pt>
                <c:pt idx="4219">
                  <c:v>299.32967500000001</c:v>
                </c:pt>
                <c:pt idx="4220">
                  <c:v>299.02670299999897</c:v>
                </c:pt>
                <c:pt idx="4221">
                  <c:v>298.57224500000001</c:v>
                </c:pt>
                <c:pt idx="4222">
                  <c:v>298.647988</c:v>
                </c:pt>
                <c:pt idx="4223">
                  <c:v>298.496501999999</c:v>
                </c:pt>
                <c:pt idx="4224">
                  <c:v>297.89055799999898</c:v>
                </c:pt>
                <c:pt idx="4225">
                  <c:v>297.73907200000002</c:v>
                </c:pt>
                <c:pt idx="4226">
                  <c:v>297.73907200000002</c:v>
                </c:pt>
                <c:pt idx="4227">
                  <c:v>297.73907200000002</c:v>
                </c:pt>
                <c:pt idx="4228">
                  <c:v>297.13312799999898</c:v>
                </c:pt>
                <c:pt idx="4229">
                  <c:v>296.83015599999902</c:v>
                </c:pt>
                <c:pt idx="4230">
                  <c:v>296.83015599999902</c:v>
                </c:pt>
                <c:pt idx="4231">
                  <c:v>296.98164200000002</c:v>
                </c:pt>
                <c:pt idx="4232">
                  <c:v>296.45144099999999</c:v>
                </c:pt>
                <c:pt idx="4233">
                  <c:v>296.07272599999999</c:v>
                </c:pt>
                <c:pt idx="4234">
                  <c:v>295.99698299999898</c:v>
                </c:pt>
                <c:pt idx="4235">
                  <c:v>295.618268</c:v>
                </c:pt>
                <c:pt idx="4236">
                  <c:v>295.31529599999999</c:v>
                </c:pt>
                <c:pt idx="4237">
                  <c:v>295.23955299999898</c:v>
                </c:pt>
                <c:pt idx="4238">
                  <c:v>295.23955299999898</c:v>
                </c:pt>
                <c:pt idx="4239">
                  <c:v>294.860838</c:v>
                </c:pt>
                <c:pt idx="4240">
                  <c:v>294.55786599999999</c:v>
                </c:pt>
                <c:pt idx="4241">
                  <c:v>294.40638000000001</c:v>
                </c:pt>
                <c:pt idx="4242">
                  <c:v>294.48212299999898</c:v>
                </c:pt>
                <c:pt idx="4243">
                  <c:v>293.95192200000002</c:v>
                </c:pt>
                <c:pt idx="4244">
                  <c:v>293.57320800000002</c:v>
                </c:pt>
                <c:pt idx="4245">
                  <c:v>293.64895100000001</c:v>
                </c:pt>
                <c:pt idx="4246">
                  <c:v>293.19449300000002</c:v>
                </c:pt>
                <c:pt idx="4247">
                  <c:v>292.967264</c:v>
                </c:pt>
                <c:pt idx="4248">
                  <c:v>292.81577800000002</c:v>
                </c:pt>
                <c:pt idx="4249">
                  <c:v>292.81577800000002</c:v>
                </c:pt>
                <c:pt idx="4250">
                  <c:v>292.28557699999902</c:v>
                </c:pt>
                <c:pt idx="4251">
                  <c:v>292.209834</c:v>
                </c:pt>
                <c:pt idx="4252">
                  <c:v>291.98260499999992</c:v>
                </c:pt>
                <c:pt idx="4253">
                  <c:v>291.98260499999992</c:v>
                </c:pt>
                <c:pt idx="4254">
                  <c:v>291.60388999999998</c:v>
                </c:pt>
                <c:pt idx="4255">
                  <c:v>291.60388999999998</c:v>
                </c:pt>
                <c:pt idx="4256">
                  <c:v>291.30091800000002</c:v>
                </c:pt>
                <c:pt idx="4257">
                  <c:v>291.073689</c:v>
                </c:pt>
                <c:pt idx="4258">
                  <c:v>290.77071699999902</c:v>
                </c:pt>
                <c:pt idx="4259">
                  <c:v>290.694974</c:v>
                </c:pt>
                <c:pt idx="4260">
                  <c:v>290.31625899999898</c:v>
                </c:pt>
                <c:pt idx="4261">
                  <c:v>289.93754399999898</c:v>
                </c:pt>
                <c:pt idx="4262">
                  <c:v>289.86180100000001</c:v>
                </c:pt>
                <c:pt idx="4263">
                  <c:v>289.93754399999898</c:v>
                </c:pt>
                <c:pt idx="4264">
                  <c:v>289.78605799999912</c:v>
                </c:pt>
                <c:pt idx="4265">
                  <c:v>289.10437100000001</c:v>
                </c:pt>
                <c:pt idx="4266">
                  <c:v>289.18011399999921</c:v>
                </c:pt>
                <c:pt idx="4267">
                  <c:v>289.10437100000001</c:v>
                </c:pt>
                <c:pt idx="4268">
                  <c:v>288.80139899999921</c:v>
                </c:pt>
                <c:pt idx="4269">
                  <c:v>288.422684</c:v>
                </c:pt>
                <c:pt idx="4270">
                  <c:v>288.34694100000002</c:v>
                </c:pt>
                <c:pt idx="4271">
                  <c:v>288.422684</c:v>
                </c:pt>
                <c:pt idx="4272">
                  <c:v>288.043969</c:v>
                </c:pt>
                <c:pt idx="4273">
                  <c:v>288.34694100000002</c:v>
                </c:pt>
                <c:pt idx="4274">
                  <c:v>288.34694100000002</c:v>
                </c:pt>
                <c:pt idx="4275">
                  <c:v>288.422684</c:v>
                </c:pt>
                <c:pt idx="4276">
                  <c:v>288.64991300000008</c:v>
                </c:pt>
                <c:pt idx="4277">
                  <c:v>290.39200199999999</c:v>
                </c:pt>
                <c:pt idx="4278">
                  <c:v>290.46774499999992</c:v>
                </c:pt>
                <c:pt idx="4279">
                  <c:v>290.92220300000002</c:v>
                </c:pt>
                <c:pt idx="4280">
                  <c:v>292.13409100000001</c:v>
                </c:pt>
                <c:pt idx="4281">
                  <c:v>292.81577800000002</c:v>
                </c:pt>
                <c:pt idx="4282">
                  <c:v>293.04300699999999</c:v>
                </c:pt>
                <c:pt idx="4283">
                  <c:v>293.19449300000002</c:v>
                </c:pt>
                <c:pt idx="4284">
                  <c:v>294.78509500000001</c:v>
                </c:pt>
                <c:pt idx="4285">
                  <c:v>294.93658099999902</c:v>
                </c:pt>
                <c:pt idx="4286">
                  <c:v>295.16381000000001</c:v>
                </c:pt>
                <c:pt idx="4287">
                  <c:v>295.76975399999992</c:v>
                </c:pt>
                <c:pt idx="4288">
                  <c:v>297.20887099999999</c:v>
                </c:pt>
                <c:pt idx="4289">
                  <c:v>297.36035700000002</c:v>
                </c:pt>
                <c:pt idx="4290">
                  <c:v>297.81481500000001</c:v>
                </c:pt>
                <c:pt idx="4291">
                  <c:v>298.87521700000002</c:v>
                </c:pt>
                <c:pt idx="4292">
                  <c:v>299.40541799999897</c:v>
                </c:pt>
                <c:pt idx="4293">
                  <c:v>299.70838900000001</c:v>
                </c:pt>
                <c:pt idx="4294">
                  <c:v>299.93561799999901</c:v>
                </c:pt>
                <c:pt idx="4295">
                  <c:v>301.37473499999999</c:v>
                </c:pt>
                <c:pt idx="4296">
                  <c:v>301.82919299999992</c:v>
                </c:pt>
                <c:pt idx="4297">
                  <c:v>302.056422</c:v>
                </c:pt>
                <c:pt idx="4298">
                  <c:v>302.28365100000002</c:v>
                </c:pt>
                <c:pt idx="4299">
                  <c:v>303.64702499999999</c:v>
                </c:pt>
                <c:pt idx="4300">
                  <c:v>303.949997</c:v>
                </c:pt>
                <c:pt idx="4301">
                  <c:v>304.25296900000001</c:v>
                </c:pt>
                <c:pt idx="4302">
                  <c:v>305.54059999999993</c:v>
                </c:pt>
                <c:pt idx="4303">
                  <c:v>305.76782800000001</c:v>
                </c:pt>
                <c:pt idx="4304">
                  <c:v>306.29802899999902</c:v>
                </c:pt>
                <c:pt idx="4305">
                  <c:v>306.75248699999997</c:v>
                </c:pt>
                <c:pt idx="4306">
                  <c:v>308.115861</c:v>
                </c:pt>
                <c:pt idx="4307">
                  <c:v>308.41883299999961</c:v>
                </c:pt>
                <c:pt idx="4308">
                  <c:v>308.57031899999902</c:v>
                </c:pt>
                <c:pt idx="4309">
                  <c:v>309.10052000000002</c:v>
                </c:pt>
                <c:pt idx="4310">
                  <c:v>310.312408</c:v>
                </c:pt>
                <c:pt idx="4311">
                  <c:v>310.76686599999999</c:v>
                </c:pt>
                <c:pt idx="4312">
                  <c:v>310.99409500000002</c:v>
                </c:pt>
                <c:pt idx="4313">
                  <c:v>312.58469700000001</c:v>
                </c:pt>
                <c:pt idx="4314">
                  <c:v>312.66043999999999</c:v>
                </c:pt>
                <c:pt idx="4315">
                  <c:v>312.96341199999961</c:v>
                </c:pt>
                <c:pt idx="4316">
                  <c:v>313.26638400000002</c:v>
                </c:pt>
                <c:pt idx="4317">
                  <c:v>314.70550100000003</c:v>
                </c:pt>
                <c:pt idx="4318">
                  <c:v>315.00847299999992</c:v>
                </c:pt>
                <c:pt idx="4319">
                  <c:v>315.38718799999992</c:v>
                </c:pt>
                <c:pt idx="4320">
                  <c:v>315.69015999999903</c:v>
                </c:pt>
                <c:pt idx="4321">
                  <c:v>316.97779100000002</c:v>
                </c:pt>
                <c:pt idx="4322">
                  <c:v>317.35650600000002</c:v>
                </c:pt>
                <c:pt idx="4323">
                  <c:v>317.81096300000002</c:v>
                </c:pt>
                <c:pt idx="4324">
                  <c:v>318.94710800000001</c:v>
                </c:pt>
                <c:pt idx="4325">
                  <c:v>319.25008000000008</c:v>
                </c:pt>
                <c:pt idx="4326">
                  <c:v>319.55305199999992</c:v>
                </c:pt>
                <c:pt idx="4327">
                  <c:v>320.31048199999998</c:v>
                </c:pt>
                <c:pt idx="4328">
                  <c:v>321.37088399999999</c:v>
                </c:pt>
                <c:pt idx="4329">
                  <c:v>321.52237000000002</c:v>
                </c:pt>
                <c:pt idx="4330">
                  <c:v>321.90108500000002</c:v>
                </c:pt>
                <c:pt idx="4331">
                  <c:v>322.27980000000002</c:v>
                </c:pt>
                <c:pt idx="4332">
                  <c:v>323.567431</c:v>
                </c:pt>
                <c:pt idx="4333">
                  <c:v>323.87040200000001</c:v>
                </c:pt>
                <c:pt idx="4334">
                  <c:v>324.17337400000002</c:v>
                </c:pt>
                <c:pt idx="4335">
                  <c:v>325.46100499999898</c:v>
                </c:pt>
                <c:pt idx="4336">
                  <c:v>325.99120599999901</c:v>
                </c:pt>
                <c:pt idx="4337">
                  <c:v>326.06694900000002</c:v>
                </c:pt>
                <c:pt idx="4338">
                  <c:v>326.44566400000002</c:v>
                </c:pt>
                <c:pt idx="4339">
                  <c:v>327.65755200000001</c:v>
                </c:pt>
                <c:pt idx="4340">
                  <c:v>328.03626700000001</c:v>
                </c:pt>
                <c:pt idx="4341">
                  <c:v>328.41498200000001</c:v>
                </c:pt>
                <c:pt idx="4342">
                  <c:v>328.64221099999997</c:v>
                </c:pt>
                <c:pt idx="4343">
                  <c:v>329.77835499999901</c:v>
                </c:pt>
                <c:pt idx="4344">
                  <c:v>330.15706999999998</c:v>
                </c:pt>
                <c:pt idx="4345">
                  <c:v>330.53578499999992</c:v>
                </c:pt>
                <c:pt idx="4346">
                  <c:v>331.89915899999897</c:v>
                </c:pt>
                <c:pt idx="4347">
                  <c:v>332.05064499999997</c:v>
                </c:pt>
                <c:pt idx="4348">
                  <c:v>332.58084600000001</c:v>
                </c:pt>
                <c:pt idx="4349">
                  <c:v>332.80807499999992</c:v>
                </c:pt>
                <c:pt idx="4350">
                  <c:v>334.09570600000001</c:v>
                </c:pt>
                <c:pt idx="4351">
                  <c:v>334.32293499999992</c:v>
                </c:pt>
                <c:pt idx="4352">
                  <c:v>334.77739300000002</c:v>
                </c:pt>
                <c:pt idx="4353">
                  <c:v>335.08036499999992</c:v>
                </c:pt>
                <c:pt idx="4354">
                  <c:v>336.44373799999897</c:v>
                </c:pt>
                <c:pt idx="4355">
                  <c:v>336.822453</c:v>
                </c:pt>
                <c:pt idx="4356">
                  <c:v>337.04968200000002</c:v>
                </c:pt>
                <c:pt idx="4357">
                  <c:v>338.48879899999901</c:v>
                </c:pt>
                <c:pt idx="4358">
                  <c:v>338.79177099999902</c:v>
                </c:pt>
                <c:pt idx="4359">
                  <c:v>339.09474299999999</c:v>
                </c:pt>
                <c:pt idx="4360">
                  <c:v>339.39771499999961</c:v>
                </c:pt>
                <c:pt idx="4361">
                  <c:v>340.60960299999999</c:v>
                </c:pt>
                <c:pt idx="4362">
                  <c:v>340.9883179999988</c:v>
                </c:pt>
                <c:pt idx="4363">
                  <c:v>341.36703299999999</c:v>
                </c:pt>
                <c:pt idx="4364">
                  <c:v>341.59426200000001</c:v>
                </c:pt>
                <c:pt idx="4365">
                  <c:v>343.03337799999912</c:v>
                </c:pt>
                <c:pt idx="4366">
                  <c:v>343.33634999999902</c:v>
                </c:pt>
                <c:pt idx="4367">
                  <c:v>343.63932199999999</c:v>
                </c:pt>
                <c:pt idx="4368">
                  <c:v>344.85120999999992</c:v>
                </c:pt>
                <c:pt idx="4369">
                  <c:v>345.07843899999921</c:v>
                </c:pt>
                <c:pt idx="4370">
                  <c:v>345.38141100000001</c:v>
                </c:pt>
                <c:pt idx="4371">
                  <c:v>345.91161199999902</c:v>
                </c:pt>
                <c:pt idx="4372">
                  <c:v>347.19924300000002</c:v>
                </c:pt>
                <c:pt idx="4373">
                  <c:v>347.80518599999999</c:v>
                </c:pt>
                <c:pt idx="4374">
                  <c:v>347.88092899999992</c:v>
                </c:pt>
                <c:pt idx="4375">
                  <c:v>348.18390099999999</c:v>
                </c:pt>
                <c:pt idx="4376">
                  <c:v>349.471531999999</c:v>
                </c:pt>
                <c:pt idx="4377">
                  <c:v>349.85024700000002</c:v>
                </c:pt>
                <c:pt idx="4378">
                  <c:v>350.22896200000002</c:v>
                </c:pt>
                <c:pt idx="4379">
                  <c:v>351.44085000000001</c:v>
                </c:pt>
                <c:pt idx="4380">
                  <c:v>351.89530799999898</c:v>
                </c:pt>
                <c:pt idx="4381">
                  <c:v>352.19828000000001</c:v>
                </c:pt>
                <c:pt idx="4382">
                  <c:v>352.42550899999901</c:v>
                </c:pt>
                <c:pt idx="4383">
                  <c:v>353.788882</c:v>
                </c:pt>
                <c:pt idx="4384">
                  <c:v>354.016110999999</c:v>
                </c:pt>
                <c:pt idx="4385">
                  <c:v>354.24333999999902</c:v>
                </c:pt>
                <c:pt idx="4386">
                  <c:v>355.75819999999902</c:v>
                </c:pt>
                <c:pt idx="4387">
                  <c:v>356.13691499999902</c:v>
                </c:pt>
                <c:pt idx="4388">
                  <c:v>356.36414400000001</c:v>
                </c:pt>
                <c:pt idx="4389">
                  <c:v>356.66711600000002</c:v>
                </c:pt>
                <c:pt idx="4390">
                  <c:v>358.03048999999999</c:v>
                </c:pt>
                <c:pt idx="4391">
                  <c:v>358.25771900000001</c:v>
                </c:pt>
                <c:pt idx="4392">
                  <c:v>358.56069100000002</c:v>
                </c:pt>
                <c:pt idx="4393">
                  <c:v>358.86366299999997</c:v>
                </c:pt>
                <c:pt idx="4394">
                  <c:v>360.07555000000002</c:v>
                </c:pt>
                <c:pt idx="4395">
                  <c:v>360.53000800000001</c:v>
                </c:pt>
                <c:pt idx="4396">
                  <c:v>360.68149399999999</c:v>
                </c:pt>
                <c:pt idx="4397">
                  <c:v>362.120611</c:v>
                </c:pt>
                <c:pt idx="4398">
                  <c:v>362.49932599999897</c:v>
                </c:pt>
                <c:pt idx="4399">
                  <c:v>362.726554999999</c:v>
                </c:pt>
                <c:pt idx="4400">
                  <c:v>363.18101300000001</c:v>
                </c:pt>
                <c:pt idx="4401">
                  <c:v>364.39290099999999</c:v>
                </c:pt>
                <c:pt idx="4402">
                  <c:v>364.62013000000002</c:v>
                </c:pt>
                <c:pt idx="4403">
                  <c:v>365.07458800000001</c:v>
                </c:pt>
                <c:pt idx="4404">
                  <c:v>365.45330299999961</c:v>
                </c:pt>
                <c:pt idx="4405">
                  <c:v>366.81667599999992</c:v>
                </c:pt>
                <c:pt idx="4406">
                  <c:v>367.043905</c:v>
                </c:pt>
                <c:pt idx="4407">
                  <c:v>367.49836299999902</c:v>
                </c:pt>
                <c:pt idx="4408">
                  <c:v>368.71025100000003</c:v>
                </c:pt>
                <c:pt idx="4409">
                  <c:v>369.08896600000003</c:v>
                </c:pt>
                <c:pt idx="4410">
                  <c:v>369.31619499999903</c:v>
                </c:pt>
                <c:pt idx="4411">
                  <c:v>369.619167</c:v>
                </c:pt>
                <c:pt idx="4412">
                  <c:v>370.90679799999901</c:v>
                </c:pt>
                <c:pt idx="4413">
                  <c:v>371.36125600000003</c:v>
                </c:pt>
                <c:pt idx="4414">
                  <c:v>371.66422699999998</c:v>
                </c:pt>
                <c:pt idx="4415">
                  <c:v>371.96719899999903</c:v>
                </c:pt>
                <c:pt idx="4416">
                  <c:v>373.48205899999903</c:v>
                </c:pt>
                <c:pt idx="4417">
                  <c:v>373.63354500000003</c:v>
                </c:pt>
                <c:pt idx="4418">
                  <c:v>374.01226000000008</c:v>
                </c:pt>
                <c:pt idx="4419">
                  <c:v>375.45137699999901</c:v>
                </c:pt>
                <c:pt idx="4420">
                  <c:v>375.75434899999999</c:v>
                </c:pt>
                <c:pt idx="4421">
                  <c:v>376.057321</c:v>
                </c:pt>
                <c:pt idx="4422">
                  <c:v>376.36029300000001</c:v>
                </c:pt>
                <c:pt idx="4423">
                  <c:v>377.57218</c:v>
                </c:pt>
                <c:pt idx="4424">
                  <c:v>377.950895</c:v>
                </c:pt>
                <c:pt idx="4425">
                  <c:v>378.32961</c:v>
                </c:pt>
                <c:pt idx="4426">
                  <c:v>378.55683900000002</c:v>
                </c:pt>
                <c:pt idx="4427">
                  <c:v>380.07169900000002</c:v>
                </c:pt>
                <c:pt idx="4428">
                  <c:v>380.37467099999998</c:v>
                </c:pt>
                <c:pt idx="4429">
                  <c:v>380.75338599999992</c:v>
                </c:pt>
                <c:pt idx="4430">
                  <c:v>381.88953099999992</c:v>
                </c:pt>
                <c:pt idx="4431">
                  <c:v>382.26824599999992</c:v>
                </c:pt>
                <c:pt idx="4432">
                  <c:v>382.64696099999998</c:v>
                </c:pt>
                <c:pt idx="4433">
                  <c:v>382.87419</c:v>
                </c:pt>
                <c:pt idx="4434">
                  <c:v>384.16181999999992</c:v>
                </c:pt>
                <c:pt idx="4435">
                  <c:v>384.389049</c:v>
                </c:pt>
                <c:pt idx="4436">
                  <c:v>384.84350699999999</c:v>
                </c:pt>
                <c:pt idx="4437">
                  <c:v>385.37370800000002</c:v>
                </c:pt>
                <c:pt idx="4438">
                  <c:v>386.50985300000002</c:v>
                </c:pt>
                <c:pt idx="4439">
                  <c:v>386.66133899999897</c:v>
                </c:pt>
                <c:pt idx="4440">
                  <c:v>387.11579699999999</c:v>
                </c:pt>
                <c:pt idx="4441">
                  <c:v>388.47917100000001</c:v>
                </c:pt>
                <c:pt idx="4442">
                  <c:v>388.70639999999901</c:v>
                </c:pt>
                <c:pt idx="4443">
                  <c:v>389.08511499999901</c:v>
                </c:pt>
                <c:pt idx="4444">
                  <c:v>389.38808699999993</c:v>
                </c:pt>
                <c:pt idx="4445">
                  <c:v>390.59997399999992</c:v>
                </c:pt>
                <c:pt idx="4446">
                  <c:v>391.05443200000002</c:v>
                </c:pt>
                <c:pt idx="4447">
                  <c:v>391.50889000000001</c:v>
                </c:pt>
                <c:pt idx="4448">
                  <c:v>391.66037599999999</c:v>
                </c:pt>
                <c:pt idx="4449">
                  <c:v>392.94800700000002</c:v>
                </c:pt>
                <c:pt idx="4450">
                  <c:v>393.099493</c:v>
                </c:pt>
                <c:pt idx="4451">
                  <c:v>393.55395099999993</c:v>
                </c:pt>
                <c:pt idx="4452">
                  <c:v>395.06881099999993</c:v>
                </c:pt>
                <c:pt idx="4453">
                  <c:v>395.29603999999898</c:v>
                </c:pt>
                <c:pt idx="4454">
                  <c:v>395.67475400000001</c:v>
                </c:pt>
                <c:pt idx="4455">
                  <c:v>395.90198299999992</c:v>
                </c:pt>
                <c:pt idx="4456">
                  <c:v>397.34109999999993</c:v>
                </c:pt>
                <c:pt idx="4457">
                  <c:v>397.56832899999961</c:v>
                </c:pt>
                <c:pt idx="4458">
                  <c:v>397.87130100000002</c:v>
                </c:pt>
                <c:pt idx="4459">
                  <c:v>398.25001600000002</c:v>
                </c:pt>
                <c:pt idx="4460">
                  <c:v>399.61338999999992</c:v>
                </c:pt>
                <c:pt idx="4461">
                  <c:v>400.06784800000008</c:v>
                </c:pt>
                <c:pt idx="4462">
                  <c:v>400.44656300000003</c:v>
                </c:pt>
                <c:pt idx="4463">
                  <c:v>401.73419299999921</c:v>
                </c:pt>
                <c:pt idx="4464">
                  <c:v>402.112908</c:v>
                </c:pt>
                <c:pt idx="4465">
                  <c:v>402.49162299999921</c:v>
                </c:pt>
                <c:pt idx="4466">
                  <c:v>402.79459500000002</c:v>
                </c:pt>
                <c:pt idx="4467">
                  <c:v>404.15796899999998</c:v>
                </c:pt>
                <c:pt idx="4468">
                  <c:v>404.53668399999992</c:v>
                </c:pt>
                <c:pt idx="4469">
                  <c:v>404.91539899999901</c:v>
                </c:pt>
                <c:pt idx="4470">
                  <c:v>405.29411399999901</c:v>
                </c:pt>
                <c:pt idx="4471">
                  <c:v>406.58174500000001</c:v>
                </c:pt>
                <c:pt idx="4472">
                  <c:v>406.88471700000002</c:v>
                </c:pt>
                <c:pt idx="4473">
                  <c:v>407.11194599999999</c:v>
                </c:pt>
                <c:pt idx="4474">
                  <c:v>408.70254799999992</c:v>
                </c:pt>
                <c:pt idx="4475">
                  <c:v>408.77829100000002</c:v>
                </c:pt>
                <c:pt idx="4476">
                  <c:v>409.308492</c:v>
                </c:pt>
                <c:pt idx="4477">
                  <c:v>409.53572100000002</c:v>
                </c:pt>
                <c:pt idx="4478">
                  <c:v>410.97483799999992</c:v>
                </c:pt>
                <c:pt idx="4479">
                  <c:v>411.12632400000001</c:v>
                </c:pt>
                <c:pt idx="4480">
                  <c:v>411.65652499999999</c:v>
                </c:pt>
                <c:pt idx="4481">
                  <c:v>411.959497</c:v>
                </c:pt>
                <c:pt idx="4482">
                  <c:v>413.17138499999999</c:v>
                </c:pt>
                <c:pt idx="4483">
                  <c:v>413.55009899999999</c:v>
                </c:pt>
                <c:pt idx="4484">
                  <c:v>413.92881399999902</c:v>
                </c:pt>
                <c:pt idx="4485">
                  <c:v>415.29218800000001</c:v>
                </c:pt>
                <c:pt idx="4486">
                  <c:v>415.59516000000002</c:v>
                </c:pt>
                <c:pt idx="4487">
                  <c:v>415.59516000000002</c:v>
                </c:pt>
                <c:pt idx="4488">
                  <c:v>416.125361</c:v>
                </c:pt>
                <c:pt idx="4489">
                  <c:v>417.488734999999</c:v>
                </c:pt>
                <c:pt idx="4490">
                  <c:v>417.94319300000001</c:v>
                </c:pt>
                <c:pt idx="4491">
                  <c:v>418.09467899999999</c:v>
                </c:pt>
                <c:pt idx="4492">
                  <c:v>418.47339399999902</c:v>
                </c:pt>
                <c:pt idx="4493">
                  <c:v>419.83676700000001</c:v>
                </c:pt>
                <c:pt idx="4494">
                  <c:v>420.13973900000002</c:v>
                </c:pt>
                <c:pt idx="4495">
                  <c:v>420.36696799999999</c:v>
                </c:pt>
                <c:pt idx="4496">
                  <c:v>421.73034200000001</c:v>
                </c:pt>
                <c:pt idx="4497">
                  <c:v>421.88182799999993</c:v>
                </c:pt>
                <c:pt idx="4498">
                  <c:v>422.1848</c:v>
                </c:pt>
                <c:pt idx="4499">
                  <c:v>422.56351499999897</c:v>
                </c:pt>
                <c:pt idx="4500">
                  <c:v>423.85114600000003</c:v>
                </c:pt>
                <c:pt idx="4501">
                  <c:v>424.22986100000008</c:v>
                </c:pt>
                <c:pt idx="4502">
                  <c:v>424.60857600000003</c:v>
                </c:pt>
                <c:pt idx="4503">
                  <c:v>424.760062</c:v>
                </c:pt>
                <c:pt idx="4504">
                  <c:v>426.27492100000001</c:v>
                </c:pt>
                <c:pt idx="4505">
                  <c:v>426.50214999999992</c:v>
                </c:pt>
                <c:pt idx="4506">
                  <c:v>426.80512199999993</c:v>
                </c:pt>
                <c:pt idx="4507">
                  <c:v>428.09275300000002</c:v>
                </c:pt>
                <c:pt idx="4508">
                  <c:v>428.547211</c:v>
                </c:pt>
                <c:pt idx="4509">
                  <c:v>428.85018300000002</c:v>
                </c:pt>
                <c:pt idx="4510">
                  <c:v>429.22889800000002</c:v>
                </c:pt>
                <c:pt idx="4511">
                  <c:v>430.51652899999903</c:v>
                </c:pt>
                <c:pt idx="4512">
                  <c:v>430.97098699999992</c:v>
                </c:pt>
                <c:pt idx="4513">
                  <c:v>431.34970199999998</c:v>
                </c:pt>
                <c:pt idx="4514">
                  <c:v>431.57692999999921</c:v>
                </c:pt>
                <c:pt idx="4515">
                  <c:v>432.86456099999998</c:v>
                </c:pt>
                <c:pt idx="4516">
                  <c:v>433.24327599999992</c:v>
                </c:pt>
                <c:pt idx="4517">
                  <c:v>433.62199099999992</c:v>
                </c:pt>
                <c:pt idx="4518">
                  <c:v>433.92496299999999</c:v>
                </c:pt>
                <c:pt idx="4519">
                  <c:v>435.21259400000002</c:v>
                </c:pt>
                <c:pt idx="4520">
                  <c:v>435.591308999999</c:v>
                </c:pt>
                <c:pt idx="4521">
                  <c:v>436.04576700000001</c:v>
                </c:pt>
                <c:pt idx="4522">
                  <c:v>437.48488300000002</c:v>
                </c:pt>
                <c:pt idx="4523">
                  <c:v>437.63636899999898</c:v>
                </c:pt>
                <c:pt idx="4524">
                  <c:v>438.09082699999999</c:v>
                </c:pt>
                <c:pt idx="4525">
                  <c:v>438.31805600000001</c:v>
                </c:pt>
                <c:pt idx="4526">
                  <c:v>439.75717300000002</c:v>
                </c:pt>
                <c:pt idx="4527">
                  <c:v>439.83291600000001</c:v>
                </c:pt>
                <c:pt idx="4528">
                  <c:v>440.28737399999898</c:v>
                </c:pt>
                <c:pt idx="4529">
                  <c:v>440.666089</c:v>
                </c:pt>
                <c:pt idx="4530">
                  <c:v>442.180949</c:v>
                </c:pt>
                <c:pt idx="4531">
                  <c:v>442.180949</c:v>
                </c:pt>
                <c:pt idx="4532">
                  <c:v>442.71114999999901</c:v>
                </c:pt>
                <c:pt idx="4533">
                  <c:v>443.923036999999</c:v>
                </c:pt>
                <c:pt idx="4534">
                  <c:v>444.37749500000001</c:v>
                </c:pt>
                <c:pt idx="4535">
                  <c:v>444.60472399999998</c:v>
                </c:pt>
                <c:pt idx="4536">
                  <c:v>445.05918200000002</c:v>
                </c:pt>
                <c:pt idx="4537">
                  <c:v>446.19532700000002</c:v>
                </c:pt>
                <c:pt idx="4538">
                  <c:v>446.64978500000001</c:v>
                </c:pt>
                <c:pt idx="4539">
                  <c:v>446.87701399999992</c:v>
                </c:pt>
                <c:pt idx="4540">
                  <c:v>447.104243</c:v>
                </c:pt>
                <c:pt idx="4541">
                  <c:v>448.39187399999992</c:v>
                </c:pt>
                <c:pt idx="4542">
                  <c:v>448.84633200000002</c:v>
                </c:pt>
                <c:pt idx="4543">
                  <c:v>449.14930399999997</c:v>
                </c:pt>
                <c:pt idx="4544">
                  <c:v>450.36119100000002</c:v>
                </c:pt>
                <c:pt idx="4545">
                  <c:v>450.58841999999902</c:v>
                </c:pt>
                <c:pt idx="4546">
                  <c:v>451.11862100000002</c:v>
                </c:pt>
                <c:pt idx="4547">
                  <c:v>451.19436400000001</c:v>
                </c:pt>
                <c:pt idx="4548">
                  <c:v>452.63348100000002</c:v>
                </c:pt>
                <c:pt idx="4549">
                  <c:v>453.01219600000002</c:v>
                </c:pt>
                <c:pt idx="4550">
                  <c:v>453.23942499999993</c:v>
                </c:pt>
                <c:pt idx="4551">
                  <c:v>453.69388300000008</c:v>
                </c:pt>
                <c:pt idx="4552">
                  <c:v>454.75428499999998</c:v>
                </c:pt>
                <c:pt idx="4553">
                  <c:v>455.28448600000002</c:v>
                </c:pt>
                <c:pt idx="4554">
                  <c:v>455.58745699999992</c:v>
                </c:pt>
                <c:pt idx="4555">
                  <c:v>456.87508800000001</c:v>
                </c:pt>
                <c:pt idx="4556">
                  <c:v>457.32954599999999</c:v>
                </c:pt>
                <c:pt idx="4557">
                  <c:v>457.78400399999992</c:v>
                </c:pt>
                <c:pt idx="4558">
                  <c:v>457.78400399999992</c:v>
                </c:pt>
                <c:pt idx="4559">
                  <c:v>459.22312099999903</c:v>
                </c:pt>
                <c:pt idx="4560">
                  <c:v>459.52609299999921</c:v>
                </c:pt>
                <c:pt idx="4561">
                  <c:v>459.904808</c:v>
                </c:pt>
                <c:pt idx="4562">
                  <c:v>460.13203700000003</c:v>
                </c:pt>
                <c:pt idx="4563">
                  <c:v>461.34392500000001</c:v>
                </c:pt>
                <c:pt idx="4564">
                  <c:v>461.79838199999921</c:v>
                </c:pt>
                <c:pt idx="4565">
                  <c:v>462.25283999999999</c:v>
                </c:pt>
                <c:pt idx="4566">
                  <c:v>463.69195699999898</c:v>
                </c:pt>
                <c:pt idx="4567">
                  <c:v>463.99492900000001</c:v>
                </c:pt>
                <c:pt idx="4568">
                  <c:v>464.29790100000002</c:v>
                </c:pt>
                <c:pt idx="4569">
                  <c:v>464.52512999999902</c:v>
                </c:pt>
                <c:pt idx="4570">
                  <c:v>465.964247</c:v>
                </c:pt>
                <c:pt idx="4571">
                  <c:v>466.26721900000001</c:v>
                </c:pt>
                <c:pt idx="4572">
                  <c:v>466.49444799999992</c:v>
                </c:pt>
                <c:pt idx="4573">
                  <c:v>467.100392</c:v>
                </c:pt>
                <c:pt idx="4574">
                  <c:v>468.38802199999992</c:v>
                </c:pt>
                <c:pt idx="4575">
                  <c:v>468.615251</c:v>
                </c:pt>
                <c:pt idx="4576">
                  <c:v>468.99396599999898</c:v>
                </c:pt>
                <c:pt idx="4577">
                  <c:v>470.20585399999999</c:v>
                </c:pt>
                <c:pt idx="4578">
                  <c:v>470.58456899999999</c:v>
                </c:pt>
                <c:pt idx="4579">
                  <c:v>470.736054999999</c:v>
                </c:pt>
                <c:pt idx="4580">
                  <c:v>471.19051300000001</c:v>
                </c:pt>
                <c:pt idx="4581">
                  <c:v>472.47814399999902</c:v>
                </c:pt>
                <c:pt idx="4582">
                  <c:v>472.85685899999999</c:v>
                </c:pt>
                <c:pt idx="4583">
                  <c:v>473.23557399999902</c:v>
                </c:pt>
                <c:pt idx="4584">
                  <c:v>473.76577400000002</c:v>
                </c:pt>
                <c:pt idx="4585">
                  <c:v>474.901918999999</c:v>
                </c:pt>
                <c:pt idx="4586">
                  <c:v>475.20489099999998</c:v>
                </c:pt>
                <c:pt idx="4587">
                  <c:v>475.35637700000001</c:v>
                </c:pt>
                <c:pt idx="4588">
                  <c:v>476.49252200000001</c:v>
                </c:pt>
                <c:pt idx="4589">
                  <c:v>476.94698</c:v>
                </c:pt>
                <c:pt idx="4590">
                  <c:v>477.325695</c:v>
                </c:pt>
                <c:pt idx="4591">
                  <c:v>477.62866700000001</c:v>
                </c:pt>
                <c:pt idx="4592">
                  <c:v>478.84055499999999</c:v>
                </c:pt>
                <c:pt idx="4593">
                  <c:v>479.21926999999999</c:v>
                </c:pt>
                <c:pt idx="4594">
                  <c:v>479.67372699999999</c:v>
                </c:pt>
                <c:pt idx="4595">
                  <c:v>479.90095600000001</c:v>
                </c:pt>
                <c:pt idx="4596">
                  <c:v>481.18858699999993</c:v>
                </c:pt>
                <c:pt idx="4597">
                  <c:v>481.41581599999961</c:v>
                </c:pt>
                <c:pt idx="4598">
                  <c:v>481.87027399999999</c:v>
                </c:pt>
                <c:pt idx="4599">
                  <c:v>483.15790500000008</c:v>
                </c:pt>
                <c:pt idx="4600">
                  <c:v>483.53662000000003</c:v>
                </c:pt>
                <c:pt idx="4601">
                  <c:v>483.91533499999912</c:v>
                </c:pt>
                <c:pt idx="4602">
                  <c:v>484.066821</c:v>
                </c:pt>
                <c:pt idx="4603">
                  <c:v>485.202966</c:v>
                </c:pt>
                <c:pt idx="4604">
                  <c:v>485.50593700000002</c:v>
                </c:pt>
                <c:pt idx="4605">
                  <c:v>485.88465200000002</c:v>
                </c:pt>
                <c:pt idx="4606">
                  <c:v>486.26336700000002</c:v>
                </c:pt>
                <c:pt idx="4607">
                  <c:v>487.39951200000002</c:v>
                </c:pt>
                <c:pt idx="4608">
                  <c:v>487.77822700000002</c:v>
                </c:pt>
                <c:pt idx="4609">
                  <c:v>488.232685</c:v>
                </c:pt>
                <c:pt idx="4610">
                  <c:v>489.44457299999999</c:v>
                </c:pt>
                <c:pt idx="4611">
                  <c:v>489.89903099999992</c:v>
                </c:pt>
                <c:pt idx="4612">
                  <c:v>490.05051700000001</c:v>
                </c:pt>
                <c:pt idx="4613">
                  <c:v>490.42923200000001</c:v>
                </c:pt>
                <c:pt idx="4614">
                  <c:v>491.71686199999999</c:v>
                </c:pt>
                <c:pt idx="4615">
                  <c:v>491.94409100000001</c:v>
                </c:pt>
                <c:pt idx="4616">
                  <c:v>492.47429199999999</c:v>
                </c:pt>
                <c:pt idx="4617">
                  <c:v>492.92874999999901</c:v>
                </c:pt>
                <c:pt idx="4618">
                  <c:v>494.21638100000001</c:v>
                </c:pt>
                <c:pt idx="4619">
                  <c:v>494.44360999999992</c:v>
                </c:pt>
                <c:pt idx="4620">
                  <c:v>494.82232499999992</c:v>
                </c:pt>
                <c:pt idx="4621">
                  <c:v>495.95846999999992</c:v>
                </c:pt>
                <c:pt idx="4622">
                  <c:v>496.48867100000001</c:v>
                </c:pt>
                <c:pt idx="4623">
                  <c:v>496.71589999999992</c:v>
                </c:pt>
                <c:pt idx="4624">
                  <c:v>497.09461499999992</c:v>
                </c:pt>
                <c:pt idx="4625">
                  <c:v>498.30650200000002</c:v>
                </c:pt>
                <c:pt idx="4626">
                  <c:v>498.68521700000002</c:v>
                </c:pt>
                <c:pt idx="4627">
                  <c:v>499.06393200000002</c:v>
                </c:pt>
                <c:pt idx="4628">
                  <c:v>499.59413299999898</c:v>
                </c:pt>
                <c:pt idx="4629">
                  <c:v>500.88176399999992</c:v>
                </c:pt>
                <c:pt idx="4630">
                  <c:v>501.18473599999999</c:v>
                </c:pt>
                <c:pt idx="4631">
                  <c:v>501.48770799999897</c:v>
                </c:pt>
                <c:pt idx="4632">
                  <c:v>502.69959599999999</c:v>
                </c:pt>
                <c:pt idx="4633">
                  <c:v>503.07831099999902</c:v>
                </c:pt>
                <c:pt idx="4634">
                  <c:v>503.45702499999999</c:v>
                </c:pt>
                <c:pt idx="4635">
                  <c:v>503.68425400000001</c:v>
                </c:pt>
                <c:pt idx="4636">
                  <c:v>504.82039900000001</c:v>
                </c:pt>
                <c:pt idx="4637">
                  <c:v>505.274857</c:v>
                </c:pt>
                <c:pt idx="4638">
                  <c:v>505.50208600000002</c:v>
                </c:pt>
                <c:pt idx="4639">
                  <c:v>505.88080100000002</c:v>
                </c:pt>
                <c:pt idx="4640">
                  <c:v>507.01694600000002</c:v>
                </c:pt>
                <c:pt idx="4641">
                  <c:v>507.31991799999992</c:v>
                </c:pt>
                <c:pt idx="4642">
                  <c:v>507.69863299999992</c:v>
                </c:pt>
                <c:pt idx="4643">
                  <c:v>508.07734799999992</c:v>
                </c:pt>
                <c:pt idx="4644">
                  <c:v>509.440721</c:v>
                </c:pt>
                <c:pt idx="4645">
                  <c:v>509.59220699999992</c:v>
                </c:pt>
                <c:pt idx="4646">
                  <c:v>509.97092199999992</c:v>
                </c:pt>
                <c:pt idx="4647">
                  <c:v>510.27389399999993</c:v>
                </c:pt>
                <c:pt idx="4648">
                  <c:v>511.71301099999903</c:v>
                </c:pt>
                <c:pt idx="4649">
                  <c:v>512.01598300000001</c:v>
                </c:pt>
                <c:pt idx="4650">
                  <c:v>512.39469799999938</c:v>
                </c:pt>
                <c:pt idx="4651">
                  <c:v>513.530843</c:v>
                </c:pt>
                <c:pt idx="4652">
                  <c:v>513.90955799999938</c:v>
                </c:pt>
                <c:pt idx="4653">
                  <c:v>514.13678700000003</c:v>
                </c:pt>
                <c:pt idx="4654">
                  <c:v>514.51550199999997</c:v>
                </c:pt>
                <c:pt idx="4655">
                  <c:v>515.72738900000002</c:v>
                </c:pt>
                <c:pt idx="4656">
                  <c:v>516.25758999999937</c:v>
                </c:pt>
                <c:pt idx="4657">
                  <c:v>516.48481900000002</c:v>
                </c:pt>
                <c:pt idx="4658">
                  <c:v>516.86353399999996</c:v>
                </c:pt>
                <c:pt idx="4659">
                  <c:v>518.15116499999874</c:v>
                </c:pt>
                <c:pt idx="4660">
                  <c:v>518.45413699999938</c:v>
                </c:pt>
                <c:pt idx="4661">
                  <c:v>519.06008099999997</c:v>
                </c:pt>
                <c:pt idx="4662">
                  <c:v>520.42345499999999</c:v>
                </c:pt>
                <c:pt idx="4663">
                  <c:v>520.57494099999997</c:v>
                </c:pt>
                <c:pt idx="4664">
                  <c:v>520.87791299999935</c:v>
                </c:pt>
                <c:pt idx="4665">
                  <c:v>521.02939900000001</c:v>
                </c:pt>
                <c:pt idx="4666">
                  <c:v>522.46851499999889</c:v>
                </c:pt>
                <c:pt idx="4667">
                  <c:v>522.84722999999724</c:v>
                </c:pt>
                <c:pt idx="4668">
                  <c:v>523.22594500000002</c:v>
                </c:pt>
                <c:pt idx="4669">
                  <c:v>523.60465999999997</c:v>
                </c:pt>
                <c:pt idx="4670">
                  <c:v>524.81654799999887</c:v>
                </c:pt>
                <c:pt idx="4671">
                  <c:v>525.27100600000006</c:v>
                </c:pt>
                <c:pt idx="4672">
                  <c:v>525.49823500000002</c:v>
                </c:pt>
                <c:pt idx="4673">
                  <c:v>526.86160899999788</c:v>
                </c:pt>
                <c:pt idx="4674">
                  <c:v>527.164581</c:v>
                </c:pt>
                <c:pt idx="4675">
                  <c:v>527.54329499999938</c:v>
                </c:pt>
                <c:pt idx="4676">
                  <c:v>527.99775299999999</c:v>
                </c:pt>
                <c:pt idx="4677">
                  <c:v>529.28538400000002</c:v>
                </c:pt>
                <c:pt idx="4678">
                  <c:v>529.43687</c:v>
                </c:pt>
                <c:pt idx="4679">
                  <c:v>529.96707099999935</c:v>
                </c:pt>
                <c:pt idx="4680">
                  <c:v>530.27004299999999</c:v>
                </c:pt>
                <c:pt idx="4681">
                  <c:v>531.70916</c:v>
                </c:pt>
                <c:pt idx="4682">
                  <c:v>531.93638899999996</c:v>
                </c:pt>
                <c:pt idx="4683">
                  <c:v>532.23936100000003</c:v>
                </c:pt>
                <c:pt idx="4684">
                  <c:v>533.67847700000004</c:v>
                </c:pt>
                <c:pt idx="4685">
                  <c:v>533.90570600000001</c:v>
                </c:pt>
                <c:pt idx="4686">
                  <c:v>534.28442099999995</c:v>
                </c:pt>
                <c:pt idx="4687">
                  <c:v>534.51164999999889</c:v>
                </c:pt>
                <c:pt idx="4688">
                  <c:v>535.95076699999936</c:v>
                </c:pt>
                <c:pt idx="4689">
                  <c:v>536.17799600000001</c:v>
                </c:pt>
                <c:pt idx="4690">
                  <c:v>536.70819700000004</c:v>
                </c:pt>
                <c:pt idx="4691">
                  <c:v>537.01116899999874</c:v>
                </c:pt>
                <c:pt idx="4692">
                  <c:v>538.29880000000003</c:v>
                </c:pt>
                <c:pt idx="4693">
                  <c:v>538.60177199999998</c:v>
                </c:pt>
                <c:pt idx="4694">
                  <c:v>539.05622999999775</c:v>
                </c:pt>
                <c:pt idx="4695">
                  <c:v>540.19237399999997</c:v>
                </c:pt>
                <c:pt idx="4696">
                  <c:v>540.57108900000003</c:v>
                </c:pt>
                <c:pt idx="4697">
                  <c:v>540.79831799999999</c:v>
                </c:pt>
                <c:pt idx="4698">
                  <c:v>541.17703300000005</c:v>
                </c:pt>
                <c:pt idx="4699">
                  <c:v>542.46466399999827</c:v>
                </c:pt>
                <c:pt idx="4700">
                  <c:v>542.76763599999936</c:v>
                </c:pt>
                <c:pt idx="4701">
                  <c:v>543.07060799999999</c:v>
                </c:pt>
                <c:pt idx="4702">
                  <c:v>543.44932299999937</c:v>
                </c:pt>
                <c:pt idx="4703">
                  <c:v>544.81269699999825</c:v>
                </c:pt>
                <c:pt idx="4704">
                  <c:v>545.19141200000001</c:v>
                </c:pt>
                <c:pt idx="4705">
                  <c:v>545.41863999999998</c:v>
                </c:pt>
                <c:pt idx="4706">
                  <c:v>546.63052799999889</c:v>
                </c:pt>
                <c:pt idx="4707">
                  <c:v>546.93349999999998</c:v>
                </c:pt>
                <c:pt idx="4708">
                  <c:v>547.31221499999788</c:v>
                </c:pt>
                <c:pt idx="4709">
                  <c:v>547.69092999999998</c:v>
                </c:pt>
                <c:pt idx="4710">
                  <c:v>549.054304</c:v>
                </c:pt>
                <c:pt idx="4711">
                  <c:v>549.35727599999825</c:v>
                </c:pt>
                <c:pt idx="4712">
                  <c:v>549.58450500000004</c:v>
                </c:pt>
                <c:pt idx="4713">
                  <c:v>549.96321999999861</c:v>
                </c:pt>
                <c:pt idx="4714">
                  <c:v>551.40233599999999</c:v>
                </c:pt>
                <c:pt idx="4715">
                  <c:v>551.62956499999996</c:v>
                </c:pt>
                <c:pt idx="4716">
                  <c:v>551.93253699999889</c:v>
                </c:pt>
                <c:pt idx="4717">
                  <c:v>553.22016799999938</c:v>
                </c:pt>
                <c:pt idx="4718">
                  <c:v>553.598883</c:v>
                </c:pt>
                <c:pt idx="4719">
                  <c:v>554.20482700000002</c:v>
                </c:pt>
                <c:pt idx="4720">
                  <c:v>554.35631299999875</c:v>
                </c:pt>
                <c:pt idx="4721">
                  <c:v>555.71968700000002</c:v>
                </c:pt>
                <c:pt idx="4722">
                  <c:v>556.02265899999838</c:v>
                </c:pt>
                <c:pt idx="4723">
                  <c:v>556.40137400000003</c:v>
                </c:pt>
                <c:pt idx="4724">
                  <c:v>556.70434599999999</c:v>
                </c:pt>
                <c:pt idx="4725">
                  <c:v>558.143462</c:v>
                </c:pt>
                <c:pt idx="4726">
                  <c:v>558.44643399999939</c:v>
                </c:pt>
                <c:pt idx="4727">
                  <c:v>558.900892</c:v>
                </c:pt>
                <c:pt idx="4728">
                  <c:v>560.11278000000004</c:v>
                </c:pt>
                <c:pt idx="4729">
                  <c:v>560.56723799999838</c:v>
                </c:pt>
                <c:pt idx="4730">
                  <c:v>561.02169599999888</c:v>
                </c:pt>
                <c:pt idx="4731">
                  <c:v>561.24892499999999</c:v>
                </c:pt>
                <c:pt idx="4732">
                  <c:v>562.53655599999888</c:v>
                </c:pt>
                <c:pt idx="4733">
                  <c:v>563.06675699999937</c:v>
                </c:pt>
                <c:pt idx="4734">
                  <c:v>563.445471</c:v>
                </c:pt>
                <c:pt idx="4735">
                  <c:v>563.67269999999996</c:v>
                </c:pt>
                <c:pt idx="4736">
                  <c:v>565.03607399999999</c:v>
                </c:pt>
                <c:pt idx="4737">
                  <c:v>565.41478900000004</c:v>
                </c:pt>
                <c:pt idx="4738">
                  <c:v>565.64201799999887</c:v>
                </c:pt>
                <c:pt idx="4739">
                  <c:v>566.92964899999936</c:v>
                </c:pt>
                <c:pt idx="4740">
                  <c:v>567.30836399999998</c:v>
                </c:pt>
                <c:pt idx="4741">
                  <c:v>567.61133600000005</c:v>
                </c:pt>
                <c:pt idx="4742">
                  <c:v>567.99005099999999</c:v>
                </c:pt>
                <c:pt idx="4743">
                  <c:v>569.35342399999888</c:v>
                </c:pt>
                <c:pt idx="4744">
                  <c:v>569.73213899999996</c:v>
                </c:pt>
                <c:pt idx="4745">
                  <c:v>570.11085400000002</c:v>
                </c:pt>
                <c:pt idx="4746">
                  <c:v>570.56531199999938</c:v>
                </c:pt>
                <c:pt idx="4747">
                  <c:v>571.701457</c:v>
                </c:pt>
                <c:pt idx="4748">
                  <c:v>572.00442899999996</c:v>
                </c:pt>
                <c:pt idx="4749">
                  <c:v>572.30740099999889</c:v>
                </c:pt>
                <c:pt idx="4750">
                  <c:v>573.36780299999862</c:v>
                </c:pt>
                <c:pt idx="4751">
                  <c:v>573.973747</c:v>
                </c:pt>
                <c:pt idx="4752">
                  <c:v>574.35246199999801</c:v>
                </c:pt>
                <c:pt idx="4753">
                  <c:v>574.65543400000001</c:v>
                </c:pt>
                <c:pt idx="4754">
                  <c:v>575.94306399999937</c:v>
                </c:pt>
                <c:pt idx="4755">
                  <c:v>576.17029300000002</c:v>
                </c:pt>
                <c:pt idx="4756">
                  <c:v>576.70049400000005</c:v>
                </c:pt>
                <c:pt idx="4757">
                  <c:v>576.85197999999889</c:v>
                </c:pt>
                <c:pt idx="4758">
                  <c:v>577.83663899999874</c:v>
                </c:pt>
                <c:pt idx="4759">
                  <c:v>578.29109700000004</c:v>
                </c:pt>
                <c:pt idx="4760">
                  <c:v>578.66981199999998</c:v>
                </c:pt>
                <c:pt idx="4761">
                  <c:v>578.82129799999825</c:v>
                </c:pt>
                <c:pt idx="4762">
                  <c:v>580.18467199999998</c:v>
                </c:pt>
                <c:pt idx="4763">
                  <c:v>580.33615799999802</c:v>
                </c:pt>
                <c:pt idx="4764">
                  <c:v>580.790616</c:v>
                </c:pt>
                <c:pt idx="4765">
                  <c:v>581.09358799999995</c:v>
                </c:pt>
                <c:pt idx="4766">
                  <c:v>582.53270399999997</c:v>
                </c:pt>
                <c:pt idx="4767">
                  <c:v>582.75993300000005</c:v>
                </c:pt>
                <c:pt idx="4768">
                  <c:v>583.21439099999998</c:v>
                </c:pt>
                <c:pt idx="4769">
                  <c:v>584.50202199999887</c:v>
                </c:pt>
                <c:pt idx="4770">
                  <c:v>584.88073699999995</c:v>
                </c:pt>
                <c:pt idx="4771">
                  <c:v>585.18370900000002</c:v>
                </c:pt>
                <c:pt idx="4772">
                  <c:v>585.48668099999998</c:v>
                </c:pt>
                <c:pt idx="4773">
                  <c:v>586.77431200000001</c:v>
                </c:pt>
                <c:pt idx="4774">
                  <c:v>587.07728399999996</c:v>
                </c:pt>
                <c:pt idx="4775">
                  <c:v>587.38025499999935</c:v>
                </c:pt>
                <c:pt idx="4776">
                  <c:v>587.45599799999889</c:v>
                </c:pt>
                <c:pt idx="4777">
                  <c:v>587.30451199999936</c:v>
                </c:pt>
                <c:pt idx="4778">
                  <c:v>587.30451199999936</c:v>
                </c:pt>
                <c:pt idx="4779">
                  <c:v>587.38025499999935</c:v>
                </c:pt>
                <c:pt idx="4780">
                  <c:v>587.30451199999936</c:v>
                </c:pt>
                <c:pt idx="4781">
                  <c:v>587.00154099999997</c:v>
                </c:pt>
                <c:pt idx="4782">
                  <c:v>586.92579799999999</c:v>
                </c:pt>
                <c:pt idx="4783">
                  <c:v>586.85005499999875</c:v>
                </c:pt>
                <c:pt idx="4784">
                  <c:v>586.39559699999938</c:v>
                </c:pt>
                <c:pt idx="4785">
                  <c:v>586.31985399999996</c:v>
                </c:pt>
                <c:pt idx="4786">
                  <c:v>586.31985399999996</c:v>
                </c:pt>
                <c:pt idx="4787">
                  <c:v>586.24411099999998</c:v>
                </c:pt>
                <c:pt idx="4788">
                  <c:v>585.94113899999888</c:v>
                </c:pt>
                <c:pt idx="4789">
                  <c:v>585.94113899999888</c:v>
                </c:pt>
                <c:pt idx="4790">
                  <c:v>585.41093799999999</c:v>
                </c:pt>
                <c:pt idx="4791">
                  <c:v>585.48668099999998</c:v>
                </c:pt>
                <c:pt idx="4792">
                  <c:v>585.41093799999999</c:v>
                </c:pt>
                <c:pt idx="4793">
                  <c:v>584.80499399999997</c:v>
                </c:pt>
                <c:pt idx="4794">
                  <c:v>584.577765</c:v>
                </c:pt>
                <c:pt idx="4795">
                  <c:v>584.577765</c:v>
                </c:pt>
                <c:pt idx="4796">
                  <c:v>584.19905000000006</c:v>
                </c:pt>
                <c:pt idx="4797">
                  <c:v>584.12330699999995</c:v>
                </c:pt>
                <c:pt idx="4798">
                  <c:v>583.820335</c:v>
                </c:pt>
                <c:pt idx="4799">
                  <c:v>583.820335</c:v>
                </c:pt>
                <c:pt idx="4800">
                  <c:v>583.44161999999778</c:v>
                </c:pt>
                <c:pt idx="4801">
                  <c:v>583.21439099999998</c:v>
                </c:pt>
                <c:pt idx="4802">
                  <c:v>582.98716199999888</c:v>
                </c:pt>
                <c:pt idx="4803">
                  <c:v>582.98716199999888</c:v>
                </c:pt>
                <c:pt idx="4804">
                  <c:v>582.53270399999997</c:v>
                </c:pt>
                <c:pt idx="4805">
                  <c:v>582.60844699999996</c:v>
                </c:pt>
                <c:pt idx="4806">
                  <c:v>582.22973200000001</c:v>
                </c:pt>
                <c:pt idx="4807">
                  <c:v>581.77527399999997</c:v>
                </c:pt>
                <c:pt idx="4808">
                  <c:v>581.77527399999997</c:v>
                </c:pt>
                <c:pt idx="4809">
                  <c:v>581.77527399999997</c:v>
                </c:pt>
                <c:pt idx="4810">
                  <c:v>581.39655899999889</c:v>
                </c:pt>
                <c:pt idx="4811">
                  <c:v>580.94210199999839</c:v>
                </c:pt>
                <c:pt idx="4812">
                  <c:v>580.94210199999839</c:v>
                </c:pt>
                <c:pt idx="4813">
                  <c:v>581.01784499999997</c:v>
                </c:pt>
                <c:pt idx="4814">
                  <c:v>580.790616</c:v>
                </c:pt>
                <c:pt idx="4815">
                  <c:v>580.26041499999997</c:v>
                </c:pt>
                <c:pt idx="4816">
                  <c:v>580.10892899999999</c:v>
                </c:pt>
                <c:pt idx="4817">
                  <c:v>580.18467199999998</c:v>
                </c:pt>
                <c:pt idx="4818">
                  <c:v>579.57872799999996</c:v>
                </c:pt>
                <c:pt idx="4819">
                  <c:v>579.35149899999874</c:v>
                </c:pt>
                <c:pt idx="4820">
                  <c:v>579.35149899999874</c:v>
                </c:pt>
                <c:pt idx="4821">
                  <c:v>579.35149899999874</c:v>
                </c:pt>
                <c:pt idx="4822">
                  <c:v>578.97278400000005</c:v>
                </c:pt>
                <c:pt idx="4823">
                  <c:v>578.518326</c:v>
                </c:pt>
                <c:pt idx="4824">
                  <c:v>578.44258299999888</c:v>
                </c:pt>
                <c:pt idx="4825">
                  <c:v>578.36683999999889</c:v>
                </c:pt>
                <c:pt idx="4826">
                  <c:v>578.13961099999938</c:v>
                </c:pt>
                <c:pt idx="4827">
                  <c:v>577.760896</c:v>
                </c:pt>
                <c:pt idx="4828">
                  <c:v>577.60941000000003</c:v>
                </c:pt>
                <c:pt idx="4829">
                  <c:v>577.23069499999997</c:v>
                </c:pt>
                <c:pt idx="4830">
                  <c:v>577.15495199999998</c:v>
                </c:pt>
                <c:pt idx="4831">
                  <c:v>577.15495199999998</c:v>
                </c:pt>
                <c:pt idx="4832">
                  <c:v>576.85197999999889</c:v>
                </c:pt>
                <c:pt idx="4833">
                  <c:v>576.85197999999889</c:v>
                </c:pt>
                <c:pt idx="4834">
                  <c:v>576.47326499999997</c:v>
                </c:pt>
                <c:pt idx="4835">
                  <c:v>576.39752199999862</c:v>
                </c:pt>
                <c:pt idx="4836">
                  <c:v>576.17029300000002</c:v>
                </c:pt>
                <c:pt idx="4837">
                  <c:v>576.01880700000004</c:v>
                </c:pt>
                <c:pt idx="4838">
                  <c:v>575.56434899999999</c:v>
                </c:pt>
                <c:pt idx="4839">
                  <c:v>575.56434899999999</c:v>
                </c:pt>
                <c:pt idx="4840">
                  <c:v>575.26137700000004</c:v>
                </c:pt>
                <c:pt idx="4841">
                  <c:v>574.80691999999874</c:v>
                </c:pt>
                <c:pt idx="4842">
                  <c:v>574.80691999999874</c:v>
                </c:pt>
                <c:pt idx="4843">
                  <c:v>574.80691999999874</c:v>
                </c:pt>
                <c:pt idx="4844">
                  <c:v>574.80691999999874</c:v>
                </c:pt>
                <c:pt idx="4845">
                  <c:v>574.42820499999937</c:v>
                </c:pt>
                <c:pt idx="4846">
                  <c:v>573.89800400000001</c:v>
                </c:pt>
                <c:pt idx="4847">
                  <c:v>573.973747</c:v>
                </c:pt>
                <c:pt idx="4848">
                  <c:v>573.973747</c:v>
                </c:pt>
                <c:pt idx="4849">
                  <c:v>573.67077500000005</c:v>
                </c:pt>
                <c:pt idx="4850">
                  <c:v>573.14057400000002</c:v>
                </c:pt>
                <c:pt idx="4851">
                  <c:v>573.06483100000003</c:v>
                </c:pt>
                <c:pt idx="4852">
                  <c:v>573.14057400000002</c:v>
                </c:pt>
                <c:pt idx="4853">
                  <c:v>572.76185899999996</c:v>
                </c:pt>
                <c:pt idx="4854">
                  <c:v>572.38314400000002</c:v>
                </c:pt>
                <c:pt idx="4855">
                  <c:v>572.30740099999889</c:v>
                </c:pt>
                <c:pt idx="4856">
                  <c:v>572.30740099999889</c:v>
                </c:pt>
                <c:pt idx="4857">
                  <c:v>571.701457</c:v>
                </c:pt>
                <c:pt idx="4858">
                  <c:v>571.54997100000003</c:v>
                </c:pt>
                <c:pt idx="4859">
                  <c:v>571.47422799999936</c:v>
                </c:pt>
                <c:pt idx="4860">
                  <c:v>571.47422799999936</c:v>
                </c:pt>
                <c:pt idx="4861">
                  <c:v>571.09551299999998</c:v>
                </c:pt>
                <c:pt idx="4862">
                  <c:v>571.09551299999998</c:v>
                </c:pt>
                <c:pt idx="4863">
                  <c:v>570.64105499999937</c:v>
                </c:pt>
                <c:pt idx="4864">
                  <c:v>570.64105499999937</c:v>
                </c:pt>
                <c:pt idx="4865">
                  <c:v>570.18659700000001</c:v>
                </c:pt>
                <c:pt idx="4866">
                  <c:v>570.26233999999999</c:v>
                </c:pt>
                <c:pt idx="4867">
                  <c:v>569.80788199999938</c:v>
                </c:pt>
                <c:pt idx="4868">
                  <c:v>569.88362499999937</c:v>
                </c:pt>
                <c:pt idx="4869">
                  <c:v>569.50491</c:v>
                </c:pt>
                <c:pt idx="4870">
                  <c:v>569.42916699999887</c:v>
                </c:pt>
                <c:pt idx="4871">
                  <c:v>569.05045299999938</c:v>
                </c:pt>
                <c:pt idx="4872">
                  <c:v>569.05045299999938</c:v>
                </c:pt>
                <c:pt idx="4873">
                  <c:v>568.59599500000002</c:v>
                </c:pt>
                <c:pt idx="4874">
                  <c:v>568.52025199999889</c:v>
                </c:pt>
                <c:pt idx="4875">
                  <c:v>568.21727999999996</c:v>
                </c:pt>
                <c:pt idx="4876">
                  <c:v>567.83856499999888</c:v>
                </c:pt>
                <c:pt idx="4877">
                  <c:v>567.83856499999888</c:v>
                </c:pt>
                <c:pt idx="4878">
                  <c:v>567.83856499999888</c:v>
                </c:pt>
                <c:pt idx="4879">
                  <c:v>567.53559299999938</c:v>
                </c:pt>
                <c:pt idx="4880">
                  <c:v>567.00539200000003</c:v>
                </c:pt>
                <c:pt idx="4881">
                  <c:v>567.00539200000003</c:v>
                </c:pt>
                <c:pt idx="4882">
                  <c:v>566.92964899999936</c:v>
                </c:pt>
                <c:pt idx="4883">
                  <c:v>566.92964899999936</c:v>
                </c:pt>
                <c:pt idx="4884">
                  <c:v>566.17221899999936</c:v>
                </c:pt>
                <c:pt idx="4885">
                  <c:v>566.17221899999936</c:v>
                </c:pt>
                <c:pt idx="4886">
                  <c:v>566.17221899999936</c:v>
                </c:pt>
                <c:pt idx="4887">
                  <c:v>565.79350399999998</c:v>
                </c:pt>
                <c:pt idx="4888">
                  <c:v>565.64201799999887</c:v>
                </c:pt>
                <c:pt idx="4889">
                  <c:v>565.41478900000004</c:v>
                </c:pt>
                <c:pt idx="4890">
                  <c:v>565.41478900000004</c:v>
                </c:pt>
                <c:pt idx="4891">
                  <c:v>564.960331</c:v>
                </c:pt>
                <c:pt idx="4892">
                  <c:v>564.73310200000003</c:v>
                </c:pt>
                <c:pt idx="4893">
                  <c:v>564.58161599999937</c:v>
                </c:pt>
                <c:pt idx="4894">
                  <c:v>564.58161599999937</c:v>
                </c:pt>
                <c:pt idx="4895">
                  <c:v>564.202901</c:v>
                </c:pt>
                <c:pt idx="4896">
                  <c:v>564.202901</c:v>
                </c:pt>
                <c:pt idx="4897">
                  <c:v>563.82418599999937</c:v>
                </c:pt>
                <c:pt idx="4898">
                  <c:v>563.82418599999937</c:v>
                </c:pt>
                <c:pt idx="4899">
                  <c:v>563.74844299999995</c:v>
                </c:pt>
                <c:pt idx="4900">
                  <c:v>563.29398500000002</c:v>
                </c:pt>
                <c:pt idx="4901">
                  <c:v>563.29398500000002</c:v>
                </c:pt>
                <c:pt idx="4902">
                  <c:v>563.29398500000002</c:v>
                </c:pt>
                <c:pt idx="4903">
                  <c:v>563.21824300000003</c:v>
                </c:pt>
                <c:pt idx="4904">
                  <c:v>562.99101399999938</c:v>
                </c:pt>
                <c:pt idx="4905">
                  <c:v>562.76378499999998</c:v>
                </c:pt>
                <c:pt idx="4906">
                  <c:v>562.46081299999889</c:v>
                </c:pt>
                <c:pt idx="4907">
                  <c:v>562.46081299999889</c:v>
                </c:pt>
                <c:pt idx="4908">
                  <c:v>562.30932699999937</c:v>
                </c:pt>
                <c:pt idx="4909">
                  <c:v>561.70338300000003</c:v>
                </c:pt>
                <c:pt idx="4910">
                  <c:v>561.70338300000003</c:v>
                </c:pt>
                <c:pt idx="4911">
                  <c:v>561.70338300000003</c:v>
                </c:pt>
                <c:pt idx="4912">
                  <c:v>561.70338300000003</c:v>
                </c:pt>
                <c:pt idx="4913">
                  <c:v>561.70338300000003</c:v>
                </c:pt>
                <c:pt idx="4914">
                  <c:v>561.70338300000003</c:v>
                </c:pt>
                <c:pt idx="4915">
                  <c:v>561.24892499999999</c:v>
                </c:pt>
                <c:pt idx="4916">
                  <c:v>560.94595299999889</c:v>
                </c:pt>
                <c:pt idx="4917">
                  <c:v>560.87020999999936</c:v>
                </c:pt>
                <c:pt idx="4918">
                  <c:v>560.79446700000005</c:v>
                </c:pt>
                <c:pt idx="4919">
                  <c:v>560.415752</c:v>
                </c:pt>
                <c:pt idx="4920">
                  <c:v>560.18852300000003</c:v>
                </c:pt>
                <c:pt idx="4921">
                  <c:v>560.03703699999937</c:v>
                </c:pt>
                <c:pt idx="4922">
                  <c:v>559.658322</c:v>
                </c:pt>
                <c:pt idx="4923">
                  <c:v>559.58257900000001</c:v>
                </c:pt>
                <c:pt idx="4924">
                  <c:v>559.27960700000006</c:v>
                </c:pt>
                <c:pt idx="4925">
                  <c:v>559.20386399999995</c:v>
                </c:pt>
                <c:pt idx="4926">
                  <c:v>558.82514899999887</c:v>
                </c:pt>
                <c:pt idx="4927">
                  <c:v>558.82514899999887</c:v>
                </c:pt>
                <c:pt idx="4928">
                  <c:v>558.67366300000003</c:v>
                </c:pt>
                <c:pt idx="4929">
                  <c:v>558.67366300000003</c:v>
                </c:pt>
                <c:pt idx="4930">
                  <c:v>557.99197600000002</c:v>
                </c:pt>
                <c:pt idx="4931">
                  <c:v>557.99197600000002</c:v>
                </c:pt>
                <c:pt idx="4932">
                  <c:v>557.99197600000002</c:v>
                </c:pt>
                <c:pt idx="4933">
                  <c:v>557.23454700000002</c:v>
                </c:pt>
                <c:pt idx="4934">
                  <c:v>557.15880400000003</c:v>
                </c:pt>
                <c:pt idx="4935">
                  <c:v>557.23454700000002</c:v>
                </c:pt>
                <c:pt idx="4936">
                  <c:v>557.23454700000002</c:v>
                </c:pt>
                <c:pt idx="4937">
                  <c:v>556.55285999999887</c:v>
                </c:pt>
                <c:pt idx="4938">
                  <c:v>556.40137400000003</c:v>
                </c:pt>
                <c:pt idx="4939">
                  <c:v>556.40137400000003</c:v>
                </c:pt>
                <c:pt idx="4940">
                  <c:v>556.17414499999995</c:v>
                </c:pt>
                <c:pt idx="4941">
                  <c:v>555.64394400000003</c:v>
                </c:pt>
                <c:pt idx="4942">
                  <c:v>555.64394400000003</c:v>
                </c:pt>
                <c:pt idx="4943">
                  <c:v>555.56820099999936</c:v>
                </c:pt>
                <c:pt idx="4944">
                  <c:v>555.64394400000003</c:v>
                </c:pt>
                <c:pt idx="4945">
                  <c:v>555.113743</c:v>
                </c:pt>
                <c:pt idx="4946">
                  <c:v>555.113743</c:v>
                </c:pt>
                <c:pt idx="4947">
                  <c:v>554.73502800000006</c:v>
                </c:pt>
                <c:pt idx="4948">
                  <c:v>554.73502800000006</c:v>
                </c:pt>
                <c:pt idx="4949">
                  <c:v>554.73502800000006</c:v>
                </c:pt>
                <c:pt idx="4950">
                  <c:v>554.20482700000002</c:v>
                </c:pt>
                <c:pt idx="4951">
                  <c:v>553.90185499999939</c:v>
                </c:pt>
                <c:pt idx="4952">
                  <c:v>553.90185499999939</c:v>
                </c:pt>
                <c:pt idx="4953">
                  <c:v>553.90185499999939</c:v>
                </c:pt>
                <c:pt idx="4954">
                  <c:v>553.52314000000001</c:v>
                </c:pt>
                <c:pt idx="4955">
                  <c:v>553.14442499999996</c:v>
                </c:pt>
                <c:pt idx="4956">
                  <c:v>552.99293899999998</c:v>
                </c:pt>
                <c:pt idx="4957">
                  <c:v>553.06868199999997</c:v>
                </c:pt>
                <c:pt idx="4958">
                  <c:v>552.68996700000002</c:v>
                </c:pt>
                <c:pt idx="4959">
                  <c:v>552.46273799999938</c:v>
                </c:pt>
                <c:pt idx="4960">
                  <c:v>552.23550899999998</c:v>
                </c:pt>
                <c:pt idx="4961">
                  <c:v>551.78105100000005</c:v>
                </c:pt>
                <c:pt idx="4962">
                  <c:v>551.78105100000005</c:v>
                </c:pt>
                <c:pt idx="4963">
                  <c:v>551.85679399999935</c:v>
                </c:pt>
                <c:pt idx="4964">
                  <c:v>551.85679399999935</c:v>
                </c:pt>
                <c:pt idx="4965">
                  <c:v>551.17510800000002</c:v>
                </c:pt>
                <c:pt idx="4966">
                  <c:v>551.02362199999936</c:v>
                </c:pt>
                <c:pt idx="4967">
                  <c:v>551.02362199999936</c:v>
                </c:pt>
                <c:pt idx="4968">
                  <c:v>551.09936500000003</c:v>
                </c:pt>
                <c:pt idx="4969">
                  <c:v>550.56916399999875</c:v>
                </c:pt>
                <c:pt idx="4970">
                  <c:v>550.19044899999994</c:v>
                </c:pt>
                <c:pt idx="4971">
                  <c:v>550.26619199999936</c:v>
                </c:pt>
                <c:pt idx="4972">
                  <c:v>549.88747699999999</c:v>
                </c:pt>
                <c:pt idx="4973">
                  <c:v>549.811734</c:v>
                </c:pt>
                <c:pt idx="4974">
                  <c:v>549.35727599999825</c:v>
                </c:pt>
                <c:pt idx="4975">
                  <c:v>549.43301899999938</c:v>
                </c:pt>
                <c:pt idx="4976">
                  <c:v>548.90281799999889</c:v>
                </c:pt>
                <c:pt idx="4977">
                  <c:v>548.97856100000001</c:v>
                </c:pt>
                <c:pt idx="4978">
                  <c:v>548.59984599999996</c:v>
                </c:pt>
                <c:pt idx="4979">
                  <c:v>548.52410299999997</c:v>
                </c:pt>
                <c:pt idx="4980">
                  <c:v>548.14538800000003</c:v>
                </c:pt>
                <c:pt idx="4981">
                  <c:v>548.14538800000003</c:v>
                </c:pt>
                <c:pt idx="4982">
                  <c:v>548.14538800000003</c:v>
                </c:pt>
                <c:pt idx="4983">
                  <c:v>547.91815899999938</c:v>
                </c:pt>
                <c:pt idx="4984">
                  <c:v>547.46370100000001</c:v>
                </c:pt>
                <c:pt idx="4985">
                  <c:v>547.31221499999788</c:v>
                </c:pt>
                <c:pt idx="4986">
                  <c:v>547.31221499999788</c:v>
                </c:pt>
                <c:pt idx="4987">
                  <c:v>546.93349999999998</c:v>
                </c:pt>
                <c:pt idx="4988">
                  <c:v>546.47904200000005</c:v>
                </c:pt>
                <c:pt idx="4989">
                  <c:v>546.47904200000005</c:v>
                </c:pt>
                <c:pt idx="4990">
                  <c:v>546.47904200000005</c:v>
                </c:pt>
                <c:pt idx="4991">
                  <c:v>546.47904200000005</c:v>
                </c:pt>
                <c:pt idx="4992">
                  <c:v>545.94884100000002</c:v>
                </c:pt>
                <c:pt idx="4993">
                  <c:v>545.64586899999938</c:v>
                </c:pt>
                <c:pt idx="4994">
                  <c:v>545.64586899999938</c:v>
                </c:pt>
                <c:pt idx="4995">
                  <c:v>545.26715499999875</c:v>
                </c:pt>
                <c:pt idx="4996">
                  <c:v>545.03992599999935</c:v>
                </c:pt>
                <c:pt idx="4997">
                  <c:v>544.88843999999995</c:v>
                </c:pt>
                <c:pt idx="4998">
                  <c:v>544.81269699999825</c:v>
                </c:pt>
                <c:pt idx="4999">
                  <c:v>544.28249600000004</c:v>
                </c:pt>
                <c:pt idx="5000">
                  <c:v>544.05526699999825</c:v>
                </c:pt>
                <c:pt idx="5001">
                  <c:v>544.05526699999825</c:v>
                </c:pt>
                <c:pt idx="5002">
                  <c:v>543.97952399999997</c:v>
                </c:pt>
                <c:pt idx="5003">
                  <c:v>543.60080900000003</c:v>
                </c:pt>
                <c:pt idx="5004">
                  <c:v>543.14635099999998</c:v>
                </c:pt>
                <c:pt idx="5005">
                  <c:v>543.22209399999997</c:v>
                </c:pt>
                <c:pt idx="5006">
                  <c:v>542.84337900000003</c:v>
                </c:pt>
                <c:pt idx="5007">
                  <c:v>542.76763599999936</c:v>
                </c:pt>
                <c:pt idx="5008">
                  <c:v>542.54040699999996</c:v>
                </c:pt>
                <c:pt idx="5009">
                  <c:v>542.38892099999998</c:v>
                </c:pt>
                <c:pt idx="5010">
                  <c:v>542.01020599999936</c:v>
                </c:pt>
                <c:pt idx="5011">
                  <c:v>542.01020599999936</c:v>
                </c:pt>
                <c:pt idx="5012">
                  <c:v>542.01020599999936</c:v>
                </c:pt>
                <c:pt idx="5013">
                  <c:v>541.78297699999996</c:v>
                </c:pt>
                <c:pt idx="5014">
                  <c:v>541.63149099999998</c:v>
                </c:pt>
                <c:pt idx="5015">
                  <c:v>541.17703300000005</c:v>
                </c:pt>
                <c:pt idx="5016">
                  <c:v>541.10128999999938</c:v>
                </c:pt>
                <c:pt idx="5017">
                  <c:v>541.10128999999938</c:v>
                </c:pt>
                <c:pt idx="5018">
                  <c:v>540.72257500000001</c:v>
                </c:pt>
                <c:pt idx="5019">
                  <c:v>540.41960299999937</c:v>
                </c:pt>
                <c:pt idx="5020">
                  <c:v>540.34385999999938</c:v>
                </c:pt>
                <c:pt idx="5021">
                  <c:v>540.41960299999937</c:v>
                </c:pt>
                <c:pt idx="5022">
                  <c:v>540.040888</c:v>
                </c:pt>
                <c:pt idx="5023">
                  <c:v>539.51068699999996</c:v>
                </c:pt>
                <c:pt idx="5024">
                  <c:v>539.51068699999996</c:v>
                </c:pt>
                <c:pt idx="5025">
                  <c:v>539.43494399999997</c:v>
                </c:pt>
                <c:pt idx="5026">
                  <c:v>539.43494399999997</c:v>
                </c:pt>
                <c:pt idx="5027">
                  <c:v>538.98048700000004</c:v>
                </c:pt>
                <c:pt idx="5028">
                  <c:v>538.75325799999996</c:v>
                </c:pt>
                <c:pt idx="5029">
                  <c:v>538.67751499999997</c:v>
                </c:pt>
                <c:pt idx="5030">
                  <c:v>538.67751499999997</c:v>
                </c:pt>
                <c:pt idx="5031">
                  <c:v>538.14731399999937</c:v>
                </c:pt>
                <c:pt idx="5032">
                  <c:v>538.14731399999937</c:v>
                </c:pt>
                <c:pt idx="5033">
                  <c:v>537.92008499999997</c:v>
                </c:pt>
                <c:pt idx="5034">
                  <c:v>537.92008499999997</c:v>
                </c:pt>
                <c:pt idx="5035">
                  <c:v>537.92008499999997</c:v>
                </c:pt>
                <c:pt idx="5036">
                  <c:v>537.38988400000005</c:v>
                </c:pt>
                <c:pt idx="5037">
                  <c:v>537.16265499999827</c:v>
                </c:pt>
                <c:pt idx="5038">
                  <c:v>537.08691199999998</c:v>
                </c:pt>
                <c:pt idx="5039">
                  <c:v>537.01116899999874</c:v>
                </c:pt>
                <c:pt idx="5040">
                  <c:v>536.70819700000004</c:v>
                </c:pt>
                <c:pt idx="5041">
                  <c:v>536.70819700000004</c:v>
                </c:pt>
                <c:pt idx="5042">
                  <c:v>536.40522499999827</c:v>
                </c:pt>
                <c:pt idx="5043">
                  <c:v>536.32948199999998</c:v>
                </c:pt>
                <c:pt idx="5044">
                  <c:v>535.87502399999937</c:v>
                </c:pt>
                <c:pt idx="5045">
                  <c:v>535.87502399999937</c:v>
                </c:pt>
                <c:pt idx="5046">
                  <c:v>535.57205199999999</c:v>
                </c:pt>
                <c:pt idx="5047">
                  <c:v>535.42056599999887</c:v>
                </c:pt>
                <c:pt idx="5048">
                  <c:v>535.04185099999938</c:v>
                </c:pt>
                <c:pt idx="5049">
                  <c:v>535.04185099999938</c:v>
                </c:pt>
                <c:pt idx="5050">
                  <c:v>534.738879</c:v>
                </c:pt>
                <c:pt idx="5051">
                  <c:v>534.36016399999801</c:v>
                </c:pt>
                <c:pt idx="5052">
                  <c:v>534.20867799999996</c:v>
                </c:pt>
                <c:pt idx="5053">
                  <c:v>534.20867799999996</c:v>
                </c:pt>
                <c:pt idx="5054">
                  <c:v>534.13293499999997</c:v>
                </c:pt>
                <c:pt idx="5055">
                  <c:v>533.52699099999938</c:v>
                </c:pt>
                <c:pt idx="5056">
                  <c:v>533.37550499999998</c:v>
                </c:pt>
                <c:pt idx="5057">
                  <c:v>533.37550499999998</c:v>
                </c:pt>
                <c:pt idx="5058">
                  <c:v>533.29976299999998</c:v>
                </c:pt>
                <c:pt idx="5059">
                  <c:v>532.76956199999938</c:v>
                </c:pt>
                <c:pt idx="5060">
                  <c:v>532.69381899999996</c:v>
                </c:pt>
                <c:pt idx="5061">
                  <c:v>532.61807599999997</c:v>
                </c:pt>
                <c:pt idx="5062">
                  <c:v>532.16361799999936</c:v>
                </c:pt>
                <c:pt idx="5063">
                  <c:v>532.16361799999936</c:v>
                </c:pt>
                <c:pt idx="5064">
                  <c:v>532.16361799999936</c:v>
                </c:pt>
                <c:pt idx="5065">
                  <c:v>531.86064599999838</c:v>
                </c:pt>
                <c:pt idx="5066">
                  <c:v>531.33044499999937</c:v>
                </c:pt>
                <c:pt idx="5067">
                  <c:v>531.33044499999937</c:v>
                </c:pt>
                <c:pt idx="5068">
                  <c:v>531.10321599999997</c:v>
                </c:pt>
                <c:pt idx="5069">
                  <c:v>531.02747299999999</c:v>
                </c:pt>
                <c:pt idx="5070">
                  <c:v>530.49727199999938</c:v>
                </c:pt>
                <c:pt idx="5071">
                  <c:v>530.49727199999938</c:v>
                </c:pt>
                <c:pt idx="5072">
                  <c:v>530.49727199999938</c:v>
                </c:pt>
                <c:pt idx="5073">
                  <c:v>530.11855700000001</c:v>
                </c:pt>
                <c:pt idx="5074">
                  <c:v>529.81558500000006</c:v>
                </c:pt>
                <c:pt idx="5075">
                  <c:v>529.73984199999995</c:v>
                </c:pt>
                <c:pt idx="5076">
                  <c:v>529.73984199999995</c:v>
                </c:pt>
                <c:pt idx="5077">
                  <c:v>529.36112699999774</c:v>
                </c:pt>
                <c:pt idx="5078">
                  <c:v>529.13389800000004</c:v>
                </c:pt>
                <c:pt idx="5079">
                  <c:v>528.90666899999826</c:v>
                </c:pt>
                <c:pt idx="5080">
                  <c:v>528.83092599999839</c:v>
                </c:pt>
                <c:pt idx="5081">
                  <c:v>528.45221099999787</c:v>
                </c:pt>
                <c:pt idx="5082">
                  <c:v>528.37646799999936</c:v>
                </c:pt>
                <c:pt idx="5083">
                  <c:v>528.14923899999997</c:v>
                </c:pt>
                <c:pt idx="5084">
                  <c:v>527.69478100000003</c:v>
                </c:pt>
                <c:pt idx="5085">
                  <c:v>527.69478100000003</c:v>
                </c:pt>
                <c:pt idx="5086">
                  <c:v>527.61903800000005</c:v>
                </c:pt>
                <c:pt idx="5087">
                  <c:v>527.61903800000005</c:v>
                </c:pt>
                <c:pt idx="5088">
                  <c:v>527.39180899999997</c:v>
                </c:pt>
                <c:pt idx="5089">
                  <c:v>527.164581</c:v>
                </c:pt>
                <c:pt idx="5090">
                  <c:v>526.86160899999788</c:v>
                </c:pt>
                <c:pt idx="5091">
                  <c:v>526.86160899999788</c:v>
                </c:pt>
                <c:pt idx="5092">
                  <c:v>526.71012299999938</c:v>
                </c:pt>
                <c:pt idx="5093">
                  <c:v>526.33140799999887</c:v>
                </c:pt>
                <c:pt idx="5094">
                  <c:v>526.10417900000004</c:v>
                </c:pt>
                <c:pt idx="5095">
                  <c:v>526.02843600000006</c:v>
                </c:pt>
                <c:pt idx="5096">
                  <c:v>525.649721</c:v>
                </c:pt>
                <c:pt idx="5097">
                  <c:v>525.34674899999936</c:v>
                </c:pt>
                <c:pt idx="5098">
                  <c:v>525.27100600000006</c:v>
                </c:pt>
                <c:pt idx="5099">
                  <c:v>525.27100600000006</c:v>
                </c:pt>
                <c:pt idx="5100">
                  <c:v>524.74080500000002</c:v>
                </c:pt>
                <c:pt idx="5101">
                  <c:v>524.74080500000002</c:v>
                </c:pt>
                <c:pt idx="5102">
                  <c:v>524.43783299999996</c:v>
                </c:pt>
                <c:pt idx="5103">
                  <c:v>524.36208999999826</c:v>
                </c:pt>
                <c:pt idx="5104">
                  <c:v>524.43783299999996</c:v>
                </c:pt>
                <c:pt idx="5105">
                  <c:v>523.98337500000002</c:v>
                </c:pt>
                <c:pt idx="5106">
                  <c:v>523.83188899999936</c:v>
                </c:pt>
                <c:pt idx="5107">
                  <c:v>523.60465999999997</c:v>
                </c:pt>
                <c:pt idx="5108">
                  <c:v>523.07445900000005</c:v>
                </c:pt>
                <c:pt idx="5109">
                  <c:v>523.22594500000002</c:v>
                </c:pt>
                <c:pt idx="5110">
                  <c:v>523.15020199999935</c:v>
                </c:pt>
                <c:pt idx="5111">
                  <c:v>522.92297299999996</c:v>
                </c:pt>
                <c:pt idx="5112">
                  <c:v>522.317028999998</c:v>
                </c:pt>
                <c:pt idx="5113">
                  <c:v>522.317028999998</c:v>
                </c:pt>
                <c:pt idx="5114">
                  <c:v>522.24128599999938</c:v>
                </c:pt>
                <c:pt idx="5115">
                  <c:v>521.93831399999999</c:v>
                </c:pt>
                <c:pt idx="5116">
                  <c:v>521.48385599999995</c:v>
                </c:pt>
                <c:pt idx="5117">
                  <c:v>521.48385599999995</c:v>
                </c:pt>
                <c:pt idx="5118">
                  <c:v>521.48385599999995</c:v>
                </c:pt>
                <c:pt idx="5119">
                  <c:v>521.02939900000001</c:v>
                </c:pt>
                <c:pt idx="5120">
                  <c:v>520.72642699999938</c:v>
                </c:pt>
                <c:pt idx="5121">
                  <c:v>520.72642699999938</c:v>
                </c:pt>
                <c:pt idx="5122">
                  <c:v>520.65068399999996</c:v>
                </c:pt>
                <c:pt idx="5123">
                  <c:v>520.12048300000004</c:v>
                </c:pt>
                <c:pt idx="5124">
                  <c:v>519.81751099999826</c:v>
                </c:pt>
                <c:pt idx="5125">
                  <c:v>519.89325399999996</c:v>
                </c:pt>
                <c:pt idx="5126">
                  <c:v>519.74176799999998</c:v>
                </c:pt>
                <c:pt idx="5127">
                  <c:v>519.28731000000005</c:v>
                </c:pt>
                <c:pt idx="5128">
                  <c:v>519.06008099999997</c:v>
                </c:pt>
                <c:pt idx="5129">
                  <c:v>519.06008099999997</c:v>
                </c:pt>
                <c:pt idx="5130">
                  <c:v>518.45413699999938</c:v>
                </c:pt>
                <c:pt idx="5131">
                  <c:v>518.22690799999998</c:v>
                </c:pt>
                <c:pt idx="5132">
                  <c:v>518.30265099999826</c:v>
                </c:pt>
                <c:pt idx="5133">
                  <c:v>518.22690799999998</c:v>
                </c:pt>
                <c:pt idx="5134">
                  <c:v>517.69670699999995</c:v>
                </c:pt>
                <c:pt idx="5135">
                  <c:v>517.39373499999999</c:v>
                </c:pt>
                <c:pt idx="5136">
                  <c:v>517.46947799999998</c:v>
                </c:pt>
                <c:pt idx="5137">
                  <c:v>517.39373499999999</c:v>
                </c:pt>
                <c:pt idx="5138">
                  <c:v>517.09076300000004</c:v>
                </c:pt>
                <c:pt idx="5139">
                  <c:v>516.71204799999998</c:v>
                </c:pt>
                <c:pt idx="5140">
                  <c:v>516.63630499999999</c:v>
                </c:pt>
                <c:pt idx="5141">
                  <c:v>516.18184699999995</c:v>
                </c:pt>
                <c:pt idx="5142">
                  <c:v>516.25758999999937</c:v>
                </c:pt>
                <c:pt idx="5143">
                  <c:v>516.03036099999997</c:v>
                </c:pt>
                <c:pt idx="5144">
                  <c:v>515.72738900000002</c:v>
                </c:pt>
                <c:pt idx="5145">
                  <c:v>515.34867399999996</c:v>
                </c:pt>
                <c:pt idx="5146">
                  <c:v>515.27293199999997</c:v>
                </c:pt>
                <c:pt idx="5147">
                  <c:v>515.12144599999999</c:v>
                </c:pt>
                <c:pt idx="5148">
                  <c:v>514.96995999999888</c:v>
                </c:pt>
                <c:pt idx="5149">
                  <c:v>514.43975899999998</c:v>
                </c:pt>
                <c:pt idx="5150">
                  <c:v>514.36401599999874</c:v>
                </c:pt>
                <c:pt idx="5151">
                  <c:v>514.288273</c:v>
                </c:pt>
                <c:pt idx="5152">
                  <c:v>513.98530100000005</c:v>
                </c:pt>
                <c:pt idx="5153">
                  <c:v>513.75807199999997</c:v>
                </c:pt>
                <c:pt idx="5154">
                  <c:v>513.68232899999998</c:v>
                </c:pt>
                <c:pt idx="5155">
                  <c:v>513.60658599999999</c:v>
                </c:pt>
                <c:pt idx="5156">
                  <c:v>513.07638499999996</c:v>
                </c:pt>
                <c:pt idx="5157">
                  <c:v>512.92489899999998</c:v>
                </c:pt>
                <c:pt idx="5158">
                  <c:v>512.77341300000001</c:v>
                </c:pt>
                <c:pt idx="5159">
                  <c:v>512.77341300000001</c:v>
                </c:pt>
                <c:pt idx="5160">
                  <c:v>512.39469799999938</c:v>
                </c:pt>
                <c:pt idx="5161">
                  <c:v>512.09172599999999</c:v>
                </c:pt>
                <c:pt idx="5162">
                  <c:v>512.16746899999862</c:v>
                </c:pt>
                <c:pt idx="5163">
                  <c:v>511.63726800000001</c:v>
                </c:pt>
                <c:pt idx="5164">
                  <c:v>511.48578199999992</c:v>
                </c:pt>
                <c:pt idx="5165">
                  <c:v>511.33429599999999</c:v>
                </c:pt>
                <c:pt idx="5166">
                  <c:v>511.25855299999961</c:v>
                </c:pt>
                <c:pt idx="5167">
                  <c:v>510.80409500000002</c:v>
                </c:pt>
                <c:pt idx="5168">
                  <c:v>510.72835199999901</c:v>
                </c:pt>
                <c:pt idx="5169">
                  <c:v>510.42538000000002</c:v>
                </c:pt>
                <c:pt idx="5170">
                  <c:v>510.34963699999997</c:v>
                </c:pt>
                <c:pt idx="5171">
                  <c:v>509.89517899999902</c:v>
                </c:pt>
                <c:pt idx="5172">
                  <c:v>509.819436</c:v>
                </c:pt>
                <c:pt idx="5173">
                  <c:v>509.66795000000002</c:v>
                </c:pt>
                <c:pt idx="5174">
                  <c:v>509.13774999999993</c:v>
                </c:pt>
                <c:pt idx="5175">
                  <c:v>509.13774999999993</c:v>
                </c:pt>
                <c:pt idx="5176">
                  <c:v>508.91052100000002</c:v>
                </c:pt>
                <c:pt idx="5177">
                  <c:v>508.91052100000002</c:v>
                </c:pt>
                <c:pt idx="5178">
                  <c:v>508.83477800000003</c:v>
                </c:pt>
                <c:pt idx="5179">
                  <c:v>508.45606299999992</c:v>
                </c:pt>
                <c:pt idx="5180">
                  <c:v>508.22883399999961</c:v>
                </c:pt>
                <c:pt idx="5181">
                  <c:v>508.22883399999961</c:v>
                </c:pt>
                <c:pt idx="5182">
                  <c:v>508.15309100000002</c:v>
                </c:pt>
                <c:pt idx="5183">
                  <c:v>507.62288999999998</c:v>
                </c:pt>
                <c:pt idx="5184">
                  <c:v>507.547147</c:v>
                </c:pt>
                <c:pt idx="5185">
                  <c:v>507.39566100000002</c:v>
                </c:pt>
                <c:pt idx="5186">
                  <c:v>506.86545999999993</c:v>
                </c:pt>
                <c:pt idx="5187">
                  <c:v>506.78971699999897</c:v>
                </c:pt>
                <c:pt idx="5188">
                  <c:v>506.71397400000001</c:v>
                </c:pt>
                <c:pt idx="5189">
                  <c:v>506.56248799999997</c:v>
                </c:pt>
                <c:pt idx="5190">
                  <c:v>506.18377299999992</c:v>
                </c:pt>
                <c:pt idx="5191">
                  <c:v>506.18377299999992</c:v>
                </c:pt>
                <c:pt idx="5192">
                  <c:v>506.10802999999999</c:v>
                </c:pt>
                <c:pt idx="5193">
                  <c:v>506.032287</c:v>
                </c:pt>
                <c:pt idx="5194">
                  <c:v>505.80505799999992</c:v>
                </c:pt>
                <c:pt idx="5195">
                  <c:v>505.35059999999999</c:v>
                </c:pt>
                <c:pt idx="5196">
                  <c:v>505.35059999999999</c:v>
                </c:pt>
                <c:pt idx="5197">
                  <c:v>505.19911400000001</c:v>
                </c:pt>
                <c:pt idx="5198">
                  <c:v>504.74465600000002</c:v>
                </c:pt>
                <c:pt idx="5199">
                  <c:v>504.517427</c:v>
                </c:pt>
                <c:pt idx="5200">
                  <c:v>504.36594100000002</c:v>
                </c:pt>
                <c:pt idx="5201">
                  <c:v>504.36594100000002</c:v>
                </c:pt>
                <c:pt idx="5202">
                  <c:v>503.83573999999902</c:v>
                </c:pt>
                <c:pt idx="5203">
                  <c:v>503.759997</c:v>
                </c:pt>
                <c:pt idx="5204">
                  <c:v>503.68425400000001</c:v>
                </c:pt>
                <c:pt idx="5205">
                  <c:v>503.53276799999992</c:v>
                </c:pt>
                <c:pt idx="5206">
                  <c:v>503.07831099999902</c:v>
                </c:pt>
                <c:pt idx="5207">
                  <c:v>503.07831099999902</c:v>
                </c:pt>
                <c:pt idx="5208">
                  <c:v>502.92682500000001</c:v>
                </c:pt>
                <c:pt idx="5209">
                  <c:v>502.39662399999992</c:v>
                </c:pt>
                <c:pt idx="5210">
                  <c:v>502.39662399999992</c:v>
                </c:pt>
                <c:pt idx="5211">
                  <c:v>502.32088099999999</c:v>
                </c:pt>
                <c:pt idx="5212">
                  <c:v>502.24513799999897</c:v>
                </c:pt>
                <c:pt idx="5213">
                  <c:v>502.32088099999999</c:v>
                </c:pt>
                <c:pt idx="5214">
                  <c:v>501.866423</c:v>
                </c:pt>
                <c:pt idx="5215">
                  <c:v>501.56345099999999</c:v>
                </c:pt>
                <c:pt idx="5216">
                  <c:v>501.41196500000001</c:v>
                </c:pt>
                <c:pt idx="5217">
                  <c:v>501.41196500000001</c:v>
                </c:pt>
                <c:pt idx="5218">
                  <c:v>500.95750700000002</c:v>
                </c:pt>
                <c:pt idx="5219">
                  <c:v>500.80602099999999</c:v>
                </c:pt>
                <c:pt idx="5220">
                  <c:v>500.65453500000001</c:v>
                </c:pt>
                <c:pt idx="5221">
                  <c:v>500.351563</c:v>
                </c:pt>
                <c:pt idx="5222">
                  <c:v>500.27582000000001</c:v>
                </c:pt>
                <c:pt idx="5223">
                  <c:v>500.20007700000002</c:v>
                </c:pt>
                <c:pt idx="5224">
                  <c:v>500.12433399999992</c:v>
                </c:pt>
                <c:pt idx="5225">
                  <c:v>499.59413299999898</c:v>
                </c:pt>
                <c:pt idx="5226">
                  <c:v>499.36690399999992</c:v>
                </c:pt>
                <c:pt idx="5227">
                  <c:v>499.36690399999992</c:v>
                </c:pt>
                <c:pt idx="5228">
                  <c:v>499.21541799999898</c:v>
                </c:pt>
                <c:pt idx="5229">
                  <c:v>498.68521700000002</c:v>
                </c:pt>
                <c:pt idx="5230">
                  <c:v>498.53373099999902</c:v>
                </c:pt>
                <c:pt idx="5231">
                  <c:v>498.457988</c:v>
                </c:pt>
                <c:pt idx="5232">
                  <c:v>498.15501599999999</c:v>
                </c:pt>
                <c:pt idx="5233">
                  <c:v>498.00353000000001</c:v>
                </c:pt>
                <c:pt idx="5234">
                  <c:v>497.85204399999998</c:v>
                </c:pt>
                <c:pt idx="5235">
                  <c:v>497.77630099999902</c:v>
                </c:pt>
                <c:pt idx="5236">
                  <c:v>497.47332899999901</c:v>
                </c:pt>
                <c:pt idx="5237">
                  <c:v>497.321844</c:v>
                </c:pt>
                <c:pt idx="5238">
                  <c:v>497.01887199999999</c:v>
                </c:pt>
                <c:pt idx="5239">
                  <c:v>496.94312899999898</c:v>
                </c:pt>
                <c:pt idx="5240">
                  <c:v>496.564414</c:v>
                </c:pt>
                <c:pt idx="5241">
                  <c:v>496.564414</c:v>
                </c:pt>
                <c:pt idx="5242">
                  <c:v>496.41292800000002</c:v>
                </c:pt>
                <c:pt idx="5243">
                  <c:v>495.88272699999999</c:v>
                </c:pt>
                <c:pt idx="5244">
                  <c:v>495.65549800000002</c:v>
                </c:pt>
                <c:pt idx="5245">
                  <c:v>495.73124100000001</c:v>
                </c:pt>
                <c:pt idx="5246">
                  <c:v>495.57975499999992</c:v>
                </c:pt>
                <c:pt idx="5247">
                  <c:v>495.12529699999999</c:v>
                </c:pt>
                <c:pt idx="5248">
                  <c:v>494.97381100000001</c:v>
                </c:pt>
                <c:pt idx="5249">
                  <c:v>494.89806800000002</c:v>
                </c:pt>
                <c:pt idx="5250">
                  <c:v>494.74658199999999</c:v>
                </c:pt>
                <c:pt idx="5251">
                  <c:v>494.29212399999898</c:v>
                </c:pt>
                <c:pt idx="5252">
                  <c:v>494.06489499999998</c:v>
                </c:pt>
                <c:pt idx="5253">
                  <c:v>494.14063800000002</c:v>
                </c:pt>
                <c:pt idx="5254">
                  <c:v>493.76192300000002</c:v>
                </c:pt>
                <c:pt idx="5255">
                  <c:v>493.534694</c:v>
                </c:pt>
                <c:pt idx="5256">
                  <c:v>493.534694</c:v>
                </c:pt>
                <c:pt idx="5257">
                  <c:v>493.45895100000001</c:v>
                </c:pt>
                <c:pt idx="5258">
                  <c:v>493.30746499999998</c:v>
                </c:pt>
                <c:pt idx="5259">
                  <c:v>492.777264</c:v>
                </c:pt>
                <c:pt idx="5260">
                  <c:v>492.92874999999901</c:v>
                </c:pt>
                <c:pt idx="5261">
                  <c:v>492.777264</c:v>
                </c:pt>
                <c:pt idx="5262">
                  <c:v>492.47429199999999</c:v>
                </c:pt>
                <c:pt idx="5263">
                  <c:v>492.09557699999903</c:v>
                </c:pt>
                <c:pt idx="5264">
                  <c:v>492.09557699999903</c:v>
                </c:pt>
                <c:pt idx="5265">
                  <c:v>492.019834</c:v>
                </c:pt>
                <c:pt idx="5266">
                  <c:v>491.48963300000003</c:v>
                </c:pt>
                <c:pt idx="5267">
                  <c:v>491.262405</c:v>
                </c:pt>
                <c:pt idx="5268">
                  <c:v>491.262405</c:v>
                </c:pt>
                <c:pt idx="5269">
                  <c:v>491.33814799999902</c:v>
                </c:pt>
                <c:pt idx="5270">
                  <c:v>490.73220400000002</c:v>
                </c:pt>
                <c:pt idx="5271">
                  <c:v>490.42923200000001</c:v>
                </c:pt>
                <c:pt idx="5272">
                  <c:v>490.504975</c:v>
                </c:pt>
                <c:pt idx="5273">
                  <c:v>490.35348900000002</c:v>
                </c:pt>
                <c:pt idx="5274">
                  <c:v>489.89903099999992</c:v>
                </c:pt>
                <c:pt idx="5275">
                  <c:v>489.67180200000001</c:v>
                </c:pt>
                <c:pt idx="5276">
                  <c:v>489.59605899999912</c:v>
                </c:pt>
                <c:pt idx="5277">
                  <c:v>489.14160099999998</c:v>
                </c:pt>
                <c:pt idx="5278">
                  <c:v>489.14160099999998</c:v>
                </c:pt>
                <c:pt idx="5279">
                  <c:v>488.99011499999892</c:v>
                </c:pt>
                <c:pt idx="5280">
                  <c:v>488.83862900000003</c:v>
                </c:pt>
                <c:pt idx="5281">
                  <c:v>488.38417099999992</c:v>
                </c:pt>
                <c:pt idx="5282">
                  <c:v>488.30842799999999</c:v>
                </c:pt>
                <c:pt idx="5283">
                  <c:v>488.232685</c:v>
                </c:pt>
                <c:pt idx="5284">
                  <c:v>488.00545599999992</c:v>
                </c:pt>
                <c:pt idx="5285">
                  <c:v>487.55099799999999</c:v>
                </c:pt>
                <c:pt idx="5286">
                  <c:v>487.62674099999992</c:v>
                </c:pt>
                <c:pt idx="5287">
                  <c:v>487.39951200000002</c:v>
                </c:pt>
                <c:pt idx="5288">
                  <c:v>486.94505400000003</c:v>
                </c:pt>
                <c:pt idx="5289">
                  <c:v>486.79356799999903</c:v>
                </c:pt>
                <c:pt idx="5290">
                  <c:v>486.79356799999903</c:v>
                </c:pt>
                <c:pt idx="5291">
                  <c:v>486.56633899999912</c:v>
                </c:pt>
                <c:pt idx="5292">
                  <c:v>486.11188099999998</c:v>
                </c:pt>
                <c:pt idx="5293">
                  <c:v>485.96039499999961</c:v>
                </c:pt>
                <c:pt idx="5294">
                  <c:v>485.88465200000002</c:v>
                </c:pt>
                <c:pt idx="5295">
                  <c:v>485.50593700000002</c:v>
                </c:pt>
                <c:pt idx="5296">
                  <c:v>485.43019399999901</c:v>
                </c:pt>
                <c:pt idx="5297">
                  <c:v>485.202966</c:v>
                </c:pt>
                <c:pt idx="5298">
                  <c:v>485.12722300000001</c:v>
                </c:pt>
                <c:pt idx="5299">
                  <c:v>484.59702199999992</c:v>
                </c:pt>
                <c:pt idx="5300">
                  <c:v>484.44553599999921</c:v>
                </c:pt>
                <c:pt idx="5301">
                  <c:v>484.36979300000002</c:v>
                </c:pt>
                <c:pt idx="5302">
                  <c:v>483.91533499999912</c:v>
                </c:pt>
                <c:pt idx="5303">
                  <c:v>483.83959199999993</c:v>
                </c:pt>
                <c:pt idx="5304">
                  <c:v>483.76384899999999</c:v>
                </c:pt>
                <c:pt idx="5305">
                  <c:v>483.61236300000002</c:v>
                </c:pt>
                <c:pt idx="5306">
                  <c:v>483.15790500000008</c:v>
                </c:pt>
                <c:pt idx="5307">
                  <c:v>483.00641899999903</c:v>
                </c:pt>
                <c:pt idx="5308">
                  <c:v>482.93067599999961</c:v>
                </c:pt>
                <c:pt idx="5309">
                  <c:v>482.77919000000003</c:v>
                </c:pt>
                <c:pt idx="5310">
                  <c:v>482.32473199999993</c:v>
                </c:pt>
                <c:pt idx="5311">
                  <c:v>482.17324600000001</c:v>
                </c:pt>
                <c:pt idx="5312">
                  <c:v>482.09750300000002</c:v>
                </c:pt>
                <c:pt idx="5313">
                  <c:v>481.64304499999997</c:v>
                </c:pt>
                <c:pt idx="5314">
                  <c:v>481.34007300000002</c:v>
                </c:pt>
                <c:pt idx="5315">
                  <c:v>481.34007300000002</c:v>
                </c:pt>
                <c:pt idx="5316">
                  <c:v>481.18858699999993</c:v>
                </c:pt>
                <c:pt idx="5317">
                  <c:v>480.65838600000001</c:v>
                </c:pt>
                <c:pt idx="5318">
                  <c:v>480.58264300000002</c:v>
                </c:pt>
                <c:pt idx="5319">
                  <c:v>480.50689999999992</c:v>
                </c:pt>
                <c:pt idx="5320">
                  <c:v>480.355414</c:v>
                </c:pt>
                <c:pt idx="5321">
                  <c:v>480.05244199999999</c:v>
                </c:pt>
                <c:pt idx="5322">
                  <c:v>479.97669899999897</c:v>
                </c:pt>
                <c:pt idx="5323">
                  <c:v>479.97669899999897</c:v>
                </c:pt>
                <c:pt idx="5324">
                  <c:v>479.82521300000002</c:v>
                </c:pt>
                <c:pt idx="5325">
                  <c:v>479.37075599999991</c:v>
                </c:pt>
                <c:pt idx="5326">
                  <c:v>479.37075599999991</c:v>
                </c:pt>
                <c:pt idx="5327">
                  <c:v>479.14352700000001</c:v>
                </c:pt>
                <c:pt idx="5328">
                  <c:v>479.06778400000002</c:v>
                </c:pt>
                <c:pt idx="5329">
                  <c:v>478.99204099999992</c:v>
                </c:pt>
                <c:pt idx="5330">
                  <c:v>478.46184</c:v>
                </c:pt>
                <c:pt idx="5331">
                  <c:v>478.38609699999961</c:v>
                </c:pt>
                <c:pt idx="5332">
                  <c:v>478.31035400000002</c:v>
                </c:pt>
                <c:pt idx="5333">
                  <c:v>478.15886799999998</c:v>
                </c:pt>
                <c:pt idx="5334">
                  <c:v>477.78015299999902</c:v>
                </c:pt>
                <c:pt idx="5335">
                  <c:v>477.70441</c:v>
                </c:pt>
                <c:pt idx="5336">
                  <c:v>477.70441</c:v>
                </c:pt>
                <c:pt idx="5337">
                  <c:v>477.55292400000002</c:v>
                </c:pt>
                <c:pt idx="5338">
                  <c:v>477.02272299999993</c:v>
                </c:pt>
                <c:pt idx="5339">
                  <c:v>476.94698</c:v>
                </c:pt>
                <c:pt idx="5340">
                  <c:v>476.94698</c:v>
                </c:pt>
                <c:pt idx="5341">
                  <c:v>476.71975099999992</c:v>
                </c:pt>
                <c:pt idx="5342">
                  <c:v>476.03806400000002</c:v>
                </c:pt>
                <c:pt idx="5343">
                  <c:v>476.11380700000001</c:v>
                </c:pt>
                <c:pt idx="5344">
                  <c:v>475.96232099999992</c:v>
                </c:pt>
                <c:pt idx="5345">
                  <c:v>475.810835</c:v>
                </c:pt>
                <c:pt idx="5346">
                  <c:v>475.4321199999988</c:v>
                </c:pt>
                <c:pt idx="5347">
                  <c:v>475.28063400000002</c:v>
                </c:pt>
                <c:pt idx="5348">
                  <c:v>475.20489099999998</c:v>
                </c:pt>
                <c:pt idx="5349">
                  <c:v>474.901918999999</c:v>
                </c:pt>
                <c:pt idx="5350">
                  <c:v>474.52320400000002</c:v>
                </c:pt>
                <c:pt idx="5351">
                  <c:v>474.52320400000002</c:v>
                </c:pt>
                <c:pt idx="5352">
                  <c:v>474.52320400000002</c:v>
                </c:pt>
                <c:pt idx="5353">
                  <c:v>474.52320400000002</c:v>
                </c:pt>
                <c:pt idx="5354">
                  <c:v>474.06874599999992</c:v>
                </c:pt>
                <c:pt idx="5355">
                  <c:v>473.76577400000002</c:v>
                </c:pt>
                <c:pt idx="5356">
                  <c:v>473.61428799999999</c:v>
                </c:pt>
                <c:pt idx="5357">
                  <c:v>473.61428799999999</c:v>
                </c:pt>
                <c:pt idx="5358">
                  <c:v>473.23557399999902</c:v>
                </c:pt>
                <c:pt idx="5359">
                  <c:v>473.159831</c:v>
                </c:pt>
                <c:pt idx="5360">
                  <c:v>472.85685899999999</c:v>
                </c:pt>
                <c:pt idx="5361">
                  <c:v>472.47814399999902</c:v>
                </c:pt>
                <c:pt idx="5362">
                  <c:v>472.47814399999902</c:v>
                </c:pt>
                <c:pt idx="5363">
                  <c:v>472.25091500000002</c:v>
                </c:pt>
                <c:pt idx="5364">
                  <c:v>472.17517199999992</c:v>
                </c:pt>
                <c:pt idx="5365">
                  <c:v>471.56922800000001</c:v>
                </c:pt>
                <c:pt idx="5366">
                  <c:v>471.56922800000001</c:v>
                </c:pt>
                <c:pt idx="5367">
                  <c:v>471.49348500000002</c:v>
                </c:pt>
                <c:pt idx="5368">
                  <c:v>471.26625599999898</c:v>
                </c:pt>
                <c:pt idx="5369">
                  <c:v>471.11477000000002</c:v>
                </c:pt>
                <c:pt idx="5370">
                  <c:v>470.887541</c:v>
                </c:pt>
                <c:pt idx="5371">
                  <c:v>470.736054999999</c:v>
                </c:pt>
                <c:pt idx="5372">
                  <c:v>470.736054999999</c:v>
                </c:pt>
                <c:pt idx="5373">
                  <c:v>470.35734000000002</c:v>
                </c:pt>
                <c:pt idx="5374">
                  <c:v>470.28159699999901</c:v>
                </c:pt>
                <c:pt idx="5375">
                  <c:v>470.28159699999901</c:v>
                </c:pt>
                <c:pt idx="5376">
                  <c:v>469.97862500000002</c:v>
                </c:pt>
                <c:pt idx="5377">
                  <c:v>469.97862500000002</c:v>
                </c:pt>
                <c:pt idx="5378">
                  <c:v>469.44842399999999</c:v>
                </c:pt>
                <c:pt idx="5379">
                  <c:v>469.372681</c:v>
                </c:pt>
                <c:pt idx="5380">
                  <c:v>469.221194999999</c:v>
                </c:pt>
                <c:pt idx="5381">
                  <c:v>469.14545199999998</c:v>
                </c:pt>
                <c:pt idx="5382">
                  <c:v>468.615251</c:v>
                </c:pt>
                <c:pt idx="5383">
                  <c:v>468.615251</c:v>
                </c:pt>
                <c:pt idx="5384">
                  <c:v>468.38802199999992</c:v>
                </c:pt>
                <c:pt idx="5385">
                  <c:v>468.00930699999992</c:v>
                </c:pt>
                <c:pt idx="5386">
                  <c:v>468.00930699999992</c:v>
                </c:pt>
                <c:pt idx="5387">
                  <c:v>467.93356399999902</c:v>
                </c:pt>
                <c:pt idx="5388">
                  <c:v>468.00930699999992</c:v>
                </c:pt>
                <c:pt idx="5389">
                  <c:v>467.93356399999902</c:v>
                </c:pt>
                <c:pt idx="5390">
                  <c:v>467.40336400000001</c:v>
                </c:pt>
                <c:pt idx="5391">
                  <c:v>467.100392</c:v>
                </c:pt>
                <c:pt idx="5392">
                  <c:v>467.17613499999902</c:v>
                </c:pt>
                <c:pt idx="5393">
                  <c:v>467.100392</c:v>
                </c:pt>
                <c:pt idx="5394">
                  <c:v>466.49444799999992</c:v>
                </c:pt>
                <c:pt idx="5395">
                  <c:v>466.57019100000002</c:v>
                </c:pt>
                <c:pt idx="5396">
                  <c:v>466.26721900000001</c:v>
                </c:pt>
                <c:pt idx="5397">
                  <c:v>465.88850400000001</c:v>
                </c:pt>
                <c:pt idx="5398">
                  <c:v>465.81276100000002</c:v>
                </c:pt>
                <c:pt idx="5399">
                  <c:v>465.73701799999901</c:v>
                </c:pt>
                <c:pt idx="5400">
                  <c:v>465.43404600000002</c:v>
                </c:pt>
                <c:pt idx="5401">
                  <c:v>464.97958799999992</c:v>
                </c:pt>
                <c:pt idx="5402">
                  <c:v>464.97958799999992</c:v>
                </c:pt>
                <c:pt idx="5403">
                  <c:v>464.90384499999999</c:v>
                </c:pt>
                <c:pt idx="5404">
                  <c:v>464.75235900000001</c:v>
                </c:pt>
                <c:pt idx="5405">
                  <c:v>464.22215799999901</c:v>
                </c:pt>
                <c:pt idx="5406">
                  <c:v>464.29790100000002</c:v>
                </c:pt>
                <c:pt idx="5407">
                  <c:v>464.22215799999901</c:v>
                </c:pt>
                <c:pt idx="5408">
                  <c:v>463.76769999999999</c:v>
                </c:pt>
                <c:pt idx="5409">
                  <c:v>463.76769999999999</c:v>
                </c:pt>
                <c:pt idx="5410">
                  <c:v>463.54047100000008</c:v>
                </c:pt>
                <c:pt idx="5411">
                  <c:v>463.46472799999992</c:v>
                </c:pt>
                <c:pt idx="5412">
                  <c:v>463.46472799999992</c:v>
                </c:pt>
                <c:pt idx="5413">
                  <c:v>463.08601299999901</c:v>
                </c:pt>
                <c:pt idx="5414">
                  <c:v>462.63155499999903</c:v>
                </c:pt>
                <c:pt idx="5415">
                  <c:v>462.63155499999903</c:v>
                </c:pt>
                <c:pt idx="5416">
                  <c:v>462.555812</c:v>
                </c:pt>
                <c:pt idx="5417">
                  <c:v>462.63155499999903</c:v>
                </c:pt>
                <c:pt idx="5418">
                  <c:v>462.25283999999999</c:v>
                </c:pt>
                <c:pt idx="5419">
                  <c:v>462.02561100000003</c:v>
                </c:pt>
                <c:pt idx="5420">
                  <c:v>461.79838199999921</c:v>
                </c:pt>
                <c:pt idx="5421">
                  <c:v>461.34392500000001</c:v>
                </c:pt>
                <c:pt idx="5422">
                  <c:v>461.34392500000001</c:v>
                </c:pt>
                <c:pt idx="5423">
                  <c:v>461.11669599999999</c:v>
                </c:pt>
                <c:pt idx="5424">
                  <c:v>461.11669599999999</c:v>
                </c:pt>
                <c:pt idx="5425">
                  <c:v>460.58649500000001</c:v>
                </c:pt>
                <c:pt idx="5426">
                  <c:v>460.51075200000002</c:v>
                </c:pt>
                <c:pt idx="5427">
                  <c:v>460.51075200000002</c:v>
                </c:pt>
                <c:pt idx="5428">
                  <c:v>460.20778000000001</c:v>
                </c:pt>
                <c:pt idx="5429">
                  <c:v>459.75332200000003</c:v>
                </c:pt>
                <c:pt idx="5430">
                  <c:v>459.75332200000003</c:v>
                </c:pt>
                <c:pt idx="5431">
                  <c:v>459.75332200000003</c:v>
                </c:pt>
                <c:pt idx="5432">
                  <c:v>459.22312099999903</c:v>
                </c:pt>
                <c:pt idx="5433">
                  <c:v>458.99589200000003</c:v>
                </c:pt>
                <c:pt idx="5434">
                  <c:v>458.92014899999901</c:v>
                </c:pt>
                <c:pt idx="5435">
                  <c:v>458.99589200000003</c:v>
                </c:pt>
                <c:pt idx="5436">
                  <c:v>458.389948</c:v>
                </c:pt>
                <c:pt idx="5437">
                  <c:v>458.08697599999903</c:v>
                </c:pt>
                <c:pt idx="5438">
                  <c:v>458.16271899999992</c:v>
                </c:pt>
                <c:pt idx="5439">
                  <c:v>457.70826099999999</c:v>
                </c:pt>
                <c:pt idx="5440">
                  <c:v>457.55677500000002</c:v>
                </c:pt>
                <c:pt idx="5441">
                  <c:v>457.40528899999993</c:v>
                </c:pt>
                <c:pt idx="5442">
                  <c:v>457.253803</c:v>
                </c:pt>
                <c:pt idx="5443">
                  <c:v>456.79934500000002</c:v>
                </c:pt>
                <c:pt idx="5444">
                  <c:v>456.72360200000003</c:v>
                </c:pt>
                <c:pt idx="5445">
                  <c:v>456.42063000000002</c:v>
                </c:pt>
                <c:pt idx="5446">
                  <c:v>456.49637299999898</c:v>
                </c:pt>
                <c:pt idx="5447">
                  <c:v>455.96617199999901</c:v>
                </c:pt>
                <c:pt idx="5448">
                  <c:v>456.04191500000002</c:v>
                </c:pt>
                <c:pt idx="5449">
                  <c:v>455.96617199999901</c:v>
                </c:pt>
                <c:pt idx="5450">
                  <c:v>455.20874300000003</c:v>
                </c:pt>
                <c:pt idx="5451">
                  <c:v>455.28448600000002</c:v>
                </c:pt>
                <c:pt idx="5452">
                  <c:v>455.20874300000003</c:v>
                </c:pt>
                <c:pt idx="5453">
                  <c:v>454.90577100000002</c:v>
                </c:pt>
                <c:pt idx="5454">
                  <c:v>454.52705600000002</c:v>
                </c:pt>
                <c:pt idx="5455">
                  <c:v>454.37556999999993</c:v>
                </c:pt>
                <c:pt idx="5456">
                  <c:v>454.45131299999912</c:v>
                </c:pt>
                <c:pt idx="5457">
                  <c:v>454.29982699999999</c:v>
                </c:pt>
                <c:pt idx="5458">
                  <c:v>453.61813999999902</c:v>
                </c:pt>
                <c:pt idx="5459">
                  <c:v>453.61813999999902</c:v>
                </c:pt>
                <c:pt idx="5460">
                  <c:v>453.69388300000008</c:v>
                </c:pt>
                <c:pt idx="5461">
                  <c:v>453.08793899999961</c:v>
                </c:pt>
                <c:pt idx="5462">
                  <c:v>452.93645299999901</c:v>
                </c:pt>
                <c:pt idx="5463">
                  <c:v>452.86070999999993</c:v>
                </c:pt>
                <c:pt idx="5464">
                  <c:v>452.78496699999999</c:v>
                </c:pt>
                <c:pt idx="5465">
                  <c:v>452.17902299999997</c:v>
                </c:pt>
                <c:pt idx="5466">
                  <c:v>452.10327999999993</c:v>
                </c:pt>
                <c:pt idx="5467">
                  <c:v>451.87605100000002</c:v>
                </c:pt>
                <c:pt idx="5468">
                  <c:v>451.95179399999961</c:v>
                </c:pt>
                <c:pt idx="5469">
                  <c:v>451.497335999999</c:v>
                </c:pt>
                <c:pt idx="5470">
                  <c:v>451.42159299999901</c:v>
                </c:pt>
                <c:pt idx="5471">
                  <c:v>451.11862100000002</c:v>
                </c:pt>
                <c:pt idx="5472">
                  <c:v>450.73990600000002</c:v>
                </c:pt>
                <c:pt idx="5473">
                  <c:v>450.512677</c:v>
                </c:pt>
                <c:pt idx="5474">
                  <c:v>450.36119100000002</c:v>
                </c:pt>
                <c:pt idx="5475">
                  <c:v>450.36119100000002</c:v>
                </c:pt>
                <c:pt idx="5476">
                  <c:v>449.90673299999901</c:v>
                </c:pt>
                <c:pt idx="5477">
                  <c:v>449.83098999999999</c:v>
                </c:pt>
                <c:pt idx="5478">
                  <c:v>449.52801799999901</c:v>
                </c:pt>
                <c:pt idx="5479">
                  <c:v>449.52801799999901</c:v>
                </c:pt>
                <c:pt idx="5480">
                  <c:v>449.14930399999997</c:v>
                </c:pt>
                <c:pt idx="5481">
                  <c:v>448.92207499999961</c:v>
                </c:pt>
                <c:pt idx="5482">
                  <c:v>448.619103</c:v>
                </c:pt>
                <c:pt idx="5483">
                  <c:v>448.240388</c:v>
                </c:pt>
                <c:pt idx="5484">
                  <c:v>448.31613099999902</c:v>
                </c:pt>
                <c:pt idx="5485">
                  <c:v>448.240388</c:v>
                </c:pt>
                <c:pt idx="5486">
                  <c:v>448.01315899999901</c:v>
                </c:pt>
                <c:pt idx="5487">
                  <c:v>447.48295799999897</c:v>
                </c:pt>
                <c:pt idx="5488">
                  <c:v>447.40721500000001</c:v>
                </c:pt>
                <c:pt idx="5489">
                  <c:v>447.33147200000002</c:v>
                </c:pt>
                <c:pt idx="5490">
                  <c:v>447.104243</c:v>
                </c:pt>
                <c:pt idx="5491">
                  <c:v>446.64978500000001</c:v>
                </c:pt>
                <c:pt idx="5492">
                  <c:v>446.64978500000001</c:v>
                </c:pt>
                <c:pt idx="5493">
                  <c:v>446.42255599999902</c:v>
                </c:pt>
                <c:pt idx="5494">
                  <c:v>445.96809799999897</c:v>
                </c:pt>
                <c:pt idx="5495">
                  <c:v>445.81661200000002</c:v>
                </c:pt>
                <c:pt idx="5496">
                  <c:v>445.81661200000002</c:v>
                </c:pt>
                <c:pt idx="5497">
                  <c:v>445.589383</c:v>
                </c:pt>
                <c:pt idx="5498">
                  <c:v>445.210668</c:v>
                </c:pt>
                <c:pt idx="5499">
                  <c:v>445.210668</c:v>
                </c:pt>
                <c:pt idx="5500">
                  <c:v>445.05918200000002</c:v>
                </c:pt>
                <c:pt idx="5501">
                  <c:v>444.98343899999901</c:v>
                </c:pt>
                <c:pt idx="5502">
                  <c:v>444.83195299999898</c:v>
                </c:pt>
                <c:pt idx="5503">
                  <c:v>444.45323799999898</c:v>
                </c:pt>
                <c:pt idx="5504">
                  <c:v>444.37749500000001</c:v>
                </c:pt>
                <c:pt idx="5505">
                  <c:v>444.22600899999901</c:v>
                </c:pt>
                <c:pt idx="5506">
                  <c:v>444.22600899999901</c:v>
                </c:pt>
                <c:pt idx="5507">
                  <c:v>443.695808</c:v>
                </c:pt>
                <c:pt idx="5508">
                  <c:v>443.54432200000002</c:v>
                </c:pt>
                <c:pt idx="5509">
                  <c:v>443.39283699999999</c:v>
                </c:pt>
                <c:pt idx="5510">
                  <c:v>443.39283699999999</c:v>
                </c:pt>
                <c:pt idx="5511">
                  <c:v>442.86263600000001</c:v>
                </c:pt>
                <c:pt idx="5512">
                  <c:v>442.71114999999901</c:v>
                </c:pt>
                <c:pt idx="5513">
                  <c:v>442.63540699999999</c:v>
                </c:pt>
                <c:pt idx="5514">
                  <c:v>442.48392100000001</c:v>
                </c:pt>
                <c:pt idx="5515">
                  <c:v>442.02946300000002</c:v>
                </c:pt>
                <c:pt idx="5516">
                  <c:v>441.87797699999999</c:v>
                </c:pt>
                <c:pt idx="5517">
                  <c:v>441.802234</c:v>
                </c:pt>
                <c:pt idx="5518">
                  <c:v>441.34777600000001</c:v>
                </c:pt>
                <c:pt idx="5519">
                  <c:v>441.27203300000002</c:v>
                </c:pt>
                <c:pt idx="5520">
                  <c:v>441.19628999999992</c:v>
                </c:pt>
                <c:pt idx="5521">
                  <c:v>441.12054699999999</c:v>
                </c:pt>
                <c:pt idx="5522">
                  <c:v>440.59034600000001</c:v>
                </c:pt>
                <c:pt idx="5523">
                  <c:v>440.51460300000002</c:v>
                </c:pt>
                <c:pt idx="5524">
                  <c:v>440.43885999999901</c:v>
                </c:pt>
                <c:pt idx="5525">
                  <c:v>440.28737399999898</c:v>
                </c:pt>
                <c:pt idx="5526">
                  <c:v>439.90865899999898</c:v>
                </c:pt>
                <c:pt idx="5527">
                  <c:v>439.90865899999898</c:v>
                </c:pt>
                <c:pt idx="5528">
                  <c:v>439.68142999999992</c:v>
                </c:pt>
                <c:pt idx="5529">
                  <c:v>439.30271499999992</c:v>
                </c:pt>
                <c:pt idx="5530">
                  <c:v>439.30271499999992</c:v>
                </c:pt>
                <c:pt idx="5531">
                  <c:v>439.07548600000001</c:v>
                </c:pt>
                <c:pt idx="5532">
                  <c:v>439.07548600000001</c:v>
                </c:pt>
                <c:pt idx="5533">
                  <c:v>438.54528499999998</c:v>
                </c:pt>
                <c:pt idx="5534">
                  <c:v>438.54528499999998</c:v>
                </c:pt>
                <c:pt idx="5535">
                  <c:v>438.24231300000002</c:v>
                </c:pt>
                <c:pt idx="5536">
                  <c:v>438.24231300000002</c:v>
                </c:pt>
                <c:pt idx="5537">
                  <c:v>437.63636899999898</c:v>
                </c:pt>
                <c:pt idx="5538">
                  <c:v>437.63636899999898</c:v>
                </c:pt>
                <c:pt idx="5539">
                  <c:v>437.40914099999992</c:v>
                </c:pt>
                <c:pt idx="5540">
                  <c:v>436.95468299999999</c:v>
                </c:pt>
                <c:pt idx="5541">
                  <c:v>436.72745400000002</c:v>
                </c:pt>
                <c:pt idx="5542">
                  <c:v>436.87894</c:v>
                </c:pt>
                <c:pt idx="5543">
                  <c:v>436.72745400000002</c:v>
                </c:pt>
                <c:pt idx="5544">
                  <c:v>436.19725299999999</c:v>
                </c:pt>
                <c:pt idx="5545">
                  <c:v>436.04576700000001</c:v>
                </c:pt>
                <c:pt idx="5546">
                  <c:v>436.04576700000001</c:v>
                </c:pt>
                <c:pt idx="5547">
                  <c:v>435.89428099999998</c:v>
                </c:pt>
                <c:pt idx="5548">
                  <c:v>435.51556599999992</c:v>
                </c:pt>
                <c:pt idx="5549">
                  <c:v>435.28833699999899</c:v>
                </c:pt>
                <c:pt idx="5550">
                  <c:v>435.21259400000002</c:v>
                </c:pt>
                <c:pt idx="5551">
                  <c:v>434.75813599999901</c:v>
                </c:pt>
                <c:pt idx="5552">
                  <c:v>434.75813599999901</c:v>
                </c:pt>
                <c:pt idx="5553">
                  <c:v>434.53090700000001</c:v>
                </c:pt>
                <c:pt idx="5554">
                  <c:v>434.30367799999999</c:v>
                </c:pt>
                <c:pt idx="5555">
                  <c:v>434.00070599999992</c:v>
                </c:pt>
                <c:pt idx="5556">
                  <c:v>434.00070599999992</c:v>
                </c:pt>
                <c:pt idx="5557">
                  <c:v>433.77347700000001</c:v>
                </c:pt>
                <c:pt idx="5558">
                  <c:v>433.31901900000003</c:v>
                </c:pt>
                <c:pt idx="5559">
                  <c:v>433.24327599999992</c:v>
                </c:pt>
                <c:pt idx="5560">
                  <c:v>433.09178999999921</c:v>
                </c:pt>
                <c:pt idx="5561">
                  <c:v>432.94030400000003</c:v>
                </c:pt>
                <c:pt idx="5562">
                  <c:v>432.48584599999992</c:v>
                </c:pt>
                <c:pt idx="5563">
                  <c:v>432.33436</c:v>
                </c:pt>
                <c:pt idx="5564">
                  <c:v>432.33436</c:v>
                </c:pt>
                <c:pt idx="5565">
                  <c:v>431.80415900000003</c:v>
                </c:pt>
                <c:pt idx="5566">
                  <c:v>431.65267299999999</c:v>
                </c:pt>
                <c:pt idx="5567">
                  <c:v>431.50118700000002</c:v>
                </c:pt>
                <c:pt idx="5568">
                  <c:v>431.50118700000002</c:v>
                </c:pt>
                <c:pt idx="5569">
                  <c:v>431.57692999999921</c:v>
                </c:pt>
                <c:pt idx="5570">
                  <c:v>431.04673000000003</c:v>
                </c:pt>
                <c:pt idx="5571">
                  <c:v>430.74375800000001</c:v>
                </c:pt>
                <c:pt idx="5572">
                  <c:v>430.74375800000001</c:v>
                </c:pt>
                <c:pt idx="5573">
                  <c:v>430.74375800000001</c:v>
                </c:pt>
                <c:pt idx="5574">
                  <c:v>430.74375800000001</c:v>
                </c:pt>
                <c:pt idx="5575">
                  <c:v>430.28930000000003</c:v>
                </c:pt>
                <c:pt idx="5576">
                  <c:v>430.28930000000003</c:v>
                </c:pt>
                <c:pt idx="5577">
                  <c:v>430.21355699999901</c:v>
                </c:pt>
                <c:pt idx="5578">
                  <c:v>429.98632799999899</c:v>
                </c:pt>
                <c:pt idx="5579">
                  <c:v>429.98632799999899</c:v>
                </c:pt>
                <c:pt idx="5580">
                  <c:v>429.83484199999998</c:v>
                </c:pt>
                <c:pt idx="5581">
                  <c:v>429.45612699999901</c:v>
                </c:pt>
                <c:pt idx="5582">
                  <c:v>429.38038399999999</c:v>
                </c:pt>
                <c:pt idx="5583">
                  <c:v>429.38038399999999</c:v>
                </c:pt>
                <c:pt idx="5584">
                  <c:v>429.07741199999992</c:v>
                </c:pt>
                <c:pt idx="5585">
                  <c:v>428.77444000000008</c:v>
                </c:pt>
                <c:pt idx="5586">
                  <c:v>428.69869699999992</c:v>
                </c:pt>
                <c:pt idx="5587">
                  <c:v>428.69869699999992</c:v>
                </c:pt>
                <c:pt idx="5588">
                  <c:v>428.547211</c:v>
                </c:pt>
                <c:pt idx="5589">
                  <c:v>428.31998199999998</c:v>
                </c:pt>
                <c:pt idx="5590">
                  <c:v>428.31998199999998</c:v>
                </c:pt>
                <c:pt idx="5591">
                  <c:v>427.86552399999999</c:v>
                </c:pt>
                <c:pt idx="5592">
                  <c:v>427.86552399999999</c:v>
                </c:pt>
                <c:pt idx="5593">
                  <c:v>427.48680899999903</c:v>
                </c:pt>
                <c:pt idx="5594">
                  <c:v>427.48680899999903</c:v>
                </c:pt>
                <c:pt idx="5595">
                  <c:v>427.41106599999961</c:v>
                </c:pt>
                <c:pt idx="5596">
                  <c:v>426.95660800000002</c:v>
                </c:pt>
                <c:pt idx="5597">
                  <c:v>427.03235099999961</c:v>
                </c:pt>
                <c:pt idx="5598">
                  <c:v>427.03235099999961</c:v>
                </c:pt>
                <c:pt idx="5599">
                  <c:v>426.80512199999993</c:v>
                </c:pt>
                <c:pt idx="5600">
                  <c:v>426.19917800000002</c:v>
                </c:pt>
                <c:pt idx="5601">
                  <c:v>426.19917800000002</c:v>
                </c:pt>
                <c:pt idx="5602">
                  <c:v>426.19917800000002</c:v>
                </c:pt>
                <c:pt idx="5603">
                  <c:v>426.19917800000002</c:v>
                </c:pt>
                <c:pt idx="5604">
                  <c:v>425.89620599999961</c:v>
                </c:pt>
                <c:pt idx="5605">
                  <c:v>425.89620599999961</c:v>
                </c:pt>
                <c:pt idx="5606">
                  <c:v>425.44174900000002</c:v>
                </c:pt>
                <c:pt idx="5607">
                  <c:v>425.44174900000002</c:v>
                </c:pt>
                <c:pt idx="5608">
                  <c:v>425.44174900000002</c:v>
                </c:pt>
                <c:pt idx="5609">
                  <c:v>425.44174900000002</c:v>
                </c:pt>
                <c:pt idx="5610">
                  <c:v>425.29026299999992</c:v>
                </c:pt>
                <c:pt idx="5611">
                  <c:v>424.60857600000003</c:v>
                </c:pt>
                <c:pt idx="5612">
                  <c:v>424.60857600000003</c:v>
                </c:pt>
                <c:pt idx="5613">
                  <c:v>424.60857600000003</c:v>
                </c:pt>
                <c:pt idx="5614">
                  <c:v>424.68431900000002</c:v>
                </c:pt>
                <c:pt idx="5615">
                  <c:v>424.22986100000008</c:v>
                </c:pt>
                <c:pt idx="5616">
                  <c:v>423.92688900000002</c:v>
                </c:pt>
                <c:pt idx="5617">
                  <c:v>423.92688900000002</c:v>
                </c:pt>
                <c:pt idx="5618">
                  <c:v>423.77540299999993</c:v>
                </c:pt>
                <c:pt idx="5619">
                  <c:v>423.77540299999993</c:v>
                </c:pt>
                <c:pt idx="5620">
                  <c:v>423.77540299999993</c:v>
                </c:pt>
                <c:pt idx="5621">
                  <c:v>423.32094499999999</c:v>
                </c:pt>
                <c:pt idx="5622">
                  <c:v>422.94223</c:v>
                </c:pt>
                <c:pt idx="5623">
                  <c:v>422.86648700000001</c:v>
                </c:pt>
                <c:pt idx="5624">
                  <c:v>422.86648700000001</c:v>
                </c:pt>
                <c:pt idx="5625">
                  <c:v>422.94223</c:v>
                </c:pt>
                <c:pt idx="5626">
                  <c:v>422.48777199999961</c:v>
                </c:pt>
                <c:pt idx="5627">
                  <c:v>422.1848</c:v>
                </c:pt>
                <c:pt idx="5628">
                  <c:v>422.1848</c:v>
                </c:pt>
                <c:pt idx="5629">
                  <c:v>422.10905700000001</c:v>
                </c:pt>
                <c:pt idx="5630">
                  <c:v>421.73034200000001</c:v>
                </c:pt>
                <c:pt idx="5631">
                  <c:v>421.73034200000001</c:v>
                </c:pt>
                <c:pt idx="5632">
                  <c:v>421.73034200000001</c:v>
                </c:pt>
                <c:pt idx="5633">
                  <c:v>421.35162700000001</c:v>
                </c:pt>
                <c:pt idx="5634">
                  <c:v>421.27588400000002</c:v>
                </c:pt>
                <c:pt idx="5635">
                  <c:v>421.27588400000002</c:v>
                </c:pt>
                <c:pt idx="5636">
                  <c:v>420.89716900000002</c:v>
                </c:pt>
                <c:pt idx="5637">
                  <c:v>420.51845400000002</c:v>
                </c:pt>
                <c:pt idx="5638">
                  <c:v>420.51845400000002</c:v>
                </c:pt>
                <c:pt idx="5639">
                  <c:v>420.51845400000002</c:v>
                </c:pt>
                <c:pt idx="5640">
                  <c:v>420.51845400000002</c:v>
                </c:pt>
                <c:pt idx="5641">
                  <c:v>420.06399599999992</c:v>
                </c:pt>
                <c:pt idx="5642">
                  <c:v>419.83676700000001</c:v>
                </c:pt>
                <c:pt idx="5643">
                  <c:v>419.83676700000001</c:v>
                </c:pt>
                <c:pt idx="5644">
                  <c:v>419.68528099999997</c:v>
                </c:pt>
                <c:pt idx="5645">
                  <c:v>419.30656699999992</c:v>
                </c:pt>
                <c:pt idx="5646">
                  <c:v>419.30656699999992</c:v>
                </c:pt>
                <c:pt idx="5647">
                  <c:v>419.30656699999992</c:v>
                </c:pt>
                <c:pt idx="5648">
                  <c:v>418.85210899999993</c:v>
                </c:pt>
                <c:pt idx="5649">
                  <c:v>418.92785199999992</c:v>
                </c:pt>
                <c:pt idx="5650">
                  <c:v>418.92785199999992</c:v>
                </c:pt>
                <c:pt idx="5651">
                  <c:v>418.47339399999902</c:v>
                </c:pt>
                <c:pt idx="5652">
                  <c:v>418.24616500000002</c:v>
                </c:pt>
                <c:pt idx="5653">
                  <c:v>418.01893599999897</c:v>
                </c:pt>
                <c:pt idx="5654">
                  <c:v>418.01893599999897</c:v>
                </c:pt>
                <c:pt idx="5655">
                  <c:v>418.01893599999897</c:v>
                </c:pt>
                <c:pt idx="5656">
                  <c:v>417.71596399999999</c:v>
                </c:pt>
                <c:pt idx="5657">
                  <c:v>417.18576300000001</c:v>
                </c:pt>
                <c:pt idx="5658">
                  <c:v>417.18576300000001</c:v>
                </c:pt>
                <c:pt idx="5659">
                  <c:v>417.18576300000001</c:v>
                </c:pt>
                <c:pt idx="5660">
                  <c:v>416.882791</c:v>
                </c:pt>
                <c:pt idx="5661">
                  <c:v>416.882791</c:v>
                </c:pt>
                <c:pt idx="5662">
                  <c:v>416.882791</c:v>
                </c:pt>
                <c:pt idx="5663">
                  <c:v>416.504076</c:v>
                </c:pt>
                <c:pt idx="5664">
                  <c:v>416.42833299999899</c:v>
                </c:pt>
                <c:pt idx="5665">
                  <c:v>416.42833299999899</c:v>
                </c:pt>
                <c:pt idx="5666">
                  <c:v>416.04961800000001</c:v>
                </c:pt>
                <c:pt idx="5667">
                  <c:v>416.04961800000001</c:v>
                </c:pt>
                <c:pt idx="5668">
                  <c:v>415.746646</c:v>
                </c:pt>
                <c:pt idx="5669">
                  <c:v>415.746646</c:v>
                </c:pt>
                <c:pt idx="5670">
                  <c:v>415.59516000000002</c:v>
                </c:pt>
                <c:pt idx="5671">
                  <c:v>415.14070199999998</c:v>
                </c:pt>
                <c:pt idx="5672">
                  <c:v>415.29218800000001</c:v>
                </c:pt>
                <c:pt idx="5673">
                  <c:v>415.29218800000001</c:v>
                </c:pt>
                <c:pt idx="5674">
                  <c:v>414.83773000000002</c:v>
                </c:pt>
                <c:pt idx="5675">
                  <c:v>414.45901500000002</c:v>
                </c:pt>
                <c:pt idx="5676">
                  <c:v>414.38327199999992</c:v>
                </c:pt>
                <c:pt idx="5677">
                  <c:v>414.38327199999992</c:v>
                </c:pt>
                <c:pt idx="5678">
                  <c:v>414.15604300000001</c:v>
                </c:pt>
                <c:pt idx="5679">
                  <c:v>413.92881399999902</c:v>
                </c:pt>
                <c:pt idx="5680">
                  <c:v>413.92881399999902</c:v>
                </c:pt>
                <c:pt idx="5681">
                  <c:v>413.47435699999897</c:v>
                </c:pt>
                <c:pt idx="5682">
                  <c:v>413.47435699999897</c:v>
                </c:pt>
                <c:pt idx="5683">
                  <c:v>413.32287100000002</c:v>
                </c:pt>
                <c:pt idx="5684">
                  <c:v>413.32287100000002</c:v>
                </c:pt>
                <c:pt idx="5685">
                  <c:v>413.095642</c:v>
                </c:pt>
                <c:pt idx="5686">
                  <c:v>412.64118400000001</c:v>
                </c:pt>
                <c:pt idx="5687">
                  <c:v>412.71692699999898</c:v>
                </c:pt>
                <c:pt idx="5688">
                  <c:v>412.71692699999898</c:v>
                </c:pt>
                <c:pt idx="5689">
                  <c:v>412.64118400000001</c:v>
                </c:pt>
                <c:pt idx="5690">
                  <c:v>412.03523999999902</c:v>
                </c:pt>
                <c:pt idx="5691">
                  <c:v>411.88375400000001</c:v>
                </c:pt>
                <c:pt idx="5692">
                  <c:v>411.88375400000001</c:v>
                </c:pt>
                <c:pt idx="5693">
                  <c:v>411.88375400000001</c:v>
                </c:pt>
                <c:pt idx="5694">
                  <c:v>411.73226799999992</c:v>
                </c:pt>
                <c:pt idx="5695">
                  <c:v>411.73226799999992</c:v>
                </c:pt>
                <c:pt idx="5696">
                  <c:v>411.35355299999992</c:v>
                </c:pt>
                <c:pt idx="5697">
                  <c:v>410.97483799999992</c:v>
                </c:pt>
                <c:pt idx="5698">
                  <c:v>411.05058100000002</c:v>
                </c:pt>
                <c:pt idx="5699">
                  <c:v>411.05058100000002</c:v>
                </c:pt>
                <c:pt idx="5700">
                  <c:v>411.05058100000002</c:v>
                </c:pt>
                <c:pt idx="5701">
                  <c:v>410.52037999999902</c:v>
                </c:pt>
                <c:pt idx="5702">
                  <c:v>410.36889400000001</c:v>
                </c:pt>
                <c:pt idx="5703">
                  <c:v>410.36889400000001</c:v>
                </c:pt>
                <c:pt idx="5704">
                  <c:v>410.21740799999992</c:v>
                </c:pt>
                <c:pt idx="5705">
                  <c:v>409.91443600000002</c:v>
                </c:pt>
                <c:pt idx="5706">
                  <c:v>409.83869299999992</c:v>
                </c:pt>
                <c:pt idx="5707">
                  <c:v>409.83869299999992</c:v>
                </c:pt>
                <c:pt idx="5708">
                  <c:v>409.61146400000001</c:v>
                </c:pt>
                <c:pt idx="5709">
                  <c:v>409.45997799999992</c:v>
                </c:pt>
                <c:pt idx="5710">
                  <c:v>409.45997799999992</c:v>
                </c:pt>
                <c:pt idx="5711">
                  <c:v>409.08126299999992</c:v>
                </c:pt>
                <c:pt idx="5712">
                  <c:v>409.08126299999992</c:v>
                </c:pt>
                <c:pt idx="5713">
                  <c:v>408.70254799999992</c:v>
                </c:pt>
                <c:pt idx="5714">
                  <c:v>408.70254799999992</c:v>
                </c:pt>
                <c:pt idx="5715">
                  <c:v>408.62680499999999</c:v>
                </c:pt>
                <c:pt idx="5716">
                  <c:v>408.172347</c:v>
                </c:pt>
                <c:pt idx="5717">
                  <c:v>408.24808999999999</c:v>
                </c:pt>
                <c:pt idx="5718">
                  <c:v>408.24808999999999</c:v>
                </c:pt>
                <c:pt idx="5719">
                  <c:v>408.09660400000001</c:v>
                </c:pt>
                <c:pt idx="5720">
                  <c:v>407.49066099999999</c:v>
                </c:pt>
                <c:pt idx="5721">
                  <c:v>407.49066099999999</c:v>
                </c:pt>
                <c:pt idx="5722">
                  <c:v>407.49066099999999</c:v>
                </c:pt>
                <c:pt idx="5723">
                  <c:v>407.41491799999898</c:v>
                </c:pt>
                <c:pt idx="5724">
                  <c:v>407.26343200000002</c:v>
                </c:pt>
                <c:pt idx="5725">
                  <c:v>407.26343200000002</c:v>
                </c:pt>
                <c:pt idx="5726">
                  <c:v>406.80897399999992</c:v>
                </c:pt>
                <c:pt idx="5727">
                  <c:v>406.58174500000001</c:v>
                </c:pt>
                <c:pt idx="5728">
                  <c:v>406.58174500000001</c:v>
                </c:pt>
                <c:pt idx="5729">
                  <c:v>406.58174500000001</c:v>
                </c:pt>
                <c:pt idx="5730">
                  <c:v>406.43025899999901</c:v>
                </c:pt>
                <c:pt idx="5731">
                  <c:v>405.82431500000001</c:v>
                </c:pt>
                <c:pt idx="5732">
                  <c:v>405.74857200000002</c:v>
                </c:pt>
                <c:pt idx="5733">
                  <c:v>405.74857200000002</c:v>
                </c:pt>
                <c:pt idx="5734">
                  <c:v>405.74857200000002</c:v>
                </c:pt>
                <c:pt idx="5735">
                  <c:v>405.36985700000002</c:v>
                </c:pt>
                <c:pt idx="5736">
                  <c:v>405.21837099999902</c:v>
                </c:pt>
                <c:pt idx="5737">
                  <c:v>405.21837099999902</c:v>
                </c:pt>
                <c:pt idx="5738">
                  <c:v>405.06688500000001</c:v>
                </c:pt>
                <c:pt idx="5739">
                  <c:v>404.991141999999</c:v>
                </c:pt>
                <c:pt idx="5740">
                  <c:v>404.53668399999992</c:v>
                </c:pt>
                <c:pt idx="5741">
                  <c:v>404.38519799999898</c:v>
                </c:pt>
                <c:pt idx="5742">
                  <c:v>404.15796899999998</c:v>
                </c:pt>
                <c:pt idx="5743">
                  <c:v>404.15796899999998</c:v>
                </c:pt>
                <c:pt idx="5744">
                  <c:v>403.70351099999903</c:v>
                </c:pt>
                <c:pt idx="5745">
                  <c:v>403.627768</c:v>
                </c:pt>
                <c:pt idx="5746">
                  <c:v>403.249053</c:v>
                </c:pt>
                <c:pt idx="5747">
                  <c:v>403.249053</c:v>
                </c:pt>
                <c:pt idx="5748">
                  <c:v>402.87033799999921</c:v>
                </c:pt>
                <c:pt idx="5749">
                  <c:v>402.71885200000003</c:v>
                </c:pt>
                <c:pt idx="5750">
                  <c:v>402.56736599999999</c:v>
                </c:pt>
                <c:pt idx="5751">
                  <c:v>402.03716500000002</c:v>
                </c:pt>
                <c:pt idx="5752">
                  <c:v>402.112908</c:v>
                </c:pt>
                <c:pt idx="5753">
                  <c:v>401.88567899999993</c:v>
                </c:pt>
                <c:pt idx="5754">
                  <c:v>401.80993599999999</c:v>
                </c:pt>
                <c:pt idx="5755">
                  <c:v>401.20399300000003</c:v>
                </c:pt>
                <c:pt idx="5756">
                  <c:v>401.20399300000003</c:v>
                </c:pt>
                <c:pt idx="5757">
                  <c:v>400.97676399999921</c:v>
                </c:pt>
                <c:pt idx="5758">
                  <c:v>400.74953499999992</c:v>
                </c:pt>
                <c:pt idx="5759">
                  <c:v>400.44656300000003</c:v>
                </c:pt>
                <c:pt idx="5760">
                  <c:v>400.44656300000003</c:v>
                </c:pt>
                <c:pt idx="5761">
                  <c:v>400.21933399999921</c:v>
                </c:pt>
                <c:pt idx="5762">
                  <c:v>399.76487600000002</c:v>
                </c:pt>
                <c:pt idx="5763">
                  <c:v>399.68913300000003</c:v>
                </c:pt>
                <c:pt idx="5764">
                  <c:v>399.61338999999992</c:v>
                </c:pt>
                <c:pt idx="5765">
                  <c:v>399.46190399999921</c:v>
                </c:pt>
                <c:pt idx="5766">
                  <c:v>398.93170299999912</c:v>
                </c:pt>
                <c:pt idx="5767">
                  <c:v>398.704474</c:v>
                </c:pt>
                <c:pt idx="5768">
                  <c:v>398.78021699999903</c:v>
                </c:pt>
                <c:pt idx="5769">
                  <c:v>398.62873100000002</c:v>
                </c:pt>
                <c:pt idx="5770">
                  <c:v>398.09852999999902</c:v>
                </c:pt>
                <c:pt idx="5771">
                  <c:v>397.94704400000001</c:v>
                </c:pt>
                <c:pt idx="5772">
                  <c:v>397.94704400000001</c:v>
                </c:pt>
                <c:pt idx="5773">
                  <c:v>397.41684299999991</c:v>
                </c:pt>
                <c:pt idx="5774">
                  <c:v>397.26535699999903</c:v>
                </c:pt>
                <c:pt idx="5775">
                  <c:v>397.18961400000001</c:v>
                </c:pt>
                <c:pt idx="5776">
                  <c:v>397.11387100000002</c:v>
                </c:pt>
                <c:pt idx="5777">
                  <c:v>396.58366999999993</c:v>
                </c:pt>
                <c:pt idx="5778">
                  <c:v>396.507927</c:v>
                </c:pt>
                <c:pt idx="5779">
                  <c:v>396.43218399999961</c:v>
                </c:pt>
                <c:pt idx="5780">
                  <c:v>396.35644100000002</c:v>
                </c:pt>
                <c:pt idx="5781">
                  <c:v>395.67475400000001</c:v>
                </c:pt>
                <c:pt idx="5782">
                  <c:v>395.67475400000001</c:v>
                </c:pt>
                <c:pt idx="5783">
                  <c:v>395.44752599999993</c:v>
                </c:pt>
                <c:pt idx="5784">
                  <c:v>395.06881099999993</c:v>
                </c:pt>
                <c:pt idx="5785">
                  <c:v>395.06881099999993</c:v>
                </c:pt>
                <c:pt idx="5786">
                  <c:v>394.76583900000003</c:v>
                </c:pt>
                <c:pt idx="5787">
                  <c:v>394.69009599999993</c:v>
                </c:pt>
                <c:pt idx="5788">
                  <c:v>394.23563799999903</c:v>
                </c:pt>
                <c:pt idx="5789">
                  <c:v>394.00840899999992</c:v>
                </c:pt>
                <c:pt idx="5790">
                  <c:v>393.85692299999999</c:v>
                </c:pt>
                <c:pt idx="5791">
                  <c:v>393.85692299999999</c:v>
                </c:pt>
                <c:pt idx="5792">
                  <c:v>393.40246500000001</c:v>
                </c:pt>
                <c:pt idx="5793">
                  <c:v>393.25097899999992</c:v>
                </c:pt>
                <c:pt idx="5794">
                  <c:v>393.25097899999992</c:v>
                </c:pt>
                <c:pt idx="5795">
                  <c:v>393.02374999999961</c:v>
                </c:pt>
                <c:pt idx="5796">
                  <c:v>392.64503500000001</c:v>
                </c:pt>
                <c:pt idx="5797">
                  <c:v>392.64503500000001</c:v>
                </c:pt>
                <c:pt idx="5798">
                  <c:v>392.342063</c:v>
                </c:pt>
                <c:pt idx="5799">
                  <c:v>392.342063</c:v>
                </c:pt>
                <c:pt idx="5800">
                  <c:v>391.96334799999897</c:v>
                </c:pt>
                <c:pt idx="5801">
                  <c:v>391.81186200000002</c:v>
                </c:pt>
                <c:pt idx="5802">
                  <c:v>391.81186200000002</c:v>
                </c:pt>
                <c:pt idx="5803">
                  <c:v>391.584633</c:v>
                </c:pt>
                <c:pt idx="5804">
                  <c:v>391.584633</c:v>
                </c:pt>
                <c:pt idx="5805">
                  <c:v>391.13017500000001</c:v>
                </c:pt>
                <c:pt idx="5806">
                  <c:v>390.97868899999992</c:v>
                </c:pt>
                <c:pt idx="5807">
                  <c:v>390.75146000000001</c:v>
                </c:pt>
                <c:pt idx="5808">
                  <c:v>390.22125899999901</c:v>
                </c:pt>
                <c:pt idx="5809">
                  <c:v>390.29700200000002</c:v>
                </c:pt>
                <c:pt idx="5810">
                  <c:v>389.91828700000002</c:v>
                </c:pt>
                <c:pt idx="5811">
                  <c:v>389.84254399999998</c:v>
                </c:pt>
                <c:pt idx="5812">
                  <c:v>389.46382999999992</c:v>
                </c:pt>
                <c:pt idx="5813">
                  <c:v>389.23660100000001</c:v>
                </c:pt>
                <c:pt idx="5814">
                  <c:v>389.16085800000002</c:v>
                </c:pt>
                <c:pt idx="5815">
                  <c:v>389.00937199999993</c:v>
                </c:pt>
                <c:pt idx="5816">
                  <c:v>388.554914</c:v>
                </c:pt>
                <c:pt idx="5817">
                  <c:v>388.25194199999999</c:v>
                </c:pt>
                <c:pt idx="5818">
                  <c:v>388.25194199999999</c:v>
                </c:pt>
                <c:pt idx="5819">
                  <c:v>387.72174100000001</c:v>
                </c:pt>
                <c:pt idx="5820">
                  <c:v>387.64599800000002</c:v>
                </c:pt>
                <c:pt idx="5821">
                  <c:v>387.49451199999902</c:v>
                </c:pt>
                <c:pt idx="5822">
                  <c:v>387.34302600000001</c:v>
                </c:pt>
                <c:pt idx="5823">
                  <c:v>386.96431100000001</c:v>
                </c:pt>
                <c:pt idx="5824">
                  <c:v>386.81282499999998</c:v>
                </c:pt>
                <c:pt idx="5825">
                  <c:v>386.66133899999897</c:v>
                </c:pt>
                <c:pt idx="5826">
                  <c:v>386.58559600000001</c:v>
                </c:pt>
                <c:pt idx="5827">
                  <c:v>386.20688100000001</c:v>
                </c:pt>
                <c:pt idx="5828">
                  <c:v>385.97965199999999</c:v>
                </c:pt>
                <c:pt idx="5829">
                  <c:v>385.90390899999898</c:v>
                </c:pt>
                <c:pt idx="5830">
                  <c:v>385.37370800000002</c:v>
                </c:pt>
                <c:pt idx="5831">
                  <c:v>385.22222199999999</c:v>
                </c:pt>
                <c:pt idx="5832">
                  <c:v>385.07073600000001</c:v>
                </c:pt>
                <c:pt idx="5833">
                  <c:v>385.07073600000001</c:v>
                </c:pt>
                <c:pt idx="5834">
                  <c:v>384.61627800000002</c:v>
                </c:pt>
                <c:pt idx="5835">
                  <c:v>384.46479199999999</c:v>
                </c:pt>
                <c:pt idx="5836">
                  <c:v>384.23756300000002</c:v>
                </c:pt>
                <c:pt idx="5837">
                  <c:v>384.16181999999992</c:v>
                </c:pt>
                <c:pt idx="5838">
                  <c:v>383.78310499999901</c:v>
                </c:pt>
                <c:pt idx="5839">
                  <c:v>383.63161899999898</c:v>
                </c:pt>
                <c:pt idx="5840">
                  <c:v>383.40439099999992</c:v>
                </c:pt>
                <c:pt idx="5841">
                  <c:v>383.02567599999992</c:v>
                </c:pt>
                <c:pt idx="5842">
                  <c:v>382.87419</c:v>
                </c:pt>
                <c:pt idx="5843">
                  <c:v>382.87419</c:v>
                </c:pt>
                <c:pt idx="5844">
                  <c:v>382.72270400000002</c:v>
                </c:pt>
                <c:pt idx="5845">
                  <c:v>382.19250299999999</c:v>
                </c:pt>
                <c:pt idx="5846">
                  <c:v>382.19250299999999</c:v>
                </c:pt>
                <c:pt idx="5847">
                  <c:v>382.04101700000001</c:v>
                </c:pt>
                <c:pt idx="5848">
                  <c:v>381.96527400000002</c:v>
                </c:pt>
                <c:pt idx="5849">
                  <c:v>381.43507299999902</c:v>
                </c:pt>
                <c:pt idx="5850">
                  <c:v>381.35933</c:v>
                </c:pt>
                <c:pt idx="5851">
                  <c:v>381.28358700000001</c:v>
                </c:pt>
                <c:pt idx="5852">
                  <c:v>380.82912900000002</c:v>
                </c:pt>
                <c:pt idx="5853">
                  <c:v>380.6019</c:v>
                </c:pt>
                <c:pt idx="5854">
                  <c:v>380.52615699999899</c:v>
                </c:pt>
                <c:pt idx="5855">
                  <c:v>380.52615699999899</c:v>
                </c:pt>
                <c:pt idx="5856">
                  <c:v>379.99595599999901</c:v>
                </c:pt>
                <c:pt idx="5857">
                  <c:v>379.99595599999901</c:v>
                </c:pt>
                <c:pt idx="5858">
                  <c:v>379.84447</c:v>
                </c:pt>
                <c:pt idx="5859">
                  <c:v>379.84447</c:v>
                </c:pt>
                <c:pt idx="5860">
                  <c:v>379.23852599999901</c:v>
                </c:pt>
                <c:pt idx="5861">
                  <c:v>379.16278299999999</c:v>
                </c:pt>
                <c:pt idx="5862">
                  <c:v>378.935553999999</c:v>
                </c:pt>
                <c:pt idx="5863">
                  <c:v>378.85981099999998</c:v>
                </c:pt>
                <c:pt idx="5864">
                  <c:v>378.48109599999901</c:v>
                </c:pt>
                <c:pt idx="5865">
                  <c:v>378.40535299999902</c:v>
                </c:pt>
                <c:pt idx="5866">
                  <c:v>378.32961</c:v>
                </c:pt>
                <c:pt idx="5867">
                  <c:v>378.17812400000003</c:v>
                </c:pt>
                <c:pt idx="5868">
                  <c:v>377.72366599999992</c:v>
                </c:pt>
                <c:pt idx="5869">
                  <c:v>377.72366599999992</c:v>
                </c:pt>
                <c:pt idx="5870">
                  <c:v>377.57218</c:v>
                </c:pt>
                <c:pt idx="5871">
                  <c:v>377.49643799999899</c:v>
                </c:pt>
                <c:pt idx="5872">
                  <c:v>376.89049399999999</c:v>
                </c:pt>
                <c:pt idx="5873">
                  <c:v>376.814751</c:v>
                </c:pt>
                <c:pt idx="5874">
                  <c:v>376.814751</c:v>
                </c:pt>
                <c:pt idx="5875">
                  <c:v>376.28455000000002</c:v>
                </c:pt>
                <c:pt idx="5876">
                  <c:v>376.20880699999992</c:v>
                </c:pt>
                <c:pt idx="5877">
                  <c:v>375.98157799999899</c:v>
                </c:pt>
                <c:pt idx="5878">
                  <c:v>375.98157799999899</c:v>
                </c:pt>
                <c:pt idx="5879">
                  <c:v>375.98157799999899</c:v>
                </c:pt>
                <c:pt idx="5880">
                  <c:v>375.52712000000002</c:v>
                </c:pt>
                <c:pt idx="5881">
                  <c:v>375.299891</c:v>
                </c:pt>
                <c:pt idx="5882">
                  <c:v>375.299891</c:v>
                </c:pt>
                <c:pt idx="5883">
                  <c:v>375.299891</c:v>
                </c:pt>
                <c:pt idx="5884">
                  <c:v>374.76969000000008</c:v>
                </c:pt>
                <c:pt idx="5885">
                  <c:v>374.61820399999999</c:v>
                </c:pt>
                <c:pt idx="5886">
                  <c:v>374.61820399999999</c:v>
                </c:pt>
                <c:pt idx="5887">
                  <c:v>374.39097500000003</c:v>
                </c:pt>
                <c:pt idx="5888">
                  <c:v>374.31523199999992</c:v>
                </c:pt>
                <c:pt idx="5889">
                  <c:v>374.31523199999992</c:v>
                </c:pt>
                <c:pt idx="5890">
                  <c:v>373.93651699999862</c:v>
                </c:pt>
                <c:pt idx="5891">
                  <c:v>373.78503099999921</c:v>
                </c:pt>
                <c:pt idx="5892">
                  <c:v>373.70928800000002</c:v>
                </c:pt>
                <c:pt idx="5893">
                  <c:v>373.70928800000002</c:v>
                </c:pt>
                <c:pt idx="5894">
                  <c:v>373.48205899999903</c:v>
                </c:pt>
                <c:pt idx="5895">
                  <c:v>373.10334399999999</c:v>
                </c:pt>
                <c:pt idx="5896">
                  <c:v>373.027601</c:v>
                </c:pt>
                <c:pt idx="5897">
                  <c:v>373.027601</c:v>
                </c:pt>
                <c:pt idx="5898">
                  <c:v>372.72462899999999</c:v>
                </c:pt>
                <c:pt idx="5899">
                  <c:v>372.34591399999999</c:v>
                </c:pt>
                <c:pt idx="5900">
                  <c:v>372.34591399999999</c:v>
                </c:pt>
                <c:pt idx="5901">
                  <c:v>372.34591399999999</c:v>
                </c:pt>
                <c:pt idx="5902">
                  <c:v>372.19442800000002</c:v>
                </c:pt>
                <c:pt idx="5903">
                  <c:v>372.19442800000002</c:v>
                </c:pt>
                <c:pt idx="5904">
                  <c:v>372.19442800000002</c:v>
                </c:pt>
                <c:pt idx="5905">
                  <c:v>371.66422699999998</c:v>
                </c:pt>
                <c:pt idx="5906">
                  <c:v>371.512742</c:v>
                </c:pt>
                <c:pt idx="5907">
                  <c:v>371.512742</c:v>
                </c:pt>
                <c:pt idx="5908">
                  <c:v>371.512742</c:v>
                </c:pt>
                <c:pt idx="5909">
                  <c:v>371.43699899999899</c:v>
                </c:pt>
                <c:pt idx="5910">
                  <c:v>370.83105499999903</c:v>
                </c:pt>
                <c:pt idx="5911">
                  <c:v>370.67956900000001</c:v>
                </c:pt>
                <c:pt idx="5912">
                  <c:v>370.67956900000001</c:v>
                </c:pt>
                <c:pt idx="5913">
                  <c:v>370.67956900000001</c:v>
                </c:pt>
                <c:pt idx="5914">
                  <c:v>370.22511099999912</c:v>
                </c:pt>
                <c:pt idx="5915">
                  <c:v>370.07362499999999</c:v>
                </c:pt>
                <c:pt idx="5916">
                  <c:v>369.92213899999899</c:v>
                </c:pt>
                <c:pt idx="5917">
                  <c:v>369.77065299999992</c:v>
                </c:pt>
                <c:pt idx="5918">
                  <c:v>369.46768100000008</c:v>
                </c:pt>
                <c:pt idx="5919">
                  <c:v>369.31619499999903</c:v>
                </c:pt>
                <c:pt idx="5920">
                  <c:v>369.16470900000002</c:v>
                </c:pt>
                <c:pt idx="5921">
                  <c:v>369.08896600000003</c:v>
                </c:pt>
                <c:pt idx="5922">
                  <c:v>368.55876499999999</c:v>
                </c:pt>
                <c:pt idx="5923">
                  <c:v>368.48302199999961</c:v>
                </c:pt>
                <c:pt idx="5924">
                  <c:v>368.33153599999912</c:v>
                </c:pt>
                <c:pt idx="5925">
                  <c:v>368.25579299999993</c:v>
                </c:pt>
                <c:pt idx="5926">
                  <c:v>367.80133499999903</c:v>
                </c:pt>
                <c:pt idx="5927">
                  <c:v>367.87707799999993</c:v>
                </c:pt>
                <c:pt idx="5928">
                  <c:v>367.72559199999961</c:v>
                </c:pt>
                <c:pt idx="5929">
                  <c:v>367.49836299999902</c:v>
                </c:pt>
                <c:pt idx="5930">
                  <c:v>367.11964799999998</c:v>
                </c:pt>
                <c:pt idx="5931">
                  <c:v>367.043905</c:v>
                </c:pt>
                <c:pt idx="5932">
                  <c:v>366.96816199999961</c:v>
                </c:pt>
                <c:pt idx="5933">
                  <c:v>366.89241900000002</c:v>
                </c:pt>
                <c:pt idx="5934">
                  <c:v>366.36221799999993</c:v>
                </c:pt>
                <c:pt idx="5935">
                  <c:v>366.21073200000001</c:v>
                </c:pt>
                <c:pt idx="5936">
                  <c:v>366.13498900000002</c:v>
                </c:pt>
                <c:pt idx="5937">
                  <c:v>365.52904599999999</c:v>
                </c:pt>
                <c:pt idx="5938">
                  <c:v>365.37756000000002</c:v>
                </c:pt>
                <c:pt idx="5939">
                  <c:v>365.37756000000002</c:v>
                </c:pt>
                <c:pt idx="5940">
                  <c:v>365.30181700000003</c:v>
                </c:pt>
                <c:pt idx="5941">
                  <c:v>364.84735899999993</c:v>
                </c:pt>
                <c:pt idx="5942">
                  <c:v>364.62013000000002</c:v>
                </c:pt>
                <c:pt idx="5943">
                  <c:v>364.54438699999997</c:v>
                </c:pt>
                <c:pt idx="5944">
                  <c:v>364.46864399999993</c:v>
                </c:pt>
                <c:pt idx="5945">
                  <c:v>363.93844299999961</c:v>
                </c:pt>
                <c:pt idx="5946">
                  <c:v>363.93844299999961</c:v>
                </c:pt>
                <c:pt idx="5947">
                  <c:v>363.78695699999901</c:v>
                </c:pt>
                <c:pt idx="5948">
                  <c:v>363.71121399999902</c:v>
                </c:pt>
                <c:pt idx="5949">
                  <c:v>363.33249899999993</c:v>
                </c:pt>
                <c:pt idx="5950">
                  <c:v>363.18101300000001</c:v>
                </c:pt>
                <c:pt idx="5951">
                  <c:v>363.02952699999992</c:v>
                </c:pt>
                <c:pt idx="5952">
                  <c:v>362.95378399999993</c:v>
                </c:pt>
                <c:pt idx="5953">
                  <c:v>362.57506899999993</c:v>
                </c:pt>
                <c:pt idx="5954">
                  <c:v>362.42358300000001</c:v>
                </c:pt>
                <c:pt idx="5955">
                  <c:v>362.34784000000002</c:v>
                </c:pt>
                <c:pt idx="5956">
                  <c:v>362.27209699999992</c:v>
                </c:pt>
                <c:pt idx="5957">
                  <c:v>361.81763899999999</c:v>
                </c:pt>
                <c:pt idx="5958">
                  <c:v>361.66615300000001</c:v>
                </c:pt>
                <c:pt idx="5959">
                  <c:v>361.51466699999997</c:v>
                </c:pt>
                <c:pt idx="5960">
                  <c:v>361.43892399999902</c:v>
                </c:pt>
                <c:pt idx="5961">
                  <c:v>360.83298000000002</c:v>
                </c:pt>
                <c:pt idx="5962">
                  <c:v>360.75723699999992</c:v>
                </c:pt>
                <c:pt idx="5963">
                  <c:v>360.75723699999992</c:v>
                </c:pt>
                <c:pt idx="5964">
                  <c:v>360.22703599999898</c:v>
                </c:pt>
                <c:pt idx="5965">
                  <c:v>360.07555000000002</c:v>
                </c:pt>
                <c:pt idx="5966">
                  <c:v>359.848321</c:v>
                </c:pt>
                <c:pt idx="5967">
                  <c:v>359.92406399999999</c:v>
                </c:pt>
                <c:pt idx="5968">
                  <c:v>359.39386400000001</c:v>
                </c:pt>
                <c:pt idx="5969">
                  <c:v>359.16663499999999</c:v>
                </c:pt>
                <c:pt idx="5970">
                  <c:v>359.090892</c:v>
                </c:pt>
                <c:pt idx="5971">
                  <c:v>358.63643400000001</c:v>
                </c:pt>
                <c:pt idx="5972">
                  <c:v>358.56069100000002</c:v>
                </c:pt>
                <c:pt idx="5973">
                  <c:v>358.40920499999999</c:v>
                </c:pt>
                <c:pt idx="5974">
                  <c:v>358.25771900000001</c:v>
                </c:pt>
                <c:pt idx="5975">
                  <c:v>357.87900400000001</c:v>
                </c:pt>
                <c:pt idx="5976">
                  <c:v>357.80326100000002</c:v>
                </c:pt>
                <c:pt idx="5977">
                  <c:v>357.50028900000001</c:v>
                </c:pt>
                <c:pt idx="5978">
                  <c:v>357.50028900000001</c:v>
                </c:pt>
                <c:pt idx="5979">
                  <c:v>357.04583100000002</c:v>
                </c:pt>
                <c:pt idx="5980">
                  <c:v>356.89434499999999</c:v>
                </c:pt>
                <c:pt idx="5981">
                  <c:v>356.818602</c:v>
                </c:pt>
                <c:pt idx="5982">
                  <c:v>356.21265799999992</c:v>
                </c:pt>
                <c:pt idx="5983">
                  <c:v>356.21265799999992</c:v>
                </c:pt>
                <c:pt idx="5984">
                  <c:v>356.21265799999992</c:v>
                </c:pt>
                <c:pt idx="5985">
                  <c:v>356.06117199999898</c:v>
                </c:pt>
                <c:pt idx="5986">
                  <c:v>355.303742</c:v>
                </c:pt>
                <c:pt idx="5987">
                  <c:v>355.37948499999999</c:v>
                </c:pt>
                <c:pt idx="5988">
                  <c:v>355.22799900000001</c:v>
                </c:pt>
                <c:pt idx="5989">
                  <c:v>355.07651299999901</c:v>
                </c:pt>
                <c:pt idx="5990">
                  <c:v>354.62205499999999</c:v>
                </c:pt>
                <c:pt idx="5991">
                  <c:v>354.54631199999898</c:v>
                </c:pt>
                <c:pt idx="5992">
                  <c:v>354.54631199999898</c:v>
                </c:pt>
                <c:pt idx="5993">
                  <c:v>354.39482600000002</c:v>
                </c:pt>
                <c:pt idx="5994">
                  <c:v>353.788882</c:v>
                </c:pt>
                <c:pt idx="5995">
                  <c:v>353.788882</c:v>
                </c:pt>
                <c:pt idx="5996">
                  <c:v>353.788882</c:v>
                </c:pt>
                <c:pt idx="5997">
                  <c:v>353.788882</c:v>
                </c:pt>
                <c:pt idx="5998">
                  <c:v>353.56165399999992</c:v>
                </c:pt>
                <c:pt idx="5999">
                  <c:v>352.95571000000001</c:v>
                </c:pt>
                <c:pt idx="6000">
                  <c:v>353.03145299999898</c:v>
                </c:pt>
                <c:pt idx="6001">
                  <c:v>352.95571000000001</c:v>
                </c:pt>
                <c:pt idx="6002">
                  <c:v>352.72848099999999</c:v>
                </c:pt>
                <c:pt idx="6003">
                  <c:v>352.12253700000002</c:v>
                </c:pt>
                <c:pt idx="6004">
                  <c:v>352.12253700000002</c:v>
                </c:pt>
                <c:pt idx="6005">
                  <c:v>352.12253700000002</c:v>
                </c:pt>
                <c:pt idx="6006">
                  <c:v>352.04679399999992</c:v>
                </c:pt>
                <c:pt idx="6007">
                  <c:v>352.04679399999992</c:v>
                </c:pt>
                <c:pt idx="6008">
                  <c:v>351.51659299999898</c:v>
                </c:pt>
                <c:pt idx="6009">
                  <c:v>351.36510700000002</c:v>
                </c:pt>
                <c:pt idx="6010">
                  <c:v>351.28936399999992</c:v>
                </c:pt>
                <c:pt idx="6011">
                  <c:v>351.28936399999992</c:v>
                </c:pt>
                <c:pt idx="6012">
                  <c:v>351.44085000000001</c:v>
                </c:pt>
                <c:pt idx="6013">
                  <c:v>350.759163</c:v>
                </c:pt>
                <c:pt idx="6014">
                  <c:v>350.45619099999902</c:v>
                </c:pt>
                <c:pt idx="6015">
                  <c:v>350.53193399999901</c:v>
                </c:pt>
                <c:pt idx="6016">
                  <c:v>350.380448</c:v>
                </c:pt>
                <c:pt idx="6017">
                  <c:v>349.85024700000002</c:v>
                </c:pt>
                <c:pt idx="6018">
                  <c:v>349.85024700000002</c:v>
                </c:pt>
                <c:pt idx="6019">
                  <c:v>349.62301799999898</c:v>
                </c:pt>
                <c:pt idx="6020">
                  <c:v>349.69876099999999</c:v>
                </c:pt>
                <c:pt idx="6021">
                  <c:v>349.69876099999999</c:v>
                </c:pt>
                <c:pt idx="6022">
                  <c:v>349.244303</c:v>
                </c:pt>
                <c:pt idx="6023">
                  <c:v>349.01707399999992</c:v>
                </c:pt>
                <c:pt idx="6024">
                  <c:v>348.78984500000001</c:v>
                </c:pt>
                <c:pt idx="6025">
                  <c:v>348.78984500000001</c:v>
                </c:pt>
                <c:pt idx="6026">
                  <c:v>348.865588</c:v>
                </c:pt>
                <c:pt idx="6027">
                  <c:v>348.41112999999899</c:v>
                </c:pt>
                <c:pt idx="6028">
                  <c:v>348.18390099999999</c:v>
                </c:pt>
                <c:pt idx="6029">
                  <c:v>348.18390099999999</c:v>
                </c:pt>
                <c:pt idx="6030">
                  <c:v>348.03241500000001</c:v>
                </c:pt>
                <c:pt idx="6031">
                  <c:v>348.03241500000001</c:v>
                </c:pt>
                <c:pt idx="6032">
                  <c:v>347.57795800000002</c:v>
                </c:pt>
                <c:pt idx="6033">
                  <c:v>347.57795800000002</c:v>
                </c:pt>
                <c:pt idx="6034">
                  <c:v>347.50221499999992</c:v>
                </c:pt>
                <c:pt idx="6035">
                  <c:v>347.12349999999992</c:v>
                </c:pt>
                <c:pt idx="6036">
                  <c:v>347.12349999999992</c:v>
                </c:pt>
                <c:pt idx="6037">
                  <c:v>346.89627100000001</c:v>
                </c:pt>
                <c:pt idx="6038">
                  <c:v>346.82052800000002</c:v>
                </c:pt>
                <c:pt idx="6039">
                  <c:v>346.66904199999999</c:v>
                </c:pt>
                <c:pt idx="6040">
                  <c:v>346.66904199999999</c:v>
                </c:pt>
                <c:pt idx="6041">
                  <c:v>346.44181300000002</c:v>
                </c:pt>
                <c:pt idx="6042">
                  <c:v>346.06309800000002</c:v>
                </c:pt>
                <c:pt idx="6043">
                  <c:v>345.835869</c:v>
                </c:pt>
                <c:pt idx="6044">
                  <c:v>345.835869</c:v>
                </c:pt>
                <c:pt idx="6045">
                  <c:v>345.53289699999999</c:v>
                </c:pt>
                <c:pt idx="6046">
                  <c:v>345.53289699999999</c:v>
                </c:pt>
                <c:pt idx="6047">
                  <c:v>345.15418199999999</c:v>
                </c:pt>
                <c:pt idx="6048">
                  <c:v>345.15418199999999</c:v>
                </c:pt>
                <c:pt idx="6049">
                  <c:v>345.07843899999921</c:v>
                </c:pt>
                <c:pt idx="6050">
                  <c:v>344.699724</c:v>
                </c:pt>
                <c:pt idx="6051">
                  <c:v>344.699724</c:v>
                </c:pt>
                <c:pt idx="6052">
                  <c:v>344.32100899999921</c:v>
                </c:pt>
                <c:pt idx="6053">
                  <c:v>344.32100899999921</c:v>
                </c:pt>
                <c:pt idx="6054">
                  <c:v>344.32100899999921</c:v>
                </c:pt>
                <c:pt idx="6055">
                  <c:v>344.32100899999921</c:v>
                </c:pt>
                <c:pt idx="6056">
                  <c:v>344.09377999999901</c:v>
                </c:pt>
                <c:pt idx="6057">
                  <c:v>343.79080800000003</c:v>
                </c:pt>
                <c:pt idx="6058">
                  <c:v>343.48783600000002</c:v>
                </c:pt>
                <c:pt idx="6059">
                  <c:v>343.48783600000002</c:v>
                </c:pt>
                <c:pt idx="6060">
                  <c:v>343.56357899999921</c:v>
                </c:pt>
                <c:pt idx="6061">
                  <c:v>343.48783600000002</c:v>
                </c:pt>
                <c:pt idx="6062">
                  <c:v>343.03337799999912</c:v>
                </c:pt>
                <c:pt idx="6063">
                  <c:v>343.03337799999912</c:v>
                </c:pt>
                <c:pt idx="6064">
                  <c:v>342.73040600000002</c:v>
                </c:pt>
                <c:pt idx="6065">
                  <c:v>342.73040600000002</c:v>
                </c:pt>
                <c:pt idx="6066">
                  <c:v>342.73040600000002</c:v>
                </c:pt>
                <c:pt idx="6067">
                  <c:v>342.35169100000002</c:v>
                </c:pt>
                <c:pt idx="6068">
                  <c:v>341.97297600000002</c:v>
                </c:pt>
                <c:pt idx="6069">
                  <c:v>341.89723300000003</c:v>
                </c:pt>
                <c:pt idx="6070">
                  <c:v>341.89723300000003</c:v>
                </c:pt>
                <c:pt idx="6071">
                  <c:v>341.51851899999912</c:v>
                </c:pt>
                <c:pt idx="6072">
                  <c:v>341.51851899999912</c:v>
                </c:pt>
                <c:pt idx="6073">
                  <c:v>341.06406099999998</c:v>
                </c:pt>
                <c:pt idx="6074">
                  <c:v>341.06406099999998</c:v>
                </c:pt>
                <c:pt idx="6075">
                  <c:v>341.06406099999998</c:v>
                </c:pt>
                <c:pt idx="6076">
                  <c:v>340.60960299999999</c:v>
                </c:pt>
                <c:pt idx="6077">
                  <c:v>340.23088799999999</c:v>
                </c:pt>
                <c:pt idx="6078">
                  <c:v>340.23088799999999</c:v>
                </c:pt>
                <c:pt idx="6079">
                  <c:v>339.85217299999999</c:v>
                </c:pt>
                <c:pt idx="6080">
                  <c:v>339.85217299999999</c:v>
                </c:pt>
                <c:pt idx="6081">
                  <c:v>339.70068700000002</c:v>
                </c:pt>
                <c:pt idx="6082">
                  <c:v>339.39771499999961</c:v>
                </c:pt>
                <c:pt idx="6083">
                  <c:v>339.01900000000001</c:v>
                </c:pt>
                <c:pt idx="6084">
                  <c:v>339.01900000000001</c:v>
                </c:pt>
                <c:pt idx="6085">
                  <c:v>338.94325700000002</c:v>
                </c:pt>
                <c:pt idx="6086">
                  <c:v>338.64028500000001</c:v>
                </c:pt>
                <c:pt idx="6087">
                  <c:v>338.26156999999961</c:v>
                </c:pt>
                <c:pt idx="6088">
                  <c:v>338.26156999999961</c:v>
                </c:pt>
                <c:pt idx="6089">
                  <c:v>338.03434099999993</c:v>
                </c:pt>
                <c:pt idx="6090">
                  <c:v>337.42839699999899</c:v>
                </c:pt>
                <c:pt idx="6091">
                  <c:v>337.35265399999997</c:v>
                </c:pt>
                <c:pt idx="6092">
                  <c:v>337.42839699999899</c:v>
                </c:pt>
                <c:pt idx="6093">
                  <c:v>337.04968200000002</c:v>
                </c:pt>
                <c:pt idx="6094">
                  <c:v>336.59522399999992</c:v>
                </c:pt>
                <c:pt idx="6095">
                  <c:v>336.59522399999992</c:v>
                </c:pt>
                <c:pt idx="6096">
                  <c:v>336.59522399999992</c:v>
                </c:pt>
                <c:pt idx="6097">
                  <c:v>336.44373799999897</c:v>
                </c:pt>
                <c:pt idx="6098">
                  <c:v>336.14076599999999</c:v>
                </c:pt>
                <c:pt idx="6099">
                  <c:v>335.68630799999897</c:v>
                </c:pt>
                <c:pt idx="6100">
                  <c:v>335.68630799999897</c:v>
                </c:pt>
                <c:pt idx="6101">
                  <c:v>335.68630799999897</c:v>
                </c:pt>
                <c:pt idx="6102">
                  <c:v>335.30759399999999</c:v>
                </c:pt>
                <c:pt idx="6103">
                  <c:v>335.00462199999998</c:v>
                </c:pt>
                <c:pt idx="6104">
                  <c:v>335.00462199999998</c:v>
                </c:pt>
                <c:pt idx="6105">
                  <c:v>335.00462199999998</c:v>
                </c:pt>
                <c:pt idx="6106">
                  <c:v>334.62590699999993</c:v>
                </c:pt>
                <c:pt idx="6107">
                  <c:v>334.47442100000001</c:v>
                </c:pt>
                <c:pt idx="6108">
                  <c:v>334.171449</c:v>
                </c:pt>
                <c:pt idx="6109">
                  <c:v>334.171449</c:v>
                </c:pt>
                <c:pt idx="6110">
                  <c:v>333.71699100000001</c:v>
                </c:pt>
                <c:pt idx="6111">
                  <c:v>333.41401899999897</c:v>
                </c:pt>
                <c:pt idx="6112">
                  <c:v>333.33827600000001</c:v>
                </c:pt>
                <c:pt idx="6113">
                  <c:v>332.88381800000002</c:v>
                </c:pt>
                <c:pt idx="6114">
                  <c:v>332.88381800000002</c:v>
                </c:pt>
                <c:pt idx="6115">
                  <c:v>332.58084600000001</c:v>
                </c:pt>
                <c:pt idx="6116">
                  <c:v>332.50510300000002</c:v>
                </c:pt>
                <c:pt idx="6117">
                  <c:v>332.12638800000002</c:v>
                </c:pt>
                <c:pt idx="6118">
                  <c:v>332.12638800000002</c:v>
                </c:pt>
                <c:pt idx="6119">
                  <c:v>331.97490199999999</c:v>
                </c:pt>
                <c:pt idx="6120">
                  <c:v>331.67192999999992</c:v>
                </c:pt>
                <c:pt idx="6121">
                  <c:v>331.36895800000002</c:v>
                </c:pt>
                <c:pt idx="6122">
                  <c:v>331.29321499999901</c:v>
                </c:pt>
                <c:pt idx="6123">
                  <c:v>330.91449999999992</c:v>
                </c:pt>
                <c:pt idx="6124">
                  <c:v>330.46004199999999</c:v>
                </c:pt>
                <c:pt idx="6125">
                  <c:v>330.46004199999999</c:v>
                </c:pt>
                <c:pt idx="6126">
                  <c:v>330.384299</c:v>
                </c:pt>
                <c:pt idx="6127">
                  <c:v>330.15706999999998</c:v>
                </c:pt>
                <c:pt idx="6128">
                  <c:v>329.62687</c:v>
                </c:pt>
                <c:pt idx="6129">
                  <c:v>329.62687</c:v>
                </c:pt>
                <c:pt idx="6130">
                  <c:v>329.55112700000001</c:v>
                </c:pt>
                <c:pt idx="6131">
                  <c:v>329.55112700000001</c:v>
                </c:pt>
                <c:pt idx="6132">
                  <c:v>328.94518299999999</c:v>
                </c:pt>
                <c:pt idx="6133">
                  <c:v>328.86944</c:v>
                </c:pt>
                <c:pt idx="6134">
                  <c:v>328.86944</c:v>
                </c:pt>
                <c:pt idx="6135">
                  <c:v>328.41498200000001</c:v>
                </c:pt>
                <c:pt idx="6136">
                  <c:v>328.11201</c:v>
                </c:pt>
                <c:pt idx="6137">
                  <c:v>328.03626700000001</c:v>
                </c:pt>
                <c:pt idx="6138">
                  <c:v>328.03626700000001</c:v>
                </c:pt>
                <c:pt idx="6139">
                  <c:v>327.65755200000001</c:v>
                </c:pt>
                <c:pt idx="6140">
                  <c:v>327.20309400000002</c:v>
                </c:pt>
                <c:pt idx="6141">
                  <c:v>327.20309400000002</c:v>
                </c:pt>
                <c:pt idx="6142">
                  <c:v>327.27883700000001</c:v>
                </c:pt>
                <c:pt idx="6143">
                  <c:v>326.74863599999992</c:v>
                </c:pt>
                <c:pt idx="6144">
                  <c:v>326.52140700000001</c:v>
                </c:pt>
                <c:pt idx="6145">
                  <c:v>326.29417799999902</c:v>
                </c:pt>
                <c:pt idx="6146">
                  <c:v>325.91546299999999</c:v>
                </c:pt>
                <c:pt idx="6147">
                  <c:v>325.91546299999999</c:v>
                </c:pt>
                <c:pt idx="6148">
                  <c:v>325.61249099999998</c:v>
                </c:pt>
                <c:pt idx="6149">
                  <c:v>325.53674799999902</c:v>
                </c:pt>
                <c:pt idx="6150">
                  <c:v>325.53674799999902</c:v>
                </c:pt>
                <c:pt idx="6151">
                  <c:v>325.15803299999999</c:v>
                </c:pt>
                <c:pt idx="6152">
                  <c:v>325.15803299999999</c:v>
                </c:pt>
                <c:pt idx="6153">
                  <c:v>325.08229</c:v>
                </c:pt>
                <c:pt idx="6154">
                  <c:v>324.70357499999898</c:v>
                </c:pt>
                <c:pt idx="6155">
                  <c:v>324.70357499999898</c:v>
                </c:pt>
                <c:pt idx="6156">
                  <c:v>324.32486</c:v>
                </c:pt>
                <c:pt idx="6157">
                  <c:v>324.24911700000001</c:v>
                </c:pt>
                <c:pt idx="6158">
                  <c:v>323.87040200000001</c:v>
                </c:pt>
                <c:pt idx="6159">
                  <c:v>323.49168800000001</c:v>
                </c:pt>
                <c:pt idx="6160">
                  <c:v>323.567431</c:v>
                </c:pt>
                <c:pt idx="6161">
                  <c:v>323.26445899999999</c:v>
                </c:pt>
                <c:pt idx="6162">
                  <c:v>322.73425800000001</c:v>
                </c:pt>
                <c:pt idx="6163">
                  <c:v>322.65851500000002</c:v>
                </c:pt>
                <c:pt idx="6164">
                  <c:v>322.65851500000002</c:v>
                </c:pt>
                <c:pt idx="6165">
                  <c:v>322.35554300000001</c:v>
                </c:pt>
                <c:pt idx="6166">
                  <c:v>321.82534199999992</c:v>
                </c:pt>
                <c:pt idx="6167">
                  <c:v>321.90108500000002</c:v>
                </c:pt>
                <c:pt idx="6168">
                  <c:v>321.74959899999999</c:v>
                </c:pt>
                <c:pt idx="6169">
                  <c:v>321.37088399999999</c:v>
                </c:pt>
                <c:pt idx="6170">
                  <c:v>321.06791199999992</c:v>
                </c:pt>
                <c:pt idx="6171">
                  <c:v>320.99216899999902</c:v>
                </c:pt>
                <c:pt idx="6172">
                  <c:v>320.99216899999902</c:v>
                </c:pt>
                <c:pt idx="6173">
                  <c:v>320.46196800000001</c:v>
                </c:pt>
                <c:pt idx="6174">
                  <c:v>320.23473899999902</c:v>
                </c:pt>
                <c:pt idx="6175">
                  <c:v>320.23473899999902</c:v>
                </c:pt>
                <c:pt idx="6176">
                  <c:v>320.23473899999902</c:v>
                </c:pt>
                <c:pt idx="6177">
                  <c:v>319.55305199999992</c:v>
                </c:pt>
                <c:pt idx="6178">
                  <c:v>319.40156599999898</c:v>
                </c:pt>
                <c:pt idx="6179">
                  <c:v>319.40156599999898</c:v>
                </c:pt>
                <c:pt idx="6180">
                  <c:v>319.32582300000001</c:v>
                </c:pt>
                <c:pt idx="6181">
                  <c:v>318.94710800000001</c:v>
                </c:pt>
                <c:pt idx="6182">
                  <c:v>318.56839300000001</c:v>
                </c:pt>
                <c:pt idx="6183">
                  <c:v>318.644136</c:v>
                </c:pt>
                <c:pt idx="6184">
                  <c:v>318.18967800000001</c:v>
                </c:pt>
                <c:pt idx="6185">
                  <c:v>317.88670599999921</c:v>
                </c:pt>
                <c:pt idx="6186">
                  <c:v>317.73522000000003</c:v>
                </c:pt>
                <c:pt idx="6187">
                  <c:v>317.88670599999921</c:v>
                </c:pt>
                <c:pt idx="6188">
                  <c:v>317.43224900000001</c:v>
                </c:pt>
                <c:pt idx="6189">
                  <c:v>317.35650600000002</c:v>
                </c:pt>
                <c:pt idx="6190">
                  <c:v>317.05353400000001</c:v>
                </c:pt>
                <c:pt idx="6191">
                  <c:v>316.97779100000002</c:v>
                </c:pt>
                <c:pt idx="6192">
                  <c:v>316.44758999999999</c:v>
                </c:pt>
                <c:pt idx="6193">
                  <c:v>316.44758999999999</c:v>
                </c:pt>
                <c:pt idx="6194">
                  <c:v>316.22036100000003</c:v>
                </c:pt>
                <c:pt idx="6195">
                  <c:v>315.69015999999903</c:v>
                </c:pt>
                <c:pt idx="6196">
                  <c:v>315.69015999999903</c:v>
                </c:pt>
                <c:pt idx="6197">
                  <c:v>315.69015999999903</c:v>
                </c:pt>
                <c:pt idx="6198">
                  <c:v>315.69015999999903</c:v>
                </c:pt>
                <c:pt idx="6199">
                  <c:v>315.614417</c:v>
                </c:pt>
                <c:pt idx="6200">
                  <c:v>315.00847299999992</c:v>
                </c:pt>
                <c:pt idx="6201">
                  <c:v>314.856987</c:v>
                </c:pt>
                <c:pt idx="6202">
                  <c:v>314.856987</c:v>
                </c:pt>
                <c:pt idx="6203">
                  <c:v>314.856987</c:v>
                </c:pt>
                <c:pt idx="6204">
                  <c:v>314.47827199999921</c:v>
                </c:pt>
                <c:pt idx="6205">
                  <c:v>314.17529999999999</c:v>
                </c:pt>
                <c:pt idx="6206">
                  <c:v>314.09955699999921</c:v>
                </c:pt>
                <c:pt idx="6207">
                  <c:v>313.720842</c:v>
                </c:pt>
                <c:pt idx="6208">
                  <c:v>313.64509900000002</c:v>
                </c:pt>
                <c:pt idx="6209">
                  <c:v>313.26638400000002</c:v>
                </c:pt>
                <c:pt idx="6210">
                  <c:v>313.342127</c:v>
                </c:pt>
                <c:pt idx="6211">
                  <c:v>312.88766900000002</c:v>
                </c:pt>
                <c:pt idx="6212">
                  <c:v>312.81192600000003</c:v>
                </c:pt>
                <c:pt idx="6213">
                  <c:v>312.58469700000001</c:v>
                </c:pt>
                <c:pt idx="6214">
                  <c:v>312.43321099999912</c:v>
                </c:pt>
                <c:pt idx="6215">
                  <c:v>312.05449599999997</c:v>
                </c:pt>
                <c:pt idx="6216">
                  <c:v>311.97875299999902</c:v>
                </c:pt>
                <c:pt idx="6217">
                  <c:v>311.60003899999992</c:v>
                </c:pt>
                <c:pt idx="6218">
                  <c:v>311.14558099999999</c:v>
                </c:pt>
                <c:pt idx="6219">
                  <c:v>311.22132399999902</c:v>
                </c:pt>
                <c:pt idx="6220">
                  <c:v>311.22132399999902</c:v>
                </c:pt>
                <c:pt idx="6221">
                  <c:v>311.14558099999999</c:v>
                </c:pt>
                <c:pt idx="6222">
                  <c:v>310.46389399999993</c:v>
                </c:pt>
                <c:pt idx="6223">
                  <c:v>310.38815099999903</c:v>
                </c:pt>
                <c:pt idx="6224">
                  <c:v>310.312408</c:v>
                </c:pt>
                <c:pt idx="6225">
                  <c:v>309.93369299999961</c:v>
                </c:pt>
                <c:pt idx="6226">
                  <c:v>309.63072099999999</c:v>
                </c:pt>
                <c:pt idx="6227">
                  <c:v>309.55497800000001</c:v>
                </c:pt>
                <c:pt idx="6228">
                  <c:v>309.55497800000001</c:v>
                </c:pt>
                <c:pt idx="6229">
                  <c:v>309.17626300000001</c:v>
                </c:pt>
                <c:pt idx="6230">
                  <c:v>309.17626300000001</c:v>
                </c:pt>
                <c:pt idx="6231">
                  <c:v>308.87329099999999</c:v>
                </c:pt>
                <c:pt idx="6232">
                  <c:v>308.79754799999961</c:v>
                </c:pt>
                <c:pt idx="6233">
                  <c:v>308.79754799999961</c:v>
                </c:pt>
                <c:pt idx="6234">
                  <c:v>308.41883299999961</c:v>
                </c:pt>
                <c:pt idx="6235">
                  <c:v>308.41883299999961</c:v>
                </c:pt>
                <c:pt idx="6236">
                  <c:v>308.04011799999961</c:v>
                </c:pt>
                <c:pt idx="6237">
                  <c:v>308.04011799999961</c:v>
                </c:pt>
                <c:pt idx="6238">
                  <c:v>307.43417399999902</c:v>
                </c:pt>
                <c:pt idx="6239">
                  <c:v>307.20694500000002</c:v>
                </c:pt>
                <c:pt idx="6240">
                  <c:v>307.13120199999992</c:v>
                </c:pt>
                <c:pt idx="6241">
                  <c:v>306.75248699999997</c:v>
                </c:pt>
                <c:pt idx="6242">
                  <c:v>306.75248699999997</c:v>
                </c:pt>
                <c:pt idx="6243">
                  <c:v>306.601001</c:v>
                </c:pt>
                <c:pt idx="6244">
                  <c:v>306.29802899999902</c:v>
                </c:pt>
                <c:pt idx="6245">
                  <c:v>305.99505699999901</c:v>
                </c:pt>
                <c:pt idx="6246">
                  <c:v>305.843571</c:v>
                </c:pt>
                <c:pt idx="6247">
                  <c:v>305.61634299999992</c:v>
                </c:pt>
                <c:pt idx="6248">
                  <c:v>305.46485699999999</c:v>
                </c:pt>
                <c:pt idx="6249">
                  <c:v>305.01039899999961</c:v>
                </c:pt>
                <c:pt idx="6250">
                  <c:v>305.01039899999961</c:v>
                </c:pt>
                <c:pt idx="6251">
                  <c:v>305.01039899999961</c:v>
                </c:pt>
                <c:pt idx="6252">
                  <c:v>304.55594100000002</c:v>
                </c:pt>
                <c:pt idx="6253">
                  <c:v>304.55594100000002</c:v>
                </c:pt>
                <c:pt idx="6254">
                  <c:v>304.25296900000001</c:v>
                </c:pt>
                <c:pt idx="6255">
                  <c:v>304.32871199999897</c:v>
                </c:pt>
                <c:pt idx="6256">
                  <c:v>304.17722600000002</c:v>
                </c:pt>
                <c:pt idx="6257">
                  <c:v>303.798510999999</c:v>
                </c:pt>
                <c:pt idx="6258">
                  <c:v>303.571282</c:v>
                </c:pt>
                <c:pt idx="6259">
                  <c:v>303.41979600000002</c:v>
                </c:pt>
                <c:pt idx="6260">
                  <c:v>303.49553899999898</c:v>
                </c:pt>
                <c:pt idx="6261">
                  <c:v>302.96533799999901</c:v>
                </c:pt>
                <c:pt idx="6262">
                  <c:v>302.66236600000002</c:v>
                </c:pt>
                <c:pt idx="6263">
                  <c:v>302.66236600000002</c:v>
                </c:pt>
                <c:pt idx="6264">
                  <c:v>302.13216499999999</c:v>
                </c:pt>
                <c:pt idx="6265">
                  <c:v>302.20790799999992</c:v>
                </c:pt>
                <c:pt idx="6266">
                  <c:v>301.90493600000002</c:v>
                </c:pt>
                <c:pt idx="6267">
                  <c:v>301.75344999999999</c:v>
                </c:pt>
                <c:pt idx="6268">
                  <c:v>301.37473499999999</c:v>
                </c:pt>
                <c:pt idx="6269">
                  <c:v>301.29899199999898</c:v>
                </c:pt>
                <c:pt idx="6270">
                  <c:v>300.99601999999879</c:v>
                </c:pt>
                <c:pt idx="6271">
                  <c:v>300.92027699999898</c:v>
                </c:pt>
                <c:pt idx="6272">
                  <c:v>300.541562</c:v>
                </c:pt>
                <c:pt idx="6273">
                  <c:v>300.541562</c:v>
                </c:pt>
                <c:pt idx="6274">
                  <c:v>300.08710400000001</c:v>
                </c:pt>
                <c:pt idx="6275">
                  <c:v>299.78413199999898</c:v>
                </c:pt>
                <c:pt idx="6276">
                  <c:v>299.78413199999898</c:v>
                </c:pt>
                <c:pt idx="6277">
                  <c:v>299.70838900000001</c:v>
                </c:pt>
                <c:pt idx="6278">
                  <c:v>299.55690399999992</c:v>
                </c:pt>
                <c:pt idx="6279">
                  <c:v>299.02670299999897</c:v>
                </c:pt>
                <c:pt idx="6280">
                  <c:v>298.95096000000001</c:v>
                </c:pt>
                <c:pt idx="6281">
                  <c:v>298.95096000000001</c:v>
                </c:pt>
                <c:pt idx="6282">
                  <c:v>298.72373099999902</c:v>
                </c:pt>
                <c:pt idx="6283">
                  <c:v>298.34501599999999</c:v>
                </c:pt>
                <c:pt idx="6284">
                  <c:v>298.19353000000001</c:v>
                </c:pt>
                <c:pt idx="6285">
                  <c:v>298.11778700000002</c:v>
                </c:pt>
                <c:pt idx="6286">
                  <c:v>298.19353000000001</c:v>
                </c:pt>
                <c:pt idx="6287">
                  <c:v>297.73907200000002</c:v>
                </c:pt>
                <c:pt idx="6288">
                  <c:v>297.20887099999999</c:v>
                </c:pt>
                <c:pt idx="6289">
                  <c:v>297.28461399999992</c:v>
                </c:pt>
                <c:pt idx="6290">
                  <c:v>297.20887099999999</c:v>
                </c:pt>
                <c:pt idx="6291">
                  <c:v>296.83015599999902</c:v>
                </c:pt>
                <c:pt idx="6292">
                  <c:v>296.754413</c:v>
                </c:pt>
                <c:pt idx="6293">
                  <c:v>296.52718399999992</c:v>
                </c:pt>
                <c:pt idx="6294">
                  <c:v>296.375698</c:v>
                </c:pt>
                <c:pt idx="6295">
                  <c:v>295.99698299999898</c:v>
                </c:pt>
                <c:pt idx="6296">
                  <c:v>296.07272599999999</c:v>
                </c:pt>
                <c:pt idx="6297">
                  <c:v>295.76975399999992</c:v>
                </c:pt>
                <c:pt idx="6298">
                  <c:v>295.618268</c:v>
                </c:pt>
                <c:pt idx="6299">
                  <c:v>295.23955299999898</c:v>
                </c:pt>
                <c:pt idx="6300">
                  <c:v>294.93658099999902</c:v>
                </c:pt>
                <c:pt idx="6301">
                  <c:v>294.78509500000001</c:v>
                </c:pt>
                <c:pt idx="6302">
                  <c:v>294.40638000000001</c:v>
                </c:pt>
                <c:pt idx="6303">
                  <c:v>294.40638000000001</c:v>
                </c:pt>
                <c:pt idx="6304">
                  <c:v>294.17915099999999</c:v>
                </c:pt>
                <c:pt idx="6305">
                  <c:v>294.02766500000001</c:v>
                </c:pt>
                <c:pt idx="6306">
                  <c:v>293.64895100000001</c:v>
                </c:pt>
                <c:pt idx="6307">
                  <c:v>293.64895100000001</c:v>
                </c:pt>
                <c:pt idx="6308">
                  <c:v>293.345979</c:v>
                </c:pt>
                <c:pt idx="6309">
                  <c:v>293.19449300000002</c:v>
                </c:pt>
                <c:pt idx="6310">
                  <c:v>292.81577800000002</c:v>
                </c:pt>
                <c:pt idx="6311">
                  <c:v>292.74003499999992</c:v>
                </c:pt>
                <c:pt idx="6312">
                  <c:v>292.36131999999901</c:v>
                </c:pt>
                <c:pt idx="6313">
                  <c:v>292.36131999999901</c:v>
                </c:pt>
                <c:pt idx="6314">
                  <c:v>291.90686199999999</c:v>
                </c:pt>
                <c:pt idx="6315">
                  <c:v>291.98260499999992</c:v>
                </c:pt>
                <c:pt idx="6316">
                  <c:v>291.90686199999999</c:v>
                </c:pt>
                <c:pt idx="6317">
                  <c:v>291.90686199999999</c:v>
                </c:pt>
                <c:pt idx="6318">
                  <c:v>291.60388999999998</c:v>
                </c:pt>
                <c:pt idx="6319">
                  <c:v>291.14943199999999</c:v>
                </c:pt>
                <c:pt idx="6320">
                  <c:v>291.14943199999999</c:v>
                </c:pt>
                <c:pt idx="6321">
                  <c:v>291.14943199999999</c:v>
                </c:pt>
                <c:pt idx="6322">
                  <c:v>291.073689</c:v>
                </c:pt>
                <c:pt idx="6323">
                  <c:v>290.92220300000002</c:v>
                </c:pt>
                <c:pt idx="6324">
                  <c:v>290.31625899999898</c:v>
                </c:pt>
                <c:pt idx="6325">
                  <c:v>290.31625899999898</c:v>
                </c:pt>
                <c:pt idx="6326">
                  <c:v>290.24051600000001</c:v>
                </c:pt>
                <c:pt idx="6327">
                  <c:v>290.31625899999898</c:v>
                </c:pt>
                <c:pt idx="6328">
                  <c:v>290.31625899999898</c:v>
                </c:pt>
                <c:pt idx="6329">
                  <c:v>289.86180100000001</c:v>
                </c:pt>
                <c:pt idx="6330">
                  <c:v>289.48308600000001</c:v>
                </c:pt>
                <c:pt idx="6331">
                  <c:v>289.558829</c:v>
                </c:pt>
                <c:pt idx="6332">
                  <c:v>289.558829</c:v>
                </c:pt>
                <c:pt idx="6333">
                  <c:v>289.558829</c:v>
                </c:pt>
                <c:pt idx="6334">
                  <c:v>289.02862800000003</c:v>
                </c:pt>
                <c:pt idx="6335">
                  <c:v>288.64991300000008</c:v>
                </c:pt>
                <c:pt idx="6336">
                  <c:v>288.64991300000008</c:v>
                </c:pt>
                <c:pt idx="6337">
                  <c:v>288.80139899999921</c:v>
                </c:pt>
                <c:pt idx="6338">
                  <c:v>288.64991300000008</c:v>
                </c:pt>
                <c:pt idx="6339">
                  <c:v>288.27119799999912</c:v>
                </c:pt>
                <c:pt idx="6340">
                  <c:v>288.27119799999912</c:v>
                </c:pt>
                <c:pt idx="6341">
                  <c:v>287.96822600000002</c:v>
                </c:pt>
                <c:pt idx="6342">
                  <c:v>287.96822600000002</c:v>
                </c:pt>
                <c:pt idx="6343">
                  <c:v>287.96822600000002</c:v>
                </c:pt>
                <c:pt idx="6344">
                  <c:v>287.89248300000008</c:v>
                </c:pt>
                <c:pt idx="6345">
                  <c:v>287.43802599999901</c:v>
                </c:pt>
                <c:pt idx="6346">
                  <c:v>287.21079700000001</c:v>
                </c:pt>
                <c:pt idx="6347">
                  <c:v>287.21079700000001</c:v>
                </c:pt>
                <c:pt idx="6348">
                  <c:v>287.05931099999992</c:v>
                </c:pt>
                <c:pt idx="6349">
                  <c:v>286.907825</c:v>
                </c:pt>
                <c:pt idx="6350">
                  <c:v>287.05931099999992</c:v>
                </c:pt>
                <c:pt idx="6351">
                  <c:v>287.05931099999992</c:v>
                </c:pt>
                <c:pt idx="6352">
                  <c:v>287.05931099999992</c:v>
                </c:pt>
                <c:pt idx="6353">
                  <c:v>287.21079700000001</c:v>
                </c:pt>
                <c:pt idx="6354">
                  <c:v>288.19545499999992</c:v>
                </c:pt>
                <c:pt idx="6355">
                  <c:v>288.19545499999992</c:v>
                </c:pt>
                <c:pt idx="6356">
                  <c:v>288.57416999999992</c:v>
                </c:pt>
                <c:pt idx="6357">
                  <c:v>288.72565600000001</c:v>
                </c:pt>
                <c:pt idx="6358">
                  <c:v>288.72565600000001</c:v>
                </c:pt>
                <c:pt idx="6359">
                  <c:v>289.10437100000001</c:v>
                </c:pt>
                <c:pt idx="6360">
                  <c:v>290.54348800000002</c:v>
                </c:pt>
                <c:pt idx="6361">
                  <c:v>291.14943199999999</c:v>
                </c:pt>
                <c:pt idx="6362">
                  <c:v>291.14943199999999</c:v>
                </c:pt>
                <c:pt idx="6363">
                  <c:v>291.52814699999902</c:v>
                </c:pt>
                <c:pt idx="6364">
                  <c:v>292.74003499999992</c:v>
                </c:pt>
                <c:pt idx="6365">
                  <c:v>293.27023600000001</c:v>
                </c:pt>
                <c:pt idx="6366">
                  <c:v>293.27023600000001</c:v>
                </c:pt>
                <c:pt idx="6367">
                  <c:v>293.49746499999992</c:v>
                </c:pt>
                <c:pt idx="6368">
                  <c:v>293.80043599999999</c:v>
                </c:pt>
                <c:pt idx="6369">
                  <c:v>295.23955299999898</c:v>
                </c:pt>
                <c:pt idx="6370">
                  <c:v>295.23955299999898</c:v>
                </c:pt>
                <c:pt idx="6371">
                  <c:v>295.69401099999999</c:v>
                </c:pt>
                <c:pt idx="6372">
                  <c:v>295.84549700000002</c:v>
                </c:pt>
                <c:pt idx="6373">
                  <c:v>295.84549700000002</c:v>
                </c:pt>
                <c:pt idx="6374">
                  <c:v>297.43609999999899</c:v>
                </c:pt>
                <c:pt idx="6375">
                  <c:v>297.73907200000002</c:v>
                </c:pt>
                <c:pt idx="6376">
                  <c:v>297.73907200000002</c:v>
                </c:pt>
                <c:pt idx="6377">
                  <c:v>298.11778700000002</c:v>
                </c:pt>
                <c:pt idx="6378">
                  <c:v>299.32967500000001</c:v>
                </c:pt>
                <c:pt idx="6379">
                  <c:v>299.70838900000001</c:v>
                </c:pt>
                <c:pt idx="6380">
                  <c:v>299.70838900000001</c:v>
                </c:pt>
                <c:pt idx="6381">
                  <c:v>300.162847</c:v>
                </c:pt>
                <c:pt idx="6382">
                  <c:v>300.31433299999992</c:v>
                </c:pt>
                <c:pt idx="6383">
                  <c:v>301.75344999999999</c:v>
                </c:pt>
                <c:pt idx="6384">
                  <c:v>301.75344999999999</c:v>
                </c:pt>
                <c:pt idx="6385">
                  <c:v>302.20790799999992</c:v>
                </c:pt>
                <c:pt idx="6386">
                  <c:v>302.20790799999992</c:v>
                </c:pt>
                <c:pt idx="6387">
                  <c:v>302.20790799999992</c:v>
                </c:pt>
                <c:pt idx="6388">
                  <c:v>303.949997</c:v>
                </c:pt>
                <c:pt idx="6389">
                  <c:v>304.25296900000001</c:v>
                </c:pt>
                <c:pt idx="6390">
                  <c:v>304.25296900000001</c:v>
                </c:pt>
                <c:pt idx="6391">
                  <c:v>304.707427</c:v>
                </c:pt>
                <c:pt idx="6392">
                  <c:v>306.07080000000002</c:v>
                </c:pt>
                <c:pt idx="6393">
                  <c:v>306.37377199999992</c:v>
                </c:pt>
                <c:pt idx="6394">
                  <c:v>306.37377199999992</c:v>
                </c:pt>
                <c:pt idx="6395">
                  <c:v>306.601001</c:v>
                </c:pt>
                <c:pt idx="6396">
                  <c:v>307.13120199999992</c:v>
                </c:pt>
                <c:pt idx="6397">
                  <c:v>308.41883299999961</c:v>
                </c:pt>
                <c:pt idx="6398">
                  <c:v>308.41883299999961</c:v>
                </c:pt>
                <c:pt idx="6399">
                  <c:v>308.72180500000002</c:v>
                </c:pt>
                <c:pt idx="6400">
                  <c:v>309.10052000000002</c:v>
                </c:pt>
                <c:pt idx="6401">
                  <c:v>309.10052000000002</c:v>
                </c:pt>
                <c:pt idx="6402">
                  <c:v>310.84260899999998</c:v>
                </c:pt>
                <c:pt idx="6403">
                  <c:v>311.069838</c:v>
                </c:pt>
                <c:pt idx="6404">
                  <c:v>311.069838</c:v>
                </c:pt>
                <c:pt idx="6405">
                  <c:v>311.37281000000002</c:v>
                </c:pt>
                <c:pt idx="6406">
                  <c:v>312.73618299999902</c:v>
                </c:pt>
                <c:pt idx="6407">
                  <c:v>312.96341199999961</c:v>
                </c:pt>
                <c:pt idx="6408">
                  <c:v>312.96341199999961</c:v>
                </c:pt>
                <c:pt idx="6409">
                  <c:v>313.342127</c:v>
                </c:pt>
                <c:pt idx="6410">
                  <c:v>313.79658499999903</c:v>
                </c:pt>
                <c:pt idx="6411">
                  <c:v>315.08421600000003</c:v>
                </c:pt>
                <c:pt idx="6412">
                  <c:v>315.08421600000003</c:v>
                </c:pt>
                <c:pt idx="6413">
                  <c:v>315.38718799999992</c:v>
                </c:pt>
                <c:pt idx="6414">
                  <c:v>315.69015999999903</c:v>
                </c:pt>
                <c:pt idx="6415">
                  <c:v>315.69015999999903</c:v>
                </c:pt>
                <c:pt idx="6416">
                  <c:v>316.90204799999992</c:v>
                </c:pt>
                <c:pt idx="6417">
                  <c:v>317.35650600000002</c:v>
                </c:pt>
                <c:pt idx="6418">
                  <c:v>317.65947799999998</c:v>
                </c:pt>
                <c:pt idx="6419">
                  <c:v>317.65947799999998</c:v>
                </c:pt>
                <c:pt idx="6420">
                  <c:v>318.18967800000001</c:v>
                </c:pt>
                <c:pt idx="6421">
                  <c:v>319.17433699999992</c:v>
                </c:pt>
                <c:pt idx="6422">
                  <c:v>319.62879500000003</c:v>
                </c:pt>
                <c:pt idx="6423">
                  <c:v>319.62879500000003</c:v>
                </c:pt>
                <c:pt idx="6424">
                  <c:v>319.70453800000001</c:v>
                </c:pt>
                <c:pt idx="6425">
                  <c:v>320.158996</c:v>
                </c:pt>
                <c:pt idx="6426">
                  <c:v>321.673856</c:v>
                </c:pt>
                <c:pt idx="6427">
                  <c:v>321.673856</c:v>
                </c:pt>
                <c:pt idx="6428">
                  <c:v>321.82534199999992</c:v>
                </c:pt>
                <c:pt idx="6429">
                  <c:v>322.27980000000002</c:v>
                </c:pt>
                <c:pt idx="6430">
                  <c:v>322.27980000000002</c:v>
                </c:pt>
                <c:pt idx="6431">
                  <c:v>323.49168800000001</c:v>
                </c:pt>
                <c:pt idx="6432">
                  <c:v>323.87040200000001</c:v>
                </c:pt>
                <c:pt idx="6433">
                  <c:v>324.02188799999999</c:v>
                </c:pt>
                <c:pt idx="6434">
                  <c:v>324.02188799999999</c:v>
                </c:pt>
                <c:pt idx="6435">
                  <c:v>324.47634599999901</c:v>
                </c:pt>
                <c:pt idx="6436">
                  <c:v>325.91546299999999</c:v>
                </c:pt>
                <c:pt idx="6437">
                  <c:v>325.99120599999901</c:v>
                </c:pt>
                <c:pt idx="6438">
                  <c:v>325.99120599999901</c:v>
                </c:pt>
                <c:pt idx="6439">
                  <c:v>326.36992099999998</c:v>
                </c:pt>
                <c:pt idx="6440">
                  <c:v>326.67289299999999</c:v>
                </c:pt>
                <c:pt idx="6441">
                  <c:v>327.96052400000002</c:v>
                </c:pt>
                <c:pt idx="6442">
                  <c:v>327.96052400000002</c:v>
                </c:pt>
                <c:pt idx="6443">
                  <c:v>328.11201</c:v>
                </c:pt>
                <c:pt idx="6444">
                  <c:v>328.49072499999897</c:v>
                </c:pt>
                <c:pt idx="6445">
                  <c:v>328.49072499999897</c:v>
                </c:pt>
                <c:pt idx="6446">
                  <c:v>329.85409800000002</c:v>
                </c:pt>
                <c:pt idx="6447">
                  <c:v>329.92984100000001</c:v>
                </c:pt>
                <c:pt idx="6448">
                  <c:v>330.30855600000001</c:v>
                </c:pt>
                <c:pt idx="6449">
                  <c:v>330.30855600000001</c:v>
                </c:pt>
                <c:pt idx="6450">
                  <c:v>331.06598600000001</c:v>
                </c:pt>
                <c:pt idx="6451">
                  <c:v>332.12638800000002</c:v>
                </c:pt>
                <c:pt idx="6452">
                  <c:v>332.42935999999901</c:v>
                </c:pt>
                <c:pt idx="6453">
                  <c:v>332.80807499999992</c:v>
                </c:pt>
                <c:pt idx="6454">
                  <c:v>333.03530399999897</c:v>
                </c:pt>
                <c:pt idx="6455">
                  <c:v>334.24719199999993</c:v>
                </c:pt>
                <c:pt idx="6456">
                  <c:v>334.62590699999993</c:v>
                </c:pt>
                <c:pt idx="6457">
                  <c:v>334.92887899999897</c:v>
                </c:pt>
                <c:pt idx="6458">
                  <c:v>335.38333699999902</c:v>
                </c:pt>
                <c:pt idx="6459">
                  <c:v>336.59522399999992</c:v>
                </c:pt>
                <c:pt idx="6460">
                  <c:v>336.97393899999901</c:v>
                </c:pt>
                <c:pt idx="6461">
                  <c:v>337.20116799999897</c:v>
                </c:pt>
                <c:pt idx="6462">
                  <c:v>337.50414000000001</c:v>
                </c:pt>
                <c:pt idx="6463">
                  <c:v>338.94325700000002</c:v>
                </c:pt>
                <c:pt idx="6464">
                  <c:v>339.24622900000003</c:v>
                </c:pt>
                <c:pt idx="6465">
                  <c:v>339.54920099999998</c:v>
                </c:pt>
                <c:pt idx="6466">
                  <c:v>340.91257499999921</c:v>
                </c:pt>
                <c:pt idx="6467">
                  <c:v>341.06406099999998</c:v>
                </c:pt>
                <c:pt idx="6468">
                  <c:v>341.51851899999912</c:v>
                </c:pt>
                <c:pt idx="6469">
                  <c:v>341.74574699999999</c:v>
                </c:pt>
                <c:pt idx="6470">
                  <c:v>343.26060699999999</c:v>
                </c:pt>
                <c:pt idx="6471">
                  <c:v>343.33634999999902</c:v>
                </c:pt>
                <c:pt idx="6472">
                  <c:v>343.79080800000003</c:v>
                </c:pt>
                <c:pt idx="6473">
                  <c:v>344.09377999999901</c:v>
                </c:pt>
                <c:pt idx="6474">
                  <c:v>345.22992499999992</c:v>
                </c:pt>
                <c:pt idx="6475">
                  <c:v>345.68438300000008</c:v>
                </c:pt>
                <c:pt idx="6476">
                  <c:v>345.98735499999901</c:v>
                </c:pt>
                <c:pt idx="6477">
                  <c:v>347.42647199999902</c:v>
                </c:pt>
                <c:pt idx="6478">
                  <c:v>347.729443</c:v>
                </c:pt>
                <c:pt idx="6479">
                  <c:v>348.10815799999921</c:v>
                </c:pt>
                <c:pt idx="6480">
                  <c:v>348.56261599999999</c:v>
                </c:pt>
                <c:pt idx="6481">
                  <c:v>349.62301799999898</c:v>
                </c:pt>
                <c:pt idx="6482">
                  <c:v>350.00173299999898</c:v>
                </c:pt>
                <c:pt idx="6483">
                  <c:v>350.380448</c:v>
                </c:pt>
                <c:pt idx="6484">
                  <c:v>350.759163</c:v>
                </c:pt>
                <c:pt idx="6485">
                  <c:v>351.97105099999902</c:v>
                </c:pt>
                <c:pt idx="6486">
                  <c:v>352.34976599999999</c:v>
                </c:pt>
                <c:pt idx="6487">
                  <c:v>352.652738</c:v>
                </c:pt>
                <c:pt idx="6488">
                  <c:v>353.86462499999999</c:v>
                </c:pt>
                <c:pt idx="6489">
                  <c:v>354.09185400000001</c:v>
                </c:pt>
                <c:pt idx="6490">
                  <c:v>354.47056900000001</c:v>
                </c:pt>
                <c:pt idx="6491">
                  <c:v>354.77354100000002</c:v>
                </c:pt>
                <c:pt idx="6492">
                  <c:v>356.13691499999902</c:v>
                </c:pt>
                <c:pt idx="6493">
                  <c:v>356.36414400000001</c:v>
                </c:pt>
                <c:pt idx="6494">
                  <c:v>356.74285900000001</c:v>
                </c:pt>
                <c:pt idx="6495">
                  <c:v>357.04583100000002</c:v>
                </c:pt>
                <c:pt idx="6496">
                  <c:v>358.333462</c:v>
                </c:pt>
                <c:pt idx="6497">
                  <c:v>358.71217699999897</c:v>
                </c:pt>
                <c:pt idx="6498">
                  <c:v>358.93940600000002</c:v>
                </c:pt>
                <c:pt idx="6499">
                  <c:v>360.22703599999898</c:v>
                </c:pt>
                <c:pt idx="6500">
                  <c:v>360.605751</c:v>
                </c:pt>
                <c:pt idx="6501">
                  <c:v>360.90872300000001</c:v>
                </c:pt>
                <c:pt idx="6502">
                  <c:v>361.363181</c:v>
                </c:pt>
                <c:pt idx="6503">
                  <c:v>362.42358300000001</c:v>
                </c:pt>
                <c:pt idx="6504">
                  <c:v>362.80229800000001</c:v>
                </c:pt>
                <c:pt idx="6505">
                  <c:v>363.18101300000001</c:v>
                </c:pt>
                <c:pt idx="6506">
                  <c:v>363.55972800000001</c:v>
                </c:pt>
                <c:pt idx="6507">
                  <c:v>364.84735899999993</c:v>
                </c:pt>
                <c:pt idx="6508">
                  <c:v>365.30181700000003</c:v>
                </c:pt>
                <c:pt idx="6509">
                  <c:v>365.52904599999999</c:v>
                </c:pt>
                <c:pt idx="6510">
                  <c:v>366.74093299999993</c:v>
                </c:pt>
                <c:pt idx="6511">
                  <c:v>367.27113399999899</c:v>
                </c:pt>
                <c:pt idx="6512">
                  <c:v>367.34687700000001</c:v>
                </c:pt>
                <c:pt idx="6513">
                  <c:v>367.64984900000002</c:v>
                </c:pt>
                <c:pt idx="6514">
                  <c:v>368.93747999999903</c:v>
                </c:pt>
                <c:pt idx="6515">
                  <c:v>369.31619499999903</c:v>
                </c:pt>
                <c:pt idx="6516">
                  <c:v>369.69490999999999</c:v>
                </c:pt>
                <c:pt idx="6517">
                  <c:v>370.22511099999912</c:v>
                </c:pt>
                <c:pt idx="6518">
                  <c:v>371.36125600000003</c:v>
                </c:pt>
                <c:pt idx="6519">
                  <c:v>371.73997000000003</c:v>
                </c:pt>
                <c:pt idx="6520">
                  <c:v>372.19442800000002</c:v>
                </c:pt>
                <c:pt idx="6521">
                  <c:v>373.33057300000002</c:v>
                </c:pt>
                <c:pt idx="6522">
                  <c:v>373.70928800000002</c:v>
                </c:pt>
                <c:pt idx="6523">
                  <c:v>374.01226000000008</c:v>
                </c:pt>
                <c:pt idx="6524">
                  <c:v>374.39097500000003</c:v>
                </c:pt>
                <c:pt idx="6525">
                  <c:v>375.75434899999999</c:v>
                </c:pt>
                <c:pt idx="6526">
                  <c:v>375.90583500000002</c:v>
                </c:pt>
                <c:pt idx="6527">
                  <c:v>376.36029300000001</c:v>
                </c:pt>
                <c:pt idx="6528">
                  <c:v>376.66326500000002</c:v>
                </c:pt>
                <c:pt idx="6529">
                  <c:v>377.950895</c:v>
                </c:pt>
                <c:pt idx="6530">
                  <c:v>378.32961</c:v>
                </c:pt>
                <c:pt idx="6531">
                  <c:v>378.55683900000002</c:v>
                </c:pt>
                <c:pt idx="6532">
                  <c:v>379.92021299999902</c:v>
                </c:pt>
                <c:pt idx="6533">
                  <c:v>380.29892799999902</c:v>
                </c:pt>
                <c:pt idx="6534">
                  <c:v>380.6019</c:v>
                </c:pt>
                <c:pt idx="6535">
                  <c:v>380.98061499999898</c:v>
                </c:pt>
                <c:pt idx="6536">
                  <c:v>381.96527400000002</c:v>
                </c:pt>
                <c:pt idx="6537">
                  <c:v>382.49547499999898</c:v>
                </c:pt>
                <c:pt idx="6538">
                  <c:v>382.87419</c:v>
                </c:pt>
                <c:pt idx="6539">
                  <c:v>383.17716200000001</c:v>
                </c:pt>
                <c:pt idx="6540">
                  <c:v>384.46479199999999</c:v>
                </c:pt>
                <c:pt idx="6541">
                  <c:v>384.84350699999999</c:v>
                </c:pt>
                <c:pt idx="6542">
                  <c:v>385.22222199999999</c:v>
                </c:pt>
                <c:pt idx="6543">
                  <c:v>386.50985300000002</c:v>
                </c:pt>
                <c:pt idx="6544">
                  <c:v>386.66133899999897</c:v>
                </c:pt>
                <c:pt idx="6545">
                  <c:v>387.11579699999999</c:v>
                </c:pt>
                <c:pt idx="6546">
                  <c:v>387.34302600000001</c:v>
                </c:pt>
                <c:pt idx="6547">
                  <c:v>388.78214300000002</c:v>
                </c:pt>
                <c:pt idx="6548">
                  <c:v>389.00937199999993</c:v>
                </c:pt>
                <c:pt idx="6549">
                  <c:v>389.38808699999993</c:v>
                </c:pt>
                <c:pt idx="6550">
                  <c:v>389.69105799999897</c:v>
                </c:pt>
                <c:pt idx="6551">
                  <c:v>390.97868899999992</c:v>
                </c:pt>
                <c:pt idx="6552">
                  <c:v>391.35740399999997</c:v>
                </c:pt>
                <c:pt idx="6553">
                  <c:v>391.66037599999999</c:v>
                </c:pt>
                <c:pt idx="6554">
                  <c:v>393.02374999999961</c:v>
                </c:pt>
                <c:pt idx="6555">
                  <c:v>393.40246500000001</c:v>
                </c:pt>
                <c:pt idx="6556">
                  <c:v>393.55395099999993</c:v>
                </c:pt>
                <c:pt idx="6557">
                  <c:v>393.85692299999999</c:v>
                </c:pt>
                <c:pt idx="6558">
                  <c:v>395.14455400000008</c:v>
                </c:pt>
                <c:pt idx="6559">
                  <c:v>395.59901100000002</c:v>
                </c:pt>
                <c:pt idx="6560">
                  <c:v>395.90198299999992</c:v>
                </c:pt>
                <c:pt idx="6561">
                  <c:v>396.129212</c:v>
                </c:pt>
                <c:pt idx="6562">
                  <c:v>397.56832899999961</c:v>
                </c:pt>
                <c:pt idx="6563">
                  <c:v>397.87130100000002</c:v>
                </c:pt>
                <c:pt idx="6564">
                  <c:v>398.17427300000008</c:v>
                </c:pt>
                <c:pt idx="6565">
                  <c:v>399.61338999999992</c:v>
                </c:pt>
                <c:pt idx="6566">
                  <c:v>399.99210499999901</c:v>
                </c:pt>
                <c:pt idx="6567">
                  <c:v>400.37081999999992</c:v>
                </c:pt>
                <c:pt idx="6568">
                  <c:v>400.67379199999999</c:v>
                </c:pt>
                <c:pt idx="6569">
                  <c:v>402.03716500000002</c:v>
                </c:pt>
                <c:pt idx="6570">
                  <c:v>402.34013700000003</c:v>
                </c:pt>
                <c:pt idx="6571">
                  <c:v>402.64310899999992</c:v>
                </c:pt>
                <c:pt idx="6572">
                  <c:v>403.09756700000003</c:v>
                </c:pt>
                <c:pt idx="6573">
                  <c:v>404.30945500000001</c:v>
                </c:pt>
                <c:pt idx="6574">
                  <c:v>404.83965599999999</c:v>
                </c:pt>
                <c:pt idx="6575">
                  <c:v>404.91539899999901</c:v>
                </c:pt>
                <c:pt idx="6576">
                  <c:v>406.43025899999901</c:v>
                </c:pt>
                <c:pt idx="6577">
                  <c:v>406.80897399999992</c:v>
                </c:pt>
                <c:pt idx="6578">
                  <c:v>407.03620299999898</c:v>
                </c:pt>
                <c:pt idx="6579">
                  <c:v>407.41491799999898</c:v>
                </c:pt>
                <c:pt idx="6580">
                  <c:v>408.47531899999899</c:v>
                </c:pt>
                <c:pt idx="6581">
                  <c:v>408.551062</c:v>
                </c:pt>
                <c:pt idx="6582">
                  <c:v>409.08126299999992</c:v>
                </c:pt>
                <c:pt idx="6583">
                  <c:v>409.76294999999999</c:v>
                </c:pt>
                <c:pt idx="6584">
                  <c:v>410.82335199999898</c:v>
                </c:pt>
                <c:pt idx="6585">
                  <c:v>411.05058100000002</c:v>
                </c:pt>
                <c:pt idx="6586">
                  <c:v>411.35355299999992</c:v>
                </c:pt>
                <c:pt idx="6587">
                  <c:v>411.65652499999999</c:v>
                </c:pt>
                <c:pt idx="6588">
                  <c:v>412.94415600000002</c:v>
                </c:pt>
                <c:pt idx="6589">
                  <c:v>413.47435699999897</c:v>
                </c:pt>
                <c:pt idx="6590">
                  <c:v>413.853071</c:v>
                </c:pt>
                <c:pt idx="6591">
                  <c:v>414.00455699999992</c:v>
                </c:pt>
                <c:pt idx="6592">
                  <c:v>415.44367399999999</c:v>
                </c:pt>
                <c:pt idx="6593">
                  <c:v>415.67090300000001</c:v>
                </c:pt>
                <c:pt idx="6594">
                  <c:v>416.04961800000001</c:v>
                </c:pt>
                <c:pt idx="6595">
                  <c:v>417.18576300000001</c:v>
                </c:pt>
                <c:pt idx="6596">
                  <c:v>417.56447800000001</c:v>
                </c:pt>
                <c:pt idx="6597">
                  <c:v>418.01893599999897</c:v>
                </c:pt>
                <c:pt idx="6598">
                  <c:v>418.397651</c:v>
                </c:pt>
                <c:pt idx="6599">
                  <c:v>419.60953799999999</c:v>
                </c:pt>
                <c:pt idx="6600">
                  <c:v>419.91250999999897</c:v>
                </c:pt>
                <c:pt idx="6601">
                  <c:v>420.21548200000001</c:v>
                </c:pt>
                <c:pt idx="6602">
                  <c:v>420.51845400000002</c:v>
                </c:pt>
                <c:pt idx="6603">
                  <c:v>421.806085</c:v>
                </c:pt>
                <c:pt idx="6604">
                  <c:v>422.10905700000001</c:v>
                </c:pt>
                <c:pt idx="6605">
                  <c:v>422.56351499999897</c:v>
                </c:pt>
                <c:pt idx="6606">
                  <c:v>423.77540299999993</c:v>
                </c:pt>
                <c:pt idx="6607">
                  <c:v>424.07837499999903</c:v>
                </c:pt>
                <c:pt idx="6608">
                  <c:v>424.45708999999999</c:v>
                </c:pt>
                <c:pt idx="6609">
                  <c:v>424.83580499999999</c:v>
                </c:pt>
                <c:pt idx="6610">
                  <c:v>425.97194899999897</c:v>
                </c:pt>
                <c:pt idx="6611">
                  <c:v>426.27492100000001</c:v>
                </c:pt>
                <c:pt idx="6612">
                  <c:v>426.65363600000001</c:v>
                </c:pt>
                <c:pt idx="6613">
                  <c:v>427.03235099999961</c:v>
                </c:pt>
                <c:pt idx="6614">
                  <c:v>428.31998199999998</c:v>
                </c:pt>
                <c:pt idx="6615">
                  <c:v>428.69869699999992</c:v>
                </c:pt>
                <c:pt idx="6616">
                  <c:v>429.15315500000003</c:v>
                </c:pt>
                <c:pt idx="6617">
                  <c:v>430.36504300000001</c:v>
                </c:pt>
                <c:pt idx="6618">
                  <c:v>430.66801500000003</c:v>
                </c:pt>
                <c:pt idx="6619">
                  <c:v>430.97098699999992</c:v>
                </c:pt>
                <c:pt idx="6620">
                  <c:v>431.34970199999998</c:v>
                </c:pt>
                <c:pt idx="6621">
                  <c:v>432.78881799999903</c:v>
                </c:pt>
                <c:pt idx="6622">
                  <c:v>433.24327599999992</c:v>
                </c:pt>
                <c:pt idx="6623">
                  <c:v>433.31901900000003</c:v>
                </c:pt>
                <c:pt idx="6624">
                  <c:v>433.69773400000003</c:v>
                </c:pt>
                <c:pt idx="6625">
                  <c:v>434.98536499999898</c:v>
                </c:pt>
                <c:pt idx="6626">
                  <c:v>435.43982299999999</c:v>
                </c:pt>
                <c:pt idx="6627">
                  <c:v>435.742795</c:v>
                </c:pt>
                <c:pt idx="6628">
                  <c:v>437.257655</c:v>
                </c:pt>
                <c:pt idx="6629">
                  <c:v>437.71211199999902</c:v>
                </c:pt>
                <c:pt idx="6630">
                  <c:v>437.71211199999902</c:v>
                </c:pt>
                <c:pt idx="6631">
                  <c:v>438.09082699999999</c:v>
                </c:pt>
                <c:pt idx="6632">
                  <c:v>439.529944</c:v>
                </c:pt>
                <c:pt idx="6633">
                  <c:v>439.75717300000002</c:v>
                </c:pt>
                <c:pt idx="6634">
                  <c:v>440.21163100000001</c:v>
                </c:pt>
                <c:pt idx="6635">
                  <c:v>440.59034600000001</c:v>
                </c:pt>
                <c:pt idx="6636">
                  <c:v>441.802234</c:v>
                </c:pt>
                <c:pt idx="6637">
                  <c:v>442.180949</c:v>
                </c:pt>
                <c:pt idx="6638">
                  <c:v>442.33243499999992</c:v>
                </c:pt>
                <c:pt idx="6639">
                  <c:v>443.84729399999998</c:v>
                </c:pt>
                <c:pt idx="6640">
                  <c:v>443.99878000000001</c:v>
                </c:pt>
                <c:pt idx="6641">
                  <c:v>444.45323799999898</c:v>
                </c:pt>
                <c:pt idx="6642">
                  <c:v>444.75621000000001</c:v>
                </c:pt>
                <c:pt idx="6643">
                  <c:v>445.96809799999897</c:v>
                </c:pt>
                <c:pt idx="6644">
                  <c:v>446.346813</c:v>
                </c:pt>
                <c:pt idx="6645">
                  <c:v>446.64978500000001</c:v>
                </c:pt>
                <c:pt idx="6646">
                  <c:v>446.95275700000002</c:v>
                </c:pt>
                <c:pt idx="6647">
                  <c:v>448.31613099999902</c:v>
                </c:pt>
                <c:pt idx="6648">
                  <c:v>448.619103</c:v>
                </c:pt>
                <c:pt idx="6649">
                  <c:v>448.84633200000002</c:v>
                </c:pt>
                <c:pt idx="6650">
                  <c:v>450.133962</c:v>
                </c:pt>
                <c:pt idx="6651">
                  <c:v>450.512677</c:v>
                </c:pt>
                <c:pt idx="6652">
                  <c:v>450.73990600000002</c:v>
                </c:pt>
                <c:pt idx="6653">
                  <c:v>451.19436400000001</c:v>
                </c:pt>
                <c:pt idx="6654">
                  <c:v>452.40625199999897</c:v>
                </c:pt>
                <c:pt idx="6655">
                  <c:v>452.86070999999993</c:v>
                </c:pt>
                <c:pt idx="6656">
                  <c:v>453.01219600000002</c:v>
                </c:pt>
                <c:pt idx="6657">
                  <c:v>453.39091100000002</c:v>
                </c:pt>
                <c:pt idx="6658">
                  <c:v>454.29982699999999</c:v>
                </c:pt>
                <c:pt idx="6659">
                  <c:v>454.602799</c:v>
                </c:pt>
                <c:pt idx="6660">
                  <c:v>454.98151399999892</c:v>
                </c:pt>
                <c:pt idx="6661">
                  <c:v>455.20874300000003</c:v>
                </c:pt>
                <c:pt idx="6662">
                  <c:v>456.64785899999998</c:v>
                </c:pt>
                <c:pt idx="6663">
                  <c:v>456.87508800000001</c:v>
                </c:pt>
                <c:pt idx="6664">
                  <c:v>457.32954599999999</c:v>
                </c:pt>
                <c:pt idx="6665">
                  <c:v>457.55677500000002</c:v>
                </c:pt>
                <c:pt idx="6666">
                  <c:v>458.92014899999901</c:v>
                </c:pt>
                <c:pt idx="6667">
                  <c:v>459.37460700000008</c:v>
                </c:pt>
                <c:pt idx="6668">
                  <c:v>459.82906500000001</c:v>
                </c:pt>
                <c:pt idx="6669">
                  <c:v>460.96521000000001</c:v>
                </c:pt>
                <c:pt idx="6670">
                  <c:v>461.34392500000001</c:v>
                </c:pt>
                <c:pt idx="6671">
                  <c:v>461.72263900000002</c:v>
                </c:pt>
                <c:pt idx="6672">
                  <c:v>461.87412499999999</c:v>
                </c:pt>
                <c:pt idx="6673">
                  <c:v>463.313242</c:v>
                </c:pt>
                <c:pt idx="6674">
                  <c:v>463.54047100000008</c:v>
                </c:pt>
                <c:pt idx="6675">
                  <c:v>464.070672</c:v>
                </c:pt>
                <c:pt idx="6676">
                  <c:v>464.37364400000001</c:v>
                </c:pt>
                <c:pt idx="6677">
                  <c:v>465.66127499999999</c:v>
                </c:pt>
                <c:pt idx="6678">
                  <c:v>465.88850400000001</c:v>
                </c:pt>
                <c:pt idx="6679">
                  <c:v>466.26721900000001</c:v>
                </c:pt>
                <c:pt idx="6680">
                  <c:v>467.706334999999</c:v>
                </c:pt>
                <c:pt idx="6681">
                  <c:v>468.00930699999992</c:v>
                </c:pt>
                <c:pt idx="6682">
                  <c:v>468.38802199999992</c:v>
                </c:pt>
                <c:pt idx="6683">
                  <c:v>468.69099399999999</c:v>
                </c:pt>
                <c:pt idx="6684">
                  <c:v>469.97862500000002</c:v>
                </c:pt>
                <c:pt idx="6685">
                  <c:v>470.35734000000002</c:v>
                </c:pt>
                <c:pt idx="6686">
                  <c:v>470.66031199999992</c:v>
                </c:pt>
                <c:pt idx="6687">
                  <c:v>471.03902699999992</c:v>
                </c:pt>
                <c:pt idx="6688">
                  <c:v>472.32665800000001</c:v>
                </c:pt>
                <c:pt idx="6689">
                  <c:v>472.55388699999997</c:v>
                </c:pt>
                <c:pt idx="6690">
                  <c:v>472.93260199999992</c:v>
                </c:pt>
                <c:pt idx="6691">
                  <c:v>474.06874599999992</c:v>
                </c:pt>
                <c:pt idx="6692">
                  <c:v>474.59894700000001</c:v>
                </c:pt>
                <c:pt idx="6693">
                  <c:v>474.97766200000001</c:v>
                </c:pt>
                <c:pt idx="6694">
                  <c:v>475.28063400000002</c:v>
                </c:pt>
                <c:pt idx="6695">
                  <c:v>476.49252200000001</c:v>
                </c:pt>
                <c:pt idx="6696">
                  <c:v>476.71975099999992</c:v>
                </c:pt>
                <c:pt idx="6697">
                  <c:v>477.17420900000002</c:v>
                </c:pt>
                <c:pt idx="6698">
                  <c:v>477.47718099999992</c:v>
                </c:pt>
                <c:pt idx="6699">
                  <c:v>478.76481200000001</c:v>
                </c:pt>
                <c:pt idx="6700">
                  <c:v>478.99204099999992</c:v>
                </c:pt>
                <c:pt idx="6701">
                  <c:v>479.44649800000002</c:v>
                </c:pt>
                <c:pt idx="6702">
                  <c:v>481.03710100000001</c:v>
                </c:pt>
                <c:pt idx="6703">
                  <c:v>481.18858699999993</c:v>
                </c:pt>
                <c:pt idx="6704">
                  <c:v>481.41581599999961</c:v>
                </c:pt>
                <c:pt idx="6705">
                  <c:v>481.87027399999999</c:v>
                </c:pt>
                <c:pt idx="6706">
                  <c:v>482.93067599999961</c:v>
                </c:pt>
                <c:pt idx="6707">
                  <c:v>483.15790500000008</c:v>
                </c:pt>
                <c:pt idx="6708">
                  <c:v>483.53662000000003</c:v>
                </c:pt>
                <c:pt idx="6709">
                  <c:v>483.83959199999993</c:v>
                </c:pt>
                <c:pt idx="6710">
                  <c:v>485.12722300000001</c:v>
                </c:pt>
                <c:pt idx="6711">
                  <c:v>485.43019399999901</c:v>
                </c:pt>
                <c:pt idx="6712">
                  <c:v>485.50593700000002</c:v>
                </c:pt>
                <c:pt idx="6713">
                  <c:v>486.94505400000003</c:v>
                </c:pt>
                <c:pt idx="6714">
                  <c:v>487.17228299999999</c:v>
                </c:pt>
                <c:pt idx="6715">
                  <c:v>487.47525499999921</c:v>
                </c:pt>
                <c:pt idx="6716">
                  <c:v>487.92971299999903</c:v>
                </c:pt>
                <c:pt idx="6717">
                  <c:v>489.14160099999998</c:v>
                </c:pt>
                <c:pt idx="6718">
                  <c:v>489.44457299999999</c:v>
                </c:pt>
                <c:pt idx="6719">
                  <c:v>489.82328799999999</c:v>
                </c:pt>
                <c:pt idx="6720">
                  <c:v>491.48963300000003</c:v>
                </c:pt>
                <c:pt idx="6721">
                  <c:v>491.79260499999992</c:v>
                </c:pt>
                <c:pt idx="6722">
                  <c:v>492.17131999999901</c:v>
                </c:pt>
                <c:pt idx="6723">
                  <c:v>492.55003499999992</c:v>
                </c:pt>
                <c:pt idx="6724">
                  <c:v>493.76192300000002</c:v>
                </c:pt>
                <c:pt idx="6725">
                  <c:v>494.14063800000002</c:v>
                </c:pt>
                <c:pt idx="6726">
                  <c:v>494.44360999999992</c:v>
                </c:pt>
                <c:pt idx="6727">
                  <c:v>494.670839</c:v>
                </c:pt>
                <c:pt idx="6728">
                  <c:v>495.88272699999999</c:v>
                </c:pt>
                <c:pt idx="6729">
                  <c:v>496.26144199999999</c:v>
                </c:pt>
                <c:pt idx="6730">
                  <c:v>496.564414</c:v>
                </c:pt>
                <c:pt idx="6731">
                  <c:v>496.79164300000002</c:v>
                </c:pt>
                <c:pt idx="6732">
                  <c:v>498.15501599999999</c:v>
                </c:pt>
                <c:pt idx="6733">
                  <c:v>498.457988</c:v>
                </c:pt>
                <c:pt idx="6734">
                  <c:v>498.76096000000001</c:v>
                </c:pt>
                <c:pt idx="6735">
                  <c:v>499.06393200000002</c:v>
                </c:pt>
                <c:pt idx="6736">
                  <c:v>500.351563</c:v>
                </c:pt>
                <c:pt idx="6737">
                  <c:v>500.73027799999898</c:v>
                </c:pt>
                <c:pt idx="6738">
                  <c:v>501.03325000000001</c:v>
                </c:pt>
                <c:pt idx="6739">
                  <c:v>502.39662399999992</c:v>
                </c:pt>
                <c:pt idx="6740">
                  <c:v>502.69959599999999</c:v>
                </c:pt>
                <c:pt idx="6741">
                  <c:v>503.15405399999997</c:v>
                </c:pt>
                <c:pt idx="6742">
                  <c:v>503.381282</c:v>
                </c:pt>
                <c:pt idx="6743">
                  <c:v>504.89614199999897</c:v>
                </c:pt>
                <c:pt idx="6744">
                  <c:v>505.274857</c:v>
                </c:pt>
                <c:pt idx="6745">
                  <c:v>505.50208600000002</c:v>
                </c:pt>
                <c:pt idx="6746">
                  <c:v>505.80505799999992</c:v>
                </c:pt>
                <c:pt idx="6747">
                  <c:v>507.01694600000002</c:v>
                </c:pt>
                <c:pt idx="6748">
                  <c:v>507.47140399999961</c:v>
                </c:pt>
                <c:pt idx="6749">
                  <c:v>507.77437600000002</c:v>
                </c:pt>
                <c:pt idx="6750">
                  <c:v>509.13774999999993</c:v>
                </c:pt>
                <c:pt idx="6751">
                  <c:v>509.440721</c:v>
                </c:pt>
                <c:pt idx="6752">
                  <c:v>509.819436</c:v>
                </c:pt>
                <c:pt idx="6753">
                  <c:v>509.97092199999992</c:v>
                </c:pt>
                <c:pt idx="6754">
                  <c:v>511.41003899999902</c:v>
                </c:pt>
                <c:pt idx="6755">
                  <c:v>511.71301099999903</c:v>
                </c:pt>
                <c:pt idx="6756">
                  <c:v>512.09172599999999</c:v>
                </c:pt>
                <c:pt idx="6757">
                  <c:v>513.30361399999936</c:v>
                </c:pt>
                <c:pt idx="6758">
                  <c:v>513.530843</c:v>
                </c:pt>
                <c:pt idx="6759">
                  <c:v>513.90955799999938</c:v>
                </c:pt>
                <c:pt idx="6760">
                  <c:v>514.21253000000002</c:v>
                </c:pt>
                <c:pt idx="6761">
                  <c:v>515.42441699999938</c:v>
                </c:pt>
                <c:pt idx="6762">
                  <c:v>515.87887499999999</c:v>
                </c:pt>
                <c:pt idx="6763">
                  <c:v>516.25758999999937</c:v>
                </c:pt>
                <c:pt idx="6764">
                  <c:v>516.56056199999875</c:v>
                </c:pt>
                <c:pt idx="6765">
                  <c:v>517.77245000000005</c:v>
                </c:pt>
                <c:pt idx="6766">
                  <c:v>518.22690799999998</c:v>
                </c:pt>
                <c:pt idx="6767">
                  <c:v>518.37839399999996</c:v>
                </c:pt>
                <c:pt idx="6768">
                  <c:v>519.81751099999826</c:v>
                </c:pt>
                <c:pt idx="6769">
                  <c:v>520.19622599999889</c:v>
                </c:pt>
                <c:pt idx="6770">
                  <c:v>520.65068399999996</c:v>
                </c:pt>
                <c:pt idx="6771">
                  <c:v>520.95365599999889</c:v>
                </c:pt>
                <c:pt idx="6772">
                  <c:v>522.08979999999997</c:v>
                </c:pt>
                <c:pt idx="6773">
                  <c:v>522.46851499999889</c:v>
                </c:pt>
                <c:pt idx="6774">
                  <c:v>522.77148699999998</c:v>
                </c:pt>
                <c:pt idx="6775">
                  <c:v>523.15020199999935</c:v>
                </c:pt>
                <c:pt idx="6776">
                  <c:v>524.51357599999994</c:v>
                </c:pt>
                <c:pt idx="6777">
                  <c:v>524.96803399999999</c:v>
                </c:pt>
                <c:pt idx="6778">
                  <c:v>525.19526299999939</c:v>
                </c:pt>
                <c:pt idx="6779">
                  <c:v>526.63437999999996</c:v>
                </c:pt>
                <c:pt idx="6780">
                  <c:v>526.86160899999788</c:v>
                </c:pt>
                <c:pt idx="6781">
                  <c:v>527.164581</c:v>
                </c:pt>
                <c:pt idx="6782">
                  <c:v>527.61903800000005</c:v>
                </c:pt>
                <c:pt idx="6783">
                  <c:v>528.90666899999826</c:v>
                </c:pt>
                <c:pt idx="6784">
                  <c:v>529.36112699999774</c:v>
                </c:pt>
                <c:pt idx="6785">
                  <c:v>529.58835599999998</c:v>
                </c:pt>
                <c:pt idx="6786">
                  <c:v>531.02747299999999</c:v>
                </c:pt>
                <c:pt idx="6787">
                  <c:v>531.33044499999937</c:v>
                </c:pt>
                <c:pt idx="6788">
                  <c:v>531.63341700000001</c:v>
                </c:pt>
                <c:pt idx="6789">
                  <c:v>531.93638899999996</c:v>
                </c:pt>
                <c:pt idx="6790">
                  <c:v>533.37550499999998</c:v>
                </c:pt>
                <c:pt idx="6791">
                  <c:v>533.60273400000005</c:v>
                </c:pt>
                <c:pt idx="6792">
                  <c:v>533.90570600000001</c:v>
                </c:pt>
                <c:pt idx="6793">
                  <c:v>534.28442099999995</c:v>
                </c:pt>
                <c:pt idx="6794">
                  <c:v>535.72353799999996</c:v>
                </c:pt>
                <c:pt idx="6795">
                  <c:v>535.95076699999936</c:v>
                </c:pt>
                <c:pt idx="6796">
                  <c:v>536.253739</c:v>
                </c:pt>
                <c:pt idx="6797">
                  <c:v>537.54137000000003</c:v>
                </c:pt>
                <c:pt idx="6798">
                  <c:v>537.84434199999998</c:v>
                </c:pt>
                <c:pt idx="6799">
                  <c:v>538.22305700000004</c:v>
                </c:pt>
                <c:pt idx="6800">
                  <c:v>538.67751499999997</c:v>
                </c:pt>
                <c:pt idx="6801">
                  <c:v>539.88940200000002</c:v>
                </c:pt>
                <c:pt idx="6802">
                  <c:v>540.26811699999996</c:v>
                </c:pt>
                <c:pt idx="6803">
                  <c:v>540.64683200000002</c:v>
                </c:pt>
                <c:pt idx="6804">
                  <c:v>540.87406099999998</c:v>
                </c:pt>
                <c:pt idx="6805">
                  <c:v>542.46466399999827</c:v>
                </c:pt>
                <c:pt idx="6806">
                  <c:v>542.76763599999936</c:v>
                </c:pt>
                <c:pt idx="6807">
                  <c:v>543.14635099999998</c:v>
                </c:pt>
                <c:pt idx="6808">
                  <c:v>544.35823899999889</c:v>
                </c:pt>
                <c:pt idx="6809">
                  <c:v>544.81269699999825</c:v>
                </c:pt>
                <c:pt idx="6810">
                  <c:v>545.19141200000001</c:v>
                </c:pt>
                <c:pt idx="6811">
                  <c:v>545.41863999999998</c:v>
                </c:pt>
                <c:pt idx="6812">
                  <c:v>546.63052799999889</c:v>
                </c:pt>
                <c:pt idx="6813">
                  <c:v>546.93349999999998</c:v>
                </c:pt>
                <c:pt idx="6814">
                  <c:v>547.23647200000005</c:v>
                </c:pt>
                <c:pt idx="6815">
                  <c:v>548.67558899999995</c:v>
                </c:pt>
                <c:pt idx="6816">
                  <c:v>549.054304</c:v>
                </c:pt>
                <c:pt idx="6817">
                  <c:v>549.43301899999938</c:v>
                </c:pt>
                <c:pt idx="6818">
                  <c:v>549.73599100000001</c:v>
                </c:pt>
                <c:pt idx="6819">
                  <c:v>551.02362199999936</c:v>
                </c:pt>
                <c:pt idx="6820">
                  <c:v>551.32659299999875</c:v>
                </c:pt>
                <c:pt idx="6821">
                  <c:v>551.55382199999997</c:v>
                </c:pt>
                <c:pt idx="6822">
                  <c:v>551.93253699999889</c:v>
                </c:pt>
                <c:pt idx="6823">
                  <c:v>553.29591100000005</c:v>
                </c:pt>
                <c:pt idx="6824">
                  <c:v>553.75036899999998</c:v>
                </c:pt>
                <c:pt idx="6825">
                  <c:v>553.90185499999939</c:v>
                </c:pt>
                <c:pt idx="6826">
                  <c:v>555.49245800000006</c:v>
                </c:pt>
                <c:pt idx="6827">
                  <c:v>555.71968700000002</c:v>
                </c:pt>
                <c:pt idx="6828">
                  <c:v>555.94691599999874</c:v>
                </c:pt>
                <c:pt idx="6829">
                  <c:v>556.40137400000003</c:v>
                </c:pt>
                <c:pt idx="6830">
                  <c:v>557.76474700000006</c:v>
                </c:pt>
                <c:pt idx="6831">
                  <c:v>558.143462</c:v>
                </c:pt>
                <c:pt idx="6832">
                  <c:v>558.52217700000006</c:v>
                </c:pt>
                <c:pt idx="6833">
                  <c:v>560.26426599999888</c:v>
                </c:pt>
                <c:pt idx="6834">
                  <c:v>560.49149499999999</c:v>
                </c:pt>
                <c:pt idx="6835">
                  <c:v>560.94595299999889</c:v>
                </c:pt>
                <c:pt idx="6836">
                  <c:v>562.15784099999996</c:v>
                </c:pt>
                <c:pt idx="6837">
                  <c:v>562.688042</c:v>
                </c:pt>
                <c:pt idx="6838">
                  <c:v>563.06675699999937</c:v>
                </c:pt>
                <c:pt idx="6839">
                  <c:v>564.73310200000003</c:v>
                </c:pt>
                <c:pt idx="6840">
                  <c:v>564.960331</c:v>
                </c:pt>
                <c:pt idx="6841">
                  <c:v>565.26330299999995</c:v>
                </c:pt>
                <c:pt idx="6842">
                  <c:v>565.64201799999887</c:v>
                </c:pt>
                <c:pt idx="6843">
                  <c:v>567.00539200000003</c:v>
                </c:pt>
                <c:pt idx="6844">
                  <c:v>567.38410699999997</c:v>
                </c:pt>
                <c:pt idx="6845">
                  <c:v>567.61133600000005</c:v>
                </c:pt>
                <c:pt idx="6846">
                  <c:v>569.05045299999938</c:v>
                </c:pt>
                <c:pt idx="6847">
                  <c:v>569.27768100000003</c:v>
                </c:pt>
                <c:pt idx="6848">
                  <c:v>569.65639599999997</c:v>
                </c:pt>
                <c:pt idx="6849">
                  <c:v>569.95936799999936</c:v>
                </c:pt>
                <c:pt idx="6850">
                  <c:v>571.32274199999938</c:v>
                </c:pt>
                <c:pt idx="6851">
                  <c:v>571.701457</c:v>
                </c:pt>
                <c:pt idx="6852">
                  <c:v>571.92868599999997</c:v>
                </c:pt>
                <c:pt idx="6853">
                  <c:v>573.36780299999862</c:v>
                </c:pt>
                <c:pt idx="6854">
                  <c:v>573.82226099999775</c:v>
                </c:pt>
                <c:pt idx="6855">
                  <c:v>574.20097599999997</c:v>
                </c:pt>
                <c:pt idx="6856">
                  <c:v>574.27671899999996</c:v>
                </c:pt>
                <c:pt idx="6857">
                  <c:v>575.71583499999997</c:v>
                </c:pt>
                <c:pt idx="6858">
                  <c:v>575.86732099999801</c:v>
                </c:pt>
                <c:pt idx="6859">
                  <c:v>576.17029300000002</c:v>
                </c:pt>
                <c:pt idx="6860">
                  <c:v>576.39752199999862</c:v>
                </c:pt>
                <c:pt idx="6861">
                  <c:v>577.83663899999874</c:v>
                </c:pt>
                <c:pt idx="6862">
                  <c:v>578.29109700000004</c:v>
                </c:pt>
                <c:pt idx="6863">
                  <c:v>578.518326</c:v>
                </c:pt>
                <c:pt idx="6864">
                  <c:v>579.88170000000002</c:v>
                </c:pt>
                <c:pt idx="6865">
                  <c:v>580.26041499999997</c:v>
                </c:pt>
                <c:pt idx="6866">
                  <c:v>580.41190099999938</c:v>
                </c:pt>
                <c:pt idx="6867">
                  <c:v>580.790616</c:v>
                </c:pt>
                <c:pt idx="6868">
                  <c:v>581.16933100000006</c:v>
                </c:pt>
                <c:pt idx="6869">
                  <c:v>581.16933100000006</c:v>
                </c:pt>
                <c:pt idx="6870">
                  <c:v>581.16933100000006</c:v>
                </c:pt>
                <c:pt idx="6871">
                  <c:v>581.16933100000006</c:v>
                </c:pt>
                <c:pt idx="6872">
                  <c:v>580.790616</c:v>
                </c:pt>
                <c:pt idx="6873">
                  <c:v>580.71487300000001</c:v>
                </c:pt>
                <c:pt idx="6874">
                  <c:v>580.56338700000003</c:v>
                </c:pt>
                <c:pt idx="6875">
                  <c:v>580.18467199999998</c:v>
                </c:pt>
                <c:pt idx="6876">
                  <c:v>580.033186</c:v>
                </c:pt>
                <c:pt idx="6877">
                  <c:v>579.73021399999936</c:v>
                </c:pt>
                <c:pt idx="6878">
                  <c:v>579.73021399999936</c:v>
                </c:pt>
                <c:pt idx="6879">
                  <c:v>579.275756</c:v>
                </c:pt>
                <c:pt idx="6880">
                  <c:v>579.04852699999935</c:v>
                </c:pt>
                <c:pt idx="6881">
                  <c:v>578.89704099999938</c:v>
                </c:pt>
                <c:pt idx="6882">
                  <c:v>578.518326</c:v>
                </c:pt>
                <c:pt idx="6883">
                  <c:v>578.44258299999888</c:v>
                </c:pt>
                <c:pt idx="6884">
                  <c:v>578.44258299999888</c:v>
                </c:pt>
                <c:pt idx="6885">
                  <c:v>578.29109700000004</c:v>
                </c:pt>
                <c:pt idx="6886">
                  <c:v>578.06386799999996</c:v>
                </c:pt>
                <c:pt idx="6887">
                  <c:v>578.06386799999996</c:v>
                </c:pt>
                <c:pt idx="6888">
                  <c:v>577.60941000000003</c:v>
                </c:pt>
                <c:pt idx="6889">
                  <c:v>577.60941000000003</c:v>
                </c:pt>
                <c:pt idx="6890">
                  <c:v>577.60941000000003</c:v>
                </c:pt>
                <c:pt idx="6891">
                  <c:v>577.30643799999996</c:v>
                </c:pt>
                <c:pt idx="6892">
                  <c:v>577.23069499999997</c:v>
                </c:pt>
                <c:pt idx="6893">
                  <c:v>576.77623700000004</c:v>
                </c:pt>
                <c:pt idx="6894">
                  <c:v>576.77623700000004</c:v>
                </c:pt>
                <c:pt idx="6895">
                  <c:v>576.77623700000004</c:v>
                </c:pt>
                <c:pt idx="6896">
                  <c:v>576.77623700000004</c:v>
                </c:pt>
                <c:pt idx="6897">
                  <c:v>576.77623700000004</c:v>
                </c:pt>
                <c:pt idx="6898">
                  <c:v>576.09455000000003</c:v>
                </c:pt>
                <c:pt idx="6899">
                  <c:v>576.01880700000004</c:v>
                </c:pt>
                <c:pt idx="6900">
                  <c:v>576.01880700000004</c:v>
                </c:pt>
                <c:pt idx="6901">
                  <c:v>576.01880700000004</c:v>
                </c:pt>
                <c:pt idx="6902">
                  <c:v>576.01880700000004</c:v>
                </c:pt>
                <c:pt idx="6903">
                  <c:v>575.488606</c:v>
                </c:pt>
                <c:pt idx="6904">
                  <c:v>575.18563500000005</c:v>
                </c:pt>
                <c:pt idx="6905">
                  <c:v>575.18563500000005</c:v>
                </c:pt>
                <c:pt idx="6906">
                  <c:v>575.18563500000005</c:v>
                </c:pt>
                <c:pt idx="6907">
                  <c:v>575.18563500000005</c:v>
                </c:pt>
                <c:pt idx="6908">
                  <c:v>574.80691999999874</c:v>
                </c:pt>
                <c:pt idx="6909">
                  <c:v>574.80691999999874</c:v>
                </c:pt>
                <c:pt idx="6910">
                  <c:v>574.50394800000004</c:v>
                </c:pt>
                <c:pt idx="6911">
                  <c:v>574.35246199999801</c:v>
                </c:pt>
                <c:pt idx="6912">
                  <c:v>574.35246199999801</c:v>
                </c:pt>
                <c:pt idx="6913">
                  <c:v>573.89800400000001</c:v>
                </c:pt>
                <c:pt idx="6914">
                  <c:v>573.973747</c:v>
                </c:pt>
                <c:pt idx="6915">
                  <c:v>573.74651799999936</c:v>
                </c:pt>
                <c:pt idx="6916">
                  <c:v>573.74651799999936</c:v>
                </c:pt>
                <c:pt idx="6917">
                  <c:v>573.44354599999997</c:v>
                </c:pt>
                <c:pt idx="6918">
                  <c:v>573.06483100000003</c:v>
                </c:pt>
                <c:pt idx="6919">
                  <c:v>573.06483100000003</c:v>
                </c:pt>
                <c:pt idx="6920">
                  <c:v>573.06483100000003</c:v>
                </c:pt>
                <c:pt idx="6921">
                  <c:v>572.98908800000004</c:v>
                </c:pt>
                <c:pt idx="6922">
                  <c:v>572.68611599999997</c:v>
                </c:pt>
                <c:pt idx="6923">
                  <c:v>572.23165799999936</c:v>
                </c:pt>
                <c:pt idx="6924">
                  <c:v>572.23165799999936</c:v>
                </c:pt>
                <c:pt idx="6925">
                  <c:v>572.30740099999889</c:v>
                </c:pt>
                <c:pt idx="6926">
                  <c:v>572.30740099999889</c:v>
                </c:pt>
                <c:pt idx="6927">
                  <c:v>572.30740099999889</c:v>
                </c:pt>
                <c:pt idx="6928">
                  <c:v>571.701457</c:v>
                </c:pt>
                <c:pt idx="6929">
                  <c:v>571.54997100000003</c:v>
                </c:pt>
                <c:pt idx="6930">
                  <c:v>571.47422799999936</c:v>
                </c:pt>
                <c:pt idx="6931">
                  <c:v>571.47422799999936</c:v>
                </c:pt>
                <c:pt idx="6932">
                  <c:v>571.54997100000003</c:v>
                </c:pt>
                <c:pt idx="6933">
                  <c:v>570.94402699999887</c:v>
                </c:pt>
                <c:pt idx="6934">
                  <c:v>570.64105499999937</c:v>
                </c:pt>
                <c:pt idx="6935">
                  <c:v>570.64105499999937</c:v>
                </c:pt>
                <c:pt idx="6936">
                  <c:v>570.64105499999937</c:v>
                </c:pt>
                <c:pt idx="6937">
                  <c:v>570.71679800000004</c:v>
                </c:pt>
                <c:pt idx="6938">
                  <c:v>570.18659700000001</c:v>
                </c:pt>
                <c:pt idx="6939">
                  <c:v>570.18659700000001</c:v>
                </c:pt>
                <c:pt idx="6940">
                  <c:v>569.80788199999938</c:v>
                </c:pt>
                <c:pt idx="6941">
                  <c:v>569.80788199999938</c:v>
                </c:pt>
                <c:pt idx="6942">
                  <c:v>569.80788199999938</c:v>
                </c:pt>
                <c:pt idx="6943">
                  <c:v>569.50491</c:v>
                </c:pt>
                <c:pt idx="6944">
                  <c:v>569.42916699999887</c:v>
                </c:pt>
                <c:pt idx="6945">
                  <c:v>569.05045299999938</c:v>
                </c:pt>
                <c:pt idx="6946">
                  <c:v>569.05045299999938</c:v>
                </c:pt>
                <c:pt idx="6947">
                  <c:v>569.05045299999938</c:v>
                </c:pt>
                <c:pt idx="6948">
                  <c:v>568.52025199999889</c:v>
                </c:pt>
                <c:pt idx="6949">
                  <c:v>568.59599500000002</c:v>
                </c:pt>
                <c:pt idx="6950">
                  <c:v>568.59599500000002</c:v>
                </c:pt>
                <c:pt idx="6951">
                  <c:v>568.29302299999995</c:v>
                </c:pt>
                <c:pt idx="6952">
                  <c:v>568.14153699999997</c:v>
                </c:pt>
                <c:pt idx="6953">
                  <c:v>567.76282199999889</c:v>
                </c:pt>
                <c:pt idx="6954">
                  <c:v>567.76282199999889</c:v>
                </c:pt>
                <c:pt idx="6955">
                  <c:v>567.91430800000001</c:v>
                </c:pt>
                <c:pt idx="6956">
                  <c:v>567.45984999999996</c:v>
                </c:pt>
                <c:pt idx="6957">
                  <c:v>567.45984999999996</c:v>
                </c:pt>
                <c:pt idx="6958">
                  <c:v>567.00539200000003</c:v>
                </c:pt>
                <c:pt idx="6959">
                  <c:v>567.00539200000003</c:v>
                </c:pt>
                <c:pt idx="6960">
                  <c:v>566.92964899999936</c:v>
                </c:pt>
                <c:pt idx="6961">
                  <c:v>566.92964899999936</c:v>
                </c:pt>
                <c:pt idx="6962">
                  <c:v>566.17221899999936</c:v>
                </c:pt>
                <c:pt idx="6963">
                  <c:v>566.17221899999936</c:v>
                </c:pt>
                <c:pt idx="6964">
                  <c:v>566.17221899999936</c:v>
                </c:pt>
                <c:pt idx="6965">
                  <c:v>565.717761</c:v>
                </c:pt>
                <c:pt idx="6966">
                  <c:v>565.33904599999937</c:v>
                </c:pt>
                <c:pt idx="6967">
                  <c:v>565.33904599999937</c:v>
                </c:pt>
                <c:pt idx="6968">
                  <c:v>565.33904599999937</c:v>
                </c:pt>
                <c:pt idx="6969">
                  <c:v>565.26330299999995</c:v>
                </c:pt>
                <c:pt idx="6970">
                  <c:v>564.88458800000001</c:v>
                </c:pt>
                <c:pt idx="6971">
                  <c:v>564.50587299999995</c:v>
                </c:pt>
                <c:pt idx="6972">
                  <c:v>564.65735899999936</c:v>
                </c:pt>
                <c:pt idx="6973">
                  <c:v>564.50587299999995</c:v>
                </c:pt>
                <c:pt idx="6974">
                  <c:v>564.12715799999887</c:v>
                </c:pt>
                <c:pt idx="6975">
                  <c:v>563.82418599999937</c:v>
                </c:pt>
                <c:pt idx="6976">
                  <c:v>563.82418599999937</c:v>
                </c:pt>
                <c:pt idx="6977">
                  <c:v>563.67269999999996</c:v>
                </c:pt>
                <c:pt idx="6978">
                  <c:v>563.29398500000002</c:v>
                </c:pt>
                <c:pt idx="6979">
                  <c:v>563.21824300000003</c:v>
                </c:pt>
                <c:pt idx="6980">
                  <c:v>563.29398500000002</c:v>
                </c:pt>
                <c:pt idx="6981">
                  <c:v>562.99101399999938</c:v>
                </c:pt>
                <c:pt idx="6982">
                  <c:v>562.53655599999888</c:v>
                </c:pt>
                <c:pt idx="6983">
                  <c:v>562.46081299999889</c:v>
                </c:pt>
                <c:pt idx="6984">
                  <c:v>562.46081299999889</c:v>
                </c:pt>
                <c:pt idx="6985">
                  <c:v>562.15784099999996</c:v>
                </c:pt>
                <c:pt idx="6986">
                  <c:v>561.55189699999937</c:v>
                </c:pt>
                <c:pt idx="6987">
                  <c:v>561.62763999999936</c:v>
                </c:pt>
                <c:pt idx="6988">
                  <c:v>561.62763999999936</c:v>
                </c:pt>
                <c:pt idx="6989">
                  <c:v>560.94595299999889</c:v>
                </c:pt>
                <c:pt idx="6990">
                  <c:v>560.87020999999936</c:v>
                </c:pt>
                <c:pt idx="6991">
                  <c:v>560.87020999999936</c:v>
                </c:pt>
                <c:pt idx="6992">
                  <c:v>560.49149499999999</c:v>
                </c:pt>
                <c:pt idx="6993">
                  <c:v>560.18852300000003</c:v>
                </c:pt>
                <c:pt idx="6994">
                  <c:v>560.18852300000003</c:v>
                </c:pt>
                <c:pt idx="6995">
                  <c:v>560.03703699999937</c:v>
                </c:pt>
                <c:pt idx="6996">
                  <c:v>559.658322</c:v>
                </c:pt>
                <c:pt idx="6997">
                  <c:v>559.658322</c:v>
                </c:pt>
                <c:pt idx="6998">
                  <c:v>559.27960700000006</c:v>
                </c:pt>
                <c:pt idx="6999">
                  <c:v>559.27960700000006</c:v>
                </c:pt>
                <c:pt idx="7000">
                  <c:v>558.74940600000002</c:v>
                </c:pt>
                <c:pt idx="7001">
                  <c:v>558.74940600000002</c:v>
                </c:pt>
                <c:pt idx="7002">
                  <c:v>558.44643399999939</c:v>
                </c:pt>
                <c:pt idx="7003">
                  <c:v>558.44643399999939</c:v>
                </c:pt>
                <c:pt idx="7004">
                  <c:v>557.99197600000002</c:v>
                </c:pt>
                <c:pt idx="7005">
                  <c:v>557.91623299999935</c:v>
                </c:pt>
                <c:pt idx="7006">
                  <c:v>558.06771899999887</c:v>
                </c:pt>
                <c:pt idx="7007">
                  <c:v>557.76474700000006</c:v>
                </c:pt>
                <c:pt idx="7008">
                  <c:v>557.23454700000002</c:v>
                </c:pt>
                <c:pt idx="7009">
                  <c:v>557.15880400000003</c:v>
                </c:pt>
                <c:pt idx="7010">
                  <c:v>557.08306100000004</c:v>
                </c:pt>
                <c:pt idx="7011">
                  <c:v>557.15880400000003</c:v>
                </c:pt>
                <c:pt idx="7012">
                  <c:v>556.47711699999888</c:v>
                </c:pt>
                <c:pt idx="7013">
                  <c:v>556.40137400000003</c:v>
                </c:pt>
                <c:pt idx="7014">
                  <c:v>556.32563099999936</c:v>
                </c:pt>
                <c:pt idx="7015">
                  <c:v>556.32563099999936</c:v>
                </c:pt>
                <c:pt idx="7016">
                  <c:v>556.17414499999995</c:v>
                </c:pt>
                <c:pt idx="7017">
                  <c:v>555.71968700000002</c:v>
                </c:pt>
                <c:pt idx="7018">
                  <c:v>555.56820099999936</c:v>
                </c:pt>
                <c:pt idx="7019">
                  <c:v>555.56820099999936</c:v>
                </c:pt>
                <c:pt idx="7020">
                  <c:v>555.56820099999936</c:v>
                </c:pt>
                <c:pt idx="7021">
                  <c:v>555.113743</c:v>
                </c:pt>
                <c:pt idx="7022">
                  <c:v>554.88651399999935</c:v>
                </c:pt>
                <c:pt idx="7023">
                  <c:v>554.88651399999935</c:v>
                </c:pt>
                <c:pt idx="7024">
                  <c:v>554.65928499999939</c:v>
                </c:pt>
                <c:pt idx="7025">
                  <c:v>554.73502800000006</c:v>
                </c:pt>
                <c:pt idx="7026">
                  <c:v>554.28057000000001</c:v>
                </c:pt>
                <c:pt idx="7027">
                  <c:v>554.28057000000001</c:v>
                </c:pt>
                <c:pt idx="7028">
                  <c:v>553.90185499999939</c:v>
                </c:pt>
                <c:pt idx="7029">
                  <c:v>553.82611199999826</c:v>
                </c:pt>
                <c:pt idx="7030">
                  <c:v>553.82611199999826</c:v>
                </c:pt>
                <c:pt idx="7031">
                  <c:v>553.82611199999826</c:v>
                </c:pt>
                <c:pt idx="7032">
                  <c:v>553.44739699999889</c:v>
                </c:pt>
                <c:pt idx="7033">
                  <c:v>553.14442499999996</c:v>
                </c:pt>
                <c:pt idx="7034">
                  <c:v>553.14442499999996</c:v>
                </c:pt>
                <c:pt idx="7035">
                  <c:v>552.99293899999998</c:v>
                </c:pt>
                <c:pt idx="7036">
                  <c:v>552.68996700000002</c:v>
                </c:pt>
                <c:pt idx="7037">
                  <c:v>552.68996700000002</c:v>
                </c:pt>
                <c:pt idx="7038">
                  <c:v>552.68996700000002</c:v>
                </c:pt>
                <c:pt idx="7039">
                  <c:v>552.38699499999996</c:v>
                </c:pt>
                <c:pt idx="7040">
                  <c:v>552.23550899999998</c:v>
                </c:pt>
                <c:pt idx="7041">
                  <c:v>551.85679399999935</c:v>
                </c:pt>
                <c:pt idx="7042">
                  <c:v>551.85679399999935</c:v>
                </c:pt>
                <c:pt idx="7043">
                  <c:v>551.78105100000005</c:v>
                </c:pt>
                <c:pt idx="7044">
                  <c:v>551.62956499999996</c:v>
                </c:pt>
                <c:pt idx="7045">
                  <c:v>551.62956499999996</c:v>
                </c:pt>
                <c:pt idx="7046">
                  <c:v>551.02362199999936</c:v>
                </c:pt>
                <c:pt idx="7047">
                  <c:v>551.02362199999936</c:v>
                </c:pt>
                <c:pt idx="7048">
                  <c:v>551.02362199999936</c:v>
                </c:pt>
                <c:pt idx="7049">
                  <c:v>551.02362199999936</c:v>
                </c:pt>
                <c:pt idx="7050">
                  <c:v>550.72064999999998</c:v>
                </c:pt>
                <c:pt idx="7051">
                  <c:v>550.19044899999994</c:v>
                </c:pt>
                <c:pt idx="7052">
                  <c:v>550.26619199999936</c:v>
                </c:pt>
                <c:pt idx="7053">
                  <c:v>550.26619199999936</c:v>
                </c:pt>
                <c:pt idx="7054">
                  <c:v>550.11470599999996</c:v>
                </c:pt>
                <c:pt idx="7055">
                  <c:v>549.73599100000001</c:v>
                </c:pt>
                <c:pt idx="7056">
                  <c:v>549.35727599999825</c:v>
                </c:pt>
                <c:pt idx="7057">
                  <c:v>549.35727599999825</c:v>
                </c:pt>
                <c:pt idx="7058">
                  <c:v>549.35727599999825</c:v>
                </c:pt>
                <c:pt idx="7059">
                  <c:v>549.28153299999997</c:v>
                </c:pt>
                <c:pt idx="7060">
                  <c:v>549.28153299999997</c:v>
                </c:pt>
                <c:pt idx="7061">
                  <c:v>548.82707499999935</c:v>
                </c:pt>
                <c:pt idx="7062">
                  <c:v>548.44835999999998</c:v>
                </c:pt>
                <c:pt idx="7063">
                  <c:v>548.59984599999996</c:v>
                </c:pt>
                <c:pt idx="7064">
                  <c:v>548.59984599999996</c:v>
                </c:pt>
                <c:pt idx="7065">
                  <c:v>548.44835999999998</c:v>
                </c:pt>
                <c:pt idx="7066">
                  <c:v>547.76667299999997</c:v>
                </c:pt>
                <c:pt idx="7067">
                  <c:v>547.76667299999997</c:v>
                </c:pt>
                <c:pt idx="7068">
                  <c:v>547.76667299999997</c:v>
                </c:pt>
                <c:pt idx="7069">
                  <c:v>547.69092999999998</c:v>
                </c:pt>
                <c:pt idx="7070">
                  <c:v>547.69092999999998</c:v>
                </c:pt>
                <c:pt idx="7071">
                  <c:v>546.93349999999998</c:v>
                </c:pt>
                <c:pt idx="7072">
                  <c:v>546.93349999999998</c:v>
                </c:pt>
                <c:pt idx="7073">
                  <c:v>546.93349999999998</c:v>
                </c:pt>
                <c:pt idx="7074">
                  <c:v>546.85775699999874</c:v>
                </c:pt>
                <c:pt idx="7075">
                  <c:v>546.85775699999874</c:v>
                </c:pt>
                <c:pt idx="7076">
                  <c:v>546.55478500000004</c:v>
                </c:pt>
                <c:pt idx="7077">
                  <c:v>546.25181299999997</c:v>
                </c:pt>
                <c:pt idx="7078">
                  <c:v>546.10032699999999</c:v>
                </c:pt>
                <c:pt idx="7079">
                  <c:v>546.10032699999999</c:v>
                </c:pt>
                <c:pt idx="7080">
                  <c:v>546.10032699999999</c:v>
                </c:pt>
                <c:pt idx="7081">
                  <c:v>545.64586899999938</c:v>
                </c:pt>
                <c:pt idx="7082">
                  <c:v>545.41863999999998</c:v>
                </c:pt>
                <c:pt idx="7083">
                  <c:v>545.41863999999998</c:v>
                </c:pt>
                <c:pt idx="7084">
                  <c:v>545.34289699999874</c:v>
                </c:pt>
                <c:pt idx="7085">
                  <c:v>545.26715499999875</c:v>
                </c:pt>
                <c:pt idx="7086">
                  <c:v>544.96418299999937</c:v>
                </c:pt>
                <c:pt idx="7087">
                  <c:v>544.96418299999937</c:v>
                </c:pt>
                <c:pt idx="7088">
                  <c:v>544.58546799999999</c:v>
                </c:pt>
                <c:pt idx="7089">
                  <c:v>544.43398200000001</c:v>
                </c:pt>
                <c:pt idx="7090">
                  <c:v>544.43398200000001</c:v>
                </c:pt>
                <c:pt idx="7091">
                  <c:v>543.97952399999997</c:v>
                </c:pt>
                <c:pt idx="7092">
                  <c:v>544.05526699999825</c:v>
                </c:pt>
                <c:pt idx="7093">
                  <c:v>543.75229499999875</c:v>
                </c:pt>
                <c:pt idx="7094">
                  <c:v>543.75229499999875</c:v>
                </c:pt>
                <c:pt idx="7095">
                  <c:v>543.60080900000003</c:v>
                </c:pt>
                <c:pt idx="7096">
                  <c:v>543.29783699999996</c:v>
                </c:pt>
                <c:pt idx="7097">
                  <c:v>543.14635099999998</c:v>
                </c:pt>
                <c:pt idx="7098">
                  <c:v>543.14635099999998</c:v>
                </c:pt>
                <c:pt idx="7099">
                  <c:v>542.84337900000003</c:v>
                </c:pt>
                <c:pt idx="7100">
                  <c:v>542.76763599999936</c:v>
                </c:pt>
                <c:pt idx="7101">
                  <c:v>542.31317799999999</c:v>
                </c:pt>
                <c:pt idx="7102">
                  <c:v>542.31317799999999</c:v>
                </c:pt>
                <c:pt idx="7103">
                  <c:v>542.38892099999998</c:v>
                </c:pt>
                <c:pt idx="7104">
                  <c:v>542.38892099999998</c:v>
                </c:pt>
                <c:pt idx="7105">
                  <c:v>542.38892099999998</c:v>
                </c:pt>
                <c:pt idx="7106">
                  <c:v>541.85871999999938</c:v>
                </c:pt>
                <c:pt idx="7107">
                  <c:v>541.70723399999997</c:v>
                </c:pt>
                <c:pt idx="7108">
                  <c:v>541.63149099999998</c:v>
                </c:pt>
                <c:pt idx="7109">
                  <c:v>541.63149099999998</c:v>
                </c:pt>
                <c:pt idx="7110">
                  <c:v>541.63149099999998</c:v>
                </c:pt>
                <c:pt idx="7111">
                  <c:v>541.17703300000005</c:v>
                </c:pt>
                <c:pt idx="7112">
                  <c:v>541.17703300000005</c:v>
                </c:pt>
                <c:pt idx="7113">
                  <c:v>541.17703300000005</c:v>
                </c:pt>
                <c:pt idx="7114">
                  <c:v>540.72257500000001</c:v>
                </c:pt>
                <c:pt idx="7115">
                  <c:v>540.72257500000001</c:v>
                </c:pt>
                <c:pt idx="7116">
                  <c:v>540.41960299999937</c:v>
                </c:pt>
                <c:pt idx="7117">
                  <c:v>540.41960299999937</c:v>
                </c:pt>
                <c:pt idx="7118">
                  <c:v>540.34385999999938</c:v>
                </c:pt>
                <c:pt idx="7119">
                  <c:v>540.11663099999998</c:v>
                </c:pt>
                <c:pt idx="7120">
                  <c:v>540.11663099999998</c:v>
                </c:pt>
                <c:pt idx="7121">
                  <c:v>539.66217299999937</c:v>
                </c:pt>
                <c:pt idx="7122">
                  <c:v>539.51068699999996</c:v>
                </c:pt>
                <c:pt idx="7123">
                  <c:v>539.58642999999938</c:v>
                </c:pt>
                <c:pt idx="7124">
                  <c:v>539.58642999999938</c:v>
                </c:pt>
                <c:pt idx="7125">
                  <c:v>539.51068699999996</c:v>
                </c:pt>
                <c:pt idx="7126">
                  <c:v>539.13197300000002</c:v>
                </c:pt>
                <c:pt idx="7127">
                  <c:v>538.75325799999996</c:v>
                </c:pt>
                <c:pt idx="7128">
                  <c:v>538.75325799999996</c:v>
                </c:pt>
                <c:pt idx="7129">
                  <c:v>538.75325799999996</c:v>
                </c:pt>
                <c:pt idx="7130">
                  <c:v>538.67751499999997</c:v>
                </c:pt>
                <c:pt idx="7131">
                  <c:v>538.22305700000004</c:v>
                </c:pt>
                <c:pt idx="7132">
                  <c:v>538.22305700000004</c:v>
                </c:pt>
                <c:pt idx="7133">
                  <c:v>537.99582799999996</c:v>
                </c:pt>
                <c:pt idx="7134">
                  <c:v>537.92008499999997</c:v>
                </c:pt>
                <c:pt idx="7135">
                  <c:v>537.92008499999997</c:v>
                </c:pt>
                <c:pt idx="7136">
                  <c:v>537.54137000000003</c:v>
                </c:pt>
                <c:pt idx="7137">
                  <c:v>537.54137000000003</c:v>
                </c:pt>
                <c:pt idx="7138">
                  <c:v>537.46562699999788</c:v>
                </c:pt>
                <c:pt idx="7139">
                  <c:v>537.46562699999788</c:v>
                </c:pt>
                <c:pt idx="7140">
                  <c:v>537.16265499999827</c:v>
                </c:pt>
                <c:pt idx="7141">
                  <c:v>536.63245399999937</c:v>
                </c:pt>
                <c:pt idx="7142">
                  <c:v>536.70819700000004</c:v>
                </c:pt>
                <c:pt idx="7143">
                  <c:v>536.32948199999998</c:v>
                </c:pt>
                <c:pt idx="7144">
                  <c:v>535.87502399999937</c:v>
                </c:pt>
                <c:pt idx="7145">
                  <c:v>535.87502399999937</c:v>
                </c:pt>
                <c:pt idx="7146">
                  <c:v>535.79928099999995</c:v>
                </c:pt>
                <c:pt idx="7147">
                  <c:v>535.19333700000004</c:v>
                </c:pt>
                <c:pt idx="7148">
                  <c:v>535.11759399999937</c:v>
                </c:pt>
                <c:pt idx="7149">
                  <c:v>535.04185099999938</c:v>
                </c:pt>
                <c:pt idx="7150">
                  <c:v>534.51164999999889</c:v>
                </c:pt>
                <c:pt idx="7151">
                  <c:v>534.20867799999996</c:v>
                </c:pt>
                <c:pt idx="7152">
                  <c:v>534.20867799999996</c:v>
                </c:pt>
                <c:pt idx="7153">
                  <c:v>533.82996299999888</c:v>
                </c:pt>
                <c:pt idx="7154">
                  <c:v>533.67847700000004</c:v>
                </c:pt>
                <c:pt idx="7155">
                  <c:v>533.52699099999938</c:v>
                </c:pt>
                <c:pt idx="7156">
                  <c:v>533.45124799999826</c:v>
                </c:pt>
                <c:pt idx="7157">
                  <c:v>532.92104799999936</c:v>
                </c:pt>
                <c:pt idx="7158">
                  <c:v>532.99679100000003</c:v>
                </c:pt>
                <c:pt idx="7159">
                  <c:v>532.84530499999937</c:v>
                </c:pt>
                <c:pt idx="7160">
                  <c:v>532.61807599999997</c:v>
                </c:pt>
                <c:pt idx="7161">
                  <c:v>532.08787500000005</c:v>
                </c:pt>
                <c:pt idx="7162">
                  <c:v>532.16361799999936</c:v>
                </c:pt>
                <c:pt idx="7163">
                  <c:v>532.23936100000003</c:v>
                </c:pt>
                <c:pt idx="7164">
                  <c:v>531.63341700000001</c:v>
                </c:pt>
                <c:pt idx="7165">
                  <c:v>531.40618799999936</c:v>
                </c:pt>
                <c:pt idx="7166">
                  <c:v>531.40618799999936</c:v>
                </c:pt>
                <c:pt idx="7167">
                  <c:v>531.40618799999936</c:v>
                </c:pt>
                <c:pt idx="7168">
                  <c:v>531.02747299999999</c:v>
                </c:pt>
                <c:pt idx="7169">
                  <c:v>530.80024399999888</c:v>
                </c:pt>
                <c:pt idx="7170">
                  <c:v>530.57301500000005</c:v>
                </c:pt>
                <c:pt idx="7171">
                  <c:v>530.57301500000005</c:v>
                </c:pt>
                <c:pt idx="7172">
                  <c:v>530.1943</c:v>
                </c:pt>
                <c:pt idx="7173">
                  <c:v>529.96707099999935</c:v>
                </c:pt>
                <c:pt idx="7174">
                  <c:v>529.73984199999995</c:v>
                </c:pt>
                <c:pt idx="7175">
                  <c:v>529.28538400000002</c:v>
                </c:pt>
                <c:pt idx="7176">
                  <c:v>529.28538400000002</c:v>
                </c:pt>
                <c:pt idx="7177">
                  <c:v>529.28538400000002</c:v>
                </c:pt>
                <c:pt idx="7178">
                  <c:v>529.05815500000006</c:v>
                </c:pt>
                <c:pt idx="7179">
                  <c:v>528.52795399999889</c:v>
                </c:pt>
                <c:pt idx="7180">
                  <c:v>528.45221099999787</c:v>
                </c:pt>
                <c:pt idx="7181">
                  <c:v>528.45221099999787</c:v>
                </c:pt>
                <c:pt idx="7182">
                  <c:v>528.22498199999995</c:v>
                </c:pt>
                <c:pt idx="7183">
                  <c:v>527.69478100000003</c:v>
                </c:pt>
                <c:pt idx="7184">
                  <c:v>527.69478100000003</c:v>
                </c:pt>
                <c:pt idx="7185">
                  <c:v>527.69478100000003</c:v>
                </c:pt>
                <c:pt idx="7186">
                  <c:v>527.69478100000003</c:v>
                </c:pt>
                <c:pt idx="7187">
                  <c:v>527.31606599999861</c:v>
                </c:pt>
                <c:pt idx="7188">
                  <c:v>527.31606599999861</c:v>
                </c:pt>
                <c:pt idx="7189">
                  <c:v>527.01309500000002</c:v>
                </c:pt>
                <c:pt idx="7190">
                  <c:v>526.86160899999788</c:v>
                </c:pt>
                <c:pt idx="7191">
                  <c:v>526.40715099999875</c:v>
                </c:pt>
                <c:pt idx="7192">
                  <c:v>526.48289399999999</c:v>
                </c:pt>
                <c:pt idx="7193">
                  <c:v>526.25566499999888</c:v>
                </c:pt>
                <c:pt idx="7194">
                  <c:v>526.02843600000006</c:v>
                </c:pt>
                <c:pt idx="7195">
                  <c:v>525.649721</c:v>
                </c:pt>
                <c:pt idx="7196">
                  <c:v>525.57397800000001</c:v>
                </c:pt>
                <c:pt idx="7197">
                  <c:v>525.57397800000001</c:v>
                </c:pt>
                <c:pt idx="7198">
                  <c:v>525.49823500000002</c:v>
                </c:pt>
                <c:pt idx="7199">
                  <c:v>524.81654799999887</c:v>
                </c:pt>
                <c:pt idx="7200">
                  <c:v>524.74080500000002</c:v>
                </c:pt>
                <c:pt idx="7201">
                  <c:v>524.74080500000002</c:v>
                </c:pt>
                <c:pt idx="7202">
                  <c:v>524.43783299999996</c:v>
                </c:pt>
                <c:pt idx="7203">
                  <c:v>524.05911799999888</c:v>
                </c:pt>
                <c:pt idx="7204">
                  <c:v>523.90763199999935</c:v>
                </c:pt>
                <c:pt idx="7205">
                  <c:v>523.98337500000002</c:v>
                </c:pt>
                <c:pt idx="7206">
                  <c:v>523.83188899999936</c:v>
                </c:pt>
                <c:pt idx="7207">
                  <c:v>523.377431</c:v>
                </c:pt>
                <c:pt idx="7208">
                  <c:v>523.22594500000002</c:v>
                </c:pt>
                <c:pt idx="7209">
                  <c:v>523.22594500000002</c:v>
                </c:pt>
                <c:pt idx="7210">
                  <c:v>522.69574399999999</c:v>
                </c:pt>
                <c:pt idx="7211">
                  <c:v>522.69574399999999</c:v>
                </c:pt>
                <c:pt idx="7212">
                  <c:v>522.39277200000004</c:v>
                </c:pt>
                <c:pt idx="7213">
                  <c:v>522.317028999998</c:v>
                </c:pt>
                <c:pt idx="7214">
                  <c:v>521.93831399999999</c:v>
                </c:pt>
                <c:pt idx="7215">
                  <c:v>521.71108500000003</c:v>
                </c:pt>
                <c:pt idx="7216">
                  <c:v>521.63534200000004</c:v>
                </c:pt>
                <c:pt idx="7217">
                  <c:v>521.48385599999995</c:v>
                </c:pt>
                <c:pt idx="7218">
                  <c:v>521.105142</c:v>
                </c:pt>
                <c:pt idx="7219">
                  <c:v>520.802169999998</c:v>
                </c:pt>
                <c:pt idx="7220">
                  <c:v>520.72642699999938</c:v>
                </c:pt>
                <c:pt idx="7221">
                  <c:v>520.27196900000001</c:v>
                </c:pt>
                <c:pt idx="7222">
                  <c:v>520.27196900000001</c:v>
                </c:pt>
                <c:pt idx="7223">
                  <c:v>520.19622599999889</c:v>
                </c:pt>
                <c:pt idx="7224">
                  <c:v>519.89325399999996</c:v>
                </c:pt>
                <c:pt idx="7225">
                  <c:v>519.43879600000002</c:v>
                </c:pt>
                <c:pt idx="7226">
                  <c:v>519.43879600000002</c:v>
                </c:pt>
                <c:pt idx="7227">
                  <c:v>519.28731000000005</c:v>
                </c:pt>
                <c:pt idx="7228">
                  <c:v>518.98433799999998</c:v>
                </c:pt>
                <c:pt idx="7229">
                  <c:v>518.60562299999935</c:v>
                </c:pt>
                <c:pt idx="7230">
                  <c:v>518.60562299999935</c:v>
                </c:pt>
                <c:pt idx="7231">
                  <c:v>518.45413699999938</c:v>
                </c:pt>
                <c:pt idx="7232">
                  <c:v>517.84819299999936</c:v>
                </c:pt>
                <c:pt idx="7233">
                  <c:v>517.84819299999936</c:v>
                </c:pt>
                <c:pt idx="7234">
                  <c:v>517.77245000000005</c:v>
                </c:pt>
                <c:pt idx="7235">
                  <c:v>517.77245000000005</c:v>
                </c:pt>
                <c:pt idx="7236">
                  <c:v>517.69670699999995</c:v>
                </c:pt>
                <c:pt idx="7237">
                  <c:v>517.16650599999889</c:v>
                </c:pt>
                <c:pt idx="7238">
                  <c:v>517.01501999999937</c:v>
                </c:pt>
                <c:pt idx="7239">
                  <c:v>516.93927699999938</c:v>
                </c:pt>
                <c:pt idx="7240">
                  <c:v>516.93927699999938</c:v>
                </c:pt>
                <c:pt idx="7241">
                  <c:v>516.33333300000004</c:v>
                </c:pt>
                <c:pt idx="7242">
                  <c:v>516.25758999999937</c:v>
                </c:pt>
                <c:pt idx="7243">
                  <c:v>516.18184699999995</c:v>
                </c:pt>
                <c:pt idx="7244">
                  <c:v>515.65164599999889</c:v>
                </c:pt>
                <c:pt idx="7245">
                  <c:v>515.50015999999937</c:v>
                </c:pt>
                <c:pt idx="7246">
                  <c:v>515.34867399999996</c:v>
                </c:pt>
                <c:pt idx="7247">
                  <c:v>515.34867399999996</c:v>
                </c:pt>
                <c:pt idx="7248">
                  <c:v>514.74273100000005</c:v>
                </c:pt>
                <c:pt idx="7249">
                  <c:v>514.74273100000005</c:v>
                </c:pt>
                <c:pt idx="7250">
                  <c:v>514.51550199999997</c:v>
                </c:pt>
                <c:pt idx="7251">
                  <c:v>514.43975899999998</c:v>
                </c:pt>
                <c:pt idx="7252">
                  <c:v>514.06104399999936</c:v>
                </c:pt>
                <c:pt idx="7253">
                  <c:v>513.98530100000005</c:v>
                </c:pt>
                <c:pt idx="7254">
                  <c:v>513.90955799999938</c:v>
                </c:pt>
                <c:pt idx="7255">
                  <c:v>513.83381499999996</c:v>
                </c:pt>
                <c:pt idx="7256">
                  <c:v>513.30361399999936</c:v>
                </c:pt>
                <c:pt idx="7257">
                  <c:v>513.22787100000005</c:v>
                </c:pt>
                <c:pt idx="7258">
                  <c:v>513.22787100000005</c:v>
                </c:pt>
                <c:pt idx="7259">
                  <c:v>512.92489899999998</c:v>
                </c:pt>
                <c:pt idx="7260">
                  <c:v>512.54618399999936</c:v>
                </c:pt>
                <c:pt idx="7261">
                  <c:v>512.47044100000005</c:v>
                </c:pt>
                <c:pt idx="7262">
                  <c:v>512.47044100000005</c:v>
                </c:pt>
                <c:pt idx="7263">
                  <c:v>511.94024000000002</c:v>
                </c:pt>
                <c:pt idx="7264">
                  <c:v>511.63726800000001</c:v>
                </c:pt>
                <c:pt idx="7265">
                  <c:v>511.71301099999903</c:v>
                </c:pt>
                <c:pt idx="7266">
                  <c:v>511.56152500000002</c:v>
                </c:pt>
                <c:pt idx="7267">
                  <c:v>511.33429599999999</c:v>
                </c:pt>
                <c:pt idx="7268">
                  <c:v>510.955581</c:v>
                </c:pt>
                <c:pt idx="7269">
                  <c:v>510.87983800000001</c:v>
                </c:pt>
                <c:pt idx="7270">
                  <c:v>510.80409500000002</c:v>
                </c:pt>
                <c:pt idx="7271">
                  <c:v>510.19815099999897</c:v>
                </c:pt>
                <c:pt idx="7272">
                  <c:v>509.97092199999992</c:v>
                </c:pt>
                <c:pt idx="7273">
                  <c:v>510.12240800000001</c:v>
                </c:pt>
                <c:pt idx="7274">
                  <c:v>509.51646399999993</c:v>
                </c:pt>
                <c:pt idx="7275">
                  <c:v>509.440721</c:v>
                </c:pt>
                <c:pt idx="7276">
                  <c:v>509.28923600000002</c:v>
                </c:pt>
                <c:pt idx="7277">
                  <c:v>509.21349300000003</c:v>
                </c:pt>
                <c:pt idx="7278">
                  <c:v>508.60754900000001</c:v>
                </c:pt>
                <c:pt idx="7279">
                  <c:v>508.60754900000001</c:v>
                </c:pt>
                <c:pt idx="7280">
                  <c:v>508.45606299999992</c:v>
                </c:pt>
                <c:pt idx="7281">
                  <c:v>507.85011899999961</c:v>
                </c:pt>
                <c:pt idx="7282">
                  <c:v>507.85011899999961</c:v>
                </c:pt>
                <c:pt idx="7283">
                  <c:v>507.69863299999992</c:v>
                </c:pt>
                <c:pt idx="7284">
                  <c:v>507.168432</c:v>
                </c:pt>
                <c:pt idx="7285">
                  <c:v>507.168432</c:v>
                </c:pt>
                <c:pt idx="7286">
                  <c:v>506.94120299999992</c:v>
                </c:pt>
                <c:pt idx="7287">
                  <c:v>506.94120299999992</c:v>
                </c:pt>
                <c:pt idx="7288">
                  <c:v>506.48674499999902</c:v>
                </c:pt>
                <c:pt idx="7289">
                  <c:v>506.41100199999897</c:v>
                </c:pt>
                <c:pt idx="7290">
                  <c:v>506.33525900000001</c:v>
                </c:pt>
                <c:pt idx="7291">
                  <c:v>505.72931499999902</c:v>
                </c:pt>
                <c:pt idx="7292">
                  <c:v>505.72931499999902</c:v>
                </c:pt>
                <c:pt idx="7293">
                  <c:v>505.57782900000001</c:v>
                </c:pt>
                <c:pt idx="7294">
                  <c:v>505.50208600000002</c:v>
                </c:pt>
                <c:pt idx="7295">
                  <c:v>504.97188499999999</c:v>
                </c:pt>
                <c:pt idx="7296">
                  <c:v>504.89614199999897</c:v>
                </c:pt>
                <c:pt idx="7297">
                  <c:v>504.82039900000001</c:v>
                </c:pt>
                <c:pt idx="7298">
                  <c:v>504.29019799999901</c:v>
                </c:pt>
                <c:pt idx="7299">
                  <c:v>504.13871199999897</c:v>
                </c:pt>
                <c:pt idx="7300">
                  <c:v>504.06296900000001</c:v>
                </c:pt>
                <c:pt idx="7301">
                  <c:v>503.91148299999992</c:v>
                </c:pt>
                <c:pt idx="7302">
                  <c:v>503.53276799999992</c:v>
                </c:pt>
                <c:pt idx="7303">
                  <c:v>503.45702499999999</c:v>
                </c:pt>
                <c:pt idx="7304">
                  <c:v>503.30554000000001</c:v>
                </c:pt>
                <c:pt idx="7305">
                  <c:v>503.07831099999902</c:v>
                </c:pt>
                <c:pt idx="7306">
                  <c:v>502.69959599999999</c:v>
                </c:pt>
                <c:pt idx="7307">
                  <c:v>502.623853</c:v>
                </c:pt>
                <c:pt idx="7308">
                  <c:v>502.54811000000001</c:v>
                </c:pt>
                <c:pt idx="7309">
                  <c:v>502.16939500000001</c:v>
                </c:pt>
                <c:pt idx="7310">
                  <c:v>501.94216599999999</c:v>
                </c:pt>
                <c:pt idx="7311">
                  <c:v>501.79068000000001</c:v>
                </c:pt>
                <c:pt idx="7312">
                  <c:v>501.79068000000001</c:v>
                </c:pt>
                <c:pt idx="7313">
                  <c:v>501.26047899999992</c:v>
                </c:pt>
                <c:pt idx="7314">
                  <c:v>501.108993</c:v>
                </c:pt>
                <c:pt idx="7315">
                  <c:v>501.108993</c:v>
                </c:pt>
                <c:pt idx="7316">
                  <c:v>500.95750700000002</c:v>
                </c:pt>
                <c:pt idx="7317">
                  <c:v>500.57879200000002</c:v>
                </c:pt>
                <c:pt idx="7318">
                  <c:v>500.57879200000002</c:v>
                </c:pt>
                <c:pt idx="7319">
                  <c:v>500.42730599999902</c:v>
                </c:pt>
                <c:pt idx="7320">
                  <c:v>500.42730599999902</c:v>
                </c:pt>
                <c:pt idx="7321">
                  <c:v>500.351563</c:v>
                </c:pt>
                <c:pt idx="7322">
                  <c:v>499.89710500000001</c:v>
                </c:pt>
                <c:pt idx="7323">
                  <c:v>499.82136200000002</c:v>
                </c:pt>
                <c:pt idx="7324">
                  <c:v>499.74561899999992</c:v>
                </c:pt>
                <c:pt idx="7325">
                  <c:v>499.59413299999898</c:v>
                </c:pt>
                <c:pt idx="7326">
                  <c:v>499.06393200000002</c:v>
                </c:pt>
                <c:pt idx="7327">
                  <c:v>498.98818899999901</c:v>
                </c:pt>
                <c:pt idx="7328">
                  <c:v>498.91244599999999</c:v>
                </c:pt>
                <c:pt idx="7329">
                  <c:v>498.76096000000001</c:v>
                </c:pt>
                <c:pt idx="7330">
                  <c:v>498.23075899999901</c:v>
                </c:pt>
                <c:pt idx="7331">
                  <c:v>498.15501599999999</c:v>
                </c:pt>
                <c:pt idx="7332">
                  <c:v>498.23075899999901</c:v>
                </c:pt>
                <c:pt idx="7333">
                  <c:v>497.77630099999902</c:v>
                </c:pt>
                <c:pt idx="7334">
                  <c:v>497.62481500000001</c:v>
                </c:pt>
                <c:pt idx="7335">
                  <c:v>497.62481500000001</c:v>
                </c:pt>
                <c:pt idx="7336">
                  <c:v>497.39758599999999</c:v>
                </c:pt>
                <c:pt idx="7337">
                  <c:v>497.47332899999901</c:v>
                </c:pt>
                <c:pt idx="7338">
                  <c:v>497.01887199999999</c:v>
                </c:pt>
                <c:pt idx="7339">
                  <c:v>496.86738600000001</c:v>
                </c:pt>
                <c:pt idx="7340">
                  <c:v>496.64015699999999</c:v>
                </c:pt>
                <c:pt idx="7341">
                  <c:v>496.33718499999992</c:v>
                </c:pt>
                <c:pt idx="7342">
                  <c:v>496.26144199999999</c:v>
                </c:pt>
                <c:pt idx="7343">
                  <c:v>496.185699</c:v>
                </c:pt>
                <c:pt idx="7344">
                  <c:v>495.88272699999999</c:v>
                </c:pt>
                <c:pt idx="7345">
                  <c:v>495.42826899999898</c:v>
                </c:pt>
                <c:pt idx="7346">
                  <c:v>495.27678300000002</c:v>
                </c:pt>
                <c:pt idx="7347">
                  <c:v>495.27678300000002</c:v>
                </c:pt>
                <c:pt idx="7348">
                  <c:v>495.27678300000002</c:v>
                </c:pt>
                <c:pt idx="7349">
                  <c:v>494.82232499999992</c:v>
                </c:pt>
                <c:pt idx="7350">
                  <c:v>494.670839</c:v>
                </c:pt>
                <c:pt idx="7351">
                  <c:v>494.59509600000001</c:v>
                </c:pt>
                <c:pt idx="7352">
                  <c:v>494.51935300000002</c:v>
                </c:pt>
                <c:pt idx="7353">
                  <c:v>494.06489499999998</c:v>
                </c:pt>
                <c:pt idx="7354">
                  <c:v>493.98915199999902</c:v>
                </c:pt>
                <c:pt idx="7355">
                  <c:v>493.83766600000001</c:v>
                </c:pt>
                <c:pt idx="7356">
                  <c:v>493.68617999999901</c:v>
                </c:pt>
                <c:pt idx="7357">
                  <c:v>493.30746499999998</c:v>
                </c:pt>
                <c:pt idx="7358">
                  <c:v>493.30746499999998</c:v>
                </c:pt>
                <c:pt idx="7359">
                  <c:v>493.08023600000001</c:v>
                </c:pt>
                <c:pt idx="7360">
                  <c:v>493.08023600000001</c:v>
                </c:pt>
                <c:pt idx="7361">
                  <c:v>492.62577800000003</c:v>
                </c:pt>
                <c:pt idx="7362">
                  <c:v>492.39854899999898</c:v>
                </c:pt>
                <c:pt idx="7363">
                  <c:v>492.55003499999992</c:v>
                </c:pt>
                <c:pt idx="7364">
                  <c:v>492.55003499999992</c:v>
                </c:pt>
                <c:pt idx="7365">
                  <c:v>492.39854899999898</c:v>
                </c:pt>
                <c:pt idx="7366">
                  <c:v>491.86834800000003</c:v>
                </c:pt>
                <c:pt idx="7367">
                  <c:v>491.64111899999921</c:v>
                </c:pt>
                <c:pt idx="7368">
                  <c:v>491.64111899999921</c:v>
                </c:pt>
                <c:pt idx="7369">
                  <c:v>491.64111899999921</c:v>
                </c:pt>
                <c:pt idx="7370">
                  <c:v>491.64111899999921</c:v>
                </c:pt>
                <c:pt idx="7371">
                  <c:v>491.11091900000002</c:v>
                </c:pt>
                <c:pt idx="7372">
                  <c:v>491.11091900000002</c:v>
                </c:pt>
                <c:pt idx="7373">
                  <c:v>490.80794700000001</c:v>
                </c:pt>
                <c:pt idx="7374">
                  <c:v>490.88369</c:v>
                </c:pt>
                <c:pt idx="7375">
                  <c:v>490.88369</c:v>
                </c:pt>
                <c:pt idx="7376">
                  <c:v>490.35348900000002</c:v>
                </c:pt>
                <c:pt idx="7377">
                  <c:v>490.35348900000002</c:v>
                </c:pt>
                <c:pt idx="7378">
                  <c:v>490.20200299999999</c:v>
                </c:pt>
                <c:pt idx="7379">
                  <c:v>490.05051700000001</c:v>
                </c:pt>
                <c:pt idx="7380">
                  <c:v>489.97477400000002</c:v>
                </c:pt>
                <c:pt idx="7381">
                  <c:v>489.59605899999912</c:v>
                </c:pt>
                <c:pt idx="7382">
                  <c:v>489.59605899999912</c:v>
                </c:pt>
                <c:pt idx="7383">
                  <c:v>489.36883</c:v>
                </c:pt>
                <c:pt idx="7384">
                  <c:v>489.14160099999998</c:v>
                </c:pt>
                <c:pt idx="7385">
                  <c:v>488.83862900000003</c:v>
                </c:pt>
                <c:pt idx="7386">
                  <c:v>488.76288599999998</c:v>
                </c:pt>
                <c:pt idx="7387">
                  <c:v>488.83862900000003</c:v>
                </c:pt>
                <c:pt idx="7388">
                  <c:v>488.53565700000001</c:v>
                </c:pt>
                <c:pt idx="7389">
                  <c:v>488.00545599999992</c:v>
                </c:pt>
                <c:pt idx="7390">
                  <c:v>487.92971299999903</c:v>
                </c:pt>
                <c:pt idx="7391">
                  <c:v>487.85397</c:v>
                </c:pt>
                <c:pt idx="7392">
                  <c:v>487.62674099999992</c:v>
                </c:pt>
                <c:pt idx="7393">
                  <c:v>487.47525499999921</c:v>
                </c:pt>
                <c:pt idx="7394">
                  <c:v>487.47525499999921</c:v>
                </c:pt>
                <c:pt idx="7395">
                  <c:v>487.24802599999992</c:v>
                </c:pt>
                <c:pt idx="7396">
                  <c:v>487.17228299999999</c:v>
                </c:pt>
                <c:pt idx="7397">
                  <c:v>487.17228299999999</c:v>
                </c:pt>
                <c:pt idx="7398">
                  <c:v>486.64208200000002</c:v>
                </c:pt>
                <c:pt idx="7399">
                  <c:v>486.49059599999902</c:v>
                </c:pt>
                <c:pt idx="7400">
                  <c:v>486.26336700000002</c:v>
                </c:pt>
                <c:pt idx="7401">
                  <c:v>486.26336700000002</c:v>
                </c:pt>
                <c:pt idx="7402">
                  <c:v>485.96039499999961</c:v>
                </c:pt>
                <c:pt idx="7403">
                  <c:v>485.58168000000001</c:v>
                </c:pt>
                <c:pt idx="7404">
                  <c:v>485.65742299999999</c:v>
                </c:pt>
                <c:pt idx="7405">
                  <c:v>485.12722300000001</c:v>
                </c:pt>
                <c:pt idx="7406">
                  <c:v>485.05148000000008</c:v>
                </c:pt>
                <c:pt idx="7407">
                  <c:v>485.05148000000008</c:v>
                </c:pt>
                <c:pt idx="7408">
                  <c:v>484.89999399999999</c:v>
                </c:pt>
                <c:pt idx="7409">
                  <c:v>484.824251</c:v>
                </c:pt>
                <c:pt idx="7410">
                  <c:v>484.36979300000002</c:v>
                </c:pt>
                <c:pt idx="7411">
                  <c:v>484.36979300000002</c:v>
                </c:pt>
                <c:pt idx="7412">
                  <c:v>484.21830699999902</c:v>
                </c:pt>
                <c:pt idx="7413">
                  <c:v>484.21830699999902</c:v>
                </c:pt>
                <c:pt idx="7414">
                  <c:v>484.21830699999902</c:v>
                </c:pt>
                <c:pt idx="7415">
                  <c:v>483.76384899999999</c:v>
                </c:pt>
                <c:pt idx="7416">
                  <c:v>483.46087699999993</c:v>
                </c:pt>
                <c:pt idx="7417">
                  <c:v>483.46087699999993</c:v>
                </c:pt>
                <c:pt idx="7418">
                  <c:v>483.46087699999993</c:v>
                </c:pt>
                <c:pt idx="7419">
                  <c:v>483.23364800000002</c:v>
                </c:pt>
                <c:pt idx="7420">
                  <c:v>482.93067599999961</c:v>
                </c:pt>
                <c:pt idx="7421">
                  <c:v>482.77919000000003</c:v>
                </c:pt>
                <c:pt idx="7422">
                  <c:v>482.62770399999999</c:v>
                </c:pt>
                <c:pt idx="7423">
                  <c:v>482.62770399999999</c:v>
                </c:pt>
                <c:pt idx="7424">
                  <c:v>482.09750300000002</c:v>
                </c:pt>
                <c:pt idx="7425">
                  <c:v>481.94601699999902</c:v>
                </c:pt>
                <c:pt idx="7426">
                  <c:v>481.79453099999961</c:v>
                </c:pt>
                <c:pt idx="7427">
                  <c:v>481.26432999999992</c:v>
                </c:pt>
                <c:pt idx="7428">
                  <c:v>481.112844</c:v>
                </c:pt>
                <c:pt idx="7429">
                  <c:v>480.961357999999</c:v>
                </c:pt>
                <c:pt idx="7430">
                  <c:v>480.50689999999992</c:v>
                </c:pt>
                <c:pt idx="7431">
                  <c:v>480.355414</c:v>
                </c:pt>
                <c:pt idx="7432">
                  <c:v>480.27967100000001</c:v>
                </c:pt>
                <c:pt idx="7433">
                  <c:v>480.20392800000002</c:v>
                </c:pt>
                <c:pt idx="7434">
                  <c:v>479.74946999999997</c:v>
                </c:pt>
                <c:pt idx="7435">
                  <c:v>479.74946999999997</c:v>
                </c:pt>
                <c:pt idx="7436">
                  <c:v>479.597984</c:v>
                </c:pt>
                <c:pt idx="7437">
                  <c:v>479.14352700000001</c:v>
                </c:pt>
                <c:pt idx="7438">
                  <c:v>478.99204099999992</c:v>
                </c:pt>
                <c:pt idx="7439">
                  <c:v>478.91629799999902</c:v>
                </c:pt>
                <c:pt idx="7440">
                  <c:v>478.91629799999902</c:v>
                </c:pt>
                <c:pt idx="7441">
                  <c:v>478.76481200000001</c:v>
                </c:pt>
                <c:pt idx="7442">
                  <c:v>478.31035400000002</c:v>
                </c:pt>
                <c:pt idx="7443">
                  <c:v>478.15886799999998</c:v>
                </c:pt>
                <c:pt idx="7444">
                  <c:v>478.15886799999998</c:v>
                </c:pt>
                <c:pt idx="7445">
                  <c:v>478.15886799999998</c:v>
                </c:pt>
                <c:pt idx="7446">
                  <c:v>477.55292400000002</c:v>
                </c:pt>
                <c:pt idx="7447">
                  <c:v>477.55292400000002</c:v>
                </c:pt>
                <c:pt idx="7448">
                  <c:v>477.325695</c:v>
                </c:pt>
                <c:pt idx="7449">
                  <c:v>477.40143799999902</c:v>
                </c:pt>
                <c:pt idx="7450">
                  <c:v>477.17420900000002</c:v>
                </c:pt>
                <c:pt idx="7451">
                  <c:v>476.64400799999999</c:v>
                </c:pt>
                <c:pt idx="7452">
                  <c:v>476.64400799999999</c:v>
                </c:pt>
                <c:pt idx="7453">
                  <c:v>476.49252200000001</c:v>
                </c:pt>
                <c:pt idx="7454">
                  <c:v>476.49252200000001</c:v>
                </c:pt>
                <c:pt idx="7455">
                  <c:v>476.416778999999</c:v>
                </c:pt>
                <c:pt idx="7456">
                  <c:v>476.03806400000002</c:v>
                </c:pt>
                <c:pt idx="7457">
                  <c:v>475.88657799999902</c:v>
                </c:pt>
                <c:pt idx="7458">
                  <c:v>475.810835</c:v>
                </c:pt>
                <c:pt idx="7459">
                  <c:v>475.73509200000001</c:v>
                </c:pt>
                <c:pt idx="7460">
                  <c:v>475.28063400000002</c:v>
                </c:pt>
                <c:pt idx="7461">
                  <c:v>475.28063400000002</c:v>
                </c:pt>
                <c:pt idx="7462">
                  <c:v>475.28063400000002</c:v>
                </c:pt>
                <c:pt idx="7463">
                  <c:v>475.053405</c:v>
                </c:pt>
                <c:pt idx="7464">
                  <c:v>474.82617599999901</c:v>
                </c:pt>
                <c:pt idx="7465">
                  <c:v>474.44746099999998</c:v>
                </c:pt>
                <c:pt idx="7466">
                  <c:v>474.44746099999998</c:v>
                </c:pt>
                <c:pt idx="7467">
                  <c:v>474.22023200000001</c:v>
                </c:pt>
                <c:pt idx="7468">
                  <c:v>473.69003099999992</c:v>
                </c:pt>
                <c:pt idx="7469">
                  <c:v>473.61428799999999</c:v>
                </c:pt>
                <c:pt idx="7470">
                  <c:v>473.69003099999992</c:v>
                </c:pt>
                <c:pt idx="7471">
                  <c:v>473.46280200000001</c:v>
                </c:pt>
                <c:pt idx="7472">
                  <c:v>472.85685899999999</c:v>
                </c:pt>
                <c:pt idx="7473">
                  <c:v>472.85685899999999</c:v>
                </c:pt>
                <c:pt idx="7474">
                  <c:v>472.7811159999988</c:v>
                </c:pt>
                <c:pt idx="7475">
                  <c:v>472.402401</c:v>
                </c:pt>
                <c:pt idx="7476">
                  <c:v>472.25091500000002</c:v>
                </c:pt>
                <c:pt idx="7477">
                  <c:v>472.023686</c:v>
                </c:pt>
                <c:pt idx="7478">
                  <c:v>472.023686</c:v>
                </c:pt>
                <c:pt idx="7479">
                  <c:v>472.09942899999999</c:v>
                </c:pt>
                <c:pt idx="7480">
                  <c:v>471.56922800000001</c:v>
                </c:pt>
                <c:pt idx="7481">
                  <c:v>471.26625599999898</c:v>
                </c:pt>
                <c:pt idx="7482">
                  <c:v>471.26625599999898</c:v>
                </c:pt>
                <c:pt idx="7483">
                  <c:v>471.19051300000001</c:v>
                </c:pt>
                <c:pt idx="7484">
                  <c:v>471.11477000000002</c:v>
                </c:pt>
                <c:pt idx="7485">
                  <c:v>470.81179800000001</c:v>
                </c:pt>
                <c:pt idx="7486">
                  <c:v>470.81179800000001</c:v>
                </c:pt>
                <c:pt idx="7487">
                  <c:v>470.736054999999</c:v>
                </c:pt>
                <c:pt idx="7488">
                  <c:v>470.58456899999999</c:v>
                </c:pt>
                <c:pt idx="7489">
                  <c:v>470.58456899999999</c:v>
                </c:pt>
                <c:pt idx="7490">
                  <c:v>470.05436800000001</c:v>
                </c:pt>
                <c:pt idx="7491">
                  <c:v>470.05436800000001</c:v>
                </c:pt>
                <c:pt idx="7492">
                  <c:v>469.90288199999998</c:v>
                </c:pt>
                <c:pt idx="7493">
                  <c:v>469.90288199999998</c:v>
                </c:pt>
                <c:pt idx="7494">
                  <c:v>469.90288199999998</c:v>
                </c:pt>
                <c:pt idx="7495">
                  <c:v>469.44842399999999</c:v>
                </c:pt>
                <c:pt idx="7496">
                  <c:v>469.221194999999</c:v>
                </c:pt>
                <c:pt idx="7497">
                  <c:v>469.221194999999</c:v>
                </c:pt>
                <c:pt idx="7498">
                  <c:v>469.14545199999998</c:v>
                </c:pt>
                <c:pt idx="7499">
                  <c:v>469.06970899999999</c:v>
                </c:pt>
                <c:pt idx="7500">
                  <c:v>468.69099399999999</c:v>
                </c:pt>
                <c:pt idx="7501">
                  <c:v>468.615251</c:v>
                </c:pt>
                <c:pt idx="7502">
                  <c:v>468.615251</c:v>
                </c:pt>
                <c:pt idx="7503">
                  <c:v>468.46376500000002</c:v>
                </c:pt>
                <c:pt idx="7504">
                  <c:v>468.38802199999992</c:v>
                </c:pt>
                <c:pt idx="7505">
                  <c:v>468.38802199999992</c:v>
                </c:pt>
                <c:pt idx="7506">
                  <c:v>467.857821</c:v>
                </c:pt>
                <c:pt idx="7507">
                  <c:v>467.857821</c:v>
                </c:pt>
                <c:pt idx="7508">
                  <c:v>467.63059199999992</c:v>
                </c:pt>
                <c:pt idx="7509">
                  <c:v>467.63059199999992</c:v>
                </c:pt>
                <c:pt idx="7510">
                  <c:v>467.100392</c:v>
                </c:pt>
                <c:pt idx="7511">
                  <c:v>467.17613499999902</c:v>
                </c:pt>
                <c:pt idx="7512">
                  <c:v>466.87316299999992</c:v>
                </c:pt>
                <c:pt idx="7513">
                  <c:v>466.342962</c:v>
                </c:pt>
                <c:pt idx="7514">
                  <c:v>466.26721900000001</c:v>
                </c:pt>
                <c:pt idx="7515">
                  <c:v>466.26721900000001</c:v>
                </c:pt>
                <c:pt idx="7516">
                  <c:v>466.03998999999999</c:v>
                </c:pt>
                <c:pt idx="7517">
                  <c:v>465.58553199999898</c:v>
                </c:pt>
                <c:pt idx="7518">
                  <c:v>465.35830299999992</c:v>
                </c:pt>
                <c:pt idx="7519">
                  <c:v>465.43404600000002</c:v>
                </c:pt>
                <c:pt idx="7520">
                  <c:v>465.05533100000002</c:v>
                </c:pt>
                <c:pt idx="7521">
                  <c:v>465.05533100000002</c:v>
                </c:pt>
                <c:pt idx="7522">
                  <c:v>464.82810199999898</c:v>
                </c:pt>
                <c:pt idx="7523">
                  <c:v>464.60087299999998</c:v>
                </c:pt>
                <c:pt idx="7524">
                  <c:v>464.22215799999901</c:v>
                </c:pt>
                <c:pt idx="7525">
                  <c:v>464.22215799999901</c:v>
                </c:pt>
                <c:pt idx="7526">
                  <c:v>463.99492900000001</c:v>
                </c:pt>
                <c:pt idx="7527">
                  <c:v>463.84344299999998</c:v>
                </c:pt>
                <c:pt idx="7528">
                  <c:v>463.61621400000001</c:v>
                </c:pt>
                <c:pt idx="7529">
                  <c:v>463.38898499999999</c:v>
                </c:pt>
                <c:pt idx="7530">
                  <c:v>463.38898499999999</c:v>
                </c:pt>
                <c:pt idx="7531">
                  <c:v>463.38898499999999</c:v>
                </c:pt>
                <c:pt idx="7532">
                  <c:v>463.38898499999999</c:v>
                </c:pt>
                <c:pt idx="7533">
                  <c:v>463.38898499999999</c:v>
                </c:pt>
                <c:pt idx="7534">
                  <c:v>462.78304100000003</c:v>
                </c:pt>
                <c:pt idx="7535">
                  <c:v>462.63155499999903</c:v>
                </c:pt>
                <c:pt idx="7536">
                  <c:v>462.70729799999992</c:v>
                </c:pt>
                <c:pt idx="7537">
                  <c:v>462.70729799999992</c:v>
                </c:pt>
                <c:pt idx="7538">
                  <c:v>462.48006900000001</c:v>
                </c:pt>
                <c:pt idx="7539">
                  <c:v>462.10135400000001</c:v>
                </c:pt>
                <c:pt idx="7540">
                  <c:v>461.79838199999921</c:v>
                </c:pt>
                <c:pt idx="7541">
                  <c:v>461.79838199999921</c:v>
                </c:pt>
                <c:pt idx="7542">
                  <c:v>461.72263900000002</c:v>
                </c:pt>
                <c:pt idx="7543">
                  <c:v>461.34392500000001</c:v>
                </c:pt>
                <c:pt idx="7544">
                  <c:v>461.26818200000002</c:v>
                </c:pt>
                <c:pt idx="7545">
                  <c:v>461.26818200000002</c:v>
                </c:pt>
                <c:pt idx="7546">
                  <c:v>460.96521000000001</c:v>
                </c:pt>
                <c:pt idx="7547">
                  <c:v>460.96521000000001</c:v>
                </c:pt>
                <c:pt idx="7548">
                  <c:v>460.58649500000001</c:v>
                </c:pt>
                <c:pt idx="7549">
                  <c:v>460.58649500000001</c:v>
                </c:pt>
                <c:pt idx="7550">
                  <c:v>460.43500899999901</c:v>
                </c:pt>
                <c:pt idx="7551">
                  <c:v>460.35926599999999</c:v>
                </c:pt>
                <c:pt idx="7552">
                  <c:v>460.35926599999999</c:v>
                </c:pt>
                <c:pt idx="7553">
                  <c:v>460.13203700000003</c:v>
                </c:pt>
                <c:pt idx="7554">
                  <c:v>459.75332200000003</c:v>
                </c:pt>
                <c:pt idx="7555">
                  <c:v>459.75332200000003</c:v>
                </c:pt>
                <c:pt idx="7556">
                  <c:v>459.75332200000003</c:v>
                </c:pt>
                <c:pt idx="7557">
                  <c:v>459.60183599999999</c:v>
                </c:pt>
                <c:pt idx="7558">
                  <c:v>458.92014899999901</c:v>
                </c:pt>
                <c:pt idx="7559">
                  <c:v>458.84440599999999</c:v>
                </c:pt>
                <c:pt idx="7560">
                  <c:v>458.84440599999999</c:v>
                </c:pt>
                <c:pt idx="7561">
                  <c:v>458.84440599999999</c:v>
                </c:pt>
                <c:pt idx="7562">
                  <c:v>458.92014899999901</c:v>
                </c:pt>
                <c:pt idx="7563">
                  <c:v>458.16271899999992</c:v>
                </c:pt>
                <c:pt idx="7564">
                  <c:v>458.16271899999992</c:v>
                </c:pt>
                <c:pt idx="7565">
                  <c:v>458.08697599999903</c:v>
                </c:pt>
                <c:pt idx="7566">
                  <c:v>458.01123299999921</c:v>
                </c:pt>
                <c:pt idx="7567">
                  <c:v>458.01123299999921</c:v>
                </c:pt>
                <c:pt idx="7568">
                  <c:v>457.48103199999912</c:v>
                </c:pt>
                <c:pt idx="7569">
                  <c:v>457.253803</c:v>
                </c:pt>
                <c:pt idx="7570">
                  <c:v>457.17806000000002</c:v>
                </c:pt>
                <c:pt idx="7571">
                  <c:v>456.95083099999999</c:v>
                </c:pt>
                <c:pt idx="7572">
                  <c:v>456.57211599999903</c:v>
                </c:pt>
                <c:pt idx="7573">
                  <c:v>456.42063000000002</c:v>
                </c:pt>
                <c:pt idx="7574">
                  <c:v>456.49637299999898</c:v>
                </c:pt>
                <c:pt idx="7575">
                  <c:v>456.34488700000009</c:v>
                </c:pt>
                <c:pt idx="7576">
                  <c:v>456.11765800000001</c:v>
                </c:pt>
                <c:pt idx="7577">
                  <c:v>455.73894299999961</c:v>
                </c:pt>
                <c:pt idx="7578">
                  <c:v>455.66320000000002</c:v>
                </c:pt>
                <c:pt idx="7579">
                  <c:v>455.20874300000003</c:v>
                </c:pt>
                <c:pt idx="7580">
                  <c:v>454.98151399999892</c:v>
                </c:pt>
                <c:pt idx="7581">
                  <c:v>454.75428499999998</c:v>
                </c:pt>
                <c:pt idx="7582">
                  <c:v>454.37556999999993</c:v>
                </c:pt>
                <c:pt idx="7583">
                  <c:v>454.29982699999999</c:v>
                </c:pt>
                <c:pt idx="7584">
                  <c:v>453.99685499999902</c:v>
                </c:pt>
                <c:pt idx="7585">
                  <c:v>454.07259800000003</c:v>
                </c:pt>
                <c:pt idx="7586">
                  <c:v>453.69388300000008</c:v>
                </c:pt>
                <c:pt idx="7587">
                  <c:v>453.61813999999902</c:v>
                </c:pt>
                <c:pt idx="7588">
                  <c:v>453.54239699999999</c:v>
                </c:pt>
                <c:pt idx="7589">
                  <c:v>453.31516800000003</c:v>
                </c:pt>
                <c:pt idx="7590">
                  <c:v>452.78496699999999</c:v>
                </c:pt>
                <c:pt idx="7591">
                  <c:v>452.78496699999999</c:v>
                </c:pt>
                <c:pt idx="7592">
                  <c:v>452.70922400000001</c:v>
                </c:pt>
                <c:pt idx="7593">
                  <c:v>452.10327999999993</c:v>
                </c:pt>
                <c:pt idx="7594">
                  <c:v>451.95179399999961</c:v>
                </c:pt>
                <c:pt idx="7595">
                  <c:v>451.95179399999961</c:v>
                </c:pt>
                <c:pt idx="7596">
                  <c:v>451.95179399999961</c:v>
                </c:pt>
                <c:pt idx="7597">
                  <c:v>451.87605100000002</c:v>
                </c:pt>
                <c:pt idx="7598">
                  <c:v>451.34584999999998</c:v>
                </c:pt>
                <c:pt idx="7599">
                  <c:v>451.34584999999998</c:v>
                </c:pt>
                <c:pt idx="7600">
                  <c:v>451.11862100000002</c:v>
                </c:pt>
                <c:pt idx="7601">
                  <c:v>451.11862100000002</c:v>
                </c:pt>
                <c:pt idx="7602">
                  <c:v>451.11862100000002</c:v>
                </c:pt>
                <c:pt idx="7603">
                  <c:v>450.512677</c:v>
                </c:pt>
                <c:pt idx="7604">
                  <c:v>450.43693399999898</c:v>
                </c:pt>
                <c:pt idx="7605">
                  <c:v>450.28544799999992</c:v>
                </c:pt>
                <c:pt idx="7606">
                  <c:v>450.20970499999999</c:v>
                </c:pt>
                <c:pt idx="7607">
                  <c:v>449.755247</c:v>
                </c:pt>
                <c:pt idx="7608">
                  <c:v>449.60376100000002</c:v>
                </c:pt>
                <c:pt idx="7609">
                  <c:v>449.60376100000002</c:v>
                </c:pt>
                <c:pt idx="7610">
                  <c:v>449.45227499999999</c:v>
                </c:pt>
                <c:pt idx="7611">
                  <c:v>449.07356099999993</c:v>
                </c:pt>
                <c:pt idx="7612">
                  <c:v>448.99781799999897</c:v>
                </c:pt>
                <c:pt idx="7613">
                  <c:v>448.84633200000002</c:v>
                </c:pt>
                <c:pt idx="7614">
                  <c:v>448.77058899999992</c:v>
                </c:pt>
                <c:pt idx="7615">
                  <c:v>448.16464500000001</c:v>
                </c:pt>
                <c:pt idx="7616">
                  <c:v>447.93741599999902</c:v>
                </c:pt>
                <c:pt idx="7617">
                  <c:v>447.93741599999902</c:v>
                </c:pt>
                <c:pt idx="7618">
                  <c:v>447.861673</c:v>
                </c:pt>
                <c:pt idx="7619">
                  <c:v>447.40721500000001</c:v>
                </c:pt>
                <c:pt idx="7620">
                  <c:v>447.25572899999992</c:v>
                </c:pt>
                <c:pt idx="7621">
                  <c:v>446.95275700000002</c:v>
                </c:pt>
                <c:pt idx="7622">
                  <c:v>446.57404200000002</c:v>
                </c:pt>
                <c:pt idx="7623">
                  <c:v>446.64978500000001</c:v>
                </c:pt>
                <c:pt idx="7624">
                  <c:v>446.27107000000001</c:v>
                </c:pt>
                <c:pt idx="7625">
                  <c:v>446.27107000000001</c:v>
                </c:pt>
                <c:pt idx="7626">
                  <c:v>445.81661200000002</c:v>
                </c:pt>
                <c:pt idx="7627">
                  <c:v>445.81661200000002</c:v>
                </c:pt>
                <c:pt idx="7628">
                  <c:v>445.74086899999998</c:v>
                </c:pt>
                <c:pt idx="7629">
                  <c:v>445.74086899999998</c:v>
                </c:pt>
                <c:pt idx="7630">
                  <c:v>445.74086899999998</c:v>
                </c:pt>
                <c:pt idx="7631">
                  <c:v>445.05918200000002</c:v>
                </c:pt>
                <c:pt idx="7632">
                  <c:v>445.05918200000002</c:v>
                </c:pt>
                <c:pt idx="7633">
                  <c:v>444.98343899999901</c:v>
                </c:pt>
                <c:pt idx="7634">
                  <c:v>444.98343899999901</c:v>
                </c:pt>
                <c:pt idx="7635">
                  <c:v>444.83195299999898</c:v>
                </c:pt>
                <c:pt idx="7636">
                  <c:v>444.30175200000002</c:v>
                </c:pt>
                <c:pt idx="7637">
                  <c:v>444.22600899999901</c:v>
                </c:pt>
                <c:pt idx="7638">
                  <c:v>444.22600899999901</c:v>
                </c:pt>
                <c:pt idx="7639">
                  <c:v>444.074523</c:v>
                </c:pt>
                <c:pt idx="7640">
                  <c:v>443.99878000000001</c:v>
                </c:pt>
                <c:pt idx="7641">
                  <c:v>443.46857899999901</c:v>
                </c:pt>
                <c:pt idx="7642">
                  <c:v>443.46857899999901</c:v>
                </c:pt>
                <c:pt idx="7643">
                  <c:v>443.317094</c:v>
                </c:pt>
                <c:pt idx="7644">
                  <c:v>443.39283699999999</c:v>
                </c:pt>
                <c:pt idx="7645">
                  <c:v>443.39283699999999</c:v>
                </c:pt>
                <c:pt idx="7646">
                  <c:v>442.63540699999999</c:v>
                </c:pt>
                <c:pt idx="7647">
                  <c:v>442.63540699999999</c:v>
                </c:pt>
                <c:pt idx="7648">
                  <c:v>442.559664</c:v>
                </c:pt>
                <c:pt idx="7649">
                  <c:v>442.559664</c:v>
                </c:pt>
                <c:pt idx="7650">
                  <c:v>442.48392100000001</c:v>
                </c:pt>
                <c:pt idx="7651">
                  <c:v>441.87797699999999</c:v>
                </c:pt>
                <c:pt idx="7652">
                  <c:v>441.87797699999999</c:v>
                </c:pt>
                <c:pt idx="7653">
                  <c:v>441.87797699999999</c:v>
                </c:pt>
                <c:pt idx="7654">
                  <c:v>441.72649100000001</c:v>
                </c:pt>
                <c:pt idx="7655">
                  <c:v>441.27203300000002</c:v>
                </c:pt>
                <c:pt idx="7656">
                  <c:v>441.19628999999992</c:v>
                </c:pt>
                <c:pt idx="7657">
                  <c:v>441.044804</c:v>
                </c:pt>
                <c:pt idx="7658">
                  <c:v>440.96906100000001</c:v>
                </c:pt>
                <c:pt idx="7659">
                  <c:v>440.96906100000001</c:v>
                </c:pt>
                <c:pt idx="7660">
                  <c:v>440.51460300000002</c:v>
                </c:pt>
                <c:pt idx="7661">
                  <c:v>440.28737399999898</c:v>
                </c:pt>
                <c:pt idx="7662">
                  <c:v>440.28737399999898</c:v>
                </c:pt>
                <c:pt idx="7663">
                  <c:v>440.21163100000001</c:v>
                </c:pt>
                <c:pt idx="7664">
                  <c:v>439.68142999999992</c:v>
                </c:pt>
                <c:pt idx="7665">
                  <c:v>439.529944</c:v>
                </c:pt>
                <c:pt idx="7666">
                  <c:v>439.45420100000001</c:v>
                </c:pt>
                <c:pt idx="7667">
                  <c:v>439.07548600000001</c:v>
                </c:pt>
                <c:pt idx="7668">
                  <c:v>438.99974300000002</c:v>
                </c:pt>
                <c:pt idx="7669">
                  <c:v>438.92399999999901</c:v>
                </c:pt>
                <c:pt idx="7670">
                  <c:v>438.77251399999898</c:v>
                </c:pt>
                <c:pt idx="7671">
                  <c:v>438.24231300000002</c:v>
                </c:pt>
                <c:pt idx="7672">
                  <c:v>438.16656999999992</c:v>
                </c:pt>
                <c:pt idx="7673">
                  <c:v>438.09082699999999</c:v>
                </c:pt>
                <c:pt idx="7674">
                  <c:v>437.56062600000001</c:v>
                </c:pt>
                <c:pt idx="7675">
                  <c:v>437.48488300000002</c:v>
                </c:pt>
                <c:pt idx="7676">
                  <c:v>437.33339799999902</c:v>
                </c:pt>
                <c:pt idx="7677">
                  <c:v>437.257655</c:v>
                </c:pt>
                <c:pt idx="7678">
                  <c:v>436.80319700000001</c:v>
                </c:pt>
                <c:pt idx="7679">
                  <c:v>436.72745400000002</c:v>
                </c:pt>
                <c:pt idx="7680">
                  <c:v>436.57596799999999</c:v>
                </c:pt>
                <c:pt idx="7681">
                  <c:v>436.12150999999898</c:v>
                </c:pt>
                <c:pt idx="7682">
                  <c:v>436.12150999999898</c:v>
                </c:pt>
                <c:pt idx="7683">
                  <c:v>435.97002400000002</c:v>
                </c:pt>
                <c:pt idx="7684">
                  <c:v>435.97002400000002</c:v>
                </c:pt>
                <c:pt idx="7685">
                  <c:v>435.81853799999902</c:v>
                </c:pt>
                <c:pt idx="7686">
                  <c:v>435.36408</c:v>
                </c:pt>
                <c:pt idx="7687">
                  <c:v>435.21259400000002</c:v>
                </c:pt>
                <c:pt idx="7688">
                  <c:v>435.21259400000002</c:v>
                </c:pt>
                <c:pt idx="7689">
                  <c:v>435.21259400000002</c:v>
                </c:pt>
                <c:pt idx="7690">
                  <c:v>435.06110799999902</c:v>
                </c:pt>
                <c:pt idx="7691">
                  <c:v>434.75813599999901</c:v>
                </c:pt>
                <c:pt idx="7692">
                  <c:v>434.75813599999901</c:v>
                </c:pt>
                <c:pt idx="7693">
                  <c:v>434.45516400000002</c:v>
                </c:pt>
                <c:pt idx="7694">
                  <c:v>434.30367799999999</c:v>
                </c:pt>
                <c:pt idx="7695">
                  <c:v>434.30367799999999</c:v>
                </c:pt>
                <c:pt idx="7696">
                  <c:v>434.00070599999992</c:v>
                </c:pt>
                <c:pt idx="7697">
                  <c:v>433.92496299999999</c:v>
                </c:pt>
                <c:pt idx="7698">
                  <c:v>433.77347700000001</c:v>
                </c:pt>
                <c:pt idx="7699">
                  <c:v>433.77347700000001</c:v>
                </c:pt>
                <c:pt idx="7700">
                  <c:v>433.62199099999992</c:v>
                </c:pt>
                <c:pt idx="7701">
                  <c:v>433.16753299999999</c:v>
                </c:pt>
                <c:pt idx="7702">
                  <c:v>433.09178999999921</c:v>
                </c:pt>
                <c:pt idx="7703">
                  <c:v>433.09178999999921</c:v>
                </c:pt>
                <c:pt idx="7704">
                  <c:v>432.94030400000003</c:v>
                </c:pt>
                <c:pt idx="7705">
                  <c:v>432.25861700000002</c:v>
                </c:pt>
                <c:pt idx="7706">
                  <c:v>432.41010299999903</c:v>
                </c:pt>
                <c:pt idx="7707">
                  <c:v>432.33436</c:v>
                </c:pt>
                <c:pt idx="7708">
                  <c:v>432.18287400000008</c:v>
                </c:pt>
                <c:pt idx="7709">
                  <c:v>431.87990200000002</c:v>
                </c:pt>
                <c:pt idx="7710">
                  <c:v>431.50118700000002</c:v>
                </c:pt>
                <c:pt idx="7711">
                  <c:v>431.57692999999921</c:v>
                </c:pt>
                <c:pt idx="7712">
                  <c:v>431.34970199999998</c:v>
                </c:pt>
                <c:pt idx="7713">
                  <c:v>431.12247300000001</c:v>
                </c:pt>
                <c:pt idx="7714">
                  <c:v>430.66801500000003</c:v>
                </c:pt>
                <c:pt idx="7715">
                  <c:v>430.59227199999992</c:v>
                </c:pt>
                <c:pt idx="7716">
                  <c:v>430.59227199999992</c:v>
                </c:pt>
                <c:pt idx="7717">
                  <c:v>430.21355699999901</c:v>
                </c:pt>
                <c:pt idx="7718">
                  <c:v>430.062071</c:v>
                </c:pt>
                <c:pt idx="7719">
                  <c:v>429.98632799999899</c:v>
                </c:pt>
                <c:pt idx="7720">
                  <c:v>429.91058500000003</c:v>
                </c:pt>
                <c:pt idx="7721">
                  <c:v>429.53187000000003</c:v>
                </c:pt>
                <c:pt idx="7722">
                  <c:v>429.45612699999901</c:v>
                </c:pt>
                <c:pt idx="7723">
                  <c:v>429.38038399999999</c:v>
                </c:pt>
                <c:pt idx="7724">
                  <c:v>428.77444000000008</c:v>
                </c:pt>
                <c:pt idx="7725">
                  <c:v>428.62295399999999</c:v>
                </c:pt>
                <c:pt idx="7726">
                  <c:v>428.62295399999999</c:v>
                </c:pt>
                <c:pt idx="7727">
                  <c:v>427.86552399999999</c:v>
                </c:pt>
                <c:pt idx="7728">
                  <c:v>427.789781</c:v>
                </c:pt>
                <c:pt idx="7729">
                  <c:v>427.789781</c:v>
                </c:pt>
                <c:pt idx="7730">
                  <c:v>427.63829500000003</c:v>
                </c:pt>
                <c:pt idx="7731">
                  <c:v>427.48680899999903</c:v>
                </c:pt>
                <c:pt idx="7732">
                  <c:v>427.03235099999961</c:v>
                </c:pt>
                <c:pt idx="7733">
                  <c:v>427.03235099999961</c:v>
                </c:pt>
                <c:pt idx="7734">
                  <c:v>427.03235099999961</c:v>
                </c:pt>
                <c:pt idx="7735">
                  <c:v>426.65363600000001</c:v>
                </c:pt>
                <c:pt idx="7736">
                  <c:v>426.35066399999999</c:v>
                </c:pt>
                <c:pt idx="7737">
                  <c:v>426.19917800000002</c:v>
                </c:pt>
                <c:pt idx="7738">
                  <c:v>426.19917800000002</c:v>
                </c:pt>
                <c:pt idx="7739">
                  <c:v>426.04769199999998</c:v>
                </c:pt>
                <c:pt idx="7740">
                  <c:v>425.51749100000001</c:v>
                </c:pt>
                <c:pt idx="7741">
                  <c:v>425.36600600000003</c:v>
                </c:pt>
                <c:pt idx="7742">
                  <c:v>425.36600600000003</c:v>
                </c:pt>
                <c:pt idx="7743">
                  <c:v>425.21451999999903</c:v>
                </c:pt>
                <c:pt idx="7744">
                  <c:v>424.68431900000002</c:v>
                </c:pt>
                <c:pt idx="7745">
                  <c:v>424.60857600000003</c:v>
                </c:pt>
                <c:pt idx="7746">
                  <c:v>424.60857600000003</c:v>
                </c:pt>
                <c:pt idx="7747">
                  <c:v>424.00263200000001</c:v>
                </c:pt>
                <c:pt idx="7748">
                  <c:v>423.77540299999993</c:v>
                </c:pt>
                <c:pt idx="7749">
                  <c:v>423.77540299999993</c:v>
                </c:pt>
                <c:pt idx="7750">
                  <c:v>423.77540299999993</c:v>
                </c:pt>
                <c:pt idx="7751">
                  <c:v>423.32094499999999</c:v>
                </c:pt>
                <c:pt idx="7752">
                  <c:v>422.94223</c:v>
                </c:pt>
                <c:pt idx="7753">
                  <c:v>422.94223</c:v>
                </c:pt>
                <c:pt idx="7754">
                  <c:v>422.48777199999961</c:v>
                </c:pt>
                <c:pt idx="7755">
                  <c:v>422.41202900000002</c:v>
                </c:pt>
                <c:pt idx="7756">
                  <c:v>422.1848</c:v>
                </c:pt>
                <c:pt idx="7757">
                  <c:v>422.10905700000001</c:v>
                </c:pt>
                <c:pt idx="7758">
                  <c:v>421.65459900000002</c:v>
                </c:pt>
                <c:pt idx="7759">
                  <c:v>421.50311299999902</c:v>
                </c:pt>
                <c:pt idx="7760">
                  <c:v>421.35162700000001</c:v>
                </c:pt>
                <c:pt idx="7761">
                  <c:v>421.27588400000002</c:v>
                </c:pt>
                <c:pt idx="7762">
                  <c:v>420.82142599999992</c:v>
                </c:pt>
                <c:pt idx="7763">
                  <c:v>420.66994</c:v>
                </c:pt>
                <c:pt idx="7764">
                  <c:v>420.44271099999992</c:v>
                </c:pt>
                <c:pt idx="7765">
                  <c:v>420.13973900000002</c:v>
                </c:pt>
                <c:pt idx="7766">
                  <c:v>420.06399599999992</c:v>
                </c:pt>
                <c:pt idx="7767">
                  <c:v>419.76102400000002</c:v>
                </c:pt>
                <c:pt idx="7768">
                  <c:v>419.68528099999997</c:v>
                </c:pt>
                <c:pt idx="7769">
                  <c:v>419.30656699999992</c:v>
                </c:pt>
                <c:pt idx="7770">
                  <c:v>419.30656699999992</c:v>
                </c:pt>
                <c:pt idx="7771">
                  <c:v>419.30656699999992</c:v>
                </c:pt>
                <c:pt idx="7772">
                  <c:v>419.00359500000002</c:v>
                </c:pt>
                <c:pt idx="7773">
                  <c:v>418.397651</c:v>
                </c:pt>
                <c:pt idx="7774">
                  <c:v>418.397651</c:v>
                </c:pt>
                <c:pt idx="7775">
                  <c:v>418.397651</c:v>
                </c:pt>
                <c:pt idx="7776">
                  <c:v>418.24616500000002</c:v>
                </c:pt>
                <c:pt idx="7777">
                  <c:v>418.17042199999997</c:v>
                </c:pt>
                <c:pt idx="7778">
                  <c:v>418.17042199999997</c:v>
                </c:pt>
                <c:pt idx="7779">
                  <c:v>417.640221</c:v>
                </c:pt>
                <c:pt idx="7780">
                  <c:v>417.640221</c:v>
                </c:pt>
                <c:pt idx="7781">
                  <c:v>417.18576300000001</c:v>
                </c:pt>
                <c:pt idx="7782">
                  <c:v>417.18576300000001</c:v>
                </c:pt>
                <c:pt idx="7783">
                  <c:v>417.26150599999897</c:v>
                </c:pt>
                <c:pt idx="7784">
                  <c:v>416.80704800000001</c:v>
                </c:pt>
                <c:pt idx="7785">
                  <c:v>416.504076</c:v>
                </c:pt>
                <c:pt idx="7786">
                  <c:v>416.42833299999899</c:v>
                </c:pt>
                <c:pt idx="7787">
                  <c:v>415.97387500000002</c:v>
                </c:pt>
                <c:pt idx="7788">
                  <c:v>416.04961800000001</c:v>
                </c:pt>
                <c:pt idx="7789">
                  <c:v>415.67090300000001</c:v>
                </c:pt>
                <c:pt idx="7790">
                  <c:v>415.59516000000002</c:v>
                </c:pt>
                <c:pt idx="7791">
                  <c:v>415.14070199999998</c:v>
                </c:pt>
                <c:pt idx="7792">
                  <c:v>415.06495899999999</c:v>
                </c:pt>
                <c:pt idx="7793">
                  <c:v>414.83773000000002</c:v>
                </c:pt>
                <c:pt idx="7794">
                  <c:v>414.30752899999999</c:v>
                </c:pt>
                <c:pt idx="7795">
                  <c:v>414.38327199999992</c:v>
                </c:pt>
                <c:pt idx="7796">
                  <c:v>414.30752899999999</c:v>
                </c:pt>
                <c:pt idx="7797">
                  <c:v>413.92881399999902</c:v>
                </c:pt>
                <c:pt idx="7798">
                  <c:v>413.55009899999999</c:v>
                </c:pt>
                <c:pt idx="7799">
                  <c:v>413.47435699999897</c:v>
                </c:pt>
                <c:pt idx="7800">
                  <c:v>413.39861400000001</c:v>
                </c:pt>
                <c:pt idx="7801">
                  <c:v>413.095642</c:v>
                </c:pt>
                <c:pt idx="7802">
                  <c:v>412.86841299999992</c:v>
                </c:pt>
                <c:pt idx="7803">
                  <c:v>412.71692699999898</c:v>
                </c:pt>
                <c:pt idx="7804">
                  <c:v>412.71692699999898</c:v>
                </c:pt>
                <c:pt idx="7805">
                  <c:v>412.56544100000002</c:v>
                </c:pt>
                <c:pt idx="7806">
                  <c:v>412.03523999999902</c:v>
                </c:pt>
                <c:pt idx="7807">
                  <c:v>411.88375400000001</c:v>
                </c:pt>
                <c:pt idx="7808">
                  <c:v>411.88375400000001</c:v>
                </c:pt>
                <c:pt idx="7809">
                  <c:v>411.80801100000002</c:v>
                </c:pt>
                <c:pt idx="7810">
                  <c:v>411.27780999999999</c:v>
                </c:pt>
                <c:pt idx="7811">
                  <c:v>411.12632400000001</c:v>
                </c:pt>
                <c:pt idx="7812">
                  <c:v>411.12632400000001</c:v>
                </c:pt>
                <c:pt idx="7813">
                  <c:v>411.12632400000001</c:v>
                </c:pt>
                <c:pt idx="7814">
                  <c:v>410.67186600000002</c:v>
                </c:pt>
                <c:pt idx="7815">
                  <c:v>410.59612299999901</c:v>
                </c:pt>
                <c:pt idx="7816">
                  <c:v>410.59612299999901</c:v>
                </c:pt>
                <c:pt idx="7817">
                  <c:v>410.21740799999992</c:v>
                </c:pt>
                <c:pt idx="7818">
                  <c:v>410.21740799999992</c:v>
                </c:pt>
                <c:pt idx="7819">
                  <c:v>409.83869299999992</c:v>
                </c:pt>
                <c:pt idx="7820">
                  <c:v>409.83869299999992</c:v>
                </c:pt>
                <c:pt idx="7821">
                  <c:v>409.76294999999999</c:v>
                </c:pt>
                <c:pt idx="7822">
                  <c:v>409.687207</c:v>
                </c:pt>
                <c:pt idx="7823">
                  <c:v>409.687207</c:v>
                </c:pt>
                <c:pt idx="7824">
                  <c:v>409.45997799999992</c:v>
                </c:pt>
                <c:pt idx="7825">
                  <c:v>409.00551999999902</c:v>
                </c:pt>
                <c:pt idx="7826">
                  <c:v>409.00551999999902</c:v>
                </c:pt>
                <c:pt idx="7827">
                  <c:v>409.00551999999902</c:v>
                </c:pt>
                <c:pt idx="7828">
                  <c:v>408.85403400000001</c:v>
                </c:pt>
                <c:pt idx="7829">
                  <c:v>408.32383299999992</c:v>
                </c:pt>
                <c:pt idx="7830">
                  <c:v>408.172347</c:v>
                </c:pt>
                <c:pt idx="7831">
                  <c:v>408.172347</c:v>
                </c:pt>
                <c:pt idx="7832">
                  <c:v>408.172347</c:v>
                </c:pt>
                <c:pt idx="7833">
                  <c:v>408.172347</c:v>
                </c:pt>
                <c:pt idx="7834">
                  <c:v>407.49066099999999</c:v>
                </c:pt>
                <c:pt idx="7835">
                  <c:v>407.49066099999999</c:v>
                </c:pt>
                <c:pt idx="7836">
                  <c:v>407.41491799999898</c:v>
                </c:pt>
                <c:pt idx="7837">
                  <c:v>407.33917500000001</c:v>
                </c:pt>
                <c:pt idx="7838">
                  <c:v>407.33917500000001</c:v>
                </c:pt>
                <c:pt idx="7839">
                  <c:v>406.96046000000001</c:v>
                </c:pt>
                <c:pt idx="7840">
                  <c:v>407.03620299999898</c:v>
                </c:pt>
                <c:pt idx="7841">
                  <c:v>406.657488</c:v>
                </c:pt>
                <c:pt idx="7842">
                  <c:v>406.657488</c:v>
                </c:pt>
                <c:pt idx="7843">
                  <c:v>406.58174500000001</c:v>
                </c:pt>
                <c:pt idx="7844">
                  <c:v>406.05154399999992</c:v>
                </c:pt>
                <c:pt idx="7845">
                  <c:v>405.82431500000001</c:v>
                </c:pt>
                <c:pt idx="7846">
                  <c:v>405.74857200000002</c:v>
                </c:pt>
                <c:pt idx="7847">
                  <c:v>405.74857200000002</c:v>
                </c:pt>
                <c:pt idx="7848">
                  <c:v>405.36985700000002</c:v>
                </c:pt>
                <c:pt idx="7849">
                  <c:v>405.36985700000002</c:v>
                </c:pt>
                <c:pt idx="7850">
                  <c:v>405.36985700000002</c:v>
                </c:pt>
                <c:pt idx="7851">
                  <c:v>405.142628</c:v>
                </c:pt>
                <c:pt idx="7852">
                  <c:v>404.991141999999</c:v>
                </c:pt>
                <c:pt idx="7853">
                  <c:v>404.53668399999992</c:v>
                </c:pt>
                <c:pt idx="7854">
                  <c:v>404.46094099999999</c:v>
                </c:pt>
                <c:pt idx="7855">
                  <c:v>404.15796899999998</c:v>
                </c:pt>
                <c:pt idx="7856">
                  <c:v>404.15796899999998</c:v>
                </c:pt>
                <c:pt idx="7857">
                  <c:v>403.70351099999903</c:v>
                </c:pt>
                <c:pt idx="7858">
                  <c:v>403.627768</c:v>
                </c:pt>
                <c:pt idx="7859">
                  <c:v>403.47628200000003</c:v>
                </c:pt>
                <c:pt idx="7860">
                  <c:v>403.02182399999992</c:v>
                </c:pt>
                <c:pt idx="7861">
                  <c:v>402.87033799999921</c:v>
                </c:pt>
                <c:pt idx="7862">
                  <c:v>402.79459500000002</c:v>
                </c:pt>
                <c:pt idx="7863">
                  <c:v>402.56736599999999</c:v>
                </c:pt>
                <c:pt idx="7864">
                  <c:v>402.18865099999999</c:v>
                </c:pt>
                <c:pt idx="7865">
                  <c:v>402.03716500000002</c:v>
                </c:pt>
                <c:pt idx="7866">
                  <c:v>402.03716500000002</c:v>
                </c:pt>
                <c:pt idx="7867">
                  <c:v>401.80993599999999</c:v>
                </c:pt>
                <c:pt idx="7868">
                  <c:v>401.355479</c:v>
                </c:pt>
                <c:pt idx="7869">
                  <c:v>401.20399300000003</c:v>
                </c:pt>
                <c:pt idx="7870">
                  <c:v>401.20399300000003</c:v>
                </c:pt>
                <c:pt idx="7871">
                  <c:v>400.52230600000001</c:v>
                </c:pt>
                <c:pt idx="7872">
                  <c:v>400.44656300000003</c:v>
                </c:pt>
                <c:pt idx="7873">
                  <c:v>400.37081999999992</c:v>
                </c:pt>
                <c:pt idx="7874">
                  <c:v>399.76487600000002</c:v>
                </c:pt>
                <c:pt idx="7875">
                  <c:v>399.68913300000003</c:v>
                </c:pt>
                <c:pt idx="7876">
                  <c:v>399.61338999999992</c:v>
                </c:pt>
                <c:pt idx="7877">
                  <c:v>398.93170299999912</c:v>
                </c:pt>
                <c:pt idx="7878">
                  <c:v>398.85595999999993</c:v>
                </c:pt>
                <c:pt idx="7879">
                  <c:v>398.78021699999903</c:v>
                </c:pt>
                <c:pt idx="7880">
                  <c:v>398.40150199999903</c:v>
                </c:pt>
                <c:pt idx="7881">
                  <c:v>398.17427300000008</c:v>
                </c:pt>
                <c:pt idx="7882">
                  <c:v>398.09852999999902</c:v>
                </c:pt>
                <c:pt idx="7883">
                  <c:v>397.94704400000001</c:v>
                </c:pt>
                <c:pt idx="7884">
                  <c:v>397.56832899999961</c:v>
                </c:pt>
                <c:pt idx="7885">
                  <c:v>397.56832899999961</c:v>
                </c:pt>
                <c:pt idx="7886">
                  <c:v>397.34109999999993</c:v>
                </c:pt>
                <c:pt idx="7887">
                  <c:v>397.34109999999993</c:v>
                </c:pt>
                <c:pt idx="7888">
                  <c:v>397.34109999999993</c:v>
                </c:pt>
                <c:pt idx="7889">
                  <c:v>396.65941299999997</c:v>
                </c:pt>
                <c:pt idx="7890">
                  <c:v>396.65941299999997</c:v>
                </c:pt>
                <c:pt idx="7891">
                  <c:v>396.507927</c:v>
                </c:pt>
                <c:pt idx="7892">
                  <c:v>396.507927</c:v>
                </c:pt>
                <c:pt idx="7893">
                  <c:v>396.507927</c:v>
                </c:pt>
                <c:pt idx="7894">
                  <c:v>395.97772600000002</c:v>
                </c:pt>
                <c:pt idx="7895">
                  <c:v>395.82623999999902</c:v>
                </c:pt>
                <c:pt idx="7896">
                  <c:v>395.82623999999902</c:v>
                </c:pt>
                <c:pt idx="7897">
                  <c:v>395.750497</c:v>
                </c:pt>
                <c:pt idx="7898">
                  <c:v>395.52326900000003</c:v>
                </c:pt>
                <c:pt idx="7899">
                  <c:v>395.14455400000008</c:v>
                </c:pt>
                <c:pt idx="7900">
                  <c:v>395.14455400000008</c:v>
                </c:pt>
                <c:pt idx="7901">
                  <c:v>395.14455400000008</c:v>
                </c:pt>
                <c:pt idx="7902">
                  <c:v>395.14455400000008</c:v>
                </c:pt>
                <c:pt idx="7903">
                  <c:v>394.91732499999961</c:v>
                </c:pt>
                <c:pt idx="7904">
                  <c:v>394.91732499999961</c:v>
                </c:pt>
                <c:pt idx="7905">
                  <c:v>394.38712399999991</c:v>
                </c:pt>
                <c:pt idx="7906">
                  <c:v>394.23563799999903</c:v>
                </c:pt>
                <c:pt idx="7907">
                  <c:v>394.08415200000002</c:v>
                </c:pt>
                <c:pt idx="7908">
                  <c:v>394.08415200000002</c:v>
                </c:pt>
                <c:pt idx="7909">
                  <c:v>394.00840899999992</c:v>
                </c:pt>
                <c:pt idx="7910">
                  <c:v>393.47820799999897</c:v>
                </c:pt>
                <c:pt idx="7911">
                  <c:v>393.47820799999897</c:v>
                </c:pt>
                <c:pt idx="7912">
                  <c:v>393.25097899999992</c:v>
                </c:pt>
                <c:pt idx="7913">
                  <c:v>393.17523599999993</c:v>
                </c:pt>
                <c:pt idx="7914">
                  <c:v>392.72077799999897</c:v>
                </c:pt>
                <c:pt idx="7915">
                  <c:v>392.64503500000001</c:v>
                </c:pt>
                <c:pt idx="7916">
                  <c:v>392.49354899999901</c:v>
                </c:pt>
                <c:pt idx="7917">
                  <c:v>392.342063</c:v>
                </c:pt>
                <c:pt idx="7918">
                  <c:v>391.88760500000001</c:v>
                </c:pt>
                <c:pt idx="7919">
                  <c:v>391.81186200000002</c:v>
                </c:pt>
                <c:pt idx="7920">
                  <c:v>391.7361189999985</c:v>
                </c:pt>
                <c:pt idx="7921">
                  <c:v>391.20591799999897</c:v>
                </c:pt>
                <c:pt idx="7922">
                  <c:v>391.13017500000001</c:v>
                </c:pt>
                <c:pt idx="7923">
                  <c:v>390.97868899999992</c:v>
                </c:pt>
                <c:pt idx="7924">
                  <c:v>390.75146000000001</c:v>
                </c:pt>
                <c:pt idx="7925">
                  <c:v>390.37274500000001</c:v>
                </c:pt>
                <c:pt idx="7926">
                  <c:v>390.22125899999901</c:v>
                </c:pt>
                <c:pt idx="7927">
                  <c:v>390.22125899999901</c:v>
                </c:pt>
                <c:pt idx="7928">
                  <c:v>390.14551599999999</c:v>
                </c:pt>
                <c:pt idx="7929">
                  <c:v>389.91828700000002</c:v>
                </c:pt>
                <c:pt idx="7930">
                  <c:v>389.38808699999993</c:v>
                </c:pt>
                <c:pt idx="7931">
                  <c:v>389.23660100000001</c:v>
                </c:pt>
                <c:pt idx="7932">
                  <c:v>389.23660100000001</c:v>
                </c:pt>
                <c:pt idx="7933">
                  <c:v>388.70639999999901</c:v>
                </c:pt>
                <c:pt idx="7934">
                  <c:v>388.63065699999999</c:v>
                </c:pt>
                <c:pt idx="7935">
                  <c:v>388.40342800000002</c:v>
                </c:pt>
                <c:pt idx="7936">
                  <c:v>388.25194199999999</c:v>
                </c:pt>
                <c:pt idx="7937">
                  <c:v>387.87322699999999</c:v>
                </c:pt>
                <c:pt idx="7938">
                  <c:v>387.797484</c:v>
                </c:pt>
                <c:pt idx="7939">
                  <c:v>387.72174100000001</c:v>
                </c:pt>
                <c:pt idx="7940">
                  <c:v>387.49451199999902</c:v>
                </c:pt>
                <c:pt idx="7941">
                  <c:v>387.040054</c:v>
                </c:pt>
                <c:pt idx="7942">
                  <c:v>386.96431100000001</c:v>
                </c:pt>
                <c:pt idx="7943">
                  <c:v>386.66133899999897</c:v>
                </c:pt>
                <c:pt idx="7944">
                  <c:v>386.282624</c:v>
                </c:pt>
                <c:pt idx="7945">
                  <c:v>386.20688100000001</c:v>
                </c:pt>
                <c:pt idx="7946">
                  <c:v>386.131137999999</c:v>
                </c:pt>
                <c:pt idx="7947">
                  <c:v>385.90390899999898</c:v>
                </c:pt>
                <c:pt idx="7948">
                  <c:v>385.44945100000001</c:v>
                </c:pt>
                <c:pt idx="7949">
                  <c:v>385.44945100000001</c:v>
                </c:pt>
                <c:pt idx="7950">
                  <c:v>385.22222199999999</c:v>
                </c:pt>
                <c:pt idx="7951">
                  <c:v>384.84350699999999</c:v>
                </c:pt>
                <c:pt idx="7952">
                  <c:v>384.61627800000002</c:v>
                </c:pt>
                <c:pt idx="7953">
                  <c:v>384.61627800000002</c:v>
                </c:pt>
                <c:pt idx="7954">
                  <c:v>384.54053499999992</c:v>
                </c:pt>
                <c:pt idx="7955">
                  <c:v>384.46479199999999</c:v>
                </c:pt>
                <c:pt idx="7956">
                  <c:v>383.78310499999901</c:v>
                </c:pt>
                <c:pt idx="7957">
                  <c:v>383.78310499999901</c:v>
                </c:pt>
                <c:pt idx="7958">
                  <c:v>383.78310499999901</c:v>
                </c:pt>
                <c:pt idx="7959">
                  <c:v>383.70736199999999</c:v>
                </c:pt>
                <c:pt idx="7960">
                  <c:v>383.70736199999999</c:v>
                </c:pt>
                <c:pt idx="7961">
                  <c:v>383.55587700000001</c:v>
                </c:pt>
                <c:pt idx="7962">
                  <c:v>383.252905</c:v>
                </c:pt>
                <c:pt idx="7963">
                  <c:v>383.17716200000001</c:v>
                </c:pt>
                <c:pt idx="7964">
                  <c:v>383.02567599999992</c:v>
                </c:pt>
                <c:pt idx="7965">
                  <c:v>383.02567599999992</c:v>
                </c:pt>
                <c:pt idx="7966">
                  <c:v>382.94993299999999</c:v>
                </c:pt>
                <c:pt idx="7967">
                  <c:v>382.64696099999998</c:v>
                </c:pt>
                <c:pt idx="7968">
                  <c:v>382.19250299999999</c:v>
                </c:pt>
                <c:pt idx="7969">
                  <c:v>382.19250299999999</c:v>
                </c:pt>
                <c:pt idx="7970">
                  <c:v>382.19250299999999</c:v>
                </c:pt>
                <c:pt idx="7971">
                  <c:v>382.26824599999992</c:v>
                </c:pt>
                <c:pt idx="7972">
                  <c:v>381.66230200000001</c:v>
                </c:pt>
                <c:pt idx="7973">
                  <c:v>381.43507299999902</c:v>
                </c:pt>
                <c:pt idx="7974">
                  <c:v>381.28358700000001</c:v>
                </c:pt>
                <c:pt idx="7975">
                  <c:v>380.90487200000001</c:v>
                </c:pt>
                <c:pt idx="7976">
                  <c:v>380.82912900000002</c:v>
                </c:pt>
                <c:pt idx="7977">
                  <c:v>380.67764299999999</c:v>
                </c:pt>
                <c:pt idx="7978">
                  <c:v>380.52615699999899</c:v>
                </c:pt>
                <c:pt idx="7979">
                  <c:v>380.14744200000001</c:v>
                </c:pt>
                <c:pt idx="7980">
                  <c:v>380.07169900000002</c:v>
                </c:pt>
                <c:pt idx="7981">
                  <c:v>379.99595599999901</c:v>
                </c:pt>
                <c:pt idx="7982">
                  <c:v>379.23852599999901</c:v>
                </c:pt>
                <c:pt idx="7983">
                  <c:v>379.23852599999901</c:v>
                </c:pt>
                <c:pt idx="7984">
                  <c:v>379.23852599999901</c:v>
                </c:pt>
                <c:pt idx="7985">
                  <c:v>379.01129700000001</c:v>
                </c:pt>
                <c:pt idx="7986">
                  <c:v>378.70832499999898</c:v>
                </c:pt>
                <c:pt idx="7987">
                  <c:v>378.48109599999901</c:v>
                </c:pt>
                <c:pt idx="7988">
                  <c:v>378.48109599999901</c:v>
                </c:pt>
                <c:pt idx="7989">
                  <c:v>378.40535299999902</c:v>
                </c:pt>
                <c:pt idx="7990">
                  <c:v>378.02663799999902</c:v>
                </c:pt>
                <c:pt idx="7991">
                  <c:v>377.79940900000003</c:v>
                </c:pt>
                <c:pt idx="7992">
                  <c:v>377.72366599999992</c:v>
                </c:pt>
                <c:pt idx="7993">
                  <c:v>377.57218</c:v>
                </c:pt>
                <c:pt idx="7994">
                  <c:v>377.193466</c:v>
                </c:pt>
                <c:pt idx="7995">
                  <c:v>377.11772300000001</c:v>
                </c:pt>
                <c:pt idx="7996">
                  <c:v>376.89049399999999</c:v>
                </c:pt>
                <c:pt idx="7997">
                  <c:v>376.814751</c:v>
                </c:pt>
                <c:pt idx="7998">
                  <c:v>376.43603599999881</c:v>
                </c:pt>
                <c:pt idx="7999">
                  <c:v>376.36029300000001</c:v>
                </c:pt>
                <c:pt idx="8000">
                  <c:v>376.20880699999992</c:v>
                </c:pt>
                <c:pt idx="8001">
                  <c:v>375.678606</c:v>
                </c:pt>
                <c:pt idx="8002">
                  <c:v>375.60286300000001</c:v>
                </c:pt>
                <c:pt idx="8003">
                  <c:v>375.60286300000001</c:v>
                </c:pt>
                <c:pt idx="8004">
                  <c:v>375.37563399999999</c:v>
                </c:pt>
                <c:pt idx="8005">
                  <c:v>374.76969000000008</c:v>
                </c:pt>
                <c:pt idx="8006">
                  <c:v>374.76969000000008</c:v>
                </c:pt>
                <c:pt idx="8007">
                  <c:v>374.76969000000008</c:v>
                </c:pt>
                <c:pt idx="8008">
                  <c:v>374.61820399999999</c:v>
                </c:pt>
                <c:pt idx="8009">
                  <c:v>374.01226000000008</c:v>
                </c:pt>
                <c:pt idx="8010">
                  <c:v>374.01226000000008</c:v>
                </c:pt>
                <c:pt idx="8011">
                  <c:v>373.93651699999862</c:v>
                </c:pt>
                <c:pt idx="8012">
                  <c:v>373.93651699999862</c:v>
                </c:pt>
                <c:pt idx="8013">
                  <c:v>373.25483000000008</c:v>
                </c:pt>
                <c:pt idx="8014">
                  <c:v>373.10334399999999</c:v>
                </c:pt>
                <c:pt idx="8015">
                  <c:v>373.17908699999998</c:v>
                </c:pt>
                <c:pt idx="8016">
                  <c:v>372.648886</c:v>
                </c:pt>
                <c:pt idx="8017">
                  <c:v>372.34591399999999</c:v>
                </c:pt>
                <c:pt idx="8018">
                  <c:v>372.34591399999999</c:v>
                </c:pt>
                <c:pt idx="8019">
                  <c:v>371.89145599999961</c:v>
                </c:pt>
                <c:pt idx="8020">
                  <c:v>371.58848399999999</c:v>
                </c:pt>
                <c:pt idx="8021">
                  <c:v>371.58848399999999</c:v>
                </c:pt>
                <c:pt idx="8022">
                  <c:v>371.134027</c:v>
                </c:pt>
                <c:pt idx="8023">
                  <c:v>370.98254100000003</c:v>
                </c:pt>
                <c:pt idx="8024">
                  <c:v>370.98254100000003</c:v>
                </c:pt>
                <c:pt idx="8025">
                  <c:v>370.83105499999903</c:v>
                </c:pt>
                <c:pt idx="8026">
                  <c:v>370.22511099999912</c:v>
                </c:pt>
                <c:pt idx="8027">
                  <c:v>370.14936799999998</c:v>
                </c:pt>
                <c:pt idx="8028">
                  <c:v>369.84639600000003</c:v>
                </c:pt>
                <c:pt idx="8029">
                  <c:v>369.46768100000008</c:v>
                </c:pt>
                <c:pt idx="8030">
                  <c:v>369.39193799999902</c:v>
                </c:pt>
                <c:pt idx="8031">
                  <c:v>369.240452</c:v>
                </c:pt>
                <c:pt idx="8032">
                  <c:v>369.16470900000002</c:v>
                </c:pt>
                <c:pt idx="8033">
                  <c:v>368.71025100000003</c:v>
                </c:pt>
                <c:pt idx="8034">
                  <c:v>368.63450799999993</c:v>
                </c:pt>
                <c:pt idx="8035">
                  <c:v>368.48302199999961</c:v>
                </c:pt>
                <c:pt idx="8036">
                  <c:v>368.02856400000002</c:v>
                </c:pt>
                <c:pt idx="8037">
                  <c:v>367.95282099999997</c:v>
                </c:pt>
                <c:pt idx="8038">
                  <c:v>367.87707799999993</c:v>
                </c:pt>
                <c:pt idx="8039">
                  <c:v>367.80133499999903</c:v>
                </c:pt>
                <c:pt idx="8040">
                  <c:v>367.42261999999897</c:v>
                </c:pt>
                <c:pt idx="8041">
                  <c:v>367.19539099999992</c:v>
                </c:pt>
                <c:pt idx="8042">
                  <c:v>367.043905</c:v>
                </c:pt>
                <c:pt idx="8043">
                  <c:v>367.043905</c:v>
                </c:pt>
                <c:pt idx="8044">
                  <c:v>366.66519</c:v>
                </c:pt>
                <c:pt idx="8045">
                  <c:v>366.58944700000001</c:v>
                </c:pt>
                <c:pt idx="8046">
                  <c:v>366.43796099999992</c:v>
                </c:pt>
                <c:pt idx="8047">
                  <c:v>366.43796099999992</c:v>
                </c:pt>
                <c:pt idx="8048">
                  <c:v>366.28647499999897</c:v>
                </c:pt>
                <c:pt idx="8049">
                  <c:v>365.75627400000002</c:v>
                </c:pt>
                <c:pt idx="8050">
                  <c:v>365.68053099999992</c:v>
                </c:pt>
                <c:pt idx="8051">
                  <c:v>365.68053099999992</c:v>
                </c:pt>
                <c:pt idx="8052">
                  <c:v>365.68053099999992</c:v>
                </c:pt>
                <c:pt idx="8053">
                  <c:v>365.07458800000001</c:v>
                </c:pt>
                <c:pt idx="8054">
                  <c:v>364.92310199999901</c:v>
                </c:pt>
                <c:pt idx="8055">
                  <c:v>364.92310199999901</c:v>
                </c:pt>
                <c:pt idx="8056">
                  <c:v>364.84735899999993</c:v>
                </c:pt>
                <c:pt idx="8057">
                  <c:v>364.77161599999903</c:v>
                </c:pt>
                <c:pt idx="8058">
                  <c:v>364.31715799999961</c:v>
                </c:pt>
                <c:pt idx="8059">
                  <c:v>364.16567199999997</c:v>
                </c:pt>
                <c:pt idx="8060">
                  <c:v>364.08992899999993</c:v>
                </c:pt>
                <c:pt idx="8061">
                  <c:v>363.93844299999961</c:v>
                </c:pt>
                <c:pt idx="8062">
                  <c:v>363.55972800000001</c:v>
                </c:pt>
                <c:pt idx="8063">
                  <c:v>363.33249899999993</c:v>
                </c:pt>
                <c:pt idx="8064">
                  <c:v>363.25675599999897</c:v>
                </c:pt>
                <c:pt idx="8065">
                  <c:v>363.18101300000001</c:v>
                </c:pt>
                <c:pt idx="8066">
                  <c:v>362.726554999999</c:v>
                </c:pt>
                <c:pt idx="8067">
                  <c:v>362.57506899999993</c:v>
                </c:pt>
                <c:pt idx="8068">
                  <c:v>362.49932599999897</c:v>
                </c:pt>
                <c:pt idx="8069">
                  <c:v>362.42358300000001</c:v>
                </c:pt>
                <c:pt idx="8070">
                  <c:v>362.04486800000001</c:v>
                </c:pt>
                <c:pt idx="8071">
                  <c:v>361.96912500000002</c:v>
                </c:pt>
                <c:pt idx="8072">
                  <c:v>361.96912500000002</c:v>
                </c:pt>
                <c:pt idx="8073">
                  <c:v>361.81763899999999</c:v>
                </c:pt>
                <c:pt idx="8074">
                  <c:v>361.28743800000001</c:v>
                </c:pt>
                <c:pt idx="8075">
                  <c:v>361.13595199999992</c:v>
                </c:pt>
                <c:pt idx="8076">
                  <c:v>361.21169500000002</c:v>
                </c:pt>
                <c:pt idx="8077">
                  <c:v>360.984466</c:v>
                </c:pt>
                <c:pt idx="8078">
                  <c:v>360.37852199999992</c:v>
                </c:pt>
                <c:pt idx="8079">
                  <c:v>360.30277899999999</c:v>
                </c:pt>
                <c:pt idx="8080">
                  <c:v>360.22703599999898</c:v>
                </c:pt>
                <c:pt idx="8081">
                  <c:v>359.62109199999992</c:v>
                </c:pt>
                <c:pt idx="8082">
                  <c:v>359.62109199999992</c:v>
                </c:pt>
                <c:pt idx="8083">
                  <c:v>359.39386400000001</c:v>
                </c:pt>
                <c:pt idx="8084">
                  <c:v>359.469607</c:v>
                </c:pt>
                <c:pt idx="8085">
                  <c:v>359.01514900000001</c:v>
                </c:pt>
                <c:pt idx="8086">
                  <c:v>358.78791999999902</c:v>
                </c:pt>
                <c:pt idx="8087">
                  <c:v>358.71217699999897</c:v>
                </c:pt>
                <c:pt idx="8088">
                  <c:v>358.25771900000001</c:v>
                </c:pt>
                <c:pt idx="8089">
                  <c:v>358.10623299999992</c:v>
                </c:pt>
                <c:pt idx="8090">
                  <c:v>357.87900400000001</c:v>
                </c:pt>
                <c:pt idx="8091">
                  <c:v>357.87900400000001</c:v>
                </c:pt>
                <c:pt idx="8092">
                  <c:v>357.42454600000002</c:v>
                </c:pt>
                <c:pt idx="8093">
                  <c:v>357.27305999999902</c:v>
                </c:pt>
                <c:pt idx="8094">
                  <c:v>357.12157400000001</c:v>
                </c:pt>
                <c:pt idx="8095">
                  <c:v>357.04583100000002</c:v>
                </c:pt>
                <c:pt idx="8096">
                  <c:v>356.66711600000002</c:v>
                </c:pt>
                <c:pt idx="8097">
                  <c:v>356.439887</c:v>
                </c:pt>
                <c:pt idx="8098">
                  <c:v>356.36414400000001</c:v>
                </c:pt>
                <c:pt idx="8099">
                  <c:v>356.28840100000002</c:v>
                </c:pt>
                <c:pt idx="8100">
                  <c:v>355.83394299999992</c:v>
                </c:pt>
                <c:pt idx="8101">
                  <c:v>355.682457</c:v>
                </c:pt>
                <c:pt idx="8102">
                  <c:v>355.682457</c:v>
                </c:pt>
                <c:pt idx="8103">
                  <c:v>355.45522799999992</c:v>
                </c:pt>
                <c:pt idx="8104">
                  <c:v>355.37948499999999</c:v>
                </c:pt>
                <c:pt idx="8105">
                  <c:v>354.92502699999898</c:v>
                </c:pt>
                <c:pt idx="8106">
                  <c:v>355.00076999999999</c:v>
                </c:pt>
                <c:pt idx="8107">
                  <c:v>354.77354100000002</c:v>
                </c:pt>
                <c:pt idx="8108">
                  <c:v>354.54631199999898</c:v>
                </c:pt>
                <c:pt idx="8109">
                  <c:v>354.167597</c:v>
                </c:pt>
                <c:pt idx="8110">
                  <c:v>354.167597</c:v>
                </c:pt>
                <c:pt idx="8111">
                  <c:v>353.94036799999992</c:v>
                </c:pt>
                <c:pt idx="8112">
                  <c:v>353.788882</c:v>
                </c:pt>
                <c:pt idx="8113">
                  <c:v>353.33442500000001</c:v>
                </c:pt>
                <c:pt idx="8114">
                  <c:v>353.33442500000001</c:v>
                </c:pt>
                <c:pt idx="8115">
                  <c:v>353.18293899999992</c:v>
                </c:pt>
                <c:pt idx="8116">
                  <c:v>352.57699500000001</c:v>
                </c:pt>
                <c:pt idx="8117">
                  <c:v>352.50125200000002</c:v>
                </c:pt>
                <c:pt idx="8118">
                  <c:v>352.42550899999901</c:v>
                </c:pt>
                <c:pt idx="8119">
                  <c:v>352.19828000000001</c:v>
                </c:pt>
                <c:pt idx="8120">
                  <c:v>351.74382200000002</c:v>
                </c:pt>
                <c:pt idx="8121">
                  <c:v>351.74382200000002</c:v>
                </c:pt>
                <c:pt idx="8122">
                  <c:v>351.66807899999992</c:v>
                </c:pt>
                <c:pt idx="8123">
                  <c:v>351.66807899999992</c:v>
                </c:pt>
                <c:pt idx="8124">
                  <c:v>351.66807899999992</c:v>
                </c:pt>
                <c:pt idx="8125">
                  <c:v>351.21362099999999</c:v>
                </c:pt>
                <c:pt idx="8126">
                  <c:v>350.986391999999</c:v>
                </c:pt>
                <c:pt idx="8127">
                  <c:v>350.91064899999992</c:v>
                </c:pt>
                <c:pt idx="8128">
                  <c:v>350.91064899999992</c:v>
                </c:pt>
                <c:pt idx="8129">
                  <c:v>350.986391999999</c:v>
                </c:pt>
                <c:pt idx="8130">
                  <c:v>350.07747599999999</c:v>
                </c:pt>
                <c:pt idx="8131">
                  <c:v>350.00173299999898</c:v>
                </c:pt>
                <c:pt idx="8132">
                  <c:v>350.00173299999898</c:v>
                </c:pt>
                <c:pt idx="8133">
                  <c:v>349.54727500000001</c:v>
                </c:pt>
                <c:pt idx="8134">
                  <c:v>349.32004599999999</c:v>
                </c:pt>
                <c:pt idx="8135">
                  <c:v>349.244303</c:v>
                </c:pt>
                <c:pt idx="8136">
                  <c:v>349.244303</c:v>
                </c:pt>
                <c:pt idx="8137">
                  <c:v>348.63835899999901</c:v>
                </c:pt>
                <c:pt idx="8138">
                  <c:v>348.48687299999921</c:v>
                </c:pt>
                <c:pt idx="8139">
                  <c:v>348.41112999999899</c:v>
                </c:pt>
                <c:pt idx="8140">
                  <c:v>348.10815799999921</c:v>
                </c:pt>
                <c:pt idx="8141">
                  <c:v>347.88092899999992</c:v>
                </c:pt>
                <c:pt idx="8142">
                  <c:v>347.65370000000001</c:v>
                </c:pt>
                <c:pt idx="8143">
                  <c:v>347.57795800000002</c:v>
                </c:pt>
                <c:pt idx="8144">
                  <c:v>347.27498600000001</c:v>
                </c:pt>
                <c:pt idx="8145">
                  <c:v>347.12349999999992</c:v>
                </c:pt>
                <c:pt idx="8146">
                  <c:v>346.89627100000001</c:v>
                </c:pt>
                <c:pt idx="8147">
                  <c:v>346.74478499999998</c:v>
                </c:pt>
                <c:pt idx="8148">
                  <c:v>346.36606999999992</c:v>
                </c:pt>
                <c:pt idx="8149">
                  <c:v>346.214584</c:v>
                </c:pt>
                <c:pt idx="8150">
                  <c:v>345.98735499999901</c:v>
                </c:pt>
                <c:pt idx="8151">
                  <c:v>345.98735499999901</c:v>
                </c:pt>
                <c:pt idx="8152">
                  <c:v>345.53289699999999</c:v>
                </c:pt>
                <c:pt idx="8153">
                  <c:v>345.53289699999999</c:v>
                </c:pt>
                <c:pt idx="8154">
                  <c:v>345.30566800000008</c:v>
                </c:pt>
                <c:pt idx="8155">
                  <c:v>345.15418199999999</c:v>
                </c:pt>
                <c:pt idx="8156">
                  <c:v>344.699724</c:v>
                </c:pt>
                <c:pt idx="8157">
                  <c:v>344.699724</c:v>
                </c:pt>
                <c:pt idx="8158">
                  <c:v>344.47249499999992</c:v>
                </c:pt>
                <c:pt idx="8159">
                  <c:v>344.32100899999921</c:v>
                </c:pt>
                <c:pt idx="8160">
                  <c:v>343.86655100000002</c:v>
                </c:pt>
                <c:pt idx="8161">
                  <c:v>343.86655100000002</c:v>
                </c:pt>
                <c:pt idx="8162">
                  <c:v>343.942294</c:v>
                </c:pt>
                <c:pt idx="8163">
                  <c:v>343.41209300000003</c:v>
                </c:pt>
                <c:pt idx="8164">
                  <c:v>343.41209300000003</c:v>
                </c:pt>
                <c:pt idx="8165">
                  <c:v>343.10912100000002</c:v>
                </c:pt>
                <c:pt idx="8166">
                  <c:v>343.03337799999912</c:v>
                </c:pt>
                <c:pt idx="8167">
                  <c:v>343.10912100000002</c:v>
                </c:pt>
                <c:pt idx="8168">
                  <c:v>342.50317699999903</c:v>
                </c:pt>
                <c:pt idx="8169">
                  <c:v>342.35169100000002</c:v>
                </c:pt>
                <c:pt idx="8170">
                  <c:v>342.35169100000002</c:v>
                </c:pt>
                <c:pt idx="8171">
                  <c:v>342.35169100000002</c:v>
                </c:pt>
                <c:pt idx="8172">
                  <c:v>342.20020499999993</c:v>
                </c:pt>
                <c:pt idx="8173">
                  <c:v>341.74574699999999</c:v>
                </c:pt>
                <c:pt idx="8174">
                  <c:v>341.74574699999999</c:v>
                </c:pt>
                <c:pt idx="8175">
                  <c:v>341.44277599999992</c:v>
                </c:pt>
                <c:pt idx="8176">
                  <c:v>341.44277599999992</c:v>
                </c:pt>
                <c:pt idx="8177">
                  <c:v>341.44277599999992</c:v>
                </c:pt>
                <c:pt idx="8178">
                  <c:v>341.06406099999998</c:v>
                </c:pt>
                <c:pt idx="8179">
                  <c:v>340.91257499999921</c:v>
                </c:pt>
                <c:pt idx="8180">
                  <c:v>340.76108900000003</c:v>
                </c:pt>
                <c:pt idx="8181">
                  <c:v>340.76108900000003</c:v>
                </c:pt>
                <c:pt idx="8182">
                  <c:v>340.60960299999999</c:v>
                </c:pt>
                <c:pt idx="8183">
                  <c:v>340.23088799999999</c:v>
                </c:pt>
                <c:pt idx="8184">
                  <c:v>340.07940200000002</c:v>
                </c:pt>
                <c:pt idx="8185">
                  <c:v>340.07940200000002</c:v>
                </c:pt>
                <c:pt idx="8186">
                  <c:v>339.85217299999999</c:v>
                </c:pt>
                <c:pt idx="8187">
                  <c:v>339.47345799999903</c:v>
                </c:pt>
                <c:pt idx="8188">
                  <c:v>339.39771499999961</c:v>
                </c:pt>
                <c:pt idx="8189">
                  <c:v>339.24622900000003</c:v>
                </c:pt>
                <c:pt idx="8190">
                  <c:v>338.94325700000002</c:v>
                </c:pt>
                <c:pt idx="8191">
                  <c:v>338.56454200000002</c:v>
                </c:pt>
                <c:pt idx="8192">
                  <c:v>338.56454200000002</c:v>
                </c:pt>
                <c:pt idx="8193">
                  <c:v>338.18582700000002</c:v>
                </c:pt>
                <c:pt idx="8194">
                  <c:v>337.80711200000002</c:v>
                </c:pt>
                <c:pt idx="8195">
                  <c:v>337.80711200000002</c:v>
                </c:pt>
                <c:pt idx="8196">
                  <c:v>337.73136899999901</c:v>
                </c:pt>
                <c:pt idx="8197">
                  <c:v>337.73136899999901</c:v>
                </c:pt>
                <c:pt idx="8198">
                  <c:v>337.04968200000002</c:v>
                </c:pt>
                <c:pt idx="8199">
                  <c:v>337.04968200000002</c:v>
                </c:pt>
                <c:pt idx="8200">
                  <c:v>336.97393899999901</c:v>
                </c:pt>
                <c:pt idx="8201">
                  <c:v>336.89819599999902</c:v>
                </c:pt>
                <c:pt idx="8202">
                  <c:v>336.89819599999902</c:v>
                </c:pt>
                <c:pt idx="8203">
                  <c:v>336.36799500000001</c:v>
                </c:pt>
                <c:pt idx="8204">
                  <c:v>336.14076599999999</c:v>
                </c:pt>
                <c:pt idx="8205">
                  <c:v>336.21650899999901</c:v>
                </c:pt>
                <c:pt idx="8206">
                  <c:v>336.21650899999901</c:v>
                </c:pt>
                <c:pt idx="8207">
                  <c:v>336.14076599999999</c:v>
                </c:pt>
                <c:pt idx="8208">
                  <c:v>335.61056600000001</c:v>
                </c:pt>
                <c:pt idx="8209">
                  <c:v>335.30759399999999</c:v>
                </c:pt>
                <c:pt idx="8210">
                  <c:v>335.30759399999999</c:v>
                </c:pt>
                <c:pt idx="8211">
                  <c:v>335.38333699999902</c:v>
                </c:pt>
                <c:pt idx="8212">
                  <c:v>334.85313599999961</c:v>
                </c:pt>
                <c:pt idx="8213">
                  <c:v>334.85313599999961</c:v>
                </c:pt>
                <c:pt idx="8214">
                  <c:v>334.62590699999993</c:v>
                </c:pt>
                <c:pt idx="8215">
                  <c:v>334.550164</c:v>
                </c:pt>
                <c:pt idx="8216">
                  <c:v>334.550164</c:v>
                </c:pt>
                <c:pt idx="8217">
                  <c:v>334.09570600000001</c:v>
                </c:pt>
                <c:pt idx="8218">
                  <c:v>333.71699100000001</c:v>
                </c:pt>
                <c:pt idx="8219">
                  <c:v>333.71699100000001</c:v>
                </c:pt>
                <c:pt idx="8220">
                  <c:v>333.33827600000001</c:v>
                </c:pt>
                <c:pt idx="8221">
                  <c:v>333.33827600000001</c:v>
                </c:pt>
                <c:pt idx="8222">
                  <c:v>333.18678999999992</c:v>
                </c:pt>
                <c:pt idx="8223">
                  <c:v>332.95956100000001</c:v>
                </c:pt>
                <c:pt idx="8224">
                  <c:v>332.42935999999901</c:v>
                </c:pt>
                <c:pt idx="8225">
                  <c:v>332.50510300000002</c:v>
                </c:pt>
                <c:pt idx="8226">
                  <c:v>332.05064499999997</c:v>
                </c:pt>
                <c:pt idx="8227">
                  <c:v>331.74767300000002</c:v>
                </c:pt>
                <c:pt idx="8228">
                  <c:v>331.67192999999992</c:v>
                </c:pt>
                <c:pt idx="8229">
                  <c:v>331.67192999999992</c:v>
                </c:pt>
                <c:pt idx="8230">
                  <c:v>331.44470100000001</c:v>
                </c:pt>
                <c:pt idx="8231">
                  <c:v>330.83875699999902</c:v>
                </c:pt>
                <c:pt idx="8232">
                  <c:v>330.83875699999902</c:v>
                </c:pt>
                <c:pt idx="8233">
                  <c:v>330.83875699999902</c:v>
                </c:pt>
                <c:pt idx="8234">
                  <c:v>330.83875699999902</c:v>
                </c:pt>
                <c:pt idx="8235">
                  <c:v>330.83875699999902</c:v>
                </c:pt>
                <c:pt idx="8236">
                  <c:v>330.384299</c:v>
                </c:pt>
                <c:pt idx="8237">
                  <c:v>330.15706999999998</c:v>
                </c:pt>
                <c:pt idx="8238">
                  <c:v>330.005584</c:v>
                </c:pt>
                <c:pt idx="8239">
                  <c:v>330.005584</c:v>
                </c:pt>
                <c:pt idx="8240">
                  <c:v>329.85409800000002</c:v>
                </c:pt>
                <c:pt idx="8241">
                  <c:v>329.32389799999999</c:v>
                </c:pt>
                <c:pt idx="8242">
                  <c:v>329.17241200000001</c:v>
                </c:pt>
                <c:pt idx="8243">
                  <c:v>329.17241200000001</c:v>
                </c:pt>
                <c:pt idx="8244">
                  <c:v>328.79369700000001</c:v>
                </c:pt>
                <c:pt idx="8245">
                  <c:v>328.64221099999997</c:v>
                </c:pt>
                <c:pt idx="8246">
                  <c:v>328.41498200000001</c:v>
                </c:pt>
                <c:pt idx="8247">
                  <c:v>328.33923900000002</c:v>
                </c:pt>
                <c:pt idx="8248">
                  <c:v>327.96052400000002</c:v>
                </c:pt>
                <c:pt idx="8249">
                  <c:v>327.73329499999898</c:v>
                </c:pt>
                <c:pt idx="8250">
                  <c:v>327.58180900000002</c:v>
                </c:pt>
                <c:pt idx="8251">
                  <c:v>327.20309400000002</c:v>
                </c:pt>
                <c:pt idx="8252">
                  <c:v>327.12735099999992</c:v>
                </c:pt>
                <c:pt idx="8253">
                  <c:v>327.12735099999992</c:v>
                </c:pt>
                <c:pt idx="8254">
                  <c:v>327.12735099999992</c:v>
                </c:pt>
                <c:pt idx="8255">
                  <c:v>326.74863599999992</c:v>
                </c:pt>
                <c:pt idx="8256">
                  <c:v>326.29417799999902</c:v>
                </c:pt>
                <c:pt idx="8257">
                  <c:v>326.29417799999902</c:v>
                </c:pt>
                <c:pt idx="8258">
                  <c:v>326.29417799999902</c:v>
                </c:pt>
                <c:pt idx="8259">
                  <c:v>326.06694900000002</c:v>
                </c:pt>
                <c:pt idx="8260">
                  <c:v>325.61249099999998</c:v>
                </c:pt>
                <c:pt idx="8261">
                  <c:v>325.46100499999898</c:v>
                </c:pt>
                <c:pt idx="8262">
                  <c:v>325.46100499999898</c:v>
                </c:pt>
                <c:pt idx="8263">
                  <c:v>325.53674799999902</c:v>
                </c:pt>
                <c:pt idx="8264">
                  <c:v>325.30951900000002</c:v>
                </c:pt>
                <c:pt idx="8265">
                  <c:v>324.62783200000001</c:v>
                </c:pt>
                <c:pt idx="8266">
                  <c:v>324.62783200000001</c:v>
                </c:pt>
                <c:pt idx="8267">
                  <c:v>324.24911700000001</c:v>
                </c:pt>
                <c:pt idx="8268">
                  <c:v>323.87040200000001</c:v>
                </c:pt>
                <c:pt idx="8269">
                  <c:v>323.87040200000001</c:v>
                </c:pt>
                <c:pt idx="8270">
                  <c:v>323.94614499999898</c:v>
                </c:pt>
                <c:pt idx="8271">
                  <c:v>323.71891599999901</c:v>
                </c:pt>
                <c:pt idx="8272">
                  <c:v>323.18871599999898</c:v>
                </c:pt>
                <c:pt idx="8273">
                  <c:v>323.03723000000002</c:v>
                </c:pt>
                <c:pt idx="8274">
                  <c:v>323.03723000000002</c:v>
                </c:pt>
                <c:pt idx="8275">
                  <c:v>322.73425800000001</c:v>
                </c:pt>
                <c:pt idx="8276">
                  <c:v>322.20405699999992</c:v>
                </c:pt>
                <c:pt idx="8277">
                  <c:v>322.27980000000002</c:v>
                </c:pt>
                <c:pt idx="8278">
                  <c:v>322.20405699999992</c:v>
                </c:pt>
                <c:pt idx="8279">
                  <c:v>321.59811299999899</c:v>
                </c:pt>
                <c:pt idx="8280">
                  <c:v>321.37088399999999</c:v>
                </c:pt>
                <c:pt idx="8281">
                  <c:v>321.37088399999999</c:v>
                </c:pt>
                <c:pt idx="8282">
                  <c:v>320.99216899999902</c:v>
                </c:pt>
                <c:pt idx="8283">
                  <c:v>320.99216899999902</c:v>
                </c:pt>
                <c:pt idx="8284">
                  <c:v>320.61345399999999</c:v>
                </c:pt>
                <c:pt idx="8285">
                  <c:v>320.61345399999999</c:v>
                </c:pt>
                <c:pt idx="8286">
                  <c:v>320.08325300000001</c:v>
                </c:pt>
                <c:pt idx="8287">
                  <c:v>319.780281</c:v>
                </c:pt>
                <c:pt idx="8288">
                  <c:v>319.780281</c:v>
                </c:pt>
                <c:pt idx="8289">
                  <c:v>319.40156599999898</c:v>
                </c:pt>
                <c:pt idx="8290">
                  <c:v>319.32582300000001</c:v>
                </c:pt>
                <c:pt idx="8291">
                  <c:v>318.94710800000001</c:v>
                </c:pt>
                <c:pt idx="8292">
                  <c:v>318.49265000000003</c:v>
                </c:pt>
                <c:pt idx="8293">
                  <c:v>318.49265000000003</c:v>
                </c:pt>
                <c:pt idx="8294">
                  <c:v>318.18967800000001</c:v>
                </c:pt>
                <c:pt idx="8295">
                  <c:v>318.11393500000003</c:v>
                </c:pt>
                <c:pt idx="8296">
                  <c:v>317.73522000000003</c:v>
                </c:pt>
                <c:pt idx="8297">
                  <c:v>317.73522000000003</c:v>
                </c:pt>
                <c:pt idx="8298">
                  <c:v>317.81096300000002</c:v>
                </c:pt>
                <c:pt idx="8299">
                  <c:v>317.58373499999902</c:v>
                </c:pt>
                <c:pt idx="8300">
                  <c:v>316.90204799999992</c:v>
                </c:pt>
                <c:pt idx="8301">
                  <c:v>316.97779100000002</c:v>
                </c:pt>
                <c:pt idx="8302">
                  <c:v>316.90204799999992</c:v>
                </c:pt>
                <c:pt idx="8303">
                  <c:v>316.67481900000001</c:v>
                </c:pt>
                <c:pt idx="8304">
                  <c:v>316.22036100000003</c:v>
                </c:pt>
                <c:pt idx="8305">
                  <c:v>316.06887499999999</c:v>
                </c:pt>
                <c:pt idx="8306">
                  <c:v>316.14461799999998</c:v>
                </c:pt>
                <c:pt idx="8307">
                  <c:v>315.91738900000001</c:v>
                </c:pt>
                <c:pt idx="8308">
                  <c:v>315.69015999999903</c:v>
                </c:pt>
                <c:pt idx="8309">
                  <c:v>315.46293100000003</c:v>
                </c:pt>
                <c:pt idx="8310">
                  <c:v>315.31144499999999</c:v>
                </c:pt>
                <c:pt idx="8311">
                  <c:v>315.23570199999921</c:v>
                </c:pt>
                <c:pt idx="8312">
                  <c:v>314.856987</c:v>
                </c:pt>
                <c:pt idx="8313">
                  <c:v>314.78124400000002</c:v>
                </c:pt>
                <c:pt idx="8314">
                  <c:v>314.47827199999921</c:v>
                </c:pt>
                <c:pt idx="8315">
                  <c:v>314.47827199999921</c:v>
                </c:pt>
                <c:pt idx="8316">
                  <c:v>314.02381400000002</c:v>
                </c:pt>
                <c:pt idx="8317">
                  <c:v>314.02381400000002</c:v>
                </c:pt>
                <c:pt idx="8318">
                  <c:v>314.02381400000002</c:v>
                </c:pt>
                <c:pt idx="8319">
                  <c:v>313.79658499999903</c:v>
                </c:pt>
                <c:pt idx="8320">
                  <c:v>313.342127</c:v>
                </c:pt>
                <c:pt idx="8321">
                  <c:v>313.342127</c:v>
                </c:pt>
                <c:pt idx="8322">
                  <c:v>313.342127</c:v>
                </c:pt>
                <c:pt idx="8323">
                  <c:v>313.26638400000002</c:v>
                </c:pt>
                <c:pt idx="8324">
                  <c:v>313.19064100000008</c:v>
                </c:pt>
                <c:pt idx="8325">
                  <c:v>312.50895400000002</c:v>
                </c:pt>
                <c:pt idx="8326">
                  <c:v>312.50895400000002</c:v>
                </c:pt>
                <c:pt idx="8327">
                  <c:v>312.43321099999912</c:v>
                </c:pt>
                <c:pt idx="8328">
                  <c:v>312.43321099999912</c:v>
                </c:pt>
                <c:pt idx="8329">
                  <c:v>312.20598200000001</c:v>
                </c:pt>
                <c:pt idx="8330">
                  <c:v>311.60003899999992</c:v>
                </c:pt>
                <c:pt idx="8331">
                  <c:v>311.60003899999992</c:v>
                </c:pt>
                <c:pt idx="8332">
                  <c:v>311.60003899999992</c:v>
                </c:pt>
                <c:pt idx="8333">
                  <c:v>311.44855299999921</c:v>
                </c:pt>
                <c:pt idx="8334">
                  <c:v>311.14558099999999</c:v>
                </c:pt>
                <c:pt idx="8335">
                  <c:v>310.84260899999998</c:v>
                </c:pt>
                <c:pt idx="8336">
                  <c:v>310.76686599999999</c:v>
                </c:pt>
                <c:pt idx="8337">
                  <c:v>310.38815099999903</c:v>
                </c:pt>
                <c:pt idx="8338">
                  <c:v>310.16092200000008</c:v>
                </c:pt>
                <c:pt idx="8339">
                  <c:v>309.85795000000002</c:v>
                </c:pt>
                <c:pt idx="8340">
                  <c:v>310.00943599999999</c:v>
                </c:pt>
                <c:pt idx="8341">
                  <c:v>309.55497800000001</c:v>
                </c:pt>
                <c:pt idx="8342">
                  <c:v>309.55497800000001</c:v>
                </c:pt>
                <c:pt idx="8343">
                  <c:v>309.25200599999999</c:v>
                </c:pt>
                <c:pt idx="8344">
                  <c:v>308.72180500000002</c:v>
                </c:pt>
                <c:pt idx="8345">
                  <c:v>308.79754799999961</c:v>
                </c:pt>
                <c:pt idx="8346">
                  <c:v>308.72180500000002</c:v>
                </c:pt>
                <c:pt idx="8347">
                  <c:v>308.57031899999902</c:v>
                </c:pt>
                <c:pt idx="8348">
                  <c:v>308.04011799999961</c:v>
                </c:pt>
                <c:pt idx="8349">
                  <c:v>307.96437500000002</c:v>
                </c:pt>
                <c:pt idx="8350">
                  <c:v>307.96437500000002</c:v>
                </c:pt>
                <c:pt idx="8351">
                  <c:v>307.43417399999902</c:v>
                </c:pt>
                <c:pt idx="8352">
                  <c:v>307.13120199999992</c:v>
                </c:pt>
                <c:pt idx="8353">
                  <c:v>307.13120199999992</c:v>
                </c:pt>
                <c:pt idx="8354">
                  <c:v>307.13120199999992</c:v>
                </c:pt>
                <c:pt idx="8355">
                  <c:v>307.13120199999992</c:v>
                </c:pt>
                <c:pt idx="8356">
                  <c:v>306.75248699999997</c:v>
                </c:pt>
                <c:pt idx="8357">
                  <c:v>306.37377199999992</c:v>
                </c:pt>
                <c:pt idx="8358">
                  <c:v>306.37377199999992</c:v>
                </c:pt>
                <c:pt idx="8359">
                  <c:v>306.29802899999902</c:v>
                </c:pt>
                <c:pt idx="8360">
                  <c:v>305.76782800000001</c:v>
                </c:pt>
                <c:pt idx="8361">
                  <c:v>305.54059999999993</c:v>
                </c:pt>
                <c:pt idx="8362">
                  <c:v>305.46485699999999</c:v>
                </c:pt>
                <c:pt idx="8363">
                  <c:v>305.46485699999999</c:v>
                </c:pt>
                <c:pt idx="8364">
                  <c:v>305.08614199999897</c:v>
                </c:pt>
                <c:pt idx="8365">
                  <c:v>304.93465600000002</c:v>
                </c:pt>
                <c:pt idx="8366">
                  <c:v>304.63168400000001</c:v>
                </c:pt>
                <c:pt idx="8367">
                  <c:v>304.707427</c:v>
                </c:pt>
                <c:pt idx="8368">
                  <c:v>304.25296900000001</c:v>
                </c:pt>
                <c:pt idx="8369">
                  <c:v>304.25296900000001</c:v>
                </c:pt>
                <c:pt idx="8370">
                  <c:v>304.02573999999902</c:v>
                </c:pt>
                <c:pt idx="8371">
                  <c:v>303.87425400000001</c:v>
                </c:pt>
                <c:pt idx="8372">
                  <c:v>303.41979600000002</c:v>
                </c:pt>
                <c:pt idx="8373">
                  <c:v>303.41979600000002</c:v>
                </c:pt>
                <c:pt idx="8374">
                  <c:v>303.41979600000002</c:v>
                </c:pt>
                <c:pt idx="8375">
                  <c:v>303.49553899999898</c:v>
                </c:pt>
                <c:pt idx="8376">
                  <c:v>303.192567</c:v>
                </c:pt>
                <c:pt idx="8377">
                  <c:v>302.96533799999901</c:v>
                </c:pt>
                <c:pt idx="8378">
                  <c:v>302.58662299999992</c:v>
                </c:pt>
                <c:pt idx="8379">
                  <c:v>302.58662299999992</c:v>
                </c:pt>
                <c:pt idx="8380">
                  <c:v>302.58662299999992</c:v>
                </c:pt>
                <c:pt idx="8381">
                  <c:v>302.66236600000002</c:v>
                </c:pt>
                <c:pt idx="8382">
                  <c:v>302.13216499999999</c:v>
                </c:pt>
                <c:pt idx="8383">
                  <c:v>302.13216499999999</c:v>
                </c:pt>
                <c:pt idx="8384">
                  <c:v>301.75344999999999</c:v>
                </c:pt>
                <c:pt idx="8385">
                  <c:v>301.82919299999992</c:v>
                </c:pt>
                <c:pt idx="8386">
                  <c:v>301.82919299999992</c:v>
                </c:pt>
                <c:pt idx="8387">
                  <c:v>301.75344999999999</c:v>
                </c:pt>
                <c:pt idx="8388">
                  <c:v>301.22324900000001</c:v>
                </c:pt>
                <c:pt idx="8389">
                  <c:v>300.92027699999898</c:v>
                </c:pt>
                <c:pt idx="8390">
                  <c:v>300.99601999999879</c:v>
                </c:pt>
                <c:pt idx="8391">
                  <c:v>300.92027699999898</c:v>
                </c:pt>
                <c:pt idx="8392">
                  <c:v>300.46581900000001</c:v>
                </c:pt>
                <c:pt idx="8393">
                  <c:v>300.162847</c:v>
                </c:pt>
                <c:pt idx="8394">
                  <c:v>300.162847</c:v>
                </c:pt>
                <c:pt idx="8395">
                  <c:v>300.08710400000001</c:v>
                </c:pt>
                <c:pt idx="8396">
                  <c:v>299.70838900000001</c:v>
                </c:pt>
                <c:pt idx="8397">
                  <c:v>299.48116099999902</c:v>
                </c:pt>
                <c:pt idx="8398">
                  <c:v>299.32967500000001</c:v>
                </c:pt>
                <c:pt idx="8399">
                  <c:v>298.95096000000001</c:v>
                </c:pt>
                <c:pt idx="8400">
                  <c:v>298.95096000000001</c:v>
                </c:pt>
                <c:pt idx="8401">
                  <c:v>298.95096000000001</c:v>
                </c:pt>
                <c:pt idx="8402">
                  <c:v>298.496501999999</c:v>
                </c:pt>
                <c:pt idx="8403">
                  <c:v>298.496501999999</c:v>
                </c:pt>
                <c:pt idx="8404">
                  <c:v>298.11778700000002</c:v>
                </c:pt>
                <c:pt idx="8405">
                  <c:v>298.11778700000002</c:v>
                </c:pt>
                <c:pt idx="8406">
                  <c:v>298.11778700000002</c:v>
                </c:pt>
                <c:pt idx="8407">
                  <c:v>297.89055799999898</c:v>
                </c:pt>
                <c:pt idx="8408">
                  <c:v>297.89055799999898</c:v>
                </c:pt>
                <c:pt idx="8409">
                  <c:v>297.43609999999899</c:v>
                </c:pt>
                <c:pt idx="8410">
                  <c:v>297.20887099999999</c:v>
                </c:pt>
                <c:pt idx="8411">
                  <c:v>297.20887099999999</c:v>
                </c:pt>
                <c:pt idx="8412">
                  <c:v>297.20887099999999</c:v>
                </c:pt>
                <c:pt idx="8413">
                  <c:v>296.90589899999992</c:v>
                </c:pt>
                <c:pt idx="8414">
                  <c:v>296.52718399999992</c:v>
                </c:pt>
                <c:pt idx="8415">
                  <c:v>296.45144099999999</c:v>
                </c:pt>
                <c:pt idx="8416">
                  <c:v>296.45144099999999</c:v>
                </c:pt>
                <c:pt idx="8417">
                  <c:v>296.375698</c:v>
                </c:pt>
                <c:pt idx="8418">
                  <c:v>295.69401099999999</c:v>
                </c:pt>
                <c:pt idx="8419">
                  <c:v>295.618268</c:v>
                </c:pt>
                <c:pt idx="8420">
                  <c:v>295.69401099999999</c:v>
                </c:pt>
                <c:pt idx="8421">
                  <c:v>295.23955299999898</c:v>
                </c:pt>
                <c:pt idx="8422">
                  <c:v>294.78509500000001</c:v>
                </c:pt>
                <c:pt idx="8423">
                  <c:v>294.78509500000001</c:v>
                </c:pt>
                <c:pt idx="8424">
                  <c:v>294.78509500000001</c:v>
                </c:pt>
                <c:pt idx="8425">
                  <c:v>294.17915099999999</c:v>
                </c:pt>
                <c:pt idx="8426">
                  <c:v>294.103408</c:v>
                </c:pt>
                <c:pt idx="8427">
                  <c:v>293.95192200000002</c:v>
                </c:pt>
                <c:pt idx="8428">
                  <c:v>293.80043599999999</c:v>
                </c:pt>
                <c:pt idx="8429">
                  <c:v>293.57320800000002</c:v>
                </c:pt>
                <c:pt idx="8430">
                  <c:v>293.345979</c:v>
                </c:pt>
                <c:pt idx="8431">
                  <c:v>293.19449300000002</c:v>
                </c:pt>
                <c:pt idx="8432">
                  <c:v>293.19449300000002</c:v>
                </c:pt>
                <c:pt idx="8433">
                  <c:v>292.74003499999992</c:v>
                </c:pt>
                <c:pt idx="8434">
                  <c:v>292.58854899999898</c:v>
                </c:pt>
                <c:pt idx="8435">
                  <c:v>292.28557699999902</c:v>
                </c:pt>
                <c:pt idx="8436">
                  <c:v>292.209834</c:v>
                </c:pt>
                <c:pt idx="8437">
                  <c:v>291.98260499999992</c:v>
                </c:pt>
                <c:pt idx="8438">
                  <c:v>291.60388999999998</c:v>
                </c:pt>
                <c:pt idx="8439">
                  <c:v>291.60388999999998</c:v>
                </c:pt>
                <c:pt idx="8440">
                  <c:v>291.52814699999902</c:v>
                </c:pt>
                <c:pt idx="8441">
                  <c:v>291.073689</c:v>
                </c:pt>
                <c:pt idx="8442">
                  <c:v>290.77071699999902</c:v>
                </c:pt>
                <c:pt idx="8443">
                  <c:v>290.77071699999902</c:v>
                </c:pt>
                <c:pt idx="8444">
                  <c:v>290.694974</c:v>
                </c:pt>
                <c:pt idx="8445">
                  <c:v>290.31625899999898</c:v>
                </c:pt>
                <c:pt idx="8446">
                  <c:v>290.31625899999898</c:v>
                </c:pt>
                <c:pt idx="8447">
                  <c:v>290.01328699999999</c:v>
                </c:pt>
                <c:pt idx="8448">
                  <c:v>290.01328699999999</c:v>
                </c:pt>
                <c:pt idx="8449">
                  <c:v>289.86180100000001</c:v>
                </c:pt>
                <c:pt idx="8450">
                  <c:v>289.558829</c:v>
                </c:pt>
                <c:pt idx="8451">
                  <c:v>289.48308600000001</c:v>
                </c:pt>
                <c:pt idx="8452">
                  <c:v>289.48308600000001</c:v>
                </c:pt>
                <c:pt idx="8453">
                  <c:v>289.40734300000003</c:v>
                </c:pt>
                <c:pt idx="8454">
                  <c:v>288.64991300000008</c:v>
                </c:pt>
                <c:pt idx="8455">
                  <c:v>288.64991300000008</c:v>
                </c:pt>
                <c:pt idx="8456">
                  <c:v>288.80139899999921</c:v>
                </c:pt>
                <c:pt idx="8457">
                  <c:v>288.57416999999992</c:v>
                </c:pt>
                <c:pt idx="8458">
                  <c:v>288.34694100000002</c:v>
                </c:pt>
                <c:pt idx="8459">
                  <c:v>287.81673999999902</c:v>
                </c:pt>
                <c:pt idx="8460">
                  <c:v>287.89248300000008</c:v>
                </c:pt>
                <c:pt idx="8461">
                  <c:v>287.81673999999902</c:v>
                </c:pt>
                <c:pt idx="8462">
                  <c:v>287.36228299999999</c:v>
                </c:pt>
                <c:pt idx="8463">
                  <c:v>286.98356799999902</c:v>
                </c:pt>
                <c:pt idx="8464">
                  <c:v>286.98356799999902</c:v>
                </c:pt>
                <c:pt idx="8465">
                  <c:v>286.907825</c:v>
                </c:pt>
                <c:pt idx="8466">
                  <c:v>286.52910999999921</c:v>
                </c:pt>
                <c:pt idx="8467">
                  <c:v>286.2261379999988</c:v>
                </c:pt>
                <c:pt idx="8468">
                  <c:v>286.30188099999998</c:v>
                </c:pt>
                <c:pt idx="8469">
                  <c:v>285.77168</c:v>
                </c:pt>
                <c:pt idx="8470">
                  <c:v>285.84742299999999</c:v>
                </c:pt>
                <c:pt idx="8471">
                  <c:v>285.54445099999998</c:v>
                </c:pt>
                <c:pt idx="8472">
                  <c:v>285.46870799999903</c:v>
                </c:pt>
                <c:pt idx="8473">
                  <c:v>284.93850699999899</c:v>
                </c:pt>
                <c:pt idx="8474">
                  <c:v>285.01425</c:v>
                </c:pt>
                <c:pt idx="8475">
                  <c:v>284.86276400000008</c:v>
                </c:pt>
                <c:pt idx="8476">
                  <c:v>284.86276400000008</c:v>
                </c:pt>
                <c:pt idx="8477">
                  <c:v>285.01425</c:v>
                </c:pt>
                <c:pt idx="8478">
                  <c:v>285.01425</c:v>
                </c:pt>
                <c:pt idx="8479">
                  <c:v>285.08999299999999</c:v>
                </c:pt>
                <c:pt idx="8480">
                  <c:v>286.60485299999999</c:v>
                </c:pt>
                <c:pt idx="8481">
                  <c:v>286.60485299999999</c:v>
                </c:pt>
                <c:pt idx="8482">
                  <c:v>286.98356799999902</c:v>
                </c:pt>
                <c:pt idx="8483">
                  <c:v>287.43802599999901</c:v>
                </c:pt>
                <c:pt idx="8484">
                  <c:v>288.95288499999998</c:v>
                </c:pt>
                <c:pt idx="8485">
                  <c:v>289.18011399999921</c:v>
                </c:pt>
                <c:pt idx="8486">
                  <c:v>289.48308600000001</c:v>
                </c:pt>
                <c:pt idx="8487">
                  <c:v>289.86180100000001</c:v>
                </c:pt>
                <c:pt idx="8488">
                  <c:v>291.22517499999901</c:v>
                </c:pt>
                <c:pt idx="8489">
                  <c:v>291.60388999999998</c:v>
                </c:pt>
                <c:pt idx="8490">
                  <c:v>291.90686199999999</c:v>
                </c:pt>
                <c:pt idx="8491">
                  <c:v>293.27023600000001</c:v>
                </c:pt>
                <c:pt idx="8492">
                  <c:v>293.49746499999992</c:v>
                </c:pt>
                <c:pt idx="8493">
                  <c:v>293.95192200000002</c:v>
                </c:pt>
                <c:pt idx="8494">
                  <c:v>294.40638000000001</c:v>
                </c:pt>
                <c:pt idx="8495">
                  <c:v>295.618268</c:v>
                </c:pt>
                <c:pt idx="8496">
                  <c:v>295.84549700000002</c:v>
                </c:pt>
                <c:pt idx="8497">
                  <c:v>296.14846899999998</c:v>
                </c:pt>
                <c:pt idx="8498">
                  <c:v>297.43609999999899</c:v>
                </c:pt>
                <c:pt idx="8499">
                  <c:v>297.66332899999992</c:v>
                </c:pt>
                <c:pt idx="8500">
                  <c:v>298.11778700000002</c:v>
                </c:pt>
                <c:pt idx="8501">
                  <c:v>298.42075899999901</c:v>
                </c:pt>
                <c:pt idx="8502">
                  <c:v>300.162847</c:v>
                </c:pt>
                <c:pt idx="8503">
                  <c:v>300.39007600000002</c:v>
                </c:pt>
                <c:pt idx="8504">
                  <c:v>300.61730499999999</c:v>
                </c:pt>
                <c:pt idx="8505">
                  <c:v>301.98067900000001</c:v>
                </c:pt>
                <c:pt idx="8506">
                  <c:v>302.28365100000002</c:v>
                </c:pt>
                <c:pt idx="8507">
                  <c:v>302.58662299999992</c:v>
                </c:pt>
                <c:pt idx="8508">
                  <c:v>303.04108100000002</c:v>
                </c:pt>
                <c:pt idx="8509">
                  <c:v>304.32871199999897</c:v>
                </c:pt>
                <c:pt idx="8510">
                  <c:v>304.55594100000002</c:v>
                </c:pt>
                <c:pt idx="8511">
                  <c:v>305.08614199999897</c:v>
                </c:pt>
                <c:pt idx="8512">
                  <c:v>306.29802899999902</c:v>
                </c:pt>
                <c:pt idx="8513">
                  <c:v>306.67674399999999</c:v>
                </c:pt>
                <c:pt idx="8514">
                  <c:v>306.97971599999897</c:v>
                </c:pt>
                <c:pt idx="8515">
                  <c:v>307.358431</c:v>
                </c:pt>
                <c:pt idx="8516">
                  <c:v>308.64606199999997</c:v>
                </c:pt>
                <c:pt idx="8517">
                  <c:v>309.02477699999992</c:v>
                </c:pt>
                <c:pt idx="8518">
                  <c:v>309.32774899999993</c:v>
                </c:pt>
                <c:pt idx="8519">
                  <c:v>310.53963700000003</c:v>
                </c:pt>
                <c:pt idx="8520">
                  <c:v>310.91835199999912</c:v>
                </c:pt>
                <c:pt idx="8521">
                  <c:v>311.14558099999999</c:v>
                </c:pt>
                <c:pt idx="8522">
                  <c:v>312.05449599999997</c:v>
                </c:pt>
                <c:pt idx="8523">
                  <c:v>313.342127</c:v>
                </c:pt>
                <c:pt idx="8524">
                  <c:v>313.64509900000002</c:v>
                </c:pt>
                <c:pt idx="8525">
                  <c:v>314.02381400000002</c:v>
                </c:pt>
                <c:pt idx="8526">
                  <c:v>315.23570199999921</c:v>
                </c:pt>
                <c:pt idx="8527">
                  <c:v>315.76590299999992</c:v>
                </c:pt>
                <c:pt idx="8528">
                  <c:v>315.76590299999992</c:v>
                </c:pt>
                <c:pt idx="8529">
                  <c:v>316.14461799999998</c:v>
                </c:pt>
                <c:pt idx="8530">
                  <c:v>317.28076299999992</c:v>
                </c:pt>
                <c:pt idx="8531">
                  <c:v>317.73522000000003</c:v>
                </c:pt>
                <c:pt idx="8532">
                  <c:v>318.11393500000003</c:v>
                </c:pt>
                <c:pt idx="8533">
                  <c:v>319.40156599999898</c:v>
                </c:pt>
                <c:pt idx="8534">
                  <c:v>319.70453800000001</c:v>
                </c:pt>
                <c:pt idx="8535">
                  <c:v>320.158996</c:v>
                </c:pt>
                <c:pt idx="8536">
                  <c:v>320.38622500000002</c:v>
                </c:pt>
                <c:pt idx="8537">
                  <c:v>321.82534199999992</c:v>
                </c:pt>
                <c:pt idx="8538">
                  <c:v>322.052571</c:v>
                </c:pt>
                <c:pt idx="8539">
                  <c:v>322.65851500000002</c:v>
                </c:pt>
                <c:pt idx="8540">
                  <c:v>323.87040200000001</c:v>
                </c:pt>
                <c:pt idx="8541">
                  <c:v>324.17337400000002</c:v>
                </c:pt>
                <c:pt idx="8542">
                  <c:v>324.47634599999901</c:v>
                </c:pt>
                <c:pt idx="8543">
                  <c:v>324.70357499999898</c:v>
                </c:pt>
                <c:pt idx="8544">
                  <c:v>325.76397700000001</c:v>
                </c:pt>
                <c:pt idx="8545">
                  <c:v>326.06694900000002</c:v>
                </c:pt>
                <c:pt idx="8546">
                  <c:v>326.44566400000002</c:v>
                </c:pt>
                <c:pt idx="8547">
                  <c:v>326.74863599999992</c:v>
                </c:pt>
                <c:pt idx="8548">
                  <c:v>327.96052400000002</c:v>
                </c:pt>
                <c:pt idx="8549">
                  <c:v>328.33923900000002</c:v>
                </c:pt>
                <c:pt idx="8550">
                  <c:v>328.64221099999997</c:v>
                </c:pt>
                <c:pt idx="8551">
                  <c:v>329.70261199999999</c:v>
                </c:pt>
                <c:pt idx="8552">
                  <c:v>330.15706999999998</c:v>
                </c:pt>
                <c:pt idx="8553">
                  <c:v>330.53578499999992</c:v>
                </c:pt>
                <c:pt idx="8554">
                  <c:v>330.91449999999992</c:v>
                </c:pt>
                <c:pt idx="8555">
                  <c:v>332.277874</c:v>
                </c:pt>
                <c:pt idx="8556">
                  <c:v>332.58084600000001</c:v>
                </c:pt>
                <c:pt idx="8557">
                  <c:v>332.80807499999992</c:v>
                </c:pt>
                <c:pt idx="8558">
                  <c:v>334.171449</c:v>
                </c:pt>
                <c:pt idx="8559">
                  <c:v>334.70164999999992</c:v>
                </c:pt>
                <c:pt idx="8560">
                  <c:v>335.08036499999992</c:v>
                </c:pt>
                <c:pt idx="8561">
                  <c:v>335.45907999999991</c:v>
                </c:pt>
                <c:pt idx="8562">
                  <c:v>336.67096700000002</c:v>
                </c:pt>
                <c:pt idx="8563">
                  <c:v>337.04968200000002</c:v>
                </c:pt>
                <c:pt idx="8564">
                  <c:v>337.20116799999897</c:v>
                </c:pt>
                <c:pt idx="8565">
                  <c:v>338.64028500000001</c:v>
                </c:pt>
                <c:pt idx="8566">
                  <c:v>338.86751400000003</c:v>
                </c:pt>
                <c:pt idx="8567">
                  <c:v>339.32197200000002</c:v>
                </c:pt>
                <c:pt idx="8568">
                  <c:v>339.70068700000002</c:v>
                </c:pt>
                <c:pt idx="8569">
                  <c:v>340.76108900000003</c:v>
                </c:pt>
                <c:pt idx="8570">
                  <c:v>341.21554700000002</c:v>
                </c:pt>
                <c:pt idx="8571">
                  <c:v>341.51851899999912</c:v>
                </c:pt>
                <c:pt idx="8572">
                  <c:v>342.73040600000002</c:v>
                </c:pt>
                <c:pt idx="8573">
                  <c:v>343.184864</c:v>
                </c:pt>
                <c:pt idx="8574">
                  <c:v>343.48783600000002</c:v>
                </c:pt>
                <c:pt idx="8575">
                  <c:v>343.86655100000002</c:v>
                </c:pt>
                <c:pt idx="8576">
                  <c:v>345.30566800000008</c:v>
                </c:pt>
                <c:pt idx="8577">
                  <c:v>345.68438300000008</c:v>
                </c:pt>
                <c:pt idx="8578">
                  <c:v>346.13884100000001</c:v>
                </c:pt>
                <c:pt idx="8579">
                  <c:v>347.57795800000002</c:v>
                </c:pt>
                <c:pt idx="8580">
                  <c:v>347.80518599999999</c:v>
                </c:pt>
                <c:pt idx="8581">
                  <c:v>348.10815799999921</c:v>
                </c:pt>
                <c:pt idx="8582">
                  <c:v>348.41112999999899</c:v>
                </c:pt>
                <c:pt idx="8583">
                  <c:v>349.69876099999999</c:v>
                </c:pt>
                <c:pt idx="8584">
                  <c:v>350.07747599999999</c:v>
                </c:pt>
                <c:pt idx="8585">
                  <c:v>350.380448</c:v>
                </c:pt>
                <c:pt idx="8586">
                  <c:v>351.97105099999902</c:v>
                </c:pt>
                <c:pt idx="8587">
                  <c:v>352.34976599999999</c:v>
                </c:pt>
                <c:pt idx="8588">
                  <c:v>352.652738</c:v>
                </c:pt>
                <c:pt idx="8589">
                  <c:v>353.94036799999992</c:v>
                </c:pt>
                <c:pt idx="8590">
                  <c:v>354.24333999999902</c:v>
                </c:pt>
                <c:pt idx="8591">
                  <c:v>354.47056900000001</c:v>
                </c:pt>
                <c:pt idx="8592">
                  <c:v>354.69779799999992</c:v>
                </c:pt>
                <c:pt idx="8593">
                  <c:v>356.21265799999992</c:v>
                </c:pt>
                <c:pt idx="8594">
                  <c:v>356.36414400000001</c:v>
                </c:pt>
                <c:pt idx="8595">
                  <c:v>356.74285900000001</c:v>
                </c:pt>
                <c:pt idx="8596">
                  <c:v>357.87900400000001</c:v>
                </c:pt>
                <c:pt idx="8597">
                  <c:v>358.25771900000001</c:v>
                </c:pt>
                <c:pt idx="8598">
                  <c:v>358.56069100000002</c:v>
                </c:pt>
                <c:pt idx="8599">
                  <c:v>359.01514900000001</c:v>
                </c:pt>
                <c:pt idx="8600">
                  <c:v>360.37852199999992</c:v>
                </c:pt>
                <c:pt idx="8601">
                  <c:v>360.605751</c:v>
                </c:pt>
                <c:pt idx="8602">
                  <c:v>360.83298000000002</c:v>
                </c:pt>
                <c:pt idx="8603">
                  <c:v>362.120611</c:v>
                </c:pt>
                <c:pt idx="8604">
                  <c:v>362.49932599999897</c:v>
                </c:pt>
                <c:pt idx="8605">
                  <c:v>362.95378399999993</c:v>
                </c:pt>
                <c:pt idx="8606">
                  <c:v>363.18101300000001</c:v>
                </c:pt>
                <c:pt idx="8607">
                  <c:v>364.77161599999903</c:v>
                </c:pt>
                <c:pt idx="8608">
                  <c:v>364.99884500000002</c:v>
                </c:pt>
                <c:pt idx="8609">
                  <c:v>365.37756000000002</c:v>
                </c:pt>
                <c:pt idx="8610">
                  <c:v>366.66519</c:v>
                </c:pt>
                <c:pt idx="8611">
                  <c:v>367.19539099999992</c:v>
                </c:pt>
                <c:pt idx="8612">
                  <c:v>367.27113399999899</c:v>
                </c:pt>
                <c:pt idx="8613">
                  <c:v>367.64984900000002</c:v>
                </c:pt>
                <c:pt idx="8614">
                  <c:v>369.08896600000003</c:v>
                </c:pt>
                <c:pt idx="8615">
                  <c:v>369.31619499999903</c:v>
                </c:pt>
                <c:pt idx="8616">
                  <c:v>369.77065299999992</c:v>
                </c:pt>
                <c:pt idx="8617">
                  <c:v>370.98254100000003</c:v>
                </c:pt>
                <c:pt idx="8618">
                  <c:v>371.36125600000003</c:v>
                </c:pt>
                <c:pt idx="8619">
                  <c:v>371.73997000000003</c:v>
                </c:pt>
                <c:pt idx="8620">
                  <c:v>372.11868500000008</c:v>
                </c:pt>
                <c:pt idx="8621">
                  <c:v>373.17908699999998</c:v>
                </c:pt>
                <c:pt idx="8622">
                  <c:v>373.63354500000003</c:v>
                </c:pt>
                <c:pt idx="8623">
                  <c:v>374.01226000000008</c:v>
                </c:pt>
                <c:pt idx="8624">
                  <c:v>375.678606</c:v>
                </c:pt>
                <c:pt idx="8625">
                  <c:v>375.90583500000002</c:v>
                </c:pt>
                <c:pt idx="8626">
                  <c:v>376.28455000000002</c:v>
                </c:pt>
                <c:pt idx="8627">
                  <c:v>376.66326500000002</c:v>
                </c:pt>
                <c:pt idx="8628">
                  <c:v>377.49643799999899</c:v>
                </c:pt>
                <c:pt idx="8629">
                  <c:v>377.950895</c:v>
                </c:pt>
                <c:pt idx="8630">
                  <c:v>378.25386700000001</c:v>
                </c:pt>
                <c:pt idx="8631">
                  <c:v>378.55683900000002</c:v>
                </c:pt>
                <c:pt idx="8632">
                  <c:v>379.92021299999902</c:v>
                </c:pt>
                <c:pt idx="8633">
                  <c:v>380.14744200000001</c:v>
                </c:pt>
                <c:pt idx="8634">
                  <c:v>380.45041400000002</c:v>
                </c:pt>
                <c:pt idx="8635">
                  <c:v>381.88953099999992</c:v>
                </c:pt>
                <c:pt idx="8636">
                  <c:v>382.19250299999999</c:v>
                </c:pt>
                <c:pt idx="8637">
                  <c:v>382.41973200000001</c:v>
                </c:pt>
                <c:pt idx="8638">
                  <c:v>382.72270400000002</c:v>
                </c:pt>
                <c:pt idx="8639">
                  <c:v>384.01033399999898</c:v>
                </c:pt>
                <c:pt idx="8640">
                  <c:v>384.31330600000001</c:v>
                </c:pt>
                <c:pt idx="8641">
                  <c:v>384.61627800000002</c:v>
                </c:pt>
                <c:pt idx="8642">
                  <c:v>386.43410999999901</c:v>
                </c:pt>
                <c:pt idx="8643">
                  <c:v>386.81282499999998</c:v>
                </c:pt>
                <c:pt idx="8644">
                  <c:v>387.040054</c:v>
                </c:pt>
                <c:pt idx="8645">
                  <c:v>387.34302600000001</c:v>
                </c:pt>
                <c:pt idx="8646">
                  <c:v>388.554914</c:v>
                </c:pt>
                <c:pt idx="8647">
                  <c:v>388.93362899999897</c:v>
                </c:pt>
                <c:pt idx="8648">
                  <c:v>389.16085800000002</c:v>
                </c:pt>
                <c:pt idx="8649">
                  <c:v>390.52423099999999</c:v>
                </c:pt>
                <c:pt idx="8650">
                  <c:v>391.05443200000002</c:v>
                </c:pt>
                <c:pt idx="8651">
                  <c:v>391.13017500000001</c:v>
                </c:pt>
                <c:pt idx="8652">
                  <c:v>391.50889000000001</c:v>
                </c:pt>
                <c:pt idx="8653">
                  <c:v>392.79652099999902</c:v>
                </c:pt>
                <c:pt idx="8654">
                  <c:v>393.02374999999961</c:v>
                </c:pt>
                <c:pt idx="8655">
                  <c:v>393.32672200000002</c:v>
                </c:pt>
                <c:pt idx="8656">
                  <c:v>394.84158200000002</c:v>
                </c:pt>
                <c:pt idx="8657">
                  <c:v>395.14455400000008</c:v>
                </c:pt>
                <c:pt idx="8658">
                  <c:v>395.44752599999993</c:v>
                </c:pt>
                <c:pt idx="8659">
                  <c:v>395.750497</c:v>
                </c:pt>
                <c:pt idx="8660">
                  <c:v>397.56832899999961</c:v>
                </c:pt>
                <c:pt idx="8661">
                  <c:v>397.64407199999999</c:v>
                </c:pt>
                <c:pt idx="8662">
                  <c:v>398.09852999999902</c:v>
                </c:pt>
                <c:pt idx="8663">
                  <c:v>399.53764699999999</c:v>
                </c:pt>
                <c:pt idx="8664">
                  <c:v>399.840619</c:v>
                </c:pt>
                <c:pt idx="8665">
                  <c:v>400.21933399999921</c:v>
                </c:pt>
                <c:pt idx="8666">
                  <c:v>400.59804899999921</c:v>
                </c:pt>
                <c:pt idx="8667">
                  <c:v>401.88567899999993</c:v>
                </c:pt>
                <c:pt idx="8668">
                  <c:v>402.26439399999992</c:v>
                </c:pt>
                <c:pt idx="8669">
                  <c:v>402.56736599999999</c:v>
                </c:pt>
                <c:pt idx="8670">
                  <c:v>403.77925399999992</c:v>
                </c:pt>
                <c:pt idx="8671">
                  <c:v>404.08222599999999</c:v>
                </c:pt>
                <c:pt idx="8672">
                  <c:v>404.53668399999992</c:v>
                </c:pt>
                <c:pt idx="8673">
                  <c:v>404.53668399999992</c:v>
                </c:pt>
                <c:pt idx="8674">
                  <c:v>404.91539899999901</c:v>
                </c:pt>
                <c:pt idx="8675">
                  <c:v>406.27877299999898</c:v>
                </c:pt>
                <c:pt idx="8676">
                  <c:v>406.657488</c:v>
                </c:pt>
                <c:pt idx="8677">
                  <c:v>406.657488</c:v>
                </c:pt>
                <c:pt idx="8678">
                  <c:v>406.96046000000001</c:v>
                </c:pt>
                <c:pt idx="8679">
                  <c:v>408.62680499999999</c:v>
                </c:pt>
                <c:pt idx="8680">
                  <c:v>409.08126299999992</c:v>
                </c:pt>
                <c:pt idx="8681">
                  <c:v>409.308492</c:v>
                </c:pt>
                <c:pt idx="8682">
                  <c:v>409.61146400000001</c:v>
                </c:pt>
                <c:pt idx="8683">
                  <c:v>410.59612299999901</c:v>
                </c:pt>
                <c:pt idx="8684">
                  <c:v>411.12632400000001</c:v>
                </c:pt>
                <c:pt idx="8685">
                  <c:v>411.27780999999999</c:v>
                </c:pt>
                <c:pt idx="8686">
                  <c:v>411.50503900000001</c:v>
                </c:pt>
                <c:pt idx="8687">
                  <c:v>412.86841299999992</c:v>
                </c:pt>
                <c:pt idx="8688">
                  <c:v>413.24712799999992</c:v>
                </c:pt>
                <c:pt idx="8689">
                  <c:v>413.70158500000002</c:v>
                </c:pt>
                <c:pt idx="8690">
                  <c:v>414.76198699999992</c:v>
                </c:pt>
                <c:pt idx="8691">
                  <c:v>415.21644500000002</c:v>
                </c:pt>
                <c:pt idx="8692">
                  <c:v>415.67090300000001</c:v>
                </c:pt>
                <c:pt idx="8693">
                  <c:v>415.82238899999999</c:v>
                </c:pt>
                <c:pt idx="8694">
                  <c:v>417.11002000000002</c:v>
                </c:pt>
                <c:pt idx="8695">
                  <c:v>417.41299199999992</c:v>
                </c:pt>
                <c:pt idx="8696">
                  <c:v>417.71596399999999</c:v>
                </c:pt>
                <c:pt idx="8697">
                  <c:v>419.53379499999897</c:v>
                </c:pt>
                <c:pt idx="8698">
                  <c:v>419.68528099999997</c:v>
                </c:pt>
                <c:pt idx="8699">
                  <c:v>420.13973900000002</c:v>
                </c:pt>
                <c:pt idx="8700">
                  <c:v>420.44271099999992</c:v>
                </c:pt>
                <c:pt idx="8701">
                  <c:v>421.806085</c:v>
                </c:pt>
                <c:pt idx="8702">
                  <c:v>421.95757099999992</c:v>
                </c:pt>
                <c:pt idx="8703">
                  <c:v>422.33628599999992</c:v>
                </c:pt>
                <c:pt idx="8704">
                  <c:v>423.47243099999992</c:v>
                </c:pt>
                <c:pt idx="8705">
                  <c:v>423.69965999999999</c:v>
                </c:pt>
                <c:pt idx="8706">
                  <c:v>424.22986100000008</c:v>
                </c:pt>
                <c:pt idx="8707">
                  <c:v>425.82046300000002</c:v>
                </c:pt>
                <c:pt idx="8708">
                  <c:v>426.19917800000002</c:v>
                </c:pt>
                <c:pt idx="8709">
                  <c:v>426.65363600000001</c:v>
                </c:pt>
                <c:pt idx="8710">
                  <c:v>426.88086499999997</c:v>
                </c:pt>
                <c:pt idx="8711">
                  <c:v>428.01701000000003</c:v>
                </c:pt>
                <c:pt idx="8712">
                  <c:v>428.47146800000002</c:v>
                </c:pt>
                <c:pt idx="8713">
                  <c:v>428.92592599999921</c:v>
                </c:pt>
                <c:pt idx="8714">
                  <c:v>430.13781399999999</c:v>
                </c:pt>
                <c:pt idx="8715">
                  <c:v>430.440786</c:v>
                </c:pt>
                <c:pt idx="8716">
                  <c:v>430.819501</c:v>
                </c:pt>
                <c:pt idx="8717">
                  <c:v>432.03138799999903</c:v>
                </c:pt>
                <c:pt idx="8718">
                  <c:v>432.78881799999903</c:v>
                </c:pt>
                <c:pt idx="8719">
                  <c:v>433.24327599999992</c:v>
                </c:pt>
                <c:pt idx="8720">
                  <c:v>433.54624799999999</c:v>
                </c:pt>
                <c:pt idx="8721">
                  <c:v>434.75813599999901</c:v>
                </c:pt>
                <c:pt idx="8722">
                  <c:v>435.13685099999992</c:v>
                </c:pt>
                <c:pt idx="8723">
                  <c:v>435.51556599999992</c:v>
                </c:pt>
                <c:pt idx="8724">
                  <c:v>436.80319700000001</c:v>
                </c:pt>
                <c:pt idx="8725">
                  <c:v>437.18191200000001</c:v>
                </c:pt>
                <c:pt idx="8726">
                  <c:v>437.63636899999898</c:v>
                </c:pt>
                <c:pt idx="8727">
                  <c:v>437.93934100000001</c:v>
                </c:pt>
                <c:pt idx="8728">
                  <c:v>439.30271499999992</c:v>
                </c:pt>
                <c:pt idx="8729">
                  <c:v>439.60568699999999</c:v>
                </c:pt>
                <c:pt idx="8730">
                  <c:v>439.98440199999999</c:v>
                </c:pt>
                <c:pt idx="8731">
                  <c:v>441.34777600000001</c:v>
                </c:pt>
                <c:pt idx="8732">
                  <c:v>441.65074800000002</c:v>
                </c:pt>
                <c:pt idx="8733">
                  <c:v>442.02946300000002</c:v>
                </c:pt>
                <c:pt idx="8734">
                  <c:v>442.180949</c:v>
                </c:pt>
                <c:pt idx="8735">
                  <c:v>443.695808</c:v>
                </c:pt>
                <c:pt idx="8736">
                  <c:v>444.15026599999999</c:v>
                </c:pt>
                <c:pt idx="8737">
                  <c:v>444.52898099999999</c:v>
                </c:pt>
                <c:pt idx="8738">
                  <c:v>445.74086899999998</c:v>
                </c:pt>
                <c:pt idx="8739">
                  <c:v>446.19532700000002</c:v>
                </c:pt>
                <c:pt idx="8740">
                  <c:v>446.49829899999901</c:v>
                </c:pt>
                <c:pt idx="8741">
                  <c:v>446.72552799999897</c:v>
                </c:pt>
                <c:pt idx="8742">
                  <c:v>448.08890200000002</c:v>
                </c:pt>
                <c:pt idx="8743">
                  <c:v>448.31613099999902</c:v>
                </c:pt>
                <c:pt idx="8744">
                  <c:v>448.69484599999998</c:v>
                </c:pt>
                <c:pt idx="8745">
                  <c:v>449.90673299999901</c:v>
                </c:pt>
                <c:pt idx="8746">
                  <c:v>450.28544799999992</c:v>
                </c:pt>
                <c:pt idx="8747">
                  <c:v>450.66416299999997</c:v>
                </c:pt>
                <c:pt idx="8748">
                  <c:v>451.04287799999997</c:v>
                </c:pt>
                <c:pt idx="8749">
                  <c:v>452.40625199999897</c:v>
                </c:pt>
                <c:pt idx="8750">
                  <c:v>452.48199499999902</c:v>
                </c:pt>
                <c:pt idx="8751">
                  <c:v>452.78496699999999</c:v>
                </c:pt>
                <c:pt idx="8752">
                  <c:v>453.99685499999902</c:v>
                </c:pt>
                <c:pt idx="8753">
                  <c:v>454.29982699999999</c:v>
                </c:pt>
                <c:pt idx="8754">
                  <c:v>455.05725699999999</c:v>
                </c:pt>
                <c:pt idx="8755">
                  <c:v>455.43597199999903</c:v>
                </c:pt>
                <c:pt idx="8756">
                  <c:v>456.49637299999898</c:v>
                </c:pt>
                <c:pt idx="8757">
                  <c:v>456.72360200000003</c:v>
                </c:pt>
                <c:pt idx="8758">
                  <c:v>457.02657399999902</c:v>
                </c:pt>
                <c:pt idx="8759">
                  <c:v>457.17806000000002</c:v>
                </c:pt>
                <c:pt idx="8760">
                  <c:v>458.61717700000003</c:v>
                </c:pt>
                <c:pt idx="8761">
                  <c:v>458.92014899999901</c:v>
                </c:pt>
                <c:pt idx="8762">
                  <c:v>459.37460700000008</c:v>
                </c:pt>
                <c:pt idx="8763">
                  <c:v>460.73798099999999</c:v>
                </c:pt>
                <c:pt idx="8764">
                  <c:v>460.96521000000001</c:v>
                </c:pt>
                <c:pt idx="8765">
                  <c:v>461.34392500000001</c:v>
                </c:pt>
                <c:pt idx="8766">
                  <c:v>461.64689600000008</c:v>
                </c:pt>
                <c:pt idx="8767">
                  <c:v>463.01026999999999</c:v>
                </c:pt>
                <c:pt idx="8768">
                  <c:v>463.23749900000001</c:v>
                </c:pt>
                <c:pt idx="8769">
                  <c:v>463.76769999999999</c:v>
                </c:pt>
                <c:pt idx="8770">
                  <c:v>465.05533100000002</c:v>
                </c:pt>
                <c:pt idx="8771">
                  <c:v>465.43404600000002</c:v>
                </c:pt>
                <c:pt idx="8772">
                  <c:v>466.03998999999999</c:v>
                </c:pt>
                <c:pt idx="8773">
                  <c:v>466.26721900000001</c:v>
                </c:pt>
                <c:pt idx="8774">
                  <c:v>467.78207800000001</c:v>
                </c:pt>
                <c:pt idx="8775">
                  <c:v>467.93356399999902</c:v>
                </c:pt>
                <c:pt idx="8776">
                  <c:v>468.31227899999999</c:v>
                </c:pt>
                <c:pt idx="8777">
                  <c:v>469.59991000000002</c:v>
                </c:pt>
                <c:pt idx="8778">
                  <c:v>469.97862500000002</c:v>
                </c:pt>
                <c:pt idx="8779">
                  <c:v>470.43308300000001</c:v>
                </c:pt>
                <c:pt idx="8780">
                  <c:v>470.66031199999992</c:v>
                </c:pt>
                <c:pt idx="8781">
                  <c:v>471.94794300000001</c:v>
                </c:pt>
                <c:pt idx="8782">
                  <c:v>472.32665800000001</c:v>
                </c:pt>
                <c:pt idx="8783">
                  <c:v>472.62963000000002</c:v>
                </c:pt>
                <c:pt idx="8784">
                  <c:v>473.84151700000001</c:v>
                </c:pt>
                <c:pt idx="8785">
                  <c:v>474.22023200000001</c:v>
                </c:pt>
                <c:pt idx="8786">
                  <c:v>474.52320400000002</c:v>
                </c:pt>
                <c:pt idx="8787">
                  <c:v>475.053405</c:v>
                </c:pt>
                <c:pt idx="8788">
                  <c:v>476.11380700000001</c:v>
                </c:pt>
                <c:pt idx="8789">
                  <c:v>476.49252200000001</c:v>
                </c:pt>
                <c:pt idx="8790">
                  <c:v>477.09846599999992</c:v>
                </c:pt>
                <c:pt idx="8791">
                  <c:v>478.38609699999961</c:v>
                </c:pt>
                <c:pt idx="8792">
                  <c:v>478.76481200000001</c:v>
                </c:pt>
                <c:pt idx="8793">
                  <c:v>479.06778400000002</c:v>
                </c:pt>
                <c:pt idx="8794">
                  <c:v>479.37075599999991</c:v>
                </c:pt>
                <c:pt idx="8795">
                  <c:v>480.58264300000002</c:v>
                </c:pt>
                <c:pt idx="8796">
                  <c:v>481.03710100000001</c:v>
                </c:pt>
                <c:pt idx="8797">
                  <c:v>481.112844</c:v>
                </c:pt>
                <c:pt idx="8798">
                  <c:v>482.70344699999993</c:v>
                </c:pt>
                <c:pt idx="8799">
                  <c:v>482.85493300000002</c:v>
                </c:pt>
                <c:pt idx="8800">
                  <c:v>483.15790500000008</c:v>
                </c:pt>
                <c:pt idx="8801">
                  <c:v>483.46087699999993</c:v>
                </c:pt>
                <c:pt idx="8802">
                  <c:v>484.67276500000008</c:v>
                </c:pt>
                <c:pt idx="8803">
                  <c:v>485.05148000000008</c:v>
                </c:pt>
                <c:pt idx="8804">
                  <c:v>485.35445199999998</c:v>
                </c:pt>
                <c:pt idx="8805">
                  <c:v>486.49059599999902</c:v>
                </c:pt>
                <c:pt idx="8806">
                  <c:v>486.79356799999903</c:v>
                </c:pt>
                <c:pt idx="8807">
                  <c:v>487.17228299999999</c:v>
                </c:pt>
                <c:pt idx="8808">
                  <c:v>487.39951200000002</c:v>
                </c:pt>
                <c:pt idx="8809">
                  <c:v>489.06585799999999</c:v>
                </c:pt>
                <c:pt idx="8810">
                  <c:v>489.59605899999912</c:v>
                </c:pt>
                <c:pt idx="8811">
                  <c:v>489.67180200000001</c:v>
                </c:pt>
                <c:pt idx="8812">
                  <c:v>491.11091900000002</c:v>
                </c:pt>
                <c:pt idx="8813">
                  <c:v>491.48963300000003</c:v>
                </c:pt>
                <c:pt idx="8814">
                  <c:v>491.79260499999992</c:v>
                </c:pt>
                <c:pt idx="8815">
                  <c:v>492.09557699999903</c:v>
                </c:pt>
                <c:pt idx="8816">
                  <c:v>493.08023600000001</c:v>
                </c:pt>
                <c:pt idx="8817">
                  <c:v>493.38320800000002</c:v>
                </c:pt>
                <c:pt idx="8818">
                  <c:v>493.83766600000001</c:v>
                </c:pt>
                <c:pt idx="8819">
                  <c:v>494.14063800000002</c:v>
                </c:pt>
                <c:pt idx="8820">
                  <c:v>495.42826899999898</c:v>
                </c:pt>
                <c:pt idx="8821">
                  <c:v>495.73124100000001</c:v>
                </c:pt>
                <c:pt idx="8822">
                  <c:v>496.10995600000001</c:v>
                </c:pt>
                <c:pt idx="8823">
                  <c:v>496.41292800000002</c:v>
                </c:pt>
                <c:pt idx="8824">
                  <c:v>497.47332899999901</c:v>
                </c:pt>
                <c:pt idx="8825">
                  <c:v>497.70055799999898</c:v>
                </c:pt>
                <c:pt idx="8826">
                  <c:v>498.079273</c:v>
                </c:pt>
                <c:pt idx="8827">
                  <c:v>498.30650200000002</c:v>
                </c:pt>
                <c:pt idx="8828">
                  <c:v>500.04859099999999</c:v>
                </c:pt>
                <c:pt idx="8829">
                  <c:v>500.50304899999992</c:v>
                </c:pt>
                <c:pt idx="8830">
                  <c:v>500.73027799999898</c:v>
                </c:pt>
                <c:pt idx="8831">
                  <c:v>502.09365200000002</c:v>
                </c:pt>
                <c:pt idx="8832">
                  <c:v>502.47236700000002</c:v>
                </c:pt>
                <c:pt idx="8833">
                  <c:v>502.69959599999999</c:v>
                </c:pt>
                <c:pt idx="8834">
                  <c:v>503.07831099999902</c:v>
                </c:pt>
                <c:pt idx="8835">
                  <c:v>504.36594100000002</c:v>
                </c:pt>
                <c:pt idx="8836">
                  <c:v>504.74465600000002</c:v>
                </c:pt>
                <c:pt idx="8837">
                  <c:v>504.97188499999999</c:v>
                </c:pt>
                <c:pt idx="8838">
                  <c:v>506.33525900000001</c:v>
                </c:pt>
                <c:pt idx="8839">
                  <c:v>506.71397400000001</c:v>
                </c:pt>
                <c:pt idx="8840">
                  <c:v>506.94120299999992</c:v>
                </c:pt>
                <c:pt idx="8841">
                  <c:v>507.31991799999992</c:v>
                </c:pt>
                <c:pt idx="8842">
                  <c:v>508.68329199999999</c:v>
                </c:pt>
                <c:pt idx="8843">
                  <c:v>508.91052100000002</c:v>
                </c:pt>
                <c:pt idx="8844">
                  <c:v>509.28923600000002</c:v>
                </c:pt>
                <c:pt idx="8845">
                  <c:v>510.50112300000001</c:v>
                </c:pt>
                <c:pt idx="8846">
                  <c:v>511.25855299999961</c:v>
                </c:pt>
                <c:pt idx="8847">
                  <c:v>511.63726800000001</c:v>
                </c:pt>
                <c:pt idx="8848">
                  <c:v>512.01598300000001</c:v>
                </c:pt>
                <c:pt idx="8849">
                  <c:v>512.92489899999998</c:v>
                </c:pt>
                <c:pt idx="8850">
                  <c:v>513.30361399999936</c:v>
                </c:pt>
                <c:pt idx="8851">
                  <c:v>513.30361399999936</c:v>
                </c:pt>
                <c:pt idx="8852">
                  <c:v>513.75807199999997</c:v>
                </c:pt>
                <c:pt idx="8853">
                  <c:v>515.12144599999999</c:v>
                </c:pt>
                <c:pt idx="8854">
                  <c:v>515.42441699999938</c:v>
                </c:pt>
                <c:pt idx="8855">
                  <c:v>515.87887499999999</c:v>
                </c:pt>
                <c:pt idx="8856">
                  <c:v>516.10610399999996</c:v>
                </c:pt>
                <c:pt idx="8857">
                  <c:v>517.16650599999889</c:v>
                </c:pt>
                <c:pt idx="8858">
                  <c:v>517.31799199999875</c:v>
                </c:pt>
                <c:pt idx="8859">
                  <c:v>517.99967900000001</c:v>
                </c:pt>
                <c:pt idx="8860">
                  <c:v>518.22690799999998</c:v>
                </c:pt>
                <c:pt idx="8861">
                  <c:v>519.43879600000002</c:v>
                </c:pt>
                <c:pt idx="8862">
                  <c:v>519.74176799999998</c:v>
                </c:pt>
                <c:pt idx="8863">
                  <c:v>520.12048300000004</c:v>
                </c:pt>
                <c:pt idx="8864">
                  <c:v>520.802169999998</c:v>
                </c:pt>
                <c:pt idx="8865">
                  <c:v>521.93831399999999</c:v>
                </c:pt>
                <c:pt idx="8866">
                  <c:v>522.317028999998</c:v>
                </c:pt>
                <c:pt idx="8867">
                  <c:v>522.54425799999888</c:v>
                </c:pt>
                <c:pt idx="8868">
                  <c:v>522.99871599999994</c:v>
                </c:pt>
                <c:pt idx="8869">
                  <c:v>524.21060399999999</c:v>
                </c:pt>
                <c:pt idx="8870">
                  <c:v>524.36208999999826</c:v>
                </c:pt>
                <c:pt idx="8871">
                  <c:v>524.81654799999887</c:v>
                </c:pt>
                <c:pt idx="8872">
                  <c:v>526.55863699999998</c:v>
                </c:pt>
                <c:pt idx="8873">
                  <c:v>526.86160899999788</c:v>
                </c:pt>
                <c:pt idx="8874">
                  <c:v>527.24032399999999</c:v>
                </c:pt>
                <c:pt idx="8875">
                  <c:v>528.52795399999889</c:v>
                </c:pt>
                <c:pt idx="8876">
                  <c:v>528.90666899999826</c:v>
                </c:pt>
                <c:pt idx="8877">
                  <c:v>529.28538400000002</c:v>
                </c:pt>
                <c:pt idx="8878">
                  <c:v>529.66409899999996</c:v>
                </c:pt>
                <c:pt idx="8879">
                  <c:v>530.49727199999938</c:v>
                </c:pt>
                <c:pt idx="8880">
                  <c:v>531.25470199999995</c:v>
                </c:pt>
                <c:pt idx="8881">
                  <c:v>531.63341700000001</c:v>
                </c:pt>
                <c:pt idx="8882">
                  <c:v>532.01213199999938</c:v>
                </c:pt>
                <c:pt idx="8883">
                  <c:v>533.07253400000002</c:v>
                </c:pt>
                <c:pt idx="8884">
                  <c:v>533.52699099999938</c:v>
                </c:pt>
                <c:pt idx="8885">
                  <c:v>533.82996299999888</c:v>
                </c:pt>
                <c:pt idx="8886">
                  <c:v>535.19333700000004</c:v>
                </c:pt>
                <c:pt idx="8887">
                  <c:v>535.57205199999999</c:v>
                </c:pt>
                <c:pt idx="8888">
                  <c:v>535.87502399999937</c:v>
                </c:pt>
                <c:pt idx="8889">
                  <c:v>536.17799600000001</c:v>
                </c:pt>
                <c:pt idx="8890">
                  <c:v>537.54137000000003</c:v>
                </c:pt>
                <c:pt idx="8891">
                  <c:v>537.69285600000001</c:v>
                </c:pt>
                <c:pt idx="8892">
                  <c:v>537.99582799999996</c:v>
                </c:pt>
                <c:pt idx="8893">
                  <c:v>539.51068699999996</c:v>
                </c:pt>
                <c:pt idx="8894">
                  <c:v>539.81365899999889</c:v>
                </c:pt>
                <c:pt idx="8895">
                  <c:v>540.19237399999997</c:v>
                </c:pt>
                <c:pt idx="8896">
                  <c:v>540.49534600000004</c:v>
                </c:pt>
                <c:pt idx="8897">
                  <c:v>542.16169199999888</c:v>
                </c:pt>
                <c:pt idx="8898">
                  <c:v>542.38892099999998</c:v>
                </c:pt>
                <c:pt idx="8899">
                  <c:v>542.69189300000005</c:v>
                </c:pt>
                <c:pt idx="8900">
                  <c:v>543.90378099999998</c:v>
                </c:pt>
                <c:pt idx="8901">
                  <c:v>544.35823899999889</c:v>
                </c:pt>
                <c:pt idx="8902">
                  <c:v>544.73695399999997</c:v>
                </c:pt>
                <c:pt idx="8903">
                  <c:v>544.96418299999937</c:v>
                </c:pt>
                <c:pt idx="8904">
                  <c:v>546.32755599999825</c:v>
                </c:pt>
                <c:pt idx="8905">
                  <c:v>546.55478500000004</c:v>
                </c:pt>
                <c:pt idx="8906">
                  <c:v>546.93349999999998</c:v>
                </c:pt>
                <c:pt idx="8907">
                  <c:v>548.06964499999935</c:v>
                </c:pt>
                <c:pt idx="8908">
                  <c:v>548.52410299999997</c:v>
                </c:pt>
                <c:pt idx="8909">
                  <c:v>548.82707499999935</c:v>
                </c:pt>
                <c:pt idx="8910">
                  <c:v>549.20578999999998</c:v>
                </c:pt>
                <c:pt idx="8911">
                  <c:v>550.34193499999935</c:v>
                </c:pt>
                <c:pt idx="8912">
                  <c:v>550.64490699999999</c:v>
                </c:pt>
                <c:pt idx="8913">
                  <c:v>550.79639299999997</c:v>
                </c:pt>
                <c:pt idx="8914">
                  <c:v>551.25085100000001</c:v>
                </c:pt>
                <c:pt idx="8915">
                  <c:v>552.76571000000001</c:v>
                </c:pt>
                <c:pt idx="8916">
                  <c:v>553.14442499999996</c:v>
                </c:pt>
                <c:pt idx="8917">
                  <c:v>553.52314000000001</c:v>
                </c:pt>
                <c:pt idx="8918">
                  <c:v>555.03800000000001</c:v>
                </c:pt>
                <c:pt idx="8919">
                  <c:v>555.41671499999939</c:v>
                </c:pt>
                <c:pt idx="8920">
                  <c:v>555.64394400000003</c:v>
                </c:pt>
                <c:pt idx="8921">
                  <c:v>555.871173</c:v>
                </c:pt>
                <c:pt idx="8922">
                  <c:v>557.15880400000003</c:v>
                </c:pt>
                <c:pt idx="8923">
                  <c:v>557.68900399999995</c:v>
                </c:pt>
                <c:pt idx="8924">
                  <c:v>557.99197600000002</c:v>
                </c:pt>
                <c:pt idx="8925">
                  <c:v>559.43109299999935</c:v>
                </c:pt>
                <c:pt idx="8926">
                  <c:v>559.80980799999998</c:v>
                </c:pt>
                <c:pt idx="8927">
                  <c:v>560.11278000000004</c:v>
                </c:pt>
                <c:pt idx="8928">
                  <c:v>560.415752</c:v>
                </c:pt>
                <c:pt idx="8929">
                  <c:v>561.70338300000003</c:v>
                </c:pt>
                <c:pt idx="8930">
                  <c:v>562.08209799999997</c:v>
                </c:pt>
                <c:pt idx="8931">
                  <c:v>562.46081299999889</c:v>
                </c:pt>
                <c:pt idx="8932">
                  <c:v>563.89992899999936</c:v>
                </c:pt>
                <c:pt idx="8933">
                  <c:v>564.35438699999997</c:v>
                </c:pt>
                <c:pt idx="8934">
                  <c:v>564.50587299999995</c:v>
                </c:pt>
                <c:pt idx="8935">
                  <c:v>565.18755999999996</c:v>
                </c:pt>
                <c:pt idx="8936">
                  <c:v>566.55093399999998</c:v>
                </c:pt>
                <c:pt idx="8937">
                  <c:v>566.85390599999937</c:v>
                </c:pt>
                <c:pt idx="8938">
                  <c:v>567.23262099999874</c:v>
                </c:pt>
                <c:pt idx="8939">
                  <c:v>568.44450899999936</c:v>
                </c:pt>
                <c:pt idx="8940">
                  <c:v>568.82322399999862</c:v>
                </c:pt>
                <c:pt idx="8941">
                  <c:v>569.27768100000003</c:v>
                </c:pt>
                <c:pt idx="8942">
                  <c:v>569.58065299999998</c:v>
                </c:pt>
                <c:pt idx="8943">
                  <c:v>570.94402699999887</c:v>
                </c:pt>
                <c:pt idx="8944">
                  <c:v>571.24699899999996</c:v>
                </c:pt>
                <c:pt idx="8945">
                  <c:v>571.62571400000002</c:v>
                </c:pt>
                <c:pt idx="8946">
                  <c:v>572.91334500000005</c:v>
                </c:pt>
                <c:pt idx="8947">
                  <c:v>573.14057400000002</c:v>
                </c:pt>
                <c:pt idx="8948">
                  <c:v>573.67077500000005</c:v>
                </c:pt>
                <c:pt idx="8949">
                  <c:v>573.973747</c:v>
                </c:pt>
                <c:pt idx="8950">
                  <c:v>575.10989199999995</c:v>
                </c:pt>
                <c:pt idx="8951">
                  <c:v>575.79157799999996</c:v>
                </c:pt>
                <c:pt idx="8952">
                  <c:v>575.94306399999937</c:v>
                </c:pt>
                <c:pt idx="8953">
                  <c:v>575.86732099999801</c:v>
                </c:pt>
                <c:pt idx="8954">
                  <c:v>575.94306399999937</c:v>
                </c:pt>
                <c:pt idx="8955">
                  <c:v>575.94306399999937</c:v>
                </c:pt>
                <c:pt idx="8956">
                  <c:v>575.79157799999996</c:v>
                </c:pt>
                <c:pt idx="8957">
                  <c:v>575.71583499999997</c:v>
                </c:pt>
                <c:pt idx="8958">
                  <c:v>575.488606</c:v>
                </c:pt>
                <c:pt idx="8959">
                  <c:v>575.41286299999888</c:v>
                </c:pt>
                <c:pt idx="8960">
                  <c:v>575.10989199999995</c:v>
                </c:pt>
                <c:pt idx="8961">
                  <c:v>574.80691999999874</c:v>
                </c:pt>
                <c:pt idx="8962">
                  <c:v>574.80691999999874</c:v>
                </c:pt>
                <c:pt idx="8963">
                  <c:v>574.80691999999874</c:v>
                </c:pt>
                <c:pt idx="8964">
                  <c:v>574.50394800000004</c:v>
                </c:pt>
                <c:pt idx="8965">
                  <c:v>573.973747</c:v>
                </c:pt>
                <c:pt idx="8966">
                  <c:v>573.973747</c:v>
                </c:pt>
                <c:pt idx="8967">
                  <c:v>573.59503199999995</c:v>
                </c:pt>
                <c:pt idx="8968">
                  <c:v>573.51928899999996</c:v>
                </c:pt>
                <c:pt idx="8969">
                  <c:v>573.14057400000002</c:v>
                </c:pt>
                <c:pt idx="8970">
                  <c:v>573.06483100000003</c:v>
                </c:pt>
                <c:pt idx="8971">
                  <c:v>572.98908800000004</c:v>
                </c:pt>
                <c:pt idx="8972">
                  <c:v>572.76185899999996</c:v>
                </c:pt>
                <c:pt idx="8973">
                  <c:v>572.30740099999889</c:v>
                </c:pt>
                <c:pt idx="8974">
                  <c:v>572.30740099999889</c:v>
                </c:pt>
                <c:pt idx="8975">
                  <c:v>572.30740099999889</c:v>
                </c:pt>
                <c:pt idx="8976">
                  <c:v>571.92868599999997</c:v>
                </c:pt>
                <c:pt idx="8977">
                  <c:v>571.85294299999862</c:v>
                </c:pt>
                <c:pt idx="8978">
                  <c:v>571.47422799999936</c:v>
                </c:pt>
                <c:pt idx="8979">
                  <c:v>571.39848500000005</c:v>
                </c:pt>
                <c:pt idx="8980">
                  <c:v>571.39848500000005</c:v>
                </c:pt>
                <c:pt idx="8981">
                  <c:v>571.09551299999998</c:v>
                </c:pt>
                <c:pt idx="8982">
                  <c:v>570.94402699999887</c:v>
                </c:pt>
                <c:pt idx="8983">
                  <c:v>570.64105499999937</c:v>
                </c:pt>
                <c:pt idx="8984">
                  <c:v>570.71679800000004</c:v>
                </c:pt>
                <c:pt idx="8985">
                  <c:v>570.71679800000004</c:v>
                </c:pt>
                <c:pt idx="8986">
                  <c:v>569.95936799999936</c:v>
                </c:pt>
                <c:pt idx="8987">
                  <c:v>569.95936799999936</c:v>
                </c:pt>
                <c:pt idx="8988">
                  <c:v>569.88362499999937</c:v>
                </c:pt>
                <c:pt idx="8989">
                  <c:v>569.88362499999937</c:v>
                </c:pt>
                <c:pt idx="8990">
                  <c:v>569.88362499999937</c:v>
                </c:pt>
                <c:pt idx="8991">
                  <c:v>569.50491</c:v>
                </c:pt>
                <c:pt idx="8992">
                  <c:v>569.27768100000003</c:v>
                </c:pt>
                <c:pt idx="8993">
                  <c:v>569.05045299999938</c:v>
                </c:pt>
                <c:pt idx="8994">
                  <c:v>569.05045299999938</c:v>
                </c:pt>
                <c:pt idx="8995">
                  <c:v>569.05045299999938</c:v>
                </c:pt>
                <c:pt idx="8996">
                  <c:v>568.36876599999937</c:v>
                </c:pt>
                <c:pt idx="8997">
                  <c:v>568.14153699999997</c:v>
                </c:pt>
                <c:pt idx="8998">
                  <c:v>568.14153699999997</c:v>
                </c:pt>
                <c:pt idx="8999">
                  <c:v>567.83856499999888</c:v>
                </c:pt>
                <c:pt idx="9000">
                  <c:v>567.83856499999888</c:v>
                </c:pt>
                <c:pt idx="9001">
                  <c:v>567.61133600000005</c:v>
                </c:pt>
                <c:pt idx="9002">
                  <c:v>567.38410699999997</c:v>
                </c:pt>
                <c:pt idx="9003">
                  <c:v>567.00539200000003</c:v>
                </c:pt>
                <c:pt idx="9004">
                  <c:v>567.00539200000003</c:v>
                </c:pt>
                <c:pt idx="9005">
                  <c:v>566.92964899999936</c:v>
                </c:pt>
                <c:pt idx="9006">
                  <c:v>566.32370500000002</c:v>
                </c:pt>
                <c:pt idx="9007">
                  <c:v>566.17221899999936</c:v>
                </c:pt>
                <c:pt idx="9008">
                  <c:v>566.17221899999936</c:v>
                </c:pt>
                <c:pt idx="9009">
                  <c:v>566.17221899999936</c:v>
                </c:pt>
                <c:pt idx="9010">
                  <c:v>566.17221899999936</c:v>
                </c:pt>
                <c:pt idx="9011">
                  <c:v>565.64201799999887</c:v>
                </c:pt>
                <c:pt idx="9012">
                  <c:v>565.64201799999887</c:v>
                </c:pt>
                <c:pt idx="9013">
                  <c:v>565.33904599999937</c:v>
                </c:pt>
                <c:pt idx="9014">
                  <c:v>565.33904599999937</c:v>
                </c:pt>
                <c:pt idx="9015">
                  <c:v>565.33904599999937</c:v>
                </c:pt>
                <c:pt idx="9016">
                  <c:v>564.960331</c:v>
                </c:pt>
                <c:pt idx="9017">
                  <c:v>564.73310200000003</c:v>
                </c:pt>
                <c:pt idx="9018">
                  <c:v>564.50587299999995</c:v>
                </c:pt>
                <c:pt idx="9019">
                  <c:v>564.12715799999887</c:v>
                </c:pt>
                <c:pt idx="9020">
                  <c:v>564.12715799999887</c:v>
                </c:pt>
                <c:pt idx="9021">
                  <c:v>563.74844299999995</c:v>
                </c:pt>
                <c:pt idx="9022">
                  <c:v>563.67269999999996</c:v>
                </c:pt>
                <c:pt idx="9023">
                  <c:v>563.29398500000002</c:v>
                </c:pt>
                <c:pt idx="9024">
                  <c:v>563.29398500000002</c:v>
                </c:pt>
                <c:pt idx="9025">
                  <c:v>563.29398500000002</c:v>
                </c:pt>
                <c:pt idx="9026">
                  <c:v>563.29398500000002</c:v>
                </c:pt>
                <c:pt idx="9027">
                  <c:v>563.29398500000002</c:v>
                </c:pt>
                <c:pt idx="9028">
                  <c:v>562.46081299999889</c:v>
                </c:pt>
                <c:pt idx="9029">
                  <c:v>562.46081299999889</c:v>
                </c:pt>
                <c:pt idx="9030">
                  <c:v>562.15784099999996</c:v>
                </c:pt>
                <c:pt idx="9031">
                  <c:v>562.08209799999997</c:v>
                </c:pt>
                <c:pt idx="9032">
                  <c:v>561.62763999999936</c:v>
                </c:pt>
                <c:pt idx="9033">
                  <c:v>561.70338300000003</c:v>
                </c:pt>
                <c:pt idx="9034">
                  <c:v>561.62763999999936</c:v>
                </c:pt>
                <c:pt idx="9035">
                  <c:v>561.24892499999999</c:v>
                </c:pt>
                <c:pt idx="9036">
                  <c:v>561.02169599999888</c:v>
                </c:pt>
                <c:pt idx="9037">
                  <c:v>560.87020999999936</c:v>
                </c:pt>
                <c:pt idx="9038">
                  <c:v>560.79446700000005</c:v>
                </c:pt>
                <c:pt idx="9039">
                  <c:v>560.49149499999999</c:v>
                </c:pt>
                <c:pt idx="9040">
                  <c:v>560.11278000000004</c:v>
                </c:pt>
                <c:pt idx="9041">
                  <c:v>560.11278000000004</c:v>
                </c:pt>
                <c:pt idx="9042">
                  <c:v>560.03703699999937</c:v>
                </c:pt>
                <c:pt idx="9043">
                  <c:v>559.58257900000001</c:v>
                </c:pt>
                <c:pt idx="9044">
                  <c:v>559.58257900000001</c:v>
                </c:pt>
                <c:pt idx="9045">
                  <c:v>559.58257900000001</c:v>
                </c:pt>
                <c:pt idx="9046">
                  <c:v>559.20386399999995</c:v>
                </c:pt>
                <c:pt idx="9047">
                  <c:v>558.82514899999887</c:v>
                </c:pt>
                <c:pt idx="9048">
                  <c:v>558.74940600000002</c:v>
                </c:pt>
                <c:pt idx="9049">
                  <c:v>558.82514899999887</c:v>
                </c:pt>
                <c:pt idx="9050">
                  <c:v>558.44643399999939</c:v>
                </c:pt>
                <c:pt idx="9051">
                  <c:v>557.91623299999935</c:v>
                </c:pt>
                <c:pt idx="9052">
                  <c:v>558.06771899999887</c:v>
                </c:pt>
                <c:pt idx="9053">
                  <c:v>558.06771899999887</c:v>
                </c:pt>
                <c:pt idx="9054">
                  <c:v>557.91623299999935</c:v>
                </c:pt>
                <c:pt idx="9055">
                  <c:v>557.53751799999839</c:v>
                </c:pt>
                <c:pt idx="9056">
                  <c:v>557.23454700000002</c:v>
                </c:pt>
                <c:pt idx="9057">
                  <c:v>557.23454700000002</c:v>
                </c:pt>
                <c:pt idx="9058">
                  <c:v>557.15880400000003</c:v>
                </c:pt>
                <c:pt idx="9059">
                  <c:v>557.15880400000003</c:v>
                </c:pt>
                <c:pt idx="9060">
                  <c:v>556.70434599999999</c:v>
                </c:pt>
                <c:pt idx="9061">
                  <c:v>556.55285999999887</c:v>
                </c:pt>
                <c:pt idx="9062">
                  <c:v>556.55285999999887</c:v>
                </c:pt>
                <c:pt idx="9063">
                  <c:v>556.40137400000003</c:v>
                </c:pt>
                <c:pt idx="9064">
                  <c:v>556.32563099999936</c:v>
                </c:pt>
                <c:pt idx="9065">
                  <c:v>555.94691599999874</c:v>
                </c:pt>
                <c:pt idx="9066">
                  <c:v>555.56820099999936</c:v>
                </c:pt>
                <c:pt idx="9067">
                  <c:v>555.49245800000006</c:v>
                </c:pt>
                <c:pt idx="9068">
                  <c:v>555.113743</c:v>
                </c:pt>
                <c:pt idx="9069">
                  <c:v>555.113743</c:v>
                </c:pt>
                <c:pt idx="9070">
                  <c:v>555.113743</c:v>
                </c:pt>
                <c:pt idx="9071">
                  <c:v>554.88651399999935</c:v>
                </c:pt>
                <c:pt idx="9072">
                  <c:v>554.73502800000006</c:v>
                </c:pt>
                <c:pt idx="9073">
                  <c:v>554.20482700000002</c:v>
                </c:pt>
                <c:pt idx="9074">
                  <c:v>554.20482700000002</c:v>
                </c:pt>
                <c:pt idx="9075">
                  <c:v>554.35631299999875</c:v>
                </c:pt>
                <c:pt idx="9076">
                  <c:v>554.12908400000003</c:v>
                </c:pt>
                <c:pt idx="9077">
                  <c:v>553.90185499999939</c:v>
                </c:pt>
                <c:pt idx="9078">
                  <c:v>553.37165399999935</c:v>
                </c:pt>
                <c:pt idx="9079">
                  <c:v>553.44739699999889</c:v>
                </c:pt>
                <c:pt idx="9080">
                  <c:v>553.22016799999938</c:v>
                </c:pt>
                <c:pt idx="9081">
                  <c:v>553.06868199999997</c:v>
                </c:pt>
                <c:pt idx="9082">
                  <c:v>552.61422399999935</c:v>
                </c:pt>
                <c:pt idx="9083">
                  <c:v>552.68996700000002</c:v>
                </c:pt>
                <c:pt idx="9084">
                  <c:v>552.61422399999935</c:v>
                </c:pt>
                <c:pt idx="9085">
                  <c:v>552.38699499999996</c:v>
                </c:pt>
                <c:pt idx="9086">
                  <c:v>551.85679399999935</c:v>
                </c:pt>
                <c:pt idx="9087">
                  <c:v>551.78105100000005</c:v>
                </c:pt>
                <c:pt idx="9088">
                  <c:v>551.85679399999935</c:v>
                </c:pt>
                <c:pt idx="9089">
                  <c:v>551.62956499999996</c:v>
                </c:pt>
                <c:pt idx="9090">
                  <c:v>551.32659299999875</c:v>
                </c:pt>
                <c:pt idx="9091">
                  <c:v>551.02362199999936</c:v>
                </c:pt>
                <c:pt idx="9092">
                  <c:v>550.94787899999938</c:v>
                </c:pt>
                <c:pt idx="9093">
                  <c:v>550.79639299999997</c:v>
                </c:pt>
                <c:pt idx="9094">
                  <c:v>550.19044899999994</c:v>
                </c:pt>
                <c:pt idx="9095">
                  <c:v>550.19044899999994</c:v>
                </c:pt>
                <c:pt idx="9096">
                  <c:v>550.19044899999994</c:v>
                </c:pt>
                <c:pt idx="9097">
                  <c:v>549.43301899999938</c:v>
                </c:pt>
                <c:pt idx="9098">
                  <c:v>549.28153299999997</c:v>
                </c:pt>
                <c:pt idx="9099">
                  <c:v>549.28153299999997</c:v>
                </c:pt>
                <c:pt idx="9100">
                  <c:v>549.28153299999997</c:v>
                </c:pt>
                <c:pt idx="9101">
                  <c:v>548.90281799999889</c:v>
                </c:pt>
                <c:pt idx="9102">
                  <c:v>548.52410299999997</c:v>
                </c:pt>
                <c:pt idx="9103">
                  <c:v>548.59984599999996</c:v>
                </c:pt>
                <c:pt idx="9104">
                  <c:v>548.06964499999935</c:v>
                </c:pt>
                <c:pt idx="9105">
                  <c:v>548.14538800000003</c:v>
                </c:pt>
                <c:pt idx="9106">
                  <c:v>548.14538800000003</c:v>
                </c:pt>
                <c:pt idx="9107">
                  <c:v>547.69092999999998</c:v>
                </c:pt>
                <c:pt idx="9108">
                  <c:v>547.69092999999998</c:v>
                </c:pt>
                <c:pt idx="9109">
                  <c:v>547.38795799999889</c:v>
                </c:pt>
                <c:pt idx="9110">
                  <c:v>547.00924299999997</c:v>
                </c:pt>
                <c:pt idx="9111">
                  <c:v>546.93349999999998</c:v>
                </c:pt>
                <c:pt idx="9112">
                  <c:v>546.85775699999874</c:v>
                </c:pt>
                <c:pt idx="9113">
                  <c:v>546.55478500000004</c:v>
                </c:pt>
                <c:pt idx="9114">
                  <c:v>546.32755599999825</c:v>
                </c:pt>
                <c:pt idx="9115">
                  <c:v>546.10032699999999</c:v>
                </c:pt>
                <c:pt idx="9116">
                  <c:v>545.72161199999937</c:v>
                </c:pt>
                <c:pt idx="9117">
                  <c:v>545.49438299999997</c:v>
                </c:pt>
                <c:pt idx="9118">
                  <c:v>545.19141200000001</c:v>
                </c:pt>
                <c:pt idx="9119">
                  <c:v>544.88843999999995</c:v>
                </c:pt>
                <c:pt idx="9120">
                  <c:v>544.81269699999825</c:v>
                </c:pt>
                <c:pt idx="9121">
                  <c:v>544.43398200000001</c:v>
                </c:pt>
                <c:pt idx="9122">
                  <c:v>543.90378099999998</c:v>
                </c:pt>
                <c:pt idx="9123">
                  <c:v>543.97952399999997</c:v>
                </c:pt>
                <c:pt idx="9124">
                  <c:v>543.67655200000002</c:v>
                </c:pt>
                <c:pt idx="9125">
                  <c:v>543.52506599999936</c:v>
                </c:pt>
                <c:pt idx="9126">
                  <c:v>543.14635099999998</c:v>
                </c:pt>
                <c:pt idx="9127">
                  <c:v>543.22209399999997</c:v>
                </c:pt>
                <c:pt idx="9128">
                  <c:v>543.22209399999997</c:v>
                </c:pt>
                <c:pt idx="9129">
                  <c:v>542.84337900000003</c:v>
                </c:pt>
                <c:pt idx="9130">
                  <c:v>542.38892099999998</c:v>
                </c:pt>
                <c:pt idx="9131">
                  <c:v>542.31317799999999</c:v>
                </c:pt>
                <c:pt idx="9132">
                  <c:v>542.46466399999827</c:v>
                </c:pt>
                <c:pt idx="9133">
                  <c:v>542.16169199999888</c:v>
                </c:pt>
                <c:pt idx="9134">
                  <c:v>541.93446299999937</c:v>
                </c:pt>
                <c:pt idx="9135">
                  <c:v>541.55574799999999</c:v>
                </c:pt>
                <c:pt idx="9136">
                  <c:v>541.55574799999999</c:v>
                </c:pt>
                <c:pt idx="9137">
                  <c:v>541.63149099999998</c:v>
                </c:pt>
                <c:pt idx="9138">
                  <c:v>540.79831799999999</c:v>
                </c:pt>
                <c:pt idx="9139">
                  <c:v>540.72257500000001</c:v>
                </c:pt>
                <c:pt idx="9140">
                  <c:v>540.64683200000002</c:v>
                </c:pt>
                <c:pt idx="9141">
                  <c:v>540.19237399999997</c:v>
                </c:pt>
                <c:pt idx="9142">
                  <c:v>540.19237399999997</c:v>
                </c:pt>
                <c:pt idx="9143">
                  <c:v>539.96514499999887</c:v>
                </c:pt>
                <c:pt idx="9144">
                  <c:v>539.88940200000002</c:v>
                </c:pt>
                <c:pt idx="9145">
                  <c:v>539.96514499999887</c:v>
                </c:pt>
                <c:pt idx="9146">
                  <c:v>539.35920099999862</c:v>
                </c:pt>
                <c:pt idx="9147">
                  <c:v>539.207716</c:v>
                </c:pt>
                <c:pt idx="9148">
                  <c:v>539.05622999999775</c:v>
                </c:pt>
                <c:pt idx="9149">
                  <c:v>538.67751499999997</c:v>
                </c:pt>
                <c:pt idx="9150">
                  <c:v>538.75325799999996</c:v>
                </c:pt>
                <c:pt idx="9151">
                  <c:v>538.67751499999997</c:v>
                </c:pt>
                <c:pt idx="9152">
                  <c:v>538.45028599999887</c:v>
                </c:pt>
                <c:pt idx="9153">
                  <c:v>538.14731399999937</c:v>
                </c:pt>
                <c:pt idx="9154">
                  <c:v>537.84434199999998</c:v>
                </c:pt>
                <c:pt idx="9155">
                  <c:v>537.84434199999998</c:v>
                </c:pt>
                <c:pt idx="9156">
                  <c:v>537.46562699999788</c:v>
                </c:pt>
                <c:pt idx="9157">
                  <c:v>537.16265499999827</c:v>
                </c:pt>
                <c:pt idx="9158">
                  <c:v>537.08691199999998</c:v>
                </c:pt>
                <c:pt idx="9159">
                  <c:v>537.01116899999874</c:v>
                </c:pt>
                <c:pt idx="9160">
                  <c:v>536.70819700000004</c:v>
                </c:pt>
                <c:pt idx="9161">
                  <c:v>536.55671099999938</c:v>
                </c:pt>
                <c:pt idx="9162">
                  <c:v>536.63245399999937</c:v>
                </c:pt>
                <c:pt idx="9163">
                  <c:v>536.32948199999998</c:v>
                </c:pt>
                <c:pt idx="9164">
                  <c:v>535.79928099999995</c:v>
                </c:pt>
                <c:pt idx="9165">
                  <c:v>535.87502399999937</c:v>
                </c:pt>
                <c:pt idx="9166">
                  <c:v>535.79928099999995</c:v>
                </c:pt>
                <c:pt idx="9167">
                  <c:v>535.42056599999887</c:v>
                </c:pt>
                <c:pt idx="9168">
                  <c:v>535.42056599999887</c:v>
                </c:pt>
                <c:pt idx="9169">
                  <c:v>534.96610799999826</c:v>
                </c:pt>
                <c:pt idx="9170">
                  <c:v>534.96610799999826</c:v>
                </c:pt>
                <c:pt idx="9171">
                  <c:v>534.51164999999889</c:v>
                </c:pt>
                <c:pt idx="9172">
                  <c:v>534.20867799999996</c:v>
                </c:pt>
                <c:pt idx="9173">
                  <c:v>534.13293499999997</c:v>
                </c:pt>
                <c:pt idx="9174">
                  <c:v>533.82996299999888</c:v>
                </c:pt>
                <c:pt idx="9175">
                  <c:v>533.82996299999888</c:v>
                </c:pt>
                <c:pt idx="9176">
                  <c:v>533.67847700000004</c:v>
                </c:pt>
                <c:pt idx="9177">
                  <c:v>533.45124799999826</c:v>
                </c:pt>
                <c:pt idx="9178">
                  <c:v>532.99679100000003</c:v>
                </c:pt>
                <c:pt idx="9179">
                  <c:v>532.99679100000003</c:v>
                </c:pt>
                <c:pt idx="9180">
                  <c:v>532.92104799999936</c:v>
                </c:pt>
                <c:pt idx="9181">
                  <c:v>532.61807599999997</c:v>
                </c:pt>
                <c:pt idx="9182">
                  <c:v>532.31510399999888</c:v>
                </c:pt>
                <c:pt idx="9183">
                  <c:v>532.23936100000003</c:v>
                </c:pt>
                <c:pt idx="9184">
                  <c:v>532.08787500000005</c:v>
                </c:pt>
                <c:pt idx="9185">
                  <c:v>531.78490299999999</c:v>
                </c:pt>
                <c:pt idx="9186">
                  <c:v>531.48193100000003</c:v>
                </c:pt>
                <c:pt idx="9187">
                  <c:v>531.25470199999995</c:v>
                </c:pt>
                <c:pt idx="9188">
                  <c:v>531.33044499999937</c:v>
                </c:pt>
                <c:pt idx="9189">
                  <c:v>530.95173</c:v>
                </c:pt>
                <c:pt idx="9190">
                  <c:v>530.80024399999888</c:v>
                </c:pt>
                <c:pt idx="9191">
                  <c:v>530.64875800000004</c:v>
                </c:pt>
                <c:pt idx="9192">
                  <c:v>530.1943</c:v>
                </c:pt>
                <c:pt idx="9193">
                  <c:v>530.11855700000001</c:v>
                </c:pt>
                <c:pt idx="9194">
                  <c:v>530.1943</c:v>
                </c:pt>
                <c:pt idx="9195">
                  <c:v>529.81558500000006</c:v>
                </c:pt>
                <c:pt idx="9196">
                  <c:v>529.20964100000003</c:v>
                </c:pt>
                <c:pt idx="9197">
                  <c:v>529.28538400000002</c:v>
                </c:pt>
                <c:pt idx="9198">
                  <c:v>529.28538400000002</c:v>
                </c:pt>
                <c:pt idx="9199">
                  <c:v>528.67944</c:v>
                </c:pt>
                <c:pt idx="9200">
                  <c:v>528.45221099999787</c:v>
                </c:pt>
                <c:pt idx="9201">
                  <c:v>528.45221099999787</c:v>
                </c:pt>
                <c:pt idx="9202">
                  <c:v>528.37646799999936</c:v>
                </c:pt>
                <c:pt idx="9203">
                  <c:v>528.07349599999998</c:v>
                </c:pt>
                <c:pt idx="9204">
                  <c:v>527.99775299999999</c:v>
                </c:pt>
                <c:pt idx="9205">
                  <c:v>527.69478100000003</c:v>
                </c:pt>
                <c:pt idx="9206">
                  <c:v>527.61903800000005</c:v>
                </c:pt>
                <c:pt idx="9207">
                  <c:v>527.31606599999861</c:v>
                </c:pt>
                <c:pt idx="9208">
                  <c:v>527.24032399999999</c:v>
                </c:pt>
                <c:pt idx="9209">
                  <c:v>527.164581</c:v>
                </c:pt>
                <c:pt idx="9210">
                  <c:v>526.71012299999938</c:v>
                </c:pt>
                <c:pt idx="9211">
                  <c:v>526.48289399999999</c:v>
                </c:pt>
                <c:pt idx="9212">
                  <c:v>526.40715099999875</c:v>
                </c:pt>
                <c:pt idx="9213">
                  <c:v>526.48289399999999</c:v>
                </c:pt>
                <c:pt idx="9214">
                  <c:v>525.57397800000001</c:v>
                </c:pt>
                <c:pt idx="9215">
                  <c:v>525.649721</c:v>
                </c:pt>
                <c:pt idx="9216">
                  <c:v>525.57397800000001</c:v>
                </c:pt>
                <c:pt idx="9217">
                  <c:v>524.96803399999999</c:v>
                </c:pt>
                <c:pt idx="9218">
                  <c:v>524.74080500000002</c:v>
                </c:pt>
                <c:pt idx="9219">
                  <c:v>524.74080500000002</c:v>
                </c:pt>
                <c:pt idx="9220">
                  <c:v>524.74080500000002</c:v>
                </c:pt>
                <c:pt idx="9221">
                  <c:v>524.36208999999826</c:v>
                </c:pt>
                <c:pt idx="9222">
                  <c:v>523.98337500000002</c:v>
                </c:pt>
                <c:pt idx="9223">
                  <c:v>523.98337500000002</c:v>
                </c:pt>
                <c:pt idx="9224">
                  <c:v>523.98337500000002</c:v>
                </c:pt>
                <c:pt idx="9225">
                  <c:v>523.52891699999998</c:v>
                </c:pt>
                <c:pt idx="9226">
                  <c:v>523.45317399999999</c:v>
                </c:pt>
                <c:pt idx="9227">
                  <c:v>523.45317399999999</c:v>
                </c:pt>
                <c:pt idx="9228">
                  <c:v>523.22594500000002</c:v>
                </c:pt>
                <c:pt idx="9229">
                  <c:v>523.22594500000002</c:v>
                </c:pt>
                <c:pt idx="9230">
                  <c:v>522.77148699999998</c:v>
                </c:pt>
                <c:pt idx="9231">
                  <c:v>522.77148699999998</c:v>
                </c:pt>
                <c:pt idx="9232">
                  <c:v>522.620001</c:v>
                </c:pt>
                <c:pt idx="9233">
                  <c:v>522.317028999998</c:v>
                </c:pt>
                <c:pt idx="9234">
                  <c:v>521.93831399999999</c:v>
                </c:pt>
                <c:pt idx="9235">
                  <c:v>521.86257099999875</c:v>
                </c:pt>
                <c:pt idx="9236">
                  <c:v>521.48385599999995</c:v>
                </c:pt>
                <c:pt idx="9237">
                  <c:v>521.105142</c:v>
                </c:pt>
                <c:pt idx="9238">
                  <c:v>521.105142</c:v>
                </c:pt>
                <c:pt idx="9239">
                  <c:v>521.105142</c:v>
                </c:pt>
                <c:pt idx="9240">
                  <c:v>521.02939900000001</c:v>
                </c:pt>
                <c:pt idx="9241">
                  <c:v>521.02939900000001</c:v>
                </c:pt>
                <c:pt idx="9242">
                  <c:v>520.19622599999889</c:v>
                </c:pt>
                <c:pt idx="9243">
                  <c:v>520.27196900000001</c:v>
                </c:pt>
                <c:pt idx="9244">
                  <c:v>520.19622599999889</c:v>
                </c:pt>
                <c:pt idx="9245">
                  <c:v>519.96899699999938</c:v>
                </c:pt>
                <c:pt idx="9246">
                  <c:v>519.43879600000002</c:v>
                </c:pt>
                <c:pt idx="9247">
                  <c:v>519.51453900000001</c:v>
                </c:pt>
                <c:pt idx="9248">
                  <c:v>519.36305299999935</c:v>
                </c:pt>
                <c:pt idx="9249">
                  <c:v>518.83285199999875</c:v>
                </c:pt>
                <c:pt idx="9250">
                  <c:v>518.52988000000005</c:v>
                </c:pt>
                <c:pt idx="9251">
                  <c:v>518.60562299999935</c:v>
                </c:pt>
                <c:pt idx="9252">
                  <c:v>518.60562299999935</c:v>
                </c:pt>
                <c:pt idx="9253">
                  <c:v>518.075422</c:v>
                </c:pt>
                <c:pt idx="9254">
                  <c:v>517.84819299999936</c:v>
                </c:pt>
                <c:pt idx="9255">
                  <c:v>517.77245000000005</c:v>
                </c:pt>
                <c:pt idx="9256">
                  <c:v>517.39373499999999</c:v>
                </c:pt>
                <c:pt idx="9257">
                  <c:v>517.31799199999875</c:v>
                </c:pt>
                <c:pt idx="9258">
                  <c:v>517.01501999999937</c:v>
                </c:pt>
                <c:pt idx="9259">
                  <c:v>517.09076300000004</c:v>
                </c:pt>
                <c:pt idx="9260">
                  <c:v>516.48481900000002</c:v>
                </c:pt>
                <c:pt idx="9261">
                  <c:v>516.25758999999937</c:v>
                </c:pt>
                <c:pt idx="9262">
                  <c:v>516.25758999999937</c:v>
                </c:pt>
                <c:pt idx="9263">
                  <c:v>515.80313200000001</c:v>
                </c:pt>
                <c:pt idx="9264">
                  <c:v>515.65164599999889</c:v>
                </c:pt>
                <c:pt idx="9265">
                  <c:v>515.42441699999938</c:v>
                </c:pt>
                <c:pt idx="9266">
                  <c:v>515.34867399999996</c:v>
                </c:pt>
                <c:pt idx="9267">
                  <c:v>514.89421699999889</c:v>
                </c:pt>
                <c:pt idx="9268">
                  <c:v>514.74273100000005</c:v>
                </c:pt>
                <c:pt idx="9269">
                  <c:v>514.74273100000005</c:v>
                </c:pt>
                <c:pt idx="9270">
                  <c:v>514.21253000000002</c:v>
                </c:pt>
                <c:pt idx="9271">
                  <c:v>514.13678700000003</c:v>
                </c:pt>
                <c:pt idx="9272">
                  <c:v>514.06104399999936</c:v>
                </c:pt>
                <c:pt idx="9273">
                  <c:v>513.83381499999996</c:v>
                </c:pt>
                <c:pt idx="9274">
                  <c:v>513.45509999999888</c:v>
                </c:pt>
                <c:pt idx="9275">
                  <c:v>513.30361399999936</c:v>
                </c:pt>
                <c:pt idx="9276">
                  <c:v>513.22787100000005</c:v>
                </c:pt>
                <c:pt idx="9277">
                  <c:v>513.15212799999802</c:v>
                </c:pt>
                <c:pt idx="9278">
                  <c:v>512.69767000000002</c:v>
                </c:pt>
                <c:pt idx="9279">
                  <c:v>512.47044100000005</c:v>
                </c:pt>
                <c:pt idx="9280">
                  <c:v>512.47044100000005</c:v>
                </c:pt>
                <c:pt idx="9281">
                  <c:v>512.09172599999999</c:v>
                </c:pt>
                <c:pt idx="9282">
                  <c:v>511.86449699999997</c:v>
                </c:pt>
                <c:pt idx="9283">
                  <c:v>511.71301099999903</c:v>
                </c:pt>
                <c:pt idx="9284">
                  <c:v>511.71301099999903</c:v>
                </c:pt>
                <c:pt idx="9285">
                  <c:v>511.33429599999999</c:v>
                </c:pt>
                <c:pt idx="9286">
                  <c:v>511.25855299999961</c:v>
                </c:pt>
                <c:pt idx="9287">
                  <c:v>511.03132399999902</c:v>
                </c:pt>
                <c:pt idx="9288">
                  <c:v>510.87983800000001</c:v>
                </c:pt>
                <c:pt idx="9289">
                  <c:v>510.34963699999997</c:v>
                </c:pt>
                <c:pt idx="9290">
                  <c:v>510.19815099999897</c:v>
                </c:pt>
                <c:pt idx="9291">
                  <c:v>509.97092199999992</c:v>
                </c:pt>
                <c:pt idx="9292">
                  <c:v>509.59220699999992</c:v>
                </c:pt>
                <c:pt idx="9293">
                  <c:v>509.59220699999992</c:v>
                </c:pt>
                <c:pt idx="9294">
                  <c:v>509.59220699999992</c:v>
                </c:pt>
                <c:pt idx="9295">
                  <c:v>509.440721</c:v>
                </c:pt>
                <c:pt idx="9296">
                  <c:v>509.28923600000002</c:v>
                </c:pt>
                <c:pt idx="9297">
                  <c:v>508.83477800000003</c:v>
                </c:pt>
                <c:pt idx="9298">
                  <c:v>508.83477800000003</c:v>
                </c:pt>
                <c:pt idx="9299">
                  <c:v>508.53180600000002</c:v>
                </c:pt>
                <c:pt idx="9300">
                  <c:v>508.53180600000002</c:v>
                </c:pt>
                <c:pt idx="9301">
                  <c:v>508.45606299999992</c:v>
                </c:pt>
                <c:pt idx="9302">
                  <c:v>508.00160499999993</c:v>
                </c:pt>
                <c:pt idx="9303">
                  <c:v>507.925862</c:v>
                </c:pt>
                <c:pt idx="9304">
                  <c:v>507.85011899999961</c:v>
                </c:pt>
                <c:pt idx="9305">
                  <c:v>507.24417499999993</c:v>
                </c:pt>
                <c:pt idx="9306">
                  <c:v>507.168432</c:v>
                </c:pt>
                <c:pt idx="9307">
                  <c:v>507.24417499999993</c:v>
                </c:pt>
                <c:pt idx="9308">
                  <c:v>507.01694600000002</c:v>
                </c:pt>
                <c:pt idx="9309">
                  <c:v>506.56248799999997</c:v>
                </c:pt>
                <c:pt idx="9310">
                  <c:v>506.48674499999902</c:v>
                </c:pt>
                <c:pt idx="9311">
                  <c:v>506.48674499999902</c:v>
                </c:pt>
                <c:pt idx="9312">
                  <c:v>506.33525900000001</c:v>
                </c:pt>
                <c:pt idx="9313">
                  <c:v>505.653572</c:v>
                </c:pt>
                <c:pt idx="9314">
                  <c:v>505.653572</c:v>
                </c:pt>
                <c:pt idx="9315">
                  <c:v>505.653572</c:v>
                </c:pt>
                <c:pt idx="9316">
                  <c:v>505.57782900000001</c:v>
                </c:pt>
                <c:pt idx="9317">
                  <c:v>505.50208600000002</c:v>
                </c:pt>
                <c:pt idx="9318">
                  <c:v>505.12337100000002</c:v>
                </c:pt>
                <c:pt idx="9319">
                  <c:v>504.89614199999897</c:v>
                </c:pt>
                <c:pt idx="9320">
                  <c:v>504.89614199999897</c:v>
                </c:pt>
                <c:pt idx="9321">
                  <c:v>504.82039900000001</c:v>
                </c:pt>
                <c:pt idx="9322">
                  <c:v>504.29019799999901</c:v>
                </c:pt>
                <c:pt idx="9323">
                  <c:v>504.29019799999901</c:v>
                </c:pt>
                <c:pt idx="9324">
                  <c:v>504.13871199999897</c:v>
                </c:pt>
                <c:pt idx="9325">
                  <c:v>503.98722600000002</c:v>
                </c:pt>
                <c:pt idx="9326">
                  <c:v>503.60851100000002</c:v>
                </c:pt>
                <c:pt idx="9327">
                  <c:v>503.53276799999992</c:v>
                </c:pt>
                <c:pt idx="9328">
                  <c:v>503.381282</c:v>
                </c:pt>
                <c:pt idx="9329">
                  <c:v>503.45702499999999</c:v>
                </c:pt>
                <c:pt idx="9330">
                  <c:v>503.07831099999902</c:v>
                </c:pt>
                <c:pt idx="9331">
                  <c:v>502.69959599999999</c:v>
                </c:pt>
                <c:pt idx="9332">
                  <c:v>502.54811000000001</c:v>
                </c:pt>
                <c:pt idx="9333">
                  <c:v>502.24513799999897</c:v>
                </c:pt>
                <c:pt idx="9334">
                  <c:v>502.09365200000002</c:v>
                </c:pt>
                <c:pt idx="9335">
                  <c:v>502.09365200000002</c:v>
                </c:pt>
                <c:pt idx="9336">
                  <c:v>502.01790899999992</c:v>
                </c:pt>
                <c:pt idx="9337">
                  <c:v>501.866423</c:v>
                </c:pt>
                <c:pt idx="9338">
                  <c:v>501.48770799999897</c:v>
                </c:pt>
                <c:pt idx="9339">
                  <c:v>501.26047899999992</c:v>
                </c:pt>
                <c:pt idx="9340">
                  <c:v>501.26047899999992</c:v>
                </c:pt>
                <c:pt idx="9341">
                  <c:v>501.108993</c:v>
                </c:pt>
                <c:pt idx="9342">
                  <c:v>500.65453500000001</c:v>
                </c:pt>
                <c:pt idx="9343">
                  <c:v>500.65453500000001</c:v>
                </c:pt>
                <c:pt idx="9344">
                  <c:v>500.65453500000001</c:v>
                </c:pt>
                <c:pt idx="9345">
                  <c:v>500.50304899999992</c:v>
                </c:pt>
                <c:pt idx="9346">
                  <c:v>500.42730599999902</c:v>
                </c:pt>
                <c:pt idx="9347">
                  <c:v>500.12433399999992</c:v>
                </c:pt>
                <c:pt idx="9348">
                  <c:v>499.89710500000001</c:v>
                </c:pt>
                <c:pt idx="9349">
                  <c:v>499.82136200000002</c:v>
                </c:pt>
                <c:pt idx="9350">
                  <c:v>499.74561899999992</c:v>
                </c:pt>
                <c:pt idx="9351">
                  <c:v>499.21541799999898</c:v>
                </c:pt>
                <c:pt idx="9352">
                  <c:v>499.06393200000002</c:v>
                </c:pt>
                <c:pt idx="9353">
                  <c:v>498.98818899999901</c:v>
                </c:pt>
                <c:pt idx="9354">
                  <c:v>498.53373099999902</c:v>
                </c:pt>
                <c:pt idx="9355">
                  <c:v>498.457988</c:v>
                </c:pt>
                <c:pt idx="9356">
                  <c:v>498.457988</c:v>
                </c:pt>
                <c:pt idx="9357">
                  <c:v>498.30650200000002</c:v>
                </c:pt>
                <c:pt idx="9358">
                  <c:v>498.23075899999901</c:v>
                </c:pt>
                <c:pt idx="9359">
                  <c:v>497.77630099999902</c:v>
                </c:pt>
                <c:pt idx="9360">
                  <c:v>497.77630099999902</c:v>
                </c:pt>
                <c:pt idx="9361">
                  <c:v>497.54907200000002</c:v>
                </c:pt>
                <c:pt idx="9362">
                  <c:v>497.54907200000002</c:v>
                </c:pt>
                <c:pt idx="9363">
                  <c:v>497.39758599999999</c:v>
                </c:pt>
                <c:pt idx="9364">
                  <c:v>497.01887199999999</c:v>
                </c:pt>
                <c:pt idx="9365">
                  <c:v>496.94312899999898</c:v>
                </c:pt>
                <c:pt idx="9366">
                  <c:v>496.86738600000001</c:v>
                </c:pt>
                <c:pt idx="9367">
                  <c:v>496.33718499999992</c:v>
                </c:pt>
                <c:pt idx="9368">
                  <c:v>496.26144199999999</c:v>
                </c:pt>
                <c:pt idx="9369">
                  <c:v>496.10995600000001</c:v>
                </c:pt>
                <c:pt idx="9370">
                  <c:v>496.185699</c:v>
                </c:pt>
                <c:pt idx="9371">
                  <c:v>495.65549800000002</c:v>
                </c:pt>
                <c:pt idx="9372">
                  <c:v>495.42826899999898</c:v>
                </c:pt>
                <c:pt idx="9373">
                  <c:v>495.27678300000002</c:v>
                </c:pt>
                <c:pt idx="9374">
                  <c:v>494.82232499999992</c:v>
                </c:pt>
                <c:pt idx="9375">
                  <c:v>494.82232499999992</c:v>
                </c:pt>
                <c:pt idx="9376">
                  <c:v>494.74658199999999</c:v>
                </c:pt>
                <c:pt idx="9377">
                  <c:v>494.51935300000002</c:v>
                </c:pt>
                <c:pt idx="9378">
                  <c:v>494.06489499999998</c:v>
                </c:pt>
                <c:pt idx="9379">
                  <c:v>493.91340899999898</c:v>
                </c:pt>
                <c:pt idx="9380">
                  <c:v>493.83766600000001</c:v>
                </c:pt>
                <c:pt idx="9381">
                  <c:v>493.38320800000002</c:v>
                </c:pt>
                <c:pt idx="9382">
                  <c:v>493.30746499999998</c:v>
                </c:pt>
                <c:pt idx="9383">
                  <c:v>493.23172199999902</c:v>
                </c:pt>
                <c:pt idx="9384">
                  <c:v>493.155979</c:v>
                </c:pt>
                <c:pt idx="9385">
                  <c:v>492.70152100000001</c:v>
                </c:pt>
                <c:pt idx="9386">
                  <c:v>492.39854899999898</c:v>
                </c:pt>
                <c:pt idx="9387">
                  <c:v>492.47429199999999</c:v>
                </c:pt>
                <c:pt idx="9388">
                  <c:v>492.019834</c:v>
                </c:pt>
                <c:pt idx="9389">
                  <c:v>491.86834800000003</c:v>
                </c:pt>
                <c:pt idx="9390">
                  <c:v>491.71686199999999</c:v>
                </c:pt>
                <c:pt idx="9391">
                  <c:v>491.71686199999999</c:v>
                </c:pt>
                <c:pt idx="9392">
                  <c:v>491.18666200000001</c:v>
                </c:pt>
                <c:pt idx="9393">
                  <c:v>491.262405</c:v>
                </c:pt>
                <c:pt idx="9394">
                  <c:v>490.95943299999999</c:v>
                </c:pt>
                <c:pt idx="9395">
                  <c:v>490.88369</c:v>
                </c:pt>
                <c:pt idx="9396">
                  <c:v>490.35348900000002</c:v>
                </c:pt>
                <c:pt idx="9397">
                  <c:v>490.35348900000002</c:v>
                </c:pt>
                <c:pt idx="9398">
                  <c:v>490.20200299999999</c:v>
                </c:pt>
                <c:pt idx="9399">
                  <c:v>489.747545</c:v>
                </c:pt>
                <c:pt idx="9400">
                  <c:v>489.59605899999912</c:v>
                </c:pt>
                <c:pt idx="9401">
                  <c:v>489.59605899999912</c:v>
                </c:pt>
                <c:pt idx="9402">
                  <c:v>489.36883</c:v>
                </c:pt>
                <c:pt idx="9403">
                  <c:v>488.91437200000001</c:v>
                </c:pt>
                <c:pt idx="9404">
                  <c:v>488.91437200000001</c:v>
                </c:pt>
                <c:pt idx="9405">
                  <c:v>488.76288599999998</c:v>
                </c:pt>
                <c:pt idx="9406">
                  <c:v>488.76288599999998</c:v>
                </c:pt>
                <c:pt idx="9407">
                  <c:v>488.76288599999998</c:v>
                </c:pt>
                <c:pt idx="9408">
                  <c:v>488.08119899999912</c:v>
                </c:pt>
                <c:pt idx="9409">
                  <c:v>487.92971299999903</c:v>
                </c:pt>
                <c:pt idx="9410">
                  <c:v>487.92971299999903</c:v>
                </c:pt>
                <c:pt idx="9411">
                  <c:v>487.85397</c:v>
                </c:pt>
                <c:pt idx="9412">
                  <c:v>487.39951200000002</c:v>
                </c:pt>
                <c:pt idx="9413">
                  <c:v>487.17228299999999</c:v>
                </c:pt>
                <c:pt idx="9414">
                  <c:v>487.17228299999999</c:v>
                </c:pt>
                <c:pt idx="9415">
                  <c:v>486.717825</c:v>
                </c:pt>
                <c:pt idx="9416">
                  <c:v>486.33910999999961</c:v>
                </c:pt>
                <c:pt idx="9417">
                  <c:v>486.26336700000002</c:v>
                </c:pt>
                <c:pt idx="9418">
                  <c:v>485.88465200000002</c:v>
                </c:pt>
                <c:pt idx="9419">
                  <c:v>485.88465200000002</c:v>
                </c:pt>
                <c:pt idx="9420">
                  <c:v>485.50593700000002</c:v>
                </c:pt>
                <c:pt idx="9421">
                  <c:v>485.05148000000008</c:v>
                </c:pt>
                <c:pt idx="9422">
                  <c:v>485.12722300000001</c:v>
                </c:pt>
                <c:pt idx="9423">
                  <c:v>484.824251</c:v>
                </c:pt>
                <c:pt idx="9424">
                  <c:v>484.44553599999921</c:v>
                </c:pt>
                <c:pt idx="9425">
                  <c:v>484.36979300000002</c:v>
                </c:pt>
                <c:pt idx="9426">
                  <c:v>484.36979300000002</c:v>
                </c:pt>
                <c:pt idx="9427">
                  <c:v>484.21830699999902</c:v>
                </c:pt>
                <c:pt idx="9428">
                  <c:v>483.83959199999993</c:v>
                </c:pt>
                <c:pt idx="9429">
                  <c:v>483.76384899999999</c:v>
                </c:pt>
                <c:pt idx="9430">
                  <c:v>483.76384899999999</c:v>
                </c:pt>
                <c:pt idx="9431">
                  <c:v>483.46087699999993</c:v>
                </c:pt>
                <c:pt idx="9432">
                  <c:v>483.46087699999993</c:v>
                </c:pt>
                <c:pt idx="9433">
                  <c:v>483.08216199999993</c:v>
                </c:pt>
                <c:pt idx="9434">
                  <c:v>483.08216199999993</c:v>
                </c:pt>
                <c:pt idx="9435">
                  <c:v>482.77919000000003</c:v>
                </c:pt>
                <c:pt idx="9436">
                  <c:v>482.62770399999999</c:v>
                </c:pt>
                <c:pt idx="9437">
                  <c:v>482.17324600000001</c:v>
                </c:pt>
                <c:pt idx="9438">
                  <c:v>481.94601699999902</c:v>
                </c:pt>
                <c:pt idx="9439">
                  <c:v>481.87027399999999</c:v>
                </c:pt>
                <c:pt idx="9440">
                  <c:v>481.87027399999999</c:v>
                </c:pt>
                <c:pt idx="9441">
                  <c:v>481.41581599999961</c:v>
                </c:pt>
                <c:pt idx="9442">
                  <c:v>481.41581599999961</c:v>
                </c:pt>
                <c:pt idx="9443">
                  <c:v>481.41581599999961</c:v>
                </c:pt>
                <c:pt idx="9444">
                  <c:v>481.18858699999993</c:v>
                </c:pt>
                <c:pt idx="9445">
                  <c:v>481.03710100000001</c:v>
                </c:pt>
                <c:pt idx="9446">
                  <c:v>480.58264300000002</c:v>
                </c:pt>
                <c:pt idx="9447">
                  <c:v>480.58264300000002</c:v>
                </c:pt>
                <c:pt idx="9448">
                  <c:v>480.355414</c:v>
                </c:pt>
                <c:pt idx="9449">
                  <c:v>480.27967100000001</c:v>
                </c:pt>
                <c:pt idx="9450">
                  <c:v>479.90095600000001</c:v>
                </c:pt>
                <c:pt idx="9451">
                  <c:v>479.82521300000002</c:v>
                </c:pt>
                <c:pt idx="9452">
                  <c:v>479.67372699999999</c:v>
                </c:pt>
                <c:pt idx="9453">
                  <c:v>479.597984</c:v>
                </c:pt>
                <c:pt idx="9454">
                  <c:v>479.06778400000002</c:v>
                </c:pt>
                <c:pt idx="9455">
                  <c:v>479.06778400000002</c:v>
                </c:pt>
                <c:pt idx="9456">
                  <c:v>478.99204099999992</c:v>
                </c:pt>
                <c:pt idx="9457">
                  <c:v>478.91629799999902</c:v>
                </c:pt>
                <c:pt idx="9458">
                  <c:v>478.91629799999902</c:v>
                </c:pt>
                <c:pt idx="9459">
                  <c:v>478.53758299999993</c:v>
                </c:pt>
                <c:pt idx="9460">
                  <c:v>478.53758299999993</c:v>
                </c:pt>
                <c:pt idx="9461">
                  <c:v>478.31035400000002</c:v>
                </c:pt>
                <c:pt idx="9462">
                  <c:v>478.15886799999998</c:v>
                </c:pt>
                <c:pt idx="9463">
                  <c:v>478.15886799999998</c:v>
                </c:pt>
                <c:pt idx="9464">
                  <c:v>478.15886799999998</c:v>
                </c:pt>
                <c:pt idx="9465">
                  <c:v>477.70441</c:v>
                </c:pt>
                <c:pt idx="9466">
                  <c:v>477.62866700000001</c:v>
                </c:pt>
                <c:pt idx="9467">
                  <c:v>477.40143799999902</c:v>
                </c:pt>
                <c:pt idx="9468">
                  <c:v>477.325695</c:v>
                </c:pt>
                <c:pt idx="9469">
                  <c:v>476.94698</c:v>
                </c:pt>
                <c:pt idx="9470">
                  <c:v>476.87123700000001</c:v>
                </c:pt>
                <c:pt idx="9471">
                  <c:v>476.49252200000001</c:v>
                </c:pt>
                <c:pt idx="9472">
                  <c:v>476.03806400000002</c:v>
                </c:pt>
                <c:pt idx="9473">
                  <c:v>476.03806400000002</c:v>
                </c:pt>
                <c:pt idx="9474">
                  <c:v>476.03806400000002</c:v>
                </c:pt>
                <c:pt idx="9475">
                  <c:v>475.88657799999902</c:v>
                </c:pt>
                <c:pt idx="9476">
                  <c:v>475.65934900000002</c:v>
                </c:pt>
                <c:pt idx="9477">
                  <c:v>475.35637700000001</c:v>
                </c:pt>
                <c:pt idx="9478">
                  <c:v>475.28063400000002</c:v>
                </c:pt>
                <c:pt idx="9479">
                  <c:v>475.28063400000002</c:v>
                </c:pt>
                <c:pt idx="9480">
                  <c:v>475.053405</c:v>
                </c:pt>
                <c:pt idx="9481">
                  <c:v>474.52320400000002</c:v>
                </c:pt>
                <c:pt idx="9482">
                  <c:v>474.52320400000002</c:v>
                </c:pt>
                <c:pt idx="9483">
                  <c:v>474.37171799999902</c:v>
                </c:pt>
                <c:pt idx="9484">
                  <c:v>474.14448900000002</c:v>
                </c:pt>
                <c:pt idx="9485">
                  <c:v>473.99300299999902</c:v>
                </c:pt>
                <c:pt idx="9486">
                  <c:v>473.69003099999992</c:v>
                </c:pt>
                <c:pt idx="9487">
                  <c:v>473.61428799999999</c:v>
                </c:pt>
                <c:pt idx="9488">
                  <c:v>473.61428799999999</c:v>
                </c:pt>
                <c:pt idx="9489">
                  <c:v>473.23557399999902</c:v>
                </c:pt>
                <c:pt idx="9490">
                  <c:v>473.23557399999902</c:v>
                </c:pt>
                <c:pt idx="9491">
                  <c:v>472.93260199999992</c:v>
                </c:pt>
                <c:pt idx="9492">
                  <c:v>472.85685899999999</c:v>
                </c:pt>
                <c:pt idx="9493">
                  <c:v>472.85685899999999</c:v>
                </c:pt>
                <c:pt idx="9494">
                  <c:v>472.402401</c:v>
                </c:pt>
                <c:pt idx="9495">
                  <c:v>472.25091500000002</c:v>
                </c:pt>
                <c:pt idx="9496">
                  <c:v>472.25091500000002</c:v>
                </c:pt>
                <c:pt idx="9497">
                  <c:v>472.023686</c:v>
                </c:pt>
                <c:pt idx="9498">
                  <c:v>472.023686</c:v>
                </c:pt>
                <c:pt idx="9499">
                  <c:v>471.56922800000001</c:v>
                </c:pt>
                <c:pt idx="9500">
                  <c:v>471.41774199999992</c:v>
                </c:pt>
                <c:pt idx="9501">
                  <c:v>471.19051300000001</c:v>
                </c:pt>
                <c:pt idx="9502">
                  <c:v>470.887541</c:v>
                </c:pt>
                <c:pt idx="9503">
                  <c:v>470.736054999999</c:v>
                </c:pt>
                <c:pt idx="9504">
                  <c:v>470.81179800000001</c:v>
                </c:pt>
                <c:pt idx="9505">
                  <c:v>470.58456899999999</c:v>
                </c:pt>
                <c:pt idx="9506">
                  <c:v>470.35734000000002</c:v>
                </c:pt>
                <c:pt idx="9507">
                  <c:v>470.13011099999898</c:v>
                </c:pt>
                <c:pt idx="9508">
                  <c:v>469.97862500000002</c:v>
                </c:pt>
                <c:pt idx="9509">
                  <c:v>469.97862500000002</c:v>
                </c:pt>
                <c:pt idx="9510">
                  <c:v>469.90288199999998</c:v>
                </c:pt>
                <c:pt idx="9511">
                  <c:v>469.372681</c:v>
                </c:pt>
                <c:pt idx="9512">
                  <c:v>469.372681</c:v>
                </c:pt>
                <c:pt idx="9513">
                  <c:v>469.29693799999899</c:v>
                </c:pt>
                <c:pt idx="9514">
                  <c:v>469.14545199999998</c:v>
                </c:pt>
                <c:pt idx="9515">
                  <c:v>468.76673699999901</c:v>
                </c:pt>
                <c:pt idx="9516">
                  <c:v>468.615251</c:v>
                </c:pt>
                <c:pt idx="9517">
                  <c:v>468.46376500000002</c:v>
                </c:pt>
                <c:pt idx="9518">
                  <c:v>468.38802199999992</c:v>
                </c:pt>
                <c:pt idx="9519">
                  <c:v>468.00930699999992</c:v>
                </c:pt>
                <c:pt idx="9520">
                  <c:v>467.93356399999902</c:v>
                </c:pt>
                <c:pt idx="9521">
                  <c:v>467.93356399999902</c:v>
                </c:pt>
                <c:pt idx="9522">
                  <c:v>467.32762100000002</c:v>
                </c:pt>
                <c:pt idx="9523">
                  <c:v>467.17613499999902</c:v>
                </c:pt>
                <c:pt idx="9524">
                  <c:v>467.100392</c:v>
                </c:pt>
                <c:pt idx="9525">
                  <c:v>467.100392</c:v>
                </c:pt>
                <c:pt idx="9526">
                  <c:v>467.02464900000001</c:v>
                </c:pt>
                <c:pt idx="9527">
                  <c:v>466.57019100000002</c:v>
                </c:pt>
                <c:pt idx="9528">
                  <c:v>466.49444799999992</c:v>
                </c:pt>
                <c:pt idx="9529">
                  <c:v>466.26721900000001</c:v>
                </c:pt>
                <c:pt idx="9530">
                  <c:v>466.26721900000001</c:v>
                </c:pt>
                <c:pt idx="9531">
                  <c:v>465.81276100000002</c:v>
                </c:pt>
                <c:pt idx="9532">
                  <c:v>465.58553199999898</c:v>
                </c:pt>
                <c:pt idx="9533">
                  <c:v>465.50978900000001</c:v>
                </c:pt>
                <c:pt idx="9534">
                  <c:v>465.05533100000002</c:v>
                </c:pt>
                <c:pt idx="9535">
                  <c:v>465.05533100000002</c:v>
                </c:pt>
                <c:pt idx="9536">
                  <c:v>465.05533100000002</c:v>
                </c:pt>
                <c:pt idx="9537">
                  <c:v>464.97958799999992</c:v>
                </c:pt>
                <c:pt idx="9538">
                  <c:v>464.37364400000001</c:v>
                </c:pt>
                <c:pt idx="9539">
                  <c:v>464.22215799999901</c:v>
                </c:pt>
                <c:pt idx="9540">
                  <c:v>464.22215799999901</c:v>
                </c:pt>
                <c:pt idx="9541">
                  <c:v>463.84344299999998</c:v>
                </c:pt>
                <c:pt idx="9542">
                  <c:v>463.69195699999898</c:v>
                </c:pt>
                <c:pt idx="9543">
                  <c:v>463.38898499999999</c:v>
                </c:pt>
                <c:pt idx="9544">
                  <c:v>463.313242</c:v>
                </c:pt>
                <c:pt idx="9545">
                  <c:v>463.38898499999999</c:v>
                </c:pt>
                <c:pt idx="9546">
                  <c:v>462.78304100000003</c:v>
                </c:pt>
                <c:pt idx="9547">
                  <c:v>462.63155499999903</c:v>
                </c:pt>
                <c:pt idx="9548">
                  <c:v>462.555812</c:v>
                </c:pt>
                <c:pt idx="9549">
                  <c:v>462.10135400000001</c:v>
                </c:pt>
                <c:pt idx="9550">
                  <c:v>462.10135400000001</c:v>
                </c:pt>
                <c:pt idx="9551">
                  <c:v>461.87412499999999</c:v>
                </c:pt>
                <c:pt idx="9552">
                  <c:v>461.72263900000002</c:v>
                </c:pt>
                <c:pt idx="9553">
                  <c:v>461.26818200000002</c:v>
                </c:pt>
                <c:pt idx="9554">
                  <c:v>461.26818200000002</c:v>
                </c:pt>
                <c:pt idx="9555">
                  <c:v>461.19243899999992</c:v>
                </c:pt>
                <c:pt idx="9556">
                  <c:v>461.19243899999992</c:v>
                </c:pt>
                <c:pt idx="9557">
                  <c:v>460.73798099999999</c:v>
                </c:pt>
                <c:pt idx="9558">
                  <c:v>460.51075200000002</c:v>
                </c:pt>
                <c:pt idx="9559">
                  <c:v>460.28352299999898</c:v>
                </c:pt>
                <c:pt idx="9560">
                  <c:v>460.28352299999898</c:v>
                </c:pt>
                <c:pt idx="9561">
                  <c:v>459.82906500000001</c:v>
                </c:pt>
                <c:pt idx="9562">
                  <c:v>459.67757899999992</c:v>
                </c:pt>
                <c:pt idx="9563">
                  <c:v>459.67757899999992</c:v>
                </c:pt>
                <c:pt idx="9564">
                  <c:v>459.60183599999999</c:v>
                </c:pt>
                <c:pt idx="9565">
                  <c:v>459.29886399999992</c:v>
                </c:pt>
                <c:pt idx="9566">
                  <c:v>459.147378</c:v>
                </c:pt>
                <c:pt idx="9567">
                  <c:v>458.92014899999901</c:v>
                </c:pt>
                <c:pt idx="9568">
                  <c:v>458.92014899999901</c:v>
                </c:pt>
                <c:pt idx="9569">
                  <c:v>458.46569099999999</c:v>
                </c:pt>
                <c:pt idx="9570">
                  <c:v>458.389948</c:v>
                </c:pt>
                <c:pt idx="9571">
                  <c:v>458.08697599999903</c:v>
                </c:pt>
                <c:pt idx="9572">
                  <c:v>458.08697599999903</c:v>
                </c:pt>
                <c:pt idx="9573">
                  <c:v>457.70826099999999</c:v>
                </c:pt>
                <c:pt idx="9574">
                  <c:v>457.55677500000002</c:v>
                </c:pt>
                <c:pt idx="9575">
                  <c:v>457.32954599999999</c:v>
                </c:pt>
                <c:pt idx="9576">
                  <c:v>457.253803</c:v>
                </c:pt>
                <c:pt idx="9577">
                  <c:v>456.79934500000002</c:v>
                </c:pt>
                <c:pt idx="9578">
                  <c:v>456.72360200000003</c:v>
                </c:pt>
                <c:pt idx="9579">
                  <c:v>456.42063000000002</c:v>
                </c:pt>
                <c:pt idx="9580">
                  <c:v>456.11765800000001</c:v>
                </c:pt>
                <c:pt idx="9581">
                  <c:v>455.96617199999901</c:v>
                </c:pt>
                <c:pt idx="9582">
                  <c:v>456.04191500000002</c:v>
                </c:pt>
                <c:pt idx="9583">
                  <c:v>455.81468599999999</c:v>
                </c:pt>
                <c:pt idx="9584">
                  <c:v>455.28448600000002</c:v>
                </c:pt>
                <c:pt idx="9585">
                  <c:v>455.20874300000003</c:v>
                </c:pt>
                <c:pt idx="9586">
                  <c:v>455.13299999999992</c:v>
                </c:pt>
                <c:pt idx="9587">
                  <c:v>454.75428499999998</c:v>
                </c:pt>
                <c:pt idx="9588">
                  <c:v>454.45131299999912</c:v>
                </c:pt>
                <c:pt idx="9589">
                  <c:v>454.45131299999912</c:v>
                </c:pt>
                <c:pt idx="9590">
                  <c:v>454.45131299999912</c:v>
                </c:pt>
                <c:pt idx="9591">
                  <c:v>453.69388300000008</c:v>
                </c:pt>
                <c:pt idx="9592">
                  <c:v>453.61813999999902</c:v>
                </c:pt>
                <c:pt idx="9593">
                  <c:v>453.61813999999902</c:v>
                </c:pt>
                <c:pt idx="9594">
                  <c:v>453.16368199999999</c:v>
                </c:pt>
                <c:pt idx="9595">
                  <c:v>453.01219600000002</c:v>
                </c:pt>
                <c:pt idx="9596">
                  <c:v>452.78496699999999</c:v>
                </c:pt>
                <c:pt idx="9597">
                  <c:v>452.78496699999999</c:v>
                </c:pt>
                <c:pt idx="9598">
                  <c:v>452.33050899999961</c:v>
                </c:pt>
                <c:pt idx="9599">
                  <c:v>452.02753699999897</c:v>
                </c:pt>
                <c:pt idx="9600">
                  <c:v>451.95179399999961</c:v>
                </c:pt>
                <c:pt idx="9601">
                  <c:v>451.497335999999</c:v>
                </c:pt>
                <c:pt idx="9602">
                  <c:v>451.497335999999</c:v>
                </c:pt>
                <c:pt idx="9603">
                  <c:v>451.34584999999998</c:v>
                </c:pt>
                <c:pt idx="9604">
                  <c:v>451.19436400000001</c:v>
                </c:pt>
                <c:pt idx="9605">
                  <c:v>450.73990600000002</c:v>
                </c:pt>
                <c:pt idx="9606">
                  <c:v>450.73990600000002</c:v>
                </c:pt>
                <c:pt idx="9607">
                  <c:v>450.512677</c:v>
                </c:pt>
                <c:pt idx="9608">
                  <c:v>450.133962</c:v>
                </c:pt>
                <c:pt idx="9609">
                  <c:v>449.83098999999999</c:v>
                </c:pt>
                <c:pt idx="9610">
                  <c:v>449.67950400000001</c:v>
                </c:pt>
                <c:pt idx="9611">
                  <c:v>449.52801799999901</c:v>
                </c:pt>
                <c:pt idx="9612">
                  <c:v>449.07356099999993</c:v>
                </c:pt>
                <c:pt idx="9613">
                  <c:v>449.07356099999993</c:v>
                </c:pt>
                <c:pt idx="9614">
                  <c:v>449.07356099999993</c:v>
                </c:pt>
                <c:pt idx="9615">
                  <c:v>448.99781799999897</c:v>
                </c:pt>
                <c:pt idx="9616">
                  <c:v>448.46761700000002</c:v>
                </c:pt>
                <c:pt idx="9617">
                  <c:v>448.31613099999902</c:v>
                </c:pt>
                <c:pt idx="9618">
                  <c:v>448.240388</c:v>
                </c:pt>
                <c:pt idx="9619">
                  <c:v>447.93741599999902</c:v>
                </c:pt>
                <c:pt idx="9620">
                  <c:v>447.861673</c:v>
                </c:pt>
                <c:pt idx="9621">
                  <c:v>447.40721500000001</c:v>
                </c:pt>
                <c:pt idx="9622">
                  <c:v>447.40721500000001</c:v>
                </c:pt>
                <c:pt idx="9623">
                  <c:v>447.40721500000001</c:v>
                </c:pt>
                <c:pt idx="9624">
                  <c:v>446.87701399999992</c:v>
                </c:pt>
                <c:pt idx="9625">
                  <c:v>446.80127099999999</c:v>
                </c:pt>
                <c:pt idx="9626">
                  <c:v>446.80127099999999</c:v>
                </c:pt>
                <c:pt idx="9627">
                  <c:v>446.64978500000001</c:v>
                </c:pt>
                <c:pt idx="9628">
                  <c:v>446.11958399999997</c:v>
                </c:pt>
                <c:pt idx="9629">
                  <c:v>446.11958399999997</c:v>
                </c:pt>
                <c:pt idx="9630">
                  <c:v>445.89235500000001</c:v>
                </c:pt>
                <c:pt idx="9631">
                  <c:v>445.81661200000002</c:v>
                </c:pt>
                <c:pt idx="9632">
                  <c:v>445.81661200000002</c:v>
                </c:pt>
                <c:pt idx="9633">
                  <c:v>445.36215399999992</c:v>
                </c:pt>
                <c:pt idx="9634">
                  <c:v>445.210668</c:v>
                </c:pt>
                <c:pt idx="9635">
                  <c:v>445.05918200000002</c:v>
                </c:pt>
                <c:pt idx="9636">
                  <c:v>444.60472399999998</c:v>
                </c:pt>
                <c:pt idx="9637">
                  <c:v>444.37749500000001</c:v>
                </c:pt>
                <c:pt idx="9638">
                  <c:v>444.22600899999901</c:v>
                </c:pt>
                <c:pt idx="9639">
                  <c:v>444.22600899999901</c:v>
                </c:pt>
                <c:pt idx="9640">
                  <c:v>444.22600899999901</c:v>
                </c:pt>
                <c:pt idx="9641">
                  <c:v>443.923036999999</c:v>
                </c:pt>
                <c:pt idx="9642">
                  <c:v>443.84729399999998</c:v>
                </c:pt>
                <c:pt idx="9643">
                  <c:v>443.54432200000002</c:v>
                </c:pt>
                <c:pt idx="9644">
                  <c:v>443.54432200000002</c:v>
                </c:pt>
                <c:pt idx="9645">
                  <c:v>443.317094</c:v>
                </c:pt>
                <c:pt idx="9646">
                  <c:v>443.01412199999999</c:v>
                </c:pt>
                <c:pt idx="9647">
                  <c:v>442.9383789999988</c:v>
                </c:pt>
                <c:pt idx="9648">
                  <c:v>442.71114999999901</c:v>
                </c:pt>
                <c:pt idx="9649">
                  <c:v>442.25669199999999</c:v>
                </c:pt>
                <c:pt idx="9650">
                  <c:v>442.10520600000001</c:v>
                </c:pt>
                <c:pt idx="9651">
                  <c:v>441.87797699999999</c:v>
                </c:pt>
                <c:pt idx="9652">
                  <c:v>441.802234</c:v>
                </c:pt>
                <c:pt idx="9653">
                  <c:v>441.49926199999999</c:v>
                </c:pt>
                <c:pt idx="9654">
                  <c:v>441.34777600000001</c:v>
                </c:pt>
                <c:pt idx="9655">
                  <c:v>441.19628999999992</c:v>
                </c:pt>
                <c:pt idx="9656">
                  <c:v>440.81757499999992</c:v>
                </c:pt>
                <c:pt idx="9657">
                  <c:v>440.74183199999999</c:v>
                </c:pt>
                <c:pt idx="9658">
                  <c:v>440.59034600000001</c:v>
                </c:pt>
                <c:pt idx="9659">
                  <c:v>440.51460300000002</c:v>
                </c:pt>
                <c:pt idx="9660">
                  <c:v>440.06014499999992</c:v>
                </c:pt>
                <c:pt idx="9661">
                  <c:v>439.90865899999898</c:v>
                </c:pt>
                <c:pt idx="9662">
                  <c:v>439.83291600000001</c:v>
                </c:pt>
                <c:pt idx="9663">
                  <c:v>439.45420100000001</c:v>
                </c:pt>
                <c:pt idx="9664">
                  <c:v>439.22697199999902</c:v>
                </c:pt>
                <c:pt idx="9665">
                  <c:v>439.07548600000001</c:v>
                </c:pt>
                <c:pt idx="9666">
                  <c:v>438.99974300000002</c:v>
                </c:pt>
                <c:pt idx="9667">
                  <c:v>438.54528499999998</c:v>
                </c:pt>
                <c:pt idx="9668">
                  <c:v>438.46954199999999</c:v>
                </c:pt>
                <c:pt idx="9669">
                  <c:v>438.31805600000001</c:v>
                </c:pt>
                <c:pt idx="9670">
                  <c:v>437.78785499999992</c:v>
                </c:pt>
                <c:pt idx="9671">
                  <c:v>437.71211199999902</c:v>
                </c:pt>
                <c:pt idx="9672">
                  <c:v>437.63636899999898</c:v>
                </c:pt>
                <c:pt idx="9673">
                  <c:v>437.48488300000002</c:v>
                </c:pt>
                <c:pt idx="9674">
                  <c:v>436.95468299999999</c:v>
                </c:pt>
                <c:pt idx="9675">
                  <c:v>436.95468299999999</c:v>
                </c:pt>
                <c:pt idx="9676">
                  <c:v>436.80319700000001</c:v>
                </c:pt>
                <c:pt idx="9677">
                  <c:v>436.34873900000002</c:v>
                </c:pt>
                <c:pt idx="9678">
                  <c:v>436.12150999999898</c:v>
                </c:pt>
                <c:pt idx="9679">
                  <c:v>436.04576700000001</c:v>
                </c:pt>
                <c:pt idx="9680">
                  <c:v>435.97002400000002</c:v>
                </c:pt>
                <c:pt idx="9681">
                  <c:v>435.66705200000001</c:v>
                </c:pt>
                <c:pt idx="9682">
                  <c:v>435.591308999999</c:v>
                </c:pt>
                <c:pt idx="9683">
                  <c:v>435.43982299999999</c:v>
                </c:pt>
                <c:pt idx="9684">
                  <c:v>435.28833699999899</c:v>
                </c:pt>
                <c:pt idx="9685">
                  <c:v>434.75813599999901</c:v>
                </c:pt>
                <c:pt idx="9686">
                  <c:v>434.83387900000002</c:v>
                </c:pt>
                <c:pt idx="9687">
                  <c:v>434.75813599999901</c:v>
                </c:pt>
                <c:pt idx="9688">
                  <c:v>434.22793499999898</c:v>
                </c:pt>
                <c:pt idx="9689">
                  <c:v>434.00070599999992</c:v>
                </c:pt>
                <c:pt idx="9690">
                  <c:v>434.00070599999992</c:v>
                </c:pt>
                <c:pt idx="9691">
                  <c:v>434.00070599999992</c:v>
                </c:pt>
                <c:pt idx="9692">
                  <c:v>433.92496299999999</c:v>
                </c:pt>
                <c:pt idx="9693">
                  <c:v>433.31901900000003</c:v>
                </c:pt>
                <c:pt idx="9694">
                  <c:v>433.24327599999992</c:v>
                </c:pt>
                <c:pt idx="9695">
                  <c:v>433.09178999999921</c:v>
                </c:pt>
                <c:pt idx="9696">
                  <c:v>432.63733200000001</c:v>
                </c:pt>
                <c:pt idx="9697">
                  <c:v>432.41010299999903</c:v>
                </c:pt>
                <c:pt idx="9698">
                  <c:v>432.41010299999903</c:v>
                </c:pt>
                <c:pt idx="9699">
                  <c:v>432.33436</c:v>
                </c:pt>
                <c:pt idx="9700">
                  <c:v>431.955645</c:v>
                </c:pt>
                <c:pt idx="9701">
                  <c:v>431.955645</c:v>
                </c:pt>
                <c:pt idx="9702">
                  <c:v>431.65267299999999</c:v>
                </c:pt>
                <c:pt idx="9703">
                  <c:v>431.50118700000002</c:v>
                </c:pt>
                <c:pt idx="9704">
                  <c:v>431.50118700000002</c:v>
                </c:pt>
                <c:pt idx="9705">
                  <c:v>431.04673000000003</c:v>
                </c:pt>
                <c:pt idx="9706">
                  <c:v>430.97098699999992</c:v>
                </c:pt>
                <c:pt idx="9707">
                  <c:v>430.819501</c:v>
                </c:pt>
                <c:pt idx="9708">
                  <c:v>430.28930000000003</c:v>
                </c:pt>
                <c:pt idx="9709">
                  <c:v>430.28930000000003</c:v>
                </c:pt>
                <c:pt idx="9710">
                  <c:v>430.21355699999901</c:v>
                </c:pt>
                <c:pt idx="9711">
                  <c:v>430.21355699999901</c:v>
                </c:pt>
                <c:pt idx="9712">
                  <c:v>429.91058500000003</c:v>
                </c:pt>
                <c:pt idx="9713">
                  <c:v>429.68335599999921</c:v>
                </c:pt>
                <c:pt idx="9714">
                  <c:v>429.68335599999921</c:v>
                </c:pt>
                <c:pt idx="9715">
                  <c:v>429.45612699999901</c:v>
                </c:pt>
                <c:pt idx="9716">
                  <c:v>429.60761300000001</c:v>
                </c:pt>
                <c:pt idx="9717">
                  <c:v>428.77444000000008</c:v>
                </c:pt>
                <c:pt idx="9718">
                  <c:v>428.62295399999999</c:v>
                </c:pt>
                <c:pt idx="9719">
                  <c:v>428.547211</c:v>
                </c:pt>
                <c:pt idx="9720">
                  <c:v>428.09275300000002</c:v>
                </c:pt>
                <c:pt idx="9721">
                  <c:v>427.86552399999999</c:v>
                </c:pt>
                <c:pt idx="9722">
                  <c:v>427.789781</c:v>
                </c:pt>
                <c:pt idx="9723">
                  <c:v>427.789781</c:v>
                </c:pt>
                <c:pt idx="9724">
                  <c:v>427.48680899999903</c:v>
                </c:pt>
                <c:pt idx="9725">
                  <c:v>427.25958000000008</c:v>
                </c:pt>
                <c:pt idx="9726">
                  <c:v>426.95660800000002</c:v>
                </c:pt>
                <c:pt idx="9727">
                  <c:v>426.95660800000002</c:v>
                </c:pt>
                <c:pt idx="9728">
                  <c:v>426.65363600000001</c:v>
                </c:pt>
                <c:pt idx="9729">
                  <c:v>426.50214999999992</c:v>
                </c:pt>
                <c:pt idx="9730">
                  <c:v>426.27492100000001</c:v>
                </c:pt>
                <c:pt idx="9731">
                  <c:v>425.74471999999992</c:v>
                </c:pt>
                <c:pt idx="9732">
                  <c:v>425.59323399999897</c:v>
                </c:pt>
                <c:pt idx="9733">
                  <c:v>425.36600600000003</c:v>
                </c:pt>
                <c:pt idx="9734">
                  <c:v>425.36600600000003</c:v>
                </c:pt>
                <c:pt idx="9735">
                  <c:v>424.91154799999902</c:v>
                </c:pt>
                <c:pt idx="9736">
                  <c:v>424.91154799999902</c:v>
                </c:pt>
                <c:pt idx="9737">
                  <c:v>424.68431900000002</c:v>
                </c:pt>
                <c:pt idx="9738">
                  <c:v>424.15411799999993</c:v>
                </c:pt>
                <c:pt idx="9739">
                  <c:v>424.15411799999993</c:v>
                </c:pt>
                <c:pt idx="9740">
                  <c:v>424.15411799999993</c:v>
                </c:pt>
                <c:pt idx="9741">
                  <c:v>423.77540299999993</c:v>
                </c:pt>
                <c:pt idx="9742">
                  <c:v>423.24520200000001</c:v>
                </c:pt>
                <c:pt idx="9743">
                  <c:v>423.24520200000001</c:v>
                </c:pt>
                <c:pt idx="9744">
                  <c:v>423.32094499999999</c:v>
                </c:pt>
                <c:pt idx="9745">
                  <c:v>423.24520200000001</c:v>
                </c:pt>
                <c:pt idx="9746">
                  <c:v>423.24520200000001</c:v>
                </c:pt>
                <c:pt idx="9747">
                  <c:v>422.56351499999897</c:v>
                </c:pt>
                <c:pt idx="9748">
                  <c:v>422.48777199999961</c:v>
                </c:pt>
                <c:pt idx="9749">
                  <c:v>422.48777199999961</c:v>
                </c:pt>
                <c:pt idx="9750">
                  <c:v>421.95757099999992</c:v>
                </c:pt>
                <c:pt idx="9751">
                  <c:v>421.65459900000002</c:v>
                </c:pt>
                <c:pt idx="9752">
                  <c:v>421.73034200000001</c:v>
                </c:pt>
                <c:pt idx="9753">
                  <c:v>421.73034200000001</c:v>
                </c:pt>
                <c:pt idx="9754">
                  <c:v>421.048655</c:v>
                </c:pt>
                <c:pt idx="9755">
                  <c:v>420.89716900000002</c:v>
                </c:pt>
                <c:pt idx="9756">
                  <c:v>420.89716900000002</c:v>
                </c:pt>
                <c:pt idx="9757">
                  <c:v>420.44271099999992</c:v>
                </c:pt>
                <c:pt idx="9758">
                  <c:v>420.06399599999992</c:v>
                </c:pt>
                <c:pt idx="9759">
                  <c:v>420.06399599999992</c:v>
                </c:pt>
                <c:pt idx="9760">
                  <c:v>419.76102400000002</c:v>
                </c:pt>
                <c:pt idx="9761">
                  <c:v>419.155081</c:v>
                </c:pt>
                <c:pt idx="9762">
                  <c:v>419.30656699999992</c:v>
                </c:pt>
                <c:pt idx="9763">
                  <c:v>419.30656699999992</c:v>
                </c:pt>
                <c:pt idx="9764">
                  <c:v>418.77636599999897</c:v>
                </c:pt>
                <c:pt idx="9765">
                  <c:v>418.47339399999902</c:v>
                </c:pt>
                <c:pt idx="9766">
                  <c:v>418.397651</c:v>
                </c:pt>
                <c:pt idx="9767">
                  <c:v>417.86745000000002</c:v>
                </c:pt>
                <c:pt idx="9768">
                  <c:v>417.640221</c:v>
                </c:pt>
                <c:pt idx="9769">
                  <c:v>417.640221</c:v>
                </c:pt>
                <c:pt idx="9770">
                  <c:v>417.56447800000001</c:v>
                </c:pt>
                <c:pt idx="9771">
                  <c:v>417.18576300000001</c:v>
                </c:pt>
                <c:pt idx="9772">
                  <c:v>417.03427699999992</c:v>
                </c:pt>
                <c:pt idx="9773">
                  <c:v>416.731304999999</c:v>
                </c:pt>
                <c:pt idx="9774">
                  <c:v>416.731304999999</c:v>
                </c:pt>
                <c:pt idx="9775">
                  <c:v>416.20110399999902</c:v>
                </c:pt>
                <c:pt idx="9776">
                  <c:v>416.04961800000001</c:v>
                </c:pt>
                <c:pt idx="9777">
                  <c:v>415.97387500000002</c:v>
                </c:pt>
                <c:pt idx="9778">
                  <c:v>415.97387500000002</c:v>
                </c:pt>
                <c:pt idx="9779">
                  <c:v>415.67090300000001</c:v>
                </c:pt>
                <c:pt idx="9780">
                  <c:v>415.367931</c:v>
                </c:pt>
                <c:pt idx="9781">
                  <c:v>415.14070199999998</c:v>
                </c:pt>
                <c:pt idx="9782">
                  <c:v>414.76198699999992</c:v>
                </c:pt>
                <c:pt idx="9783">
                  <c:v>414.68624399999999</c:v>
                </c:pt>
                <c:pt idx="9784">
                  <c:v>414.53475800000001</c:v>
                </c:pt>
                <c:pt idx="9785">
                  <c:v>414.38327199999992</c:v>
                </c:pt>
                <c:pt idx="9786">
                  <c:v>414.00455699999992</c:v>
                </c:pt>
                <c:pt idx="9787">
                  <c:v>413.70158500000002</c:v>
                </c:pt>
                <c:pt idx="9788">
                  <c:v>413.47435699999897</c:v>
                </c:pt>
                <c:pt idx="9789">
                  <c:v>413.55009899999999</c:v>
                </c:pt>
                <c:pt idx="9790">
                  <c:v>413.17138499999999</c:v>
                </c:pt>
                <c:pt idx="9791">
                  <c:v>413.01989900000001</c:v>
                </c:pt>
                <c:pt idx="9792">
                  <c:v>412.79266999999999</c:v>
                </c:pt>
                <c:pt idx="9793">
                  <c:v>412.26246900000001</c:v>
                </c:pt>
                <c:pt idx="9794">
                  <c:v>412.26246900000001</c:v>
                </c:pt>
                <c:pt idx="9795">
                  <c:v>412.33821199999898</c:v>
                </c:pt>
                <c:pt idx="9796">
                  <c:v>411.88375400000001</c:v>
                </c:pt>
                <c:pt idx="9797">
                  <c:v>411.42929600000002</c:v>
                </c:pt>
                <c:pt idx="9798">
                  <c:v>411.42929600000002</c:v>
                </c:pt>
                <c:pt idx="9799">
                  <c:v>411.42929600000002</c:v>
                </c:pt>
                <c:pt idx="9800">
                  <c:v>411.42929600000002</c:v>
                </c:pt>
                <c:pt idx="9801">
                  <c:v>410.74760900000001</c:v>
                </c:pt>
                <c:pt idx="9802">
                  <c:v>410.67186600000002</c:v>
                </c:pt>
                <c:pt idx="9803">
                  <c:v>410.67186600000002</c:v>
                </c:pt>
                <c:pt idx="9804">
                  <c:v>410.293150999999</c:v>
                </c:pt>
                <c:pt idx="9805">
                  <c:v>409.99017899999899</c:v>
                </c:pt>
                <c:pt idx="9806">
                  <c:v>409.91443600000002</c:v>
                </c:pt>
                <c:pt idx="9807">
                  <c:v>409.83869299999992</c:v>
                </c:pt>
                <c:pt idx="9808">
                  <c:v>409.38423499999999</c:v>
                </c:pt>
                <c:pt idx="9809">
                  <c:v>409.08126299999992</c:v>
                </c:pt>
                <c:pt idx="9810">
                  <c:v>409.00551999999902</c:v>
                </c:pt>
                <c:pt idx="9811">
                  <c:v>408.551062</c:v>
                </c:pt>
                <c:pt idx="9812">
                  <c:v>408.551062</c:v>
                </c:pt>
                <c:pt idx="9813">
                  <c:v>408.39957600000002</c:v>
                </c:pt>
                <c:pt idx="9814">
                  <c:v>408.172347</c:v>
                </c:pt>
                <c:pt idx="9815">
                  <c:v>407.79363199999898</c:v>
                </c:pt>
                <c:pt idx="9816">
                  <c:v>407.71788900000001</c:v>
                </c:pt>
                <c:pt idx="9817">
                  <c:v>407.33917500000001</c:v>
                </c:pt>
                <c:pt idx="9818">
                  <c:v>407.11194599999999</c:v>
                </c:pt>
                <c:pt idx="9819">
                  <c:v>406.96046000000001</c:v>
                </c:pt>
                <c:pt idx="9820">
                  <c:v>407.03620299999898</c:v>
                </c:pt>
                <c:pt idx="9821">
                  <c:v>407.03620299999898</c:v>
                </c:pt>
                <c:pt idx="9822">
                  <c:v>406.35451599999999</c:v>
                </c:pt>
                <c:pt idx="9823">
                  <c:v>406.20303000000001</c:v>
                </c:pt>
                <c:pt idx="9824">
                  <c:v>406.12728700000002</c:v>
                </c:pt>
                <c:pt idx="9825">
                  <c:v>406.12728700000002</c:v>
                </c:pt>
                <c:pt idx="9826">
                  <c:v>405.59708599999999</c:v>
                </c:pt>
                <c:pt idx="9827">
                  <c:v>405.29411399999901</c:v>
                </c:pt>
                <c:pt idx="9828">
                  <c:v>405.36985700000002</c:v>
                </c:pt>
                <c:pt idx="9829">
                  <c:v>404.91539899999901</c:v>
                </c:pt>
                <c:pt idx="9830">
                  <c:v>404.61242700000008</c:v>
                </c:pt>
                <c:pt idx="9831">
                  <c:v>404.53668399999992</c:v>
                </c:pt>
                <c:pt idx="9832">
                  <c:v>404.61242700000008</c:v>
                </c:pt>
                <c:pt idx="9833">
                  <c:v>404.08222599999999</c:v>
                </c:pt>
                <c:pt idx="9834">
                  <c:v>404.006483</c:v>
                </c:pt>
                <c:pt idx="9835">
                  <c:v>403.85499700000008</c:v>
                </c:pt>
                <c:pt idx="9836">
                  <c:v>403.627768</c:v>
                </c:pt>
                <c:pt idx="9837">
                  <c:v>403.17331000000001</c:v>
                </c:pt>
                <c:pt idx="9838">
                  <c:v>403.17331000000001</c:v>
                </c:pt>
                <c:pt idx="9839">
                  <c:v>403.17331000000001</c:v>
                </c:pt>
                <c:pt idx="9840">
                  <c:v>403.02182399999992</c:v>
                </c:pt>
                <c:pt idx="9841">
                  <c:v>402.41588000000002</c:v>
                </c:pt>
                <c:pt idx="9842">
                  <c:v>402.49162299999921</c:v>
                </c:pt>
                <c:pt idx="9843">
                  <c:v>402.26439399999992</c:v>
                </c:pt>
                <c:pt idx="9844">
                  <c:v>402.18865099999999</c:v>
                </c:pt>
                <c:pt idx="9845">
                  <c:v>401.65845000000002</c:v>
                </c:pt>
                <c:pt idx="9846">
                  <c:v>401.50696499999992</c:v>
                </c:pt>
                <c:pt idx="9847">
                  <c:v>401.355479</c:v>
                </c:pt>
                <c:pt idx="9848">
                  <c:v>400.97676399999921</c:v>
                </c:pt>
                <c:pt idx="9849">
                  <c:v>400.82527800000003</c:v>
                </c:pt>
                <c:pt idx="9850">
                  <c:v>400.67379199999999</c:v>
                </c:pt>
                <c:pt idx="9851">
                  <c:v>400.67379199999999</c:v>
                </c:pt>
                <c:pt idx="9852">
                  <c:v>400.14359100000001</c:v>
                </c:pt>
                <c:pt idx="9853">
                  <c:v>400.14359100000001</c:v>
                </c:pt>
                <c:pt idx="9854">
                  <c:v>399.91636199999903</c:v>
                </c:pt>
                <c:pt idx="9855">
                  <c:v>399.91636199999903</c:v>
                </c:pt>
                <c:pt idx="9856">
                  <c:v>399.31041800000003</c:v>
                </c:pt>
                <c:pt idx="9857">
                  <c:v>399.23467499999992</c:v>
                </c:pt>
                <c:pt idx="9858">
                  <c:v>399.08318899999921</c:v>
                </c:pt>
                <c:pt idx="9859">
                  <c:v>398.55298800000008</c:v>
                </c:pt>
                <c:pt idx="9860">
                  <c:v>398.40150199999903</c:v>
                </c:pt>
                <c:pt idx="9861">
                  <c:v>398.32575899999961</c:v>
                </c:pt>
                <c:pt idx="9862">
                  <c:v>398.25001600000002</c:v>
                </c:pt>
                <c:pt idx="9863">
                  <c:v>397.79555799999912</c:v>
                </c:pt>
                <c:pt idx="9864">
                  <c:v>397.64407199999999</c:v>
                </c:pt>
                <c:pt idx="9865">
                  <c:v>397.56832899999961</c:v>
                </c:pt>
                <c:pt idx="9866">
                  <c:v>396.96238499999993</c:v>
                </c:pt>
                <c:pt idx="9867">
                  <c:v>396.81089900000001</c:v>
                </c:pt>
                <c:pt idx="9868">
                  <c:v>396.81089900000001</c:v>
                </c:pt>
                <c:pt idx="9869">
                  <c:v>396.58366999999993</c:v>
                </c:pt>
                <c:pt idx="9870">
                  <c:v>396.35644100000002</c:v>
                </c:pt>
                <c:pt idx="9871">
                  <c:v>396.129212</c:v>
                </c:pt>
                <c:pt idx="9872">
                  <c:v>396.05346900000001</c:v>
                </c:pt>
                <c:pt idx="9873">
                  <c:v>395.97772600000002</c:v>
                </c:pt>
                <c:pt idx="9874">
                  <c:v>395.44752599999993</c:v>
                </c:pt>
                <c:pt idx="9875">
                  <c:v>395.29603999999898</c:v>
                </c:pt>
                <c:pt idx="9876">
                  <c:v>395.29603999999898</c:v>
                </c:pt>
                <c:pt idx="9877">
                  <c:v>394.69009599999993</c:v>
                </c:pt>
                <c:pt idx="9878">
                  <c:v>394.53860999999961</c:v>
                </c:pt>
                <c:pt idx="9879">
                  <c:v>394.53860999999961</c:v>
                </c:pt>
                <c:pt idx="9880">
                  <c:v>394.31138099999993</c:v>
                </c:pt>
                <c:pt idx="9881">
                  <c:v>393.78117999999898</c:v>
                </c:pt>
                <c:pt idx="9882">
                  <c:v>393.55395099999993</c:v>
                </c:pt>
                <c:pt idx="9883">
                  <c:v>393.47820799999897</c:v>
                </c:pt>
                <c:pt idx="9884">
                  <c:v>393.02374999999961</c:v>
                </c:pt>
                <c:pt idx="9885">
                  <c:v>392.94800700000002</c:v>
                </c:pt>
                <c:pt idx="9886">
                  <c:v>392.79652099999902</c:v>
                </c:pt>
                <c:pt idx="9887">
                  <c:v>392.342063</c:v>
                </c:pt>
                <c:pt idx="9888">
                  <c:v>392.03909099999993</c:v>
                </c:pt>
                <c:pt idx="9889">
                  <c:v>391.88760500000001</c:v>
                </c:pt>
                <c:pt idx="9890">
                  <c:v>391.584633</c:v>
                </c:pt>
                <c:pt idx="9891">
                  <c:v>391.433146999999</c:v>
                </c:pt>
                <c:pt idx="9892">
                  <c:v>391.13017500000001</c:v>
                </c:pt>
                <c:pt idx="9893">
                  <c:v>390.67571700000002</c:v>
                </c:pt>
                <c:pt idx="9894">
                  <c:v>390.59997399999992</c:v>
                </c:pt>
                <c:pt idx="9895">
                  <c:v>390.29700200000002</c:v>
                </c:pt>
                <c:pt idx="9896">
                  <c:v>390.22125899999901</c:v>
                </c:pt>
                <c:pt idx="9897">
                  <c:v>389.91828700000002</c:v>
                </c:pt>
                <c:pt idx="9898">
                  <c:v>389.76680099999999</c:v>
                </c:pt>
                <c:pt idx="9899">
                  <c:v>389.69105799999897</c:v>
                </c:pt>
                <c:pt idx="9900">
                  <c:v>389.69105799999897</c:v>
                </c:pt>
                <c:pt idx="9901">
                  <c:v>389.46382999999992</c:v>
                </c:pt>
                <c:pt idx="9902">
                  <c:v>389.08511499999901</c:v>
                </c:pt>
                <c:pt idx="9903">
                  <c:v>389.00937199999993</c:v>
                </c:pt>
                <c:pt idx="9904">
                  <c:v>389.00937199999993</c:v>
                </c:pt>
                <c:pt idx="9905">
                  <c:v>388.93362899999897</c:v>
                </c:pt>
                <c:pt idx="9906">
                  <c:v>388.32768499999997</c:v>
                </c:pt>
                <c:pt idx="9907">
                  <c:v>388.10045600000001</c:v>
                </c:pt>
                <c:pt idx="9908">
                  <c:v>387.87322699999999</c:v>
                </c:pt>
                <c:pt idx="9909">
                  <c:v>387.797484</c:v>
                </c:pt>
                <c:pt idx="9910">
                  <c:v>387.41876899999897</c:v>
                </c:pt>
                <c:pt idx="9911">
                  <c:v>387.26728300000002</c:v>
                </c:pt>
                <c:pt idx="9912">
                  <c:v>387.040054</c:v>
                </c:pt>
                <c:pt idx="9913">
                  <c:v>386.66133899999897</c:v>
                </c:pt>
                <c:pt idx="9914">
                  <c:v>386.66133899999897</c:v>
                </c:pt>
                <c:pt idx="9915">
                  <c:v>386.66133899999897</c:v>
                </c:pt>
                <c:pt idx="9916">
                  <c:v>386.43410999999901</c:v>
                </c:pt>
                <c:pt idx="9917">
                  <c:v>385.82816600000001</c:v>
                </c:pt>
                <c:pt idx="9918">
                  <c:v>385.67667999999992</c:v>
                </c:pt>
                <c:pt idx="9919">
                  <c:v>385.44945100000001</c:v>
                </c:pt>
                <c:pt idx="9920">
                  <c:v>385.52519399999898</c:v>
                </c:pt>
                <c:pt idx="9921">
                  <c:v>385.07073600000001</c:v>
                </c:pt>
                <c:pt idx="9922">
                  <c:v>384.84350699999999</c:v>
                </c:pt>
                <c:pt idx="9923">
                  <c:v>384.84350699999999</c:v>
                </c:pt>
                <c:pt idx="9924">
                  <c:v>384.23756300000002</c:v>
                </c:pt>
                <c:pt idx="9925">
                  <c:v>384.16181999999992</c:v>
                </c:pt>
                <c:pt idx="9926">
                  <c:v>384.01033399999898</c:v>
                </c:pt>
                <c:pt idx="9927">
                  <c:v>383.78310499999901</c:v>
                </c:pt>
                <c:pt idx="9928">
                  <c:v>383.55587700000001</c:v>
                </c:pt>
                <c:pt idx="9929">
                  <c:v>383.480133999999</c:v>
                </c:pt>
                <c:pt idx="9930">
                  <c:v>383.40439099999992</c:v>
                </c:pt>
                <c:pt idx="9931">
                  <c:v>383.252905</c:v>
                </c:pt>
                <c:pt idx="9932">
                  <c:v>382.64696099999998</c:v>
                </c:pt>
                <c:pt idx="9933">
                  <c:v>382.64696099999998</c:v>
                </c:pt>
                <c:pt idx="9934">
                  <c:v>382.49547499999898</c:v>
                </c:pt>
                <c:pt idx="9935">
                  <c:v>382.04101700000001</c:v>
                </c:pt>
                <c:pt idx="9936">
                  <c:v>381.88953099999992</c:v>
                </c:pt>
                <c:pt idx="9937">
                  <c:v>381.73804499999898</c:v>
                </c:pt>
                <c:pt idx="9938">
                  <c:v>381.73804499999898</c:v>
                </c:pt>
                <c:pt idx="9939">
                  <c:v>381.28358700000001</c:v>
                </c:pt>
                <c:pt idx="9940">
                  <c:v>381.20784400000002</c:v>
                </c:pt>
                <c:pt idx="9941">
                  <c:v>380.98061499999898</c:v>
                </c:pt>
                <c:pt idx="9942">
                  <c:v>380.6019</c:v>
                </c:pt>
                <c:pt idx="9943">
                  <c:v>380.45041400000002</c:v>
                </c:pt>
                <c:pt idx="9944">
                  <c:v>380.22318499999898</c:v>
                </c:pt>
                <c:pt idx="9945">
                  <c:v>380.14744200000001</c:v>
                </c:pt>
                <c:pt idx="9946">
                  <c:v>379.69298400000002</c:v>
                </c:pt>
                <c:pt idx="9947">
                  <c:v>379.69298400000002</c:v>
                </c:pt>
                <c:pt idx="9948">
                  <c:v>379.54149799999999</c:v>
                </c:pt>
                <c:pt idx="9949">
                  <c:v>379.31426900000002</c:v>
                </c:pt>
                <c:pt idx="9950">
                  <c:v>378.935553999999</c:v>
                </c:pt>
                <c:pt idx="9951">
                  <c:v>378.85981099999998</c:v>
                </c:pt>
                <c:pt idx="9952">
                  <c:v>378.78406799999999</c:v>
                </c:pt>
                <c:pt idx="9953">
                  <c:v>378.25386700000001</c:v>
                </c:pt>
                <c:pt idx="9954">
                  <c:v>378.25386700000001</c:v>
                </c:pt>
                <c:pt idx="9955">
                  <c:v>378.10238099999998</c:v>
                </c:pt>
                <c:pt idx="9956">
                  <c:v>377.950895</c:v>
                </c:pt>
                <c:pt idx="9957">
                  <c:v>377.42069500000002</c:v>
                </c:pt>
                <c:pt idx="9958">
                  <c:v>377.42069500000002</c:v>
                </c:pt>
                <c:pt idx="9959">
                  <c:v>377.26920899999999</c:v>
                </c:pt>
                <c:pt idx="9960">
                  <c:v>377.26920899999999</c:v>
                </c:pt>
                <c:pt idx="9961">
                  <c:v>377.193466</c:v>
                </c:pt>
                <c:pt idx="9962">
                  <c:v>376.814751</c:v>
                </c:pt>
                <c:pt idx="9963">
                  <c:v>376.58752199999992</c:v>
                </c:pt>
                <c:pt idx="9964">
                  <c:v>376.43603599999881</c:v>
                </c:pt>
                <c:pt idx="9965">
                  <c:v>376.057321</c:v>
                </c:pt>
                <c:pt idx="9966">
                  <c:v>375.98157799999899</c:v>
                </c:pt>
                <c:pt idx="9967">
                  <c:v>375.90583500000002</c:v>
                </c:pt>
                <c:pt idx="9968">
                  <c:v>375.75434899999999</c:v>
                </c:pt>
                <c:pt idx="9969">
                  <c:v>375.22414800000001</c:v>
                </c:pt>
                <c:pt idx="9970">
                  <c:v>375.07266199999998</c:v>
                </c:pt>
                <c:pt idx="9971">
                  <c:v>374.76969000000008</c:v>
                </c:pt>
                <c:pt idx="9972">
                  <c:v>374.39097500000003</c:v>
                </c:pt>
                <c:pt idx="9973">
                  <c:v>374.23948899999999</c:v>
                </c:pt>
                <c:pt idx="9974">
                  <c:v>374.23948899999999</c:v>
                </c:pt>
                <c:pt idx="9975">
                  <c:v>374.08800300000001</c:v>
                </c:pt>
                <c:pt idx="9976">
                  <c:v>373.78503099999921</c:v>
                </c:pt>
                <c:pt idx="9977">
                  <c:v>373.70928800000002</c:v>
                </c:pt>
                <c:pt idx="9978">
                  <c:v>373.55780199999998</c:v>
                </c:pt>
                <c:pt idx="9979">
                  <c:v>373.55780199999998</c:v>
                </c:pt>
                <c:pt idx="9980">
                  <c:v>373.10334399999999</c:v>
                </c:pt>
                <c:pt idx="9981">
                  <c:v>372.87611499999912</c:v>
                </c:pt>
                <c:pt idx="9982">
                  <c:v>372.80037199999992</c:v>
                </c:pt>
                <c:pt idx="9983">
                  <c:v>372.19442800000002</c:v>
                </c:pt>
                <c:pt idx="9984">
                  <c:v>372.11868500000008</c:v>
                </c:pt>
                <c:pt idx="9985">
                  <c:v>371.96719899999903</c:v>
                </c:pt>
                <c:pt idx="9986">
                  <c:v>371.89145599999961</c:v>
                </c:pt>
                <c:pt idx="9987">
                  <c:v>371.43699899999899</c:v>
                </c:pt>
                <c:pt idx="9988">
                  <c:v>371.43699899999899</c:v>
                </c:pt>
                <c:pt idx="9989">
                  <c:v>371.20976999999999</c:v>
                </c:pt>
                <c:pt idx="9990">
                  <c:v>370.75531199999921</c:v>
                </c:pt>
                <c:pt idx="9991">
                  <c:v>370.60382600000008</c:v>
                </c:pt>
                <c:pt idx="9992">
                  <c:v>370.60382600000008</c:v>
                </c:pt>
                <c:pt idx="9993">
                  <c:v>370.45233999999903</c:v>
                </c:pt>
                <c:pt idx="9994">
                  <c:v>369.92213899999899</c:v>
                </c:pt>
                <c:pt idx="9995">
                  <c:v>369.92213899999899</c:v>
                </c:pt>
                <c:pt idx="9996">
                  <c:v>369.77065299999992</c:v>
                </c:pt>
                <c:pt idx="9997">
                  <c:v>369.77065299999992</c:v>
                </c:pt>
                <c:pt idx="9998">
                  <c:v>369.54342400000002</c:v>
                </c:pt>
                <c:pt idx="9999">
                  <c:v>369.08896600000003</c:v>
                </c:pt>
                <c:pt idx="10000">
                  <c:v>369.01322299999993</c:v>
                </c:pt>
                <c:pt idx="10001">
                  <c:v>368.86173699999961</c:v>
                </c:pt>
                <c:pt idx="10002">
                  <c:v>368.40727900000002</c:v>
                </c:pt>
                <c:pt idx="10003">
                  <c:v>368.25579299999993</c:v>
                </c:pt>
                <c:pt idx="10004">
                  <c:v>368.25579299999993</c:v>
                </c:pt>
                <c:pt idx="10005">
                  <c:v>368.10430700000001</c:v>
                </c:pt>
                <c:pt idx="10006">
                  <c:v>367.95282099999997</c:v>
                </c:pt>
                <c:pt idx="10007">
                  <c:v>367.72559199999961</c:v>
                </c:pt>
                <c:pt idx="10008">
                  <c:v>367.57410599999992</c:v>
                </c:pt>
                <c:pt idx="10009">
                  <c:v>367.34687700000001</c:v>
                </c:pt>
                <c:pt idx="10010">
                  <c:v>366.89241900000002</c:v>
                </c:pt>
                <c:pt idx="10011">
                  <c:v>366.81667599999992</c:v>
                </c:pt>
                <c:pt idx="10012">
                  <c:v>366.58944700000001</c:v>
                </c:pt>
                <c:pt idx="10013">
                  <c:v>366.21073200000001</c:v>
                </c:pt>
                <c:pt idx="10014">
                  <c:v>366.13498900000002</c:v>
                </c:pt>
                <c:pt idx="10015">
                  <c:v>365.90776</c:v>
                </c:pt>
                <c:pt idx="10016">
                  <c:v>365.90776</c:v>
                </c:pt>
                <c:pt idx="10017">
                  <c:v>365.37756000000002</c:v>
                </c:pt>
                <c:pt idx="10018">
                  <c:v>365.22607399999902</c:v>
                </c:pt>
                <c:pt idx="10019">
                  <c:v>365.22607399999902</c:v>
                </c:pt>
                <c:pt idx="10020">
                  <c:v>364.54438699999997</c:v>
                </c:pt>
                <c:pt idx="10021">
                  <c:v>364.54438699999997</c:v>
                </c:pt>
                <c:pt idx="10022">
                  <c:v>364.16567199999997</c:v>
                </c:pt>
                <c:pt idx="10023">
                  <c:v>364.014186</c:v>
                </c:pt>
                <c:pt idx="10024">
                  <c:v>363.78695699999901</c:v>
                </c:pt>
                <c:pt idx="10025">
                  <c:v>363.55972800000001</c:v>
                </c:pt>
                <c:pt idx="10026">
                  <c:v>363.25675599999897</c:v>
                </c:pt>
                <c:pt idx="10027">
                  <c:v>362.95378399999993</c:v>
                </c:pt>
                <c:pt idx="10028">
                  <c:v>362.95378399999993</c:v>
                </c:pt>
                <c:pt idx="10029">
                  <c:v>362.34784000000002</c:v>
                </c:pt>
                <c:pt idx="10030">
                  <c:v>362.34784000000002</c:v>
                </c:pt>
                <c:pt idx="10031">
                  <c:v>362.27209699999992</c:v>
                </c:pt>
                <c:pt idx="10032">
                  <c:v>362.27209699999992</c:v>
                </c:pt>
                <c:pt idx="10033">
                  <c:v>362.120611</c:v>
                </c:pt>
                <c:pt idx="10034">
                  <c:v>361.59041000000002</c:v>
                </c:pt>
                <c:pt idx="10035">
                  <c:v>361.363181</c:v>
                </c:pt>
                <c:pt idx="10036">
                  <c:v>361.363181</c:v>
                </c:pt>
                <c:pt idx="10037">
                  <c:v>360.83298000000002</c:v>
                </c:pt>
                <c:pt idx="10038">
                  <c:v>360.75723699999992</c:v>
                </c:pt>
                <c:pt idx="10039">
                  <c:v>360.68149399999999</c:v>
                </c:pt>
                <c:pt idx="10040">
                  <c:v>359.99980699999992</c:v>
                </c:pt>
                <c:pt idx="10041">
                  <c:v>359.92406399999999</c:v>
                </c:pt>
                <c:pt idx="10042">
                  <c:v>359.77257800000001</c:v>
                </c:pt>
                <c:pt idx="10043">
                  <c:v>359.69683500000002</c:v>
                </c:pt>
                <c:pt idx="10044">
                  <c:v>359.24237799999992</c:v>
                </c:pt>
                <c:pt idx="10045">
                  <c:v>359.24237799999992</c:v>
                </c:pt>
                <c:pt idx="10046">
                  <c:v>359.090892</c:v>
                </c:pt>
                <c:pt idx="10047">
                  <c:v>358.48494799999992</c:v>
                </c:pt>
                <c:pt idx="10048">
                  <c:v>358.333462</c:v>
                </c:pt>
                <c:pt idx="10049">
                  <c:v>358.18197600000002</c:v>
                </c:pt>
                <c:pt idx="10050">
                  <c:v>358.18197600000002</c:v>
                </c:pt>
                <c:pt idx="10051">
                  <c:v>357.80326100000002</c:v>
                </c:pt>
                <c:pt idx="10052">
                  <c:v>357.65177499999999</c:v>
                </c:pt>
                <c:pt idx="10053">
                  <c:v>357.50028900000001</c:v>
                </c:pt>
                <c:pt idx="10054">
                  <c:v>357.50028900000001</c:v>
                </c:pt>
                <c:pt idx="10055">
                  <c:v>357.04583100000002</c:v>
                </c:pt>
                <c:pt idx="10056">
                  <c:v>356.89434499999999</c:v>
                </c:pt>
                <c:pt idx="10057">
                  <c:v>356.66711600000002</c:v>
                </c:pt>
                <c:pt idx="10058">
                  <c:v>356.21265799999992</c:v>
                </c:pt>
                <c:pt idx="10059">
                  <c:v>356.21265799999992</c:v>
                </c:pt>
                <c:pt idx="10060">
                  <c:v>355.90968600000002</c:v>
                </c:pt>
                <c:pt idx="10061">
                  <c:v>355.83394299999992</c:v>
                </c:pt>
                <c:pt idx="10062">
                  <c:v>355.303742</c:v>
                </c:pt>
                <c:pt idx="10063">
                  <c:v>355.22799900000001</c:v>
                </c:pt>
                <c:pt idx="10064">
                  <c:v>355.07651299999901</c:v>
                </c:pt>
                <c:pt idx="10065">
                  <c:v>354.54631199999898</c:v>
                </c:pt>
                <c:pt idx="10066">
                  <c:v>354.54631199999898</c:v>
                </c:pt>
                <c:pt idx="10067">
                  <c:v>354.39482600000002</c:v>
                </c:pt>
                <c:pt idx="10068">
                  <c:v>354.24333999999902</c:v>
                </c:pt>
                <c:pt idx="10069">
                  <c:v>353.788882</c:v>
                </c:pt>
                <c:pt idx="10070">
                  <c:v>353.71313899999899</c:v>
                </c:pt>
                <c:pt idx="10071">
                  <c:v>353.41016799999898</c:v>
                </c:pt>
                <c:pt idx="10072">
                  <c:v>353.41016799999898</c:v>
                </c:pt>
                <c:pt idx="10073">
                  <c:v>353.03145299999898</c:v>
                </c:pt>
                <c:pt idx="10074">
                  <c:v>352.95571000000001</c:v>
                </c:pt>
                <c:pt idx="10075">
                  <c:v>352.87996700000002</c:v>
                </c:pt>
                <c:pt idx="10076">
                  <c:v>352.80422399999998</c:v>
                </c:pt>
                <c:pt idx="10077">
                  <c:v>352.19828000000001</c:v>
                </c:pt>
                <c:pt idx="10078">
                  <c:v>352.12253700000002</c:v>
                </c:pt>
                <c:pt idx="10079">
                  <c:v>352.12253700000002</c:v>
                </c:pt>
                <c:pt idx="10080">
                  <c:v>351.74382200000002</c:v>
                </c:pt>
                <c:pt idx="10081">
                  <c:v>351.36510700000002</c:v>
                </c:pt>
                <c:pt idx="10082">
                  <c:v>351.28936399999992</c:v>
                </c:pt>
                <c:pt idx="10083">
                  <c:v>351.28936399999992</c:v>
                </c:pt>
                <c:pt idx="10084">
                  <c:v>350.759163</c:v>
                </c:pt>
                <c:pt idx="10085">
                  <c:v>350.45619099999902</c:v>
                </c:pt>
                <c:pt idx="10086">
                  <c:v>350.45619099999902</c:v>
                </c:pt>
                <c:pt idx="10087">
                  <c:v>350.30470500000001</c:v>
                </c:pt>
                <c:pt idx="10088">
                  <c:v>350.00173299999898</c:v>
                </c:pt>
                <c:pt idx="10089">
                  <c:v>349.69876099999999</c:v>
                </c:pt>
                <c:pt idx="10090">
                  <c:v>349.62301799999898</c:v>
                </c:pt>
                <c:pt idx="10091">
                  <c:v>349.62301799999898</c:v>
                </c:pt>
                <c:pt idx="10092">
                  <c:v>349.16856000000001</c:v>
                </c:pt>
                <c:pt idx="10093">
                  <c:v>348.865588</c:v>
                </c:pt>
                <c:pt idx="10094">
                  <c:v>348.78984500000001</c:v>
                </c:pt>
                <c:pt idx="10095">
                  <c:v>348.41112999999899</c:v>
                </c:pt>
                <c:pt idx="10096">
                  <c:v>348.41112999999899</c:v>
                </c:pt>
                <c:pt idx="10097">
                  <c:v>348.18390099999999</c:v>
                </c:pt>
                <c:pt idx="10098">
                  <c:v>347.95667200000003</c:v>
                </c:pt>
                <c:pt idx="10099">
                  <c:v>347.65370000000001</c:v>
                </c:pt>
                <c:pt idx="10100">
                  <c:v>347.19924300000002</c:v>
                </c:pt>
                <c:pt idx="10101">
                  <c:v>347.19924300000002</c:v>
                </c:pt>
                <c:pt idx="10102">
                  <c:v>347.350729</c:v>
                </c:pt>
                <c:pt idx="10103">
                  <c:v>346.82052800000002</c:v>
                </c:pt>
                <c:pt idx="10104">
                  <c:v>346.74478499999998</c:v>
                </c:pt>
                <c:pt idx="10105">
                  <c:v>346.74478499999998</c:v>
                </c:pt>
                <c:pt idx="10106">
                  <c:v>346.36606999999992</c:v>
                </c:pt>
                <c:pt idx="10107">
                  <c:v>345.98735499999901</c:v>
                </c:pt>
                <c:pt idx="10108">
                  <c:v>345.98735499999901</c:v>
                </c:pt>
                <c:pt idx="10109">
                  <c:v>345.835869</c:v>
                </c:pt>
                <c:pt idx="10110">
                  <c:v>345.60863999999992</c:v>
                </c:pt>
                <c:pt idx="10111">
                  <c:v>345.22992499999992</c:v>
                </c:pt>
                <c:pt idx="10112">
                  <c:v>345.22992499999992</c:v>
                </c:pt>
                <c:pt idx="10113">
                  <c:v>345.07843899999921</c:v>
                </c:pt>
                <c:pt idx="10114">
                  <c:v>345.07843899999921</c:v>
                </c:pt>
                <c:pt idx="10115">
                  <c:v>344.85120999999992</c:v>
                </c:pt>
                <c:pt idx="10116">
                  <c:v>344.32100899999921</c:v>
                </c:pt>
                <c:pt idx="10117">
                  <c:v>344.24526600000002</c:v>
                </c:pt>
                <c:pt idx="10118">
                  <c:v>344.32100899999921</c:v>
                </c:pt>
                <c:pt idx="10119">
                  <c:v>344.09377999999901</c:v>
                </c:pt>
                <c:pt idx="10120">
                  <c:v>343.86655100000002</c:v>
                </c:pt>
                <c:pt idx="10121">
                  <c:v>343.56357899999921</c:v>
                </c:pt>
                <c:pt idx="10122">
                  <c:v>343.48783600000002</c:v>
                </c:pt>
                <c:pt idx="10123">
                  <c:v>343.56357899999921</c:v>
                </c:pt>
                <c:pt idx="10124">
                  <c:v>343.03337799999912</c:v>
                </c:pt>
                <c:pt idx="10125">
                  <c:v>343.03337799999912</c:v>
                </c:pt>
                <c:pt idx="10126">
                  <c:v>343.03337799999912</c:v>
                </c:pt>
                <c:pt idx="10127">
                  <c:v>342.65466300000008</c:v>
                </c:pt>
                <c:pt idx="10128">
                  <c:v>342.35169100000002</c:v>
                </c:pt>
                <c:pt idx="10129">
                  <c:v>342.20020499999993</c:v>
                </c:pt>
                <c:pt idx="10130">
                  <c:v>341.89723300000003</c:v>
                </c:pt>
                <c:pt idx="10131">
                  <c:v>341.89723300000003</c:v>
                </c:pt>
                <c:pt idx="10132">
                  <c:v>341.89723300000003</c:v>
                </c:pt>
                <c:pt idx="10133">
                  <c:v>341.44277599999992</c:v>
                </c:pt>
                <c:pt idx="10134">
                  <c:v>341.29128999999921</c:v>
                </c:pt>
                <c:pt idx="10135">
                  <c:v>341.13980400000008</c:v>
                </c:pt>
                <c:pt idx="10136">
                  <c:v>340.60960299999999</c:v>
                </c:pt>
                <c:pt idx="10137">
                  <c:v>340.68534599999992</c:v>
                </c:pt>
                <c:pt idx="10138">
                  <c:v>340.30663099999992</c:v>
                </c:pt>
                <c:pt idx="10139">
                  <c:v>340.23088799999999</c:v>
                </c:pt>
                <c:pt idx="10140">
                  <c:v>339.77642999999961</c:v>
                </c:pt>
                <c:pt idx="10141">
                  <c:v>339.85217299999999</c:v>
                </c:pt>
                <c:pt idx="10142">
                  <c:v>339.77642999999961</c:v>
                </c:pt>
                <c:pt idx="10143">
                  <c:v>339.77642999999961</c:v>
                </c:pt>
                <c:pt idx="10144">
                  <c:v>339.62494400000008</c:v>
                </c:pt>
                <c:pt idx="10145">
                  <c:v>338.94325700000002</c:v>
                </c:pt>
                <c:pt idx="10146">
                  <c:v>338.94325700000002</c:v>
                </c:pt>
                <c:pt idx="10147">
                  <c:v>338.86751400000003</c:v>
                </c:pt>
                <c:pt idx="10148">
                  <c:v>338.18582700000002</c:v>
                </c:pt>
                <c:pt idx="10149">
                  <c:v>338.26156999999961</c:v>
                </c:pt>
                <c:pt idx="10150">
                  <c:v>338.18582700000002</c:v>
                </c:pt>
                <c:pt idx="10151">
                  <c:v>338.26156999999961</c:v>
                </c:pt>
                <c:pt idx="10152">
                  <c:v>337.50414000000001</c:v>
                </c:pt>
                <c:pt idx="10153">
                  <c:v>337.50414000000001</c:v>
                </c:pt>
                <c:pt idx="10154">
                  <c:v>337.42839699999899</c:v>
                </c:pt>
                <c:pt idx="10155">
                  <c:v>337.42839699999899</c:v>
                </c:pt>
                <c:pt idx="10156">
                  <c:v>337.42839699999899</c:v>
                </c:pt>
                <c:pt idx="10157">
                  <c:v>336.97393899999901</c:v>
                </c:pt>
                <c:pt idx="10158">
                  <c:v>336.67096700000002</c:v>
                </c:pt>
                <c:pt idx="10159">
                  <c:v>336.59522399999992</c:v>
                </c:pt>
                <c:pt idx="10160">
                  <c:v>336.51948099999998</c:v>
                </c:pt>
                <c:pt idx="10161">
                  <c:v>336.14076599999999</c:v>
                </c:pt>
                <c:pt idx="10162">
                  <c:v>335.98928000000001</c:v>
                </c:pt>
                <c:pt idx="10163">
                  <c:v>335.68630799999897</c:v>
                </c:pt>
                <c:pt idx="10164">
                  <c:v>335.76205099999999</c:v>
                </c:pt>
                <c:pt idx="10165">
                  <c:v>335.23185099999961</c:v>
                </c:pt>
                <c:pt idx="10166">
                  <c:v>335.08036499999992</c:v>
                </c:pt>
                <c:pt idx="10167">
                  <c:v>334.92887899999897</c:v>
                </c:pt>
                <c:pt idx="10168">
                  <c:v>334.47442100000001</c:v>
                </c:pt>
                <c:pt idx="10169">
                  <c:v>334.47442100000001</c:v>
                </c:pt>
                <c:pt idx="10170">
                  <c:v>334.39867800000002</c:v>
                </c:pt>
                <c:pt idx="10171">
                  <c:v>334.09570600000001</c:v>
                </c:pt>
                <c:pt idx="10172">
                  <c:v>333.64124800000002</c:v>
                </c:pt>
                <c:pt idx="10173">
                  <c:v>333.64124800000002</c:v>
                </c:pt>
                <c:pt idx="10174">
                  <c:v>333.64124800000002</c:v>
                </c:pt>
                <c:pt idx="10175">
                  <c:v>333.26253300000002</c:v>
                </c:pt>
                <c:pt idx="10176">
                  <c:v>333.11104699999999</c:v>
                </c:pt>
                <c:pt idx="10177">
                  <c:v>332.80807499999992</c:v>
                </c:pt>
                <c:pt idx="10178">
                  <c:v>332.80807499999992</c:v>
                </c:pt>
                <c:pt idx="10179">
                  <c:v>332.58084600000001</c:v>
                </c:pt>
                <c:pt idx="10180">
                  <c:v>332.12638800000002</c:v>
                </c:pt>
                <c:pt idx="10181">
                  <c:v>332.05064499999997</c:v>
                </c:pt>
                <c:pt idx="10182">
                  <c:v>332.12638800000002</c:v>
                </c:pt>
                <c:pt idx="10183">
                  <c:v>331.44470100000001</c:v>
                </c:pt>
                <c:pt idx="10184">
                  <c:v>331.21747199999999</c:v>
                </c:pt>
                <c:pt idx="10185">
                  <c:v>331.141729</c:v>
                </c:pt>
                <c:pt idx="10186">
                  <c:v>330.76301399999898</c:v>
                </c:pt>
                <c:pt idx="10187">
                  <c:v>330.384299</c:v>
                </c:pt>
                <c:pt idx="10188">
                  <c:v>330.384299</c:v>
                </c:pt>
                <c:pt idx="10189">
                  <c:v>330.384299</c:v>
                </c:pt>
                <c:pt idx="10190">
                  <c:v>330.005584</c:v>
                </c:pt>
                <c:pt idx="10191">
                  <c:v>329.55112700000001</c:v>
                </c:pt>
                <c:pt idx="10192">
                  <c:v>329.62687</c:v>
                </c:pt>
                <c:pt idx="10193">
                  <c:v>329.17241200000001</c:v>
                </c:pt>
                <c:pt idx="10194">
                  <c:v>329.17241200000001</c:v>
                </c:pt>
                <c:pt idx="10195">
                  <c:v>328.94518299999999</c:v>
                </c:pt>
                <c:pt idx="10196">
                  <c:v>328.79369700000001</c:v>
                </c:pt>
                <c:pt idx="10197">
                  <c:v>328.41498200000001</c:v>
                </c:pt>
                <c:pt idx="10198">
                  <c:v>328.49072499999897</c:v>
                </c:pt>
                <c:pt idx="10199">
                  <c:v>328.18775299999999</c:v>
                </c:pt>
                <c:pt idx="10200">
                  <c:v>327.65755200000001</c:v>
                </c:pt>
                <c:pt idx="10201">
                  <c:v>327.58180900000002</c:v>
                </c:pt>
                <c:pt idx="10202">
                  <c:v>327.27883700000001</c:v>
                </c:pt>
                <c:pt idx="10203">
                  <c:v>326.74863599999992</c:v>
                </c:pt>
                <c:pt idx="10204">
                  <c:v>326.82437900000002</c:v>
                </c:pt>
                <c:pt idx="10205">
                  <c:v>326.74863599999992</c:v>
                </c:pt>
                <c:pt idx="10206">
                  <c:v>326.59714999999898</c:v>
                </c:pt>
                <c:pt idx="10207">
                  <c:v>325.91546299999999</c:v>
                </c:pt>
                <c:pt idx="10208">
                  <c:v>325.91546299999999</c:v>
                </c:pt>
                <c:pt idx="10209">
                  <c:v>325.83972</c:v>
                </c:pt>
                <c:pt idx="10210">
                  <c:v>325.53674799999902</c:v>
                </c:pt>
                <c:pt idx="10211">
                  <c:v>325.08229</c:v>
                </c:pt>
                <c:pt idx="10212">
                  <c:v>325.08229</c:v>
                </c:pt>
                <c:pt idx="10213">
                  <c:v>325.08229</c:v>
                </c:pt>
                <c:pt idx="10214">
                  <c:v>324.47634599999901</c:v>
                </c:pt>
                <c:pt idx="10215">
                  <c:v>324.32486</c:v>
                </c:pt>
                <c:pt idx="10216">
                  <c:v>324.24911700000001</c:v>
                </c:pt>
                <c:pt idx="10217">
                  <c:v>324.24911700000001</c:v>
                </c:pt>
                <c:pt idx="10218">
                  <c:v>323.567431</c:v>
                </c:pt>
                <c:pt idx="10219">
                  <c:v>323.49168800000001</c:v>
                </c:pt>
                <c:pt idx="10220">
                  <c:v>323.49168800000001</c:v>
                </c:pt>
                <c:pt idx="10221">
                  <c:v>323.11297300000001</c:v>
                </c:pt>
                <c:pt idx="10222">
                  <c:v>323.11297300000001</c:v>
                </c:pt>
                <c:pt idx="10223">
                  <c:v>322.88574399999999</c:v>
                </c:pt>
                <c:pt idx="10224">
                  <c:v>322.65851500000002</c:v>
                </c:pt>
                <c:pt idx="10225">
                  <c:v>322.20405699999992</c:v>
                </c:pt>
                <c:pt idx="10226">
                  <c:v>322.20405699999992</c:v>
                </c:pt>
                <c:pt idx="10227">
                  <c:v>321.90108500000002</c:v>
                </c:pt>
                <c:pt idx="10228">
                  <c:v>321.82534199999992</c:v>
                </c:pt>
                <c:pt idx="10229">
                  <c:v>321.44662699999992</c:v>
                </c:pt>
                <c:pt idx="10230">
                  <c:v>321.37088399999999</c:v>
                </c:pt>
                <c:pt idx="10231">
                  <c:v>320.99216899999902</c:v>
                </c:pt>
                <c:pt idx="10232">
                  <c:v>320.61345399999999</c:v>
                </c:pt>
                <c:pt idx="10233">
                  <c:v>320.61345399999999</c:v>
                </c:pt>
                <c:pt idx="10234">
                  <c:v>320.23473899999902</c:v>
                </c:pt>
                <c:pt idx="10235">
                  <c:v>320.158996</c:v>
                </c:pt>
                <c:pt idx="10236">
                  <c:v>319.780281</c:v>
                </c:pt>
                <c:pt idx="10237">
                  <c:v>319.780281</c:v>
                </c:pt>
                <c:pt idx="10238">
                  <c:v>319.780281</c:v>
                </c:pt>
                <c:pt idx="10239">
                  <c:v>319.47730899999902</c:v>
                </c:pt>
                <c:pt idx="10240">
                  <c:v>319.09859399999903</c:v>
                </c:pt>
                <c:pt idx="10241">
                  <c:v>319.09859399999903</c:v>
                </c:pt>
                <c:pt idx="10242">
                  <c:v>319.022851</c:v>
                </c:pt>
                <c:pt idx="10243">
                  <c:v>319.022851</c:v>
                </c:pt>
                <c:pt idx="10244">
                  <c:v>319.022851</c:v>
                </c:pt>
                <c:pt idx="10245">
                  <c:v>318.56839300000001</c:v>
                </c:pt>
                <c:pt idx="10246">
                  <c:v>318.56839300000001</c:v>
                </c:pt>
                <c:pt idx="10247">
                  <c:v>318.11393500000003</c:v>
                </c:pt>
                <c:pt idx="10248">
                  <c:v>318.11393500000003</c:v>
                </c:pt>
                <c:pt idx="10249">
                  <c:v>318.265421</c:v>
                </c:pt>
                <c:pt idx="10250">
                  <c:v>317.73522000000003</c:v>
                </c:pt>
                <c:pt idx="10251">
                  <c:v>317.35650600000002</c:v>
                </c:pt>
                <c:pt idx="10252">
                  <c:v>317.28076299999992</c:v>
                </c:pt>
                <c:pt idx="10253">
                  <c:v>317.35650600000002</c:v>
                </c:pt>
                <c:pt idx="10254">
                  <c:v>316.90204799999992</c:v>
                </c:pt>
                <c:pt idx="10255">
                  <c:v>316.67481900000001</c:v>
                </c:pt>
                <c:pt idx="10256">
                  <c:v>316.44758999999999</c:v>
                </c:pt>
                <c:pt idx="10257">
                  <c:v>315.99313199999892</c:v>
                </c:pt>
                <c:pt idx="10258">
                  <c:v>316.06887499999999</c:v>
                </c:pt>
                <c:pt idx="10259">
                  <c:v>316.06887499999999</c:v>
                </c:pt>
                <c:pt idx="10260">
                  <c:v>315.91738900000001</c:v>
                </c:pt>
                <c:pt idx="10261">
                  <c:v>315.69015999999903</c:v>
                </c:pt>
                <c:pt idx="10262">
                  <c:v>315.23570199999921</c:v>
                </c:pt>
                <c:pt idx="10263">
                  <c:v>315.31144499999999</c:v>
                </c:pt>
                <c:pt idx="10264">
                  <c:v>315.23570199999921</c:v>
                </c:pt>
                <c:pt idx="10265">
                  <c:v>314.856987</c:v>
                </c:pt>
                <c:pt idx="10266">
                  <c:v>314.47827199999921</c:v>
                </c:pt>
                <c:pt idx="10267">
                  <c:v>314.40252900000002</c:v>
                </c:pt>
                <c:pt idx="10268">
                  <c:v>314.47827199999921</c:v>
                </c:pt>
                <c:pt idx="10269">
                  <c:v>314.02381400000002</c:v>
                </c:pt>
                <c:pt idx="10270">
                  <c:v>313.87232799999992</c:v>
                </c:pt>
                <c:pt idx="10271">
                  <c:v>313.64509900000002</c:v>
                </c:pt>
                <c:pt idx="10272">
                  <c:v>313.64509900000002</c:v>
                </c:pt>
                <c:pt idx="10273">
                  <c:v>313.26638400000002</c:v>
                </c:pt>
                <c:pt idx="10274">
                  <c:v>313.03915499999903</c:v>
                </c:pt>
                <c:pt idx="10275">
                  <c:v>312.88766900000002</c:v>
                </c:pt>
                <c:pt idx="10276">
                  <c:v>312.88766900000002</c:v>
                </c:pt>
                <c:pt idx="10277">
                  <c:v>312.43321099999912</c:v>
                </c:pt>
                <c:pt idx="10278">
                  <c:v>312.28172499999903</c:v>
                </c:pt>
                <c:pt idx="10279">
                  <c:v>312.05449599999997</c:v>
                </c:pt>
                <c:pt idx="10280">
                  <c:v>312.05449599999997</c:v>
                </c:pt>
                <c:pt idx="10281">
                  <c:v>311.60003899999992</c:v>
                </c:pt>
                <c:pt idx="10282">
                  <c:v>311.60003899999992</c:v>
                </c:pt>
                <c:pt idx="10283">
                  <c:v>311.52429599999999</c:v>
                </c:pt>
                <c:pt idx="10284">
                  <c:v>311.52429599999999</c:v>
                </c:pt>
                <c:pt idx="10285">
                  <c:v>311.22132399999902</c:v>
                </c:pt>
                <c:pt idx="10286">
                  <c:v>310.76686599999999</c:v>
                </c:pt>
                <c:pt idx="10287">
                  <c:v>310.84260899999998</c:v>
                </c:pt>
                <c:pt idx="10288">
                  <c:v>310.76686599999999</c:v>
                </c:pt>
                <c:pt idx="10289">
                  <c:v>310.38815099999903</c:v>
                </c:pt>
                <c:pt idx="10290">
                  <c:v>310.00943599999999</c:v>
                </c:pt>
                <c:pt idx="10291">
                  <c:v>309.93369299999961</c:v>
                </c:pt>
                <c:pt idx="10292">
                  <c:v>310.00943599999999</c:v>
                </c:pt>
                <c:pt idx="10293">
                  <c:v>309.40349200000003</c:v>
                </c:pt>
                <c:pt idx="10294">
                  <c:v>309.17626300000001</c:v>
                </c:pt>
                <c:pt idx="10295">
                  <c:v>309.17626300000001</c:v>
                </c:pt>
                <c:pt idx="10296">
                  <c:v>309.17626300000001</c:v>
                </c:pt>
                <c:pt idx="10297">
                  <c:v>308.79754799999961</c:v>
                </c:pt>
                <c:pt idx="10298">
                  <c:v>308.49457599999897</c:v>
                </c:pt>
                <c:pt idx="10299">
                  <c:v>308.26734699999992</c:v>
                </c:pt>
                <c:pt idx="10300">
                  <c:v>308.34309000000002</c:v>
                </c:pt>
                <c:pt idx="10301">
                  <c:v>307.88863199999992</c:v>
                </c:pt>
                <c:pt idx="10302">
                  <c:v>307.50991699999992</c:v>
                </c:pt>
                <c:pt idx="10303">
                  <c:v>307.58566000000002</c:v>
                </c:pt>
                <c:pt idx="10304">
                  <c:v>307.13120199999992</c:v>
                </c:pt>
                <c:pt idx="10305">
                  <c:v>307.13120199999992</c:v>
                </c:pt>
                <c:pt idx="10306">
                  <c:v>306.75248699999997</c:v>
                </c:pt>
                <c:pt idx="10307">
                  <c:v>306.67674399999999</c:v>
                </c:pt>
                <c:pt idx="10308">
                  <c:v>306.29802899999902</c:v>
                </c:pt>
                <c:pt idx="10309">
                  <c:v>306.222286</c:v>
                </c:pt>
                <c:pt idx="10310">
                  <c:v>306.222286</c:v>
                </c:pt>
                <c:pt idx="10311">
                  <c:v>306.14654300000001</c:v>
                </c:pt>
                <c:pt idx="10312">
                  <c:v>305.843571</c:v>
                </c:pt>
                <c:pt idx="10313">
                  <c:v>305.46485699999999</c:v>
                </c:pt>
                <c:pt idx="10314">
                  <c:v>305.46485699999999</c:v>
                </c:pt>
                <c:pt idx="10315">
                  <c:v>305.46485699999999</c:v>
                </c:pt>
                <c:pt idx="10316">
                  <c:v>305.08614199999897</c:v>
                </c:pt>
                <c:pt idx="10317">
                  <c:v>304.707427</c:v>
                </c:pt>
                <c:pt idx="10318">
                  <c:v>304.707427</c:v>
                </c:pt>
                <c:pt idx="10319">
                  <c:v>304.63168400000001</c:v>
                </c:pt>
                <c:pt idx="10320">
                  <c:v>304.63168400000001</c:v>
                </c:pt>
                <c:pt idx="10321">
                  <c:v>304.17722600000002</c:v>
                </c:pt>
                <c:pt idx="10322">
                  <c:v>303.87425400000001</c:v>
                </c:pt>
                <c:pt idx="10323">
                  <c:v>303.87425400000001</c:v>
                </c:pt>
                <c:pt idx="10324">
                  <c:v>303.87425400000001</c:v>
                </c:pt>
                <c:pt idx="10325">
                  <c:v>303.41979600000002</c:v>
                </c:pt>
                <c:pt idx="10326">
                  <c:v>303.41979600000002</c:v>
                </c:pt>
                <c:pt idx="10327">
                  <c:v>303.34405299999997</c:v>
                </c:pt>
                <c:pt idx="10328">
                  <c:v>303.34405299999997</c:v>
                </c:pt>
                <c:pt idx="10329">
                  <c:v>303.04108100000002</c:v>
                </c:pt>
                <c:pt idx="10330">
                  <c:v>302.58662299999992</c:v>
                </c:pt>
                <c:pt idx="10331">
                  <c:v>302.35939400000001</c:v>
                </c:pt>
                <c:pt idx="10332">
                  <c:v>302.13216499999999</c:v>
                </c:pt>
                <c:pt idx="10333">
                  <c:v>301.75344999999999</c:v>
                </c:pt>
                <c:pt idx="10334">
                  <c:v>301.75344999999999</c:v>
                </c:pt>
                <c:pt idx="10335">
                  <c:v>301.45047799999992</c:v>
                </c:pt>
                <c:pt idx="10336">
                  <c:v>301.45047799999992</c:v>
                </c:pt>
                <c:pt idx="10337">
                  <c:v>300.99601999999879</c:v>
                </c:pt>
                <c:pt idx="10338">
                  <c:v>300.99601999999879</c:v>
                </c:pt>
                <c:pt idx="10339">
                  <c:v>300.99601999999879</c:v>
                </c:pt>
                <c:pt idx="10340">
                  <c:v>300.92027699999898</c:v>
                </c:pt>
                <c:pt idx="10341">
                  <c:v>300.76879100000002</c:v>
                </c:pt>
                <c:pt idx="10342">
                  <c:v>300.162847</c:v>
                </c:pt>
                <c:pt idx="10343">
                  <c:v>300.162847</c:v>
                </c:pt>
                <c:pt idx="10344">
                  <c:v>299.93561799999901</c:v>
                </c:pt>
                <c:pt idx="10345">
                  <c:v>299.48116099999902</c:v>
                </c:pt>
                <c:pt idx="10346">
                  <c:v>299.32967500000001</c:v>
                </c:pt>
                <c:pt idx="10347">
                  <c:v>299.40541799999897</c:v>
                </c:pt>
                <c:pt idx="10348">
                  <c:v>299.25393200000002</c:v>
                </c:pt>
                <c:pt idx="10349">
                  <c:v>298.95096000000001</c:v>
                </c:pt>
                <c:pt idx="10350">
                  <c:v>298.72373099999902</c:v>
                </c:pt>
                <c:pt idx="10351">
                  <c:v>298.57224500000001</c:v>
                </c:pt>
                <c:pt idx="10352">
                  <c:v>298.496501999999</c:v>
                </c:pt>
                <c:pt idx="10353">
                  <c:v>297.96630099999902</c:v>
                </c:pt>
                <c:pt idx="10354">
                  <c:v>297.66332899999992</c:v>
                </c:pt>
                <c:pt idx="10355">
                  <c:v>297.66332899999992</c:v>
                </c:pt>
                <c:pt idx="10356">
                  <c:v>297.20887099999999</c:v>
                </c:pt>
                <c:pt idx="10357">
                  <c:v>297.05738500000001</c:v>
                </c:pt>
                <c:pt idx="10358">
                  <c:v>296.754413</c:v>
                </c:pt>
                <c:pt idx="10359">
                  <c:v>296.83015599999902</c:v>
                </c:pt>
                <c:pt idx="10360">
                  <c:v>296.45144099999999</c:v>
                </c:pt>
                <c:pt idx="10361">
                  <c:v>296.45144099999999</c:v>
                </c:pt>
                <c:pt idx="10362">
                  <c:v>296.45144099999999</c:v>
                </c:pt>
                <c:pt idx="10363">
                  <c:v>296.07272599999999</c:v>
                </c:pt>
                <c:pt idx="10364">
                  <c:v>295.618268</c:v>
                </c:pt>
                <c:pt idx="10365">
                  <c:v>295.46678200000002</c:v>
                </c:pt>
                <c:pt idx="10366">
                  <c:v>295.16381000000001</c:v>
                </c:pt>
                <c:pt idx="10367">
                  <c:v>294.70935200000002</c:v>
                </c:pt>
                <c:pt idx="10368">
                  <c:v>294.78509500000001</c:v>
                </c:pt>
                <c:pt idx="10369">
                  <c:v>294.55786599999999</c:v>
                </c:pt>
                <c:pt idx="10370">
                  <c:v>294.17915099999999</c:v>
                </c:pt>
                <c:pt idx="10371">
                  <c:v>293.95192200000002</c:v>
                </c:pt>
                <c:pt idx="10372">
                  <c:v>293.87617899999901</c:v>
                </c:pt>
                <c:pt idx="10373">
                  <c:v>293.57320800000002</c:v>
                </c:pt>
                <c:pt idx="10374">
                  <c:v>293.19449300000002</c:v>
                </c:pt>
                <c:pt idx="10375">
                  <c:v>293.19449300000002</c:v>
                </c:pt>
                <c:pt idx="10376">
                  <c:v>292.74003499999992</c:v>
                </c:pt>
                <c:pt idx="10377">
                  <c:v>292.36131999999901</c:v>
                </c:pt>
                <c:pt idx="10378">
                  <c:v>292.36131999999901</c:v>
                </c:pt>
                <c:pt idx="10379">
                  <c:v>292.28557699999902</c:v>
                </c:pt>
                <c:pt idx="10380">
                  <c:v>291.60388999999998</c:v>
                </c:pt>
                <c:pt idx="10381">
                  <c:v>291.60388999999998</c:v>
                </c:pt>
                <c:pt idx="10382">
                  <c:v>291.60388999999998</c:v>
                </c:pt>
                <c:pt idx="10383">
                  <c:v>291.60388999999998</c:v>
                </c:pt>
                <c:pt idx="10384">
                  <c:v>290.99794600000001</c:v>
                </c:pt>
                <c:pt idx="10385">
                  <c:v>290.694974</c:v>
                </c:pt>
                <c:pt idx="10386">
                  <c:v>290.77071699999902</c:v>
                </c:pt>
                <c:pt idx="10387">
                  <c:v>290.77071699999902</c:v>
                </c:pt>
                <c:pt idx="10388">
                  <c:v>290.16477300000008</c:v>
                </c:pt>
                <c:pt idx="10389">
                  <c:v>290.16477300000008</c:v>
                </c:pt>
                <c:pt idx="10390">
                  <c:v>290.01328699999999</c:v>
                </c:pt>
                <c:pt idx="10391">
                  <c:v>289.86180100000001</c:v>
                </c:pt>
                <c:pt idx="10392">
                  <c:v>289.86180100000001</c:v>
                </c:pt>
                <c:pt idx="10393">
                  <c:v>289.40734300000003</c:v>
                </c:pt>
                <c:pt idx="10394">
                  <c:v>289.18011399999921</c:v>
                </c:pt>
                <c:pt idx="10395">
                  <c:v>289.02862800000003</c:v>
                </c:pt>
                <c:pt idx="10396">
                  <c:v>288.72565600000001</c:v>
                </c:pt>
                <c:pt idx="10397">
                  <c:v>288.64991300000008</c:v>
                </c:pt>
                <c:pt idx="10398">
                  <c:v>288.49842699999903</c:v>
                </c:pt>
                <c:pt idx="10399">
                  <c:v>288.34694100000002</c:v>
                </c:pt>
                <c:pt idx="10400">
                  <c:v>287.89248300000008</c:v>
                </c:pt>
                <c:pt idx="10401">
                  <c:v>287.58951200000001</c:v>
                </c:pt>
                <c:pt idx="10402">
                  <c:v>287.36228299999999</c:v>
                </c:pt>
                <c:pt idx="10403">
                  <c:v>286.98356799999902</c:v>
                </c:pt>
                <c:pt idx="10404">
                  <c:v>287.05931099999992</c:v>
                </c:pt>
                <c:pt idx="10405">
                  <c:v>286.907825</c:v>
                </c:pt>
                <c:pt idx="10406">
                  <c:v>286.37762400000008</c:v>
                </c:pt>
                <c:pt idx="10407">
                  <c:v>286.2261379999988</c:v>
                </c:pt>
                <c:pt idx="10408">
                  <c:v>286.2261379999988</c:v>
                </c:pt>
                <c:pt idx="10409">
                  <c:v>286.30188099999998</c:v>
                </c:pt>
                <c:pt idx="10410">
                  <c:v>286.07465200000001</c:v>
                </c:pt>
                <c:pt idx="10411">
                  <c:v>285.77168</c:v>
                </c:pt>
                <c:pt idx="10412">
                  <c:v>285.77168</c:v>
                </c:pt>
                <c:pt idx="10413">
                  <c:v>285.46870799999903</c:v>
                </c:pt>
                <c:pt idx="10414">
                  <c:v>285.46870799999903</c:v>
                </c:pt>
                <c:pt idx="10415">
                  <c:v>285.46870799999903</c:v>
                </c:pt>
                <c:pt idx="10416">
                  <c:v>285.01425</c:v>
                </c:pt>
                <c:pt idx="10417">
                  <c:v>284.86276400000008</c:v>
                </c:pt>
                <c:pt idx="10418">
                  <c:v>284.63553499999921</c:v>
                </c:pt>
                <c:pt idx="10419">
                  <c:v>284.18107700000002</c:v>
                </c:pt>
                <c:pt idx="10420">
                  <c:v>284.25682</c:v>
                </c:pt>
                <c:pt idx="10421">
                  <c:v>284.18107700000002</c:v>
                </c:pt>
                <c:pt idx="10422">
                  <c:v>284.18107700000002</c:v>
                </c:pt>
                <c:pt idx="10423">
                  <c:v>283.87810499999961</c:v>
                </c:pt>
                <c:pt idx="10424">
                  <c:v>283.42364700000002</c:v>
                </c:pt>
                <c:pt idx="10425">
                  <c:v>283.34790400000009</c:v>
                </c:pt>
                <c:pt idx="10426">
                  <c:v>283.34790400000009</c:v>
                </c:pt>
                <c:pt idx="10427">
                  <c:v>283.42364700000002</c:v>
                </c:pt>
                <c:pt idx="10428">
                  <c:v>284.10533400000003</c:v>
                </c:pt>
                <c:pt idx="10429">
                  <c:v>284.02959099999993</c:v>
                </c:pt>
                <c:pt idx="10430">
                  <c:v>284.18107700000002</c:v>
                </c:pt>
                <c:pt idx="10431">
                  <c:v>285.46870799999903</c:v>
                </c:pt>
                <c:pt idx="10432">
                  <c:v>285.69593700000001</c:v>
                </c:pt>
                <c:pt idx="10433">
                  <c:v>286.52910999999921</c:v>
                </c:pt>
                <c:pt idx="10434">
                  <c:v>288.043969</c:v>
                </c:pt>
                <c:pt idx="10435">
                  <c:v>288.34694100000002</c:v>
                </c:pt>
                <c:pt idx="10436">
                  <c:v>288.72565600000001</c:v>
                </c:pt>
                <c:pt idx="10437">
                  <c:v>288.87714199999999</c:v>
                </c:pt>
                <c:pt idx="10438">
                  <c:v>290.31625899999898</c:v>
                </c:pt>
                <c:pt idx="10439">
                  <c:v>290.694974</c:v>
                </c:pt>
                <c:pt idx="10440">
                  <c:v>291.14943199999999</c:v>
                </c:pt>
                <c:pt idx="10441">
                  <c:v>292.28557699999902</c:v>
                </c:pt>
                <c:pt idx="10442">
                  <c:v>293.11874999999992</c:v>
                </c:pt>
                <c:pt idx="10443">
                  <c:v>293.42172199999902</c:v>
                </c:pt>
                <c:pt idx="10444">
                  <c:v>294.63360899999992</c:v>
                </c:pt>
                <c:pt idx="10445">
                  <c:v>295.01232399999992</c:v>
                </c:pt>
                <c:pt idx="10446">
                  <c:v>295.16381000000001</c:v>
                </c:pt>
                <c:pt idx="10447">
                  <c:v>295.618268</c:v>
                </c:pt>
                <c:pt idx="10448">
                  <c:v>296.90589899999992</c:v>
                </c:pt>
                <c:pt idx="10449">
                  <c:v>297.20887099999999</c:v>
                </c:pt>
                <c:pt idx="10450">
                  <c:v>297.43609999999899</c:v>
                </c:pt>
                <c:pt idx="10451">
                  <c:v>298.72373099999902</c:v>
                </c:pt>
                <c:pt idx="10452">
                  <c:v>299.32967500000001</c:v>
                </c:pt>
                <c:pt idx="10453">
                  <c:v>299.70838900000001</c:v>
                </c:pt>
                <c:pt idx="10454">
                  <c:v>300.92027699999898</c:v>
                </c:pt>
                <c:pt idx="10455">
                  <c:v>301.37473499999999</c:v>
                </c:pt>
                <c:pt idx="10456">
                  <c:v>301.75344999999999</c:v>
                </c:pt>
                <c:pt idx="10457">
                  <c:v>302.056422</c:v>
                </c:pt>
                <c:pt idx="10458">
                  <c:v>303.04108100000002</c:v>
                </c:pt>
                <c:pt idx="10459">
                  <c:v>303.49553899999898</c:v>
                </c:pt>
                <c:pt idx="10460">
                  <c:v>303.49553899999898</c:v>
                </c:pt>
                <c:pt idx="10461">
                  <c:v>303.798510999999</c:v>
                </c:pt>
                <c:pt idx="10462">
                  <c:v>305.54059999999993</c:v>
                </c:pt>
                <c:pt idx="10463">
                  <c:v>305.76782800000001</c:v>
                </c:pt>
                <c:pt idx="10464">
                  <c:v>306.29802899999902</c:v>
                </c:pt>
                <c:pt idx="10465">
                  <c:v>307.50991699999992</c:v>
                </c:pt>
                <c:pt idx="10466">
                  <c:v>307.88863199999992</c:v>
                </c:pt>
                <c:pt idx="10467">
                  <c:v>308.41883299999961</c:v>
                </c:pt>
                <c:pt idx="10468">
                  <c:v>308.72180500000002</c:v>
                </c:pt>
                <c:pt idx="10469">
                  <c:v>309.55497800000001</c:v>
                </c:pt>
                <c:pt idx="10470">
                  <c:v>309.78220700000003</c:v>
                </c:pt>
                <c:pt idx="10471">
                  <c:v>310.16092200000008</c:v>
                </c:pt>
                <c:pt idx="10472">
                  <c:v>310.46389399999993</c:v>
                </c:pt>
                <c:pt idx="10473">
                  <c:v>312.20598200000001</c:v>
                </c:pt>
                <c:pt idx="10474">
                  <c:v>312.43321099999912</c:v>
                </c:pt>
                <c:pt idx="10475">
                  <c:v>312.88766900000002</c:v>
                </c:pt>
                <c:pt idx="10476">
                  <c:v>314.09955699999921</c:v>
                </c:pt>
                <c:pt idx="10477">
                  <c:v>314.40252900000002</c:v>
                </c:pt>
                <c:pt idx="10478">
                  <c:v>314.856987</c:v>
                </c:pt>
                <c:pt idx="10479">
                  <c:v>315.08421600000003</c:v>
                </c:pt>
                <c:pt idx="10480">
                  <c:v>315.99313199999892</c:v>
                </c:pt>
                <c:pt idx="10481">
                  <c:v>316.29610399999899</c:v>
                </c:pt>
                <c:pt idx="10482">
                  <c:v>316.67481900000001</c:v>
                </c:pt>
                <c:pt idx="10483">
                  <c:v>317.129277</c:v>
                </c:pt>
                <c:pt idx="10484">
                  <c:v>318.79562199999992</c:v>
                </c:pt>
                <c:pt idx="10485">
                  <c:v>318.94710800000001</c:v>
                </c:pt>
                <c:pt idx="10486">
                  <c:v>319.40156599999898</c:v>
                </c:pt>
                <c:pt idx="10487">
                  <c:v>320.68919699999992</c:v>
                </c:pt>
                <c:pt idx="10488">
                  <c:v>320.99216899999902</c:v>
                </c:pt>
                <c:pt idx="10489">
                  <c:v>321.44662699999992</c:v>
                </c:pt>
                <c:pt idx="10490">
                  <c:v>321.673856</c:v>
                </c:pt>
                <c:pt idx="10491">
                  <c:v>322.43128599999898</c:v>
                </c:pt>
                <c:pt idx="10492">
                  <c:v>322.810001</c:v>
                </c:pt>
                <c:pt idx="10493">
                  <c:v>323.11297300000001</c:v>
                </c:pt>
                <c:pt idx="10494">
                  <c:v>323.49168800000001</c:v>
                </c:pt>
                <c:pt idx="10495">
                  <c:v>325.00654700000001</c:v>
                </c:pt>
                <c:pt idx="10496">
                  <c:v>325.46100499999898</c:v>
                </c:pt>
                <c:pt idx="10497">
                  <c:v>325.53674799999902</c:v>
                </c:pt>
                <c:pt idx="10498">
                  <c:v>326.90012200000001</c:v>
                </c:pt>
                <c:pt idx="10499">
                  <c:v>327.05160799999999</c:v>
                </c:pt>
                <c:pt idx="10500">
                  <c:v>327.43032299999902</c:v>
                </c:pt>
                <c:pt idx="10501">
                  <c:v>328.94518299999999</c:v>
                </c:pt>
                <c:pt idx="10502">
                  <c:v>329.17241200000001</c:v>
                </c:pt>
                <c:pt idx="10503">
                  <c:v>329.62687</c:v>
                </c:pt>
                <c:pt idx="10504">
                  <c:v>330.08132699999902</c:v>
                </c:pt>
                <c:pt idx="10505">
                  <c:v>331.36895800000002</c:v>
                </c:pt>
                <c:pt idx="10506">
                  <c:v>331.74767300000002</c:v>
                </c:pt>
                <c:pt idx="10507">
                  <c:v>332.12638800000002</c:v>
                </c:pt>
                <c:pt idx="10508">
                  <c:v>333.33827600000001</c:v>
                </c:pt>
                <c:pt idx="10509">
                  <c:v>333.71699100000001</c:v>
                </c:pt>
                <c:pt idx="10510">
                  <c:v>334.01996300000002</c:v>
                </c:pt>
                <c:pt idx="10511">
                  <c:v>335.61056600000001</c:v>
                </c:pt>
                <c:pt idx="10512">
                  <c:v>335.913536999999</c:v>
                </c:pt>
                <c:pt idx="10513">
                  <c:v>336.29225200000002</c:v>
                </c:pt>
                <c:pt idx="10514">
                  <c:v>336.59522399999992</c:v>
                </c:pt>
                <c:pt idx="10515">
                  <c:v>337.42839699999899</c:v>
                </c:pt>
                <c:pt idx="10516">
                  <c:v>337.73136899999901</c:v>
                </c:pt>
                <c:pt idx="10517">
                  <c:v>338.03434099999993</c:v>
                </c:pt>
                <c:pt idx="10518">
                  <c:v>338.86751400000003</c:v>
                </c:pt>
                <c:pt idx="10519">
                  <c:v>340.00365900000003</c:v>
                </c:pt>
                <c:pt idx="10520">
                  <c:v>340.23088799999999</c:v>
                </c:pt>
                <c:pt idx="10521">
                  <c:v>340.53386</c:v>
                </c:pt>
                <c:pt idx="10522">
                  <c:v>340.76108900000003</c:v>
                </c:pt>
                <c:pt idx="10523">
                  <c:v>341.74574699999999</c:v>
                </c:pt>
                <c:pt idx="10524">
                  <c:v>342.50317699999903</c:v>
                </c:pt>
                <c:pt idx="10525">
                  <c:v>342.65466300000008</c:v>
                </c:pt>
                <c:pt idx="10526">
                  <c:v>343.10912100000002</c:v>
                </c:pt>
                <c:pt idx="10527">
                  <c:v>343.942294</c:v>
                </c:pt>
                <c:pt idx="10528">
                  <c:v>344.24526600000002</c:v>
                </c:pt>
                <c:pt idx="10529">
                  <c:v>344.699724</c:v>
                </c:pt>
                <c:pt idx="10530">
                  <c:v>344.92695299999912</c:v>
                </c:pt>
                <c:pt idx="10531">
                  <c:v>346.214584</c:v>
                </c:pt>
                <c:pt idx="10532">
                  <c:v>346.59329899999898</c:v>
                </c:pt>
                <c:pt idx="10533">
                  <c:v>346.97201399999898</c:v>
                </c:pt>
                <c:pt idx="10534">
                  <c:v>348.63835899999901</c:v>
                </c:pt>
                <c:pt idx="10535">
                  <c:v>348.94133099999902</c:v>
                </c:pt>
                <c:pt idx="10536">
                  <c:v>349.32004599999999</c:v>
                </c:pt>
                <c:pt idx="10537">
                  <c:v>349.69876099999999</c:v>
                </c:pt>
                <c:pt idx="10538">
                  <c:v>350.68342000000001</c:v>
                </c:pt>
                <c:pt idx="10539">
                  <c:v>350.986391999999</c:v>
                </c:pt>
                <c:pt idx="10540">
                  <c:v>351.36510700000002</c:v>
                </c:pt>
                <c:pt idx="10541">
                  <c:v>351.59233599999902</c:v>
                </c:pt>
                <c:pt idx="10542">
                  <c:v>352.87996700000002</c:v>
                </c:pt>
                <c:pt idx="10543">
                  <c:v>353.10719599999999</c:v>
                </c:pt>
                <c:pt idx="10544">
                  <c:v>353.25868200000002</c:v>
                </c:pt>
                <c:pt idx="10545">
                  <c:v>355.00076999999999</c:v>
                </c:pt>
                <c:pt idx="10546">
                  <c:v>355.303742</c:v>
                </c:pt>
                <c:pt idx="10547">
                  <c:v>355.682457</c:v>
                </c:pt>
                <c:pt idx="10548">
                  <c:v>355.90968600000002</c:v>
                </c:pt>
                <c:pt idx="10549">
                  <c:v>357.12157400000001</c:v>
                </c:pt>
                <c:pt idx="10550">
                  <c:v>357.34880299999998</c:v>
                </c:pt>
                <c:pt idx="10551">
                  <c:v>357.65177499999999</c:v>
                </c:pt>
                <c:pt idx="10552">
                  <c:v>357.954747</c:v>
                </c:pt>
                <c:pt idx="10553">
                  <c:v>359.24237799999992</c:v>
                </c:pt>
                <c:pt idx="10554">
                  <c:v>359.54534999999993</c:v>
                </c:pt>
                <c:pt idx="10555">
                  <c:v>359.848321</c:v>
                </c:pt>
                <c:pt idx="10556">
                  <c:v>361.43892399999902</c:v>
                </c:pt>
                <c:pt idx="10557">
                  <c:v>361.741896</c:v>
                </c:pt>
                <c:pt idx="10558">
                  <c:v>361.89338199999992</c:v>
                </c:pt>
                <c:pt idx="10559">
                  <c:v>363.40824199999992</c:v>
                </c:pt>
                <c:pt idx="10560">
                  <c:v>363.78695699999901</c:v>
                </c:pt>
                <c:pt idx="10561">
                  <c:v>364.014186</c:v>
                </c:pt>
                <c:pt idx="10562">
                  <c:v>364.31715799999961</c:v>
                </c:pt>
                <c:pt idx="10563">
                  <c:v>365.68053099999992</c:v>
                </c:pt>
                <c:pt idx="10564">
                  <c:v>366.05924599999997</c:v>
                </c:pt>
                <c:pt idx="10565">
                  <c:v>366.21073200000001</c:v>
                </c:pt>
                <c:pt idx="10566">
                  <c:v>367.95282099999997</c:v>
                </c:pt>
                <c:pt idx="10567">
                  <c:v>368.02856400000002</c:v>
                </c:pt>
                <c:pt idx="10568">
                  <c:v>368.55876499999999</c:v>
                </c:pt>
                <c:pt idx="10569">
                  <c:v>369.997882</c:v>
                </c:pt>
                <c:pt idx="10570">
                  <c:v>370.30085400000002</c:v>
                </c:pt>
                <c:pt idx="10571">
                  <c:v>370.52808299999992</c:v>
                </c:pt>
                <c:pt idx="10572">
                  <c:v>370.90679799999901</c:v>
                </c:pt>
                <c:pt idx="10573">
                  <c:v>372.27017099999961</c:v>
                </c:pt>
                <c:pt idx="10574">
                  <c:v>372.648886</c:v>
                </c:pt>
                <c:pt idx="10575">
                  <c:v>373.25483000000008</c:v>
                </c:pt>
                <c:pt idx="10576">
                  <c:v>374.61820399999999</c:v>
                </c:pt>
                <c:pt idx="10577">
                  <c:v>375.14840500000008</c:v>
                </c:pt>
                <c:pt idx="10578">
                  <c:v>375.22414800000001</c:v>
                </c:pt>
                <c:pt idx="10579">
                  <c:v>376.51177899999902</c:v>
                </c:pt>
                <c:pt idx="10580">
                  <c:v>376.66326500000002</c:v>
                </c:pt>
                <c:pt idx="10581">
                  <c:v>377.11772300000001</c:v>
                </c:pt>
                <c:pt idx="10582">
                  <c:v>377.49643799999899</c:v>
                </c:pt>
                <c:pt idx="10583">
                  <c:v>378.70832499999898</c:v>
                </c:pt>
                <c:pt idx="10584">
                  <c:v>379.08704</c:v>
                </c:pt>
                <c:pt idx="10585">
                  <c:v>379.92021299999902</c:v>
                </c:pt>
                <c:pt idx="10586">
                  <c:v>381.20784400000002</c:v>
                </c:pt>
                <c:pt idx="10587">
                  <c:v>381.35933</c:v>
                </c:pt>
                <c:pt idx="10588">
                  <c:v>381.586558999999</c:v>
                </c:pt>
                <c:pt idx="10589">
                  <c:v>382.94993299999999</c:v>
                </c:pt>
                <c:pt idx="10590">
                  <c:v>383.252905</c:v>
                </c:pt>
                <c:pt idx="10591">
                  <c:v>383.63161899999898</c:v>
                </c:pt>
                <c:pt idx="10592">
                  <c:v>384.01033399999898</c:v>
                </c:pt>
                <c:pt idx="10593">
                  <c:v>385.37370800000002</c:v>
                </c:pt>
                <c:pt idx="10594">
                  <c:v>385.90390899999898</c:v>
                </c:pt>
                <c:pt idx="10595">
                  <c:v>386.282624</c:v>
                </c:pt>
                <c:pt idx="10596">
                  <c:v>387.64599800000002</c:v>
                </c:pt>
                <c:pt idx="10597">
                  <c:v>387.64599800000002</c:v>
                </c:pt>
                <c:pt idx="10598">
                  <c:v>388.17619899999897</c:v>
                </c:pt>
                <c:pt idx="10599">
                  <c:v>389.46382999999992</c:v>
                </c:pt>
                <c:pt idx="10600">
                  <c:v>389.76680099999999</c:v>
                </c:pt>
                <c:pt idx="10601">
                  <c:v>390.22125899999901</c:v>
                </c:pt>
                <c:pt idx="10602">
                  <c:v>390.448488</c:v>
                </c:pt>
                <c:pt idx="10603">
                  <c:v>391.433146999999</c:v>
                </c:pt>
                <c:pt idx="10604">
                  <c:v>392.03909099999993</c:v>
                </c:pt>
                <c:pt idx="10605">
                  <c:v>392.41780599999993</c:v>
                </c:pt>
                <c:pt idx="10606">
                  <c:v>392.64503500000001</c:v>
                </c:pt>
                <c:pt idx="10607">
                  <c:v>393.93266599999993</c:v>
                </c:pt>
                <c:pt idx="10608">
                  <c:v>394.38712399999991</c:v>
                </c:pt>
                <c:pt idx="10609">
                  <c:v>394.69009599999993</c:v>
                </c:pt>
                <c:pt idx="10610">
                  <c:v>396.05346900000001</c:v>
                </c:pt>
                <c:pt idx="10611">
                  <c:v>396.35644100000002</c:v>
                </c:pt>
                <c:pt idx="10612">
                  <c:v>396.65941299999997</c:v>
                </c:pt>
                <c:pt idx="10613">
                  <c:v>397.18961400000001</c:v>
                </c:pt>
                <c:pt idx="10614">
                  <c:v>398.25001600000002</c:v>
                </c:pt>
                <c:pt idx="10615">
                  <c:v>398.78021699999903</c:v>
                </c:pt>
                <c:pt idx="10616">
                  <c:v>399.08318899999921</c:v>
                </c:pt>
                <c:pt idx="10617">
                  <c:v>399.46190399999921</c:v>
                </c:pt>
                <c:pt idx="10618">
                  <c:v>400.74953499999992</c:v>
                </c:pt>
                <c:pt idx="10619">
                  <c:v>401.12824999999992</c:v>
                </c:pt>
                <c:pt idx="10620">
                  <c:v>401.50696499999992</c:v>
                </c:pt>
                <c:pt idx="10621">
                  <c:v>402.71885200000003</c:v>
                </c:pt>
                <c:pt idx="10622">
                  <c:v>403.02182399999992</c:v>
                </c:pt>
                <c:pt idx="10623">
                  <c:v>403.40053899999901</c:v>
                </c:pt>
                <c:pt idx="10624">
                  <c:v>403.77925399999992</c:v>
                </c:pt>
                <c:pt idx="10625">
                  <c:v>405.44560000000001</c:v>
                </c:pt>
                <c:pt idx="10626">
                  <c:v>405.36985700000002</c:v>
                </c:pt>
                <c:pt idx="10627">
                  <c:v>405.74857200000002</c:v>
                </c:pt>
                <c:pt idx="10628">
                  <c:v>406.20303000000001</c:v>
                </c:pt>
                <c:pt idx="10629">
                  <c:v>407.49066099999999</c:v>
                </c:pt>
                <c:pt idx="10630">
                  <c:v>407.86937499999999</c:v>
                </c:pt>
                <c:pt idx="10631">
                  <c:v>408.172347</c:v>
                </c:pt>
                <c:pt idx="10632">
                  <c:v>409.45997799999992</c:v>
                </c:pt>
                <c:pt idx="10633">
                  <c:v>409.83869299999992</c:v>
                </c:pt>
                <c:pt idx="10634">
                  <c:v>410.21740799999992</c:v>
                </c:pt>
                <c:pt idx="10635">
                  <c:v>410.52037999999902</c:v>
                </c:pt>
                <c:pt idx="10636">
                  <c:v>411.959497</c:v>
                </c:pt>
                <c:pt idx="10637">
                  <c:v>412.11098299999998</c:v>
                </c:pt>
                <c:pt idx="10638">
                  <c:v>412.64118400000001</c:v>
                </c:pt>
                <c:pt idx="10639">
                  <c:v>412.79266999999999</c:v>
                </c:pt>
                <c:pt idx="10640">
                  <c:v>414.08030000000002</c:v>
                </c:pt>
                <c:pt idx="10641">
                  <c:v>414.38327199999992</c:v>
                </c:pt>
                <c:pt idx="10642">
                  <c:v>414.76198699999992</c:v>
                </c:pt>
                <c:pt idx="10643">
                  <c:v>416.04961800000001</c:v>
                </c:pt>
                <c:pt idx="10644">
                  <c:v>416.42833299999899</c:v>
                </c:pt>
                <c:pt idx="10645">
                  <c:v>416.80704800000001</c:v>
                </c:pt>
                <c:pt idx="10646">
                  <c:v>418.397651</c:v>
                </c:pt>
                <c:pt idx="10647">
                  <c:v>418.62488000000002</c:v>
                </c:pt>
                <c:pt idx="10648">
                  <c:v>418.85210899999993</c:v>
                </c:pt>
                <c:pt idx="10649">
                  <c:v>419.38231000000002</c:v>
                </c:pt>
                <c:pt idx="10650">
                  <c:v>420.51845400000002</c:v>
                </c:pt>
                <c:pt idx="10651">
                  <c:v>420.89716900000002</c:v>
                </c:pt>
                <c:pt idx="10652">
                  <c:v>421.20014099999992</c:v>
                </c:pt>
                <c:pt idx="10653">
                  <c:v>422.48777199999961</c:v>
                </c:pt>
                <c:pt idx="10654">
                  <c:v>422.94223</c:v>
                </c:pt>
                <c:pt idx="10655">
                  <c:v>423.39668799999993</c:v>
                </c:pt>
                <c:pt idx="10656">
                  <c:v>424.60857600000003</c:v>
                </c:pt>
                <c:pt idx="10657">
                  <c:v>424.91154799999902</c:v>
                </c:pt>
                <c:pt idx="10658">
                  <c:v>425.44174900000002</c:v>
                </c:pt>
                <c:pt idx="10659">
                  <c:v>425.74471999999992</c:v>
                </c:pt>
                <c:pt idx="10660">
                  <c:v>426.80512199999993</c:v>
                </c:pt>
                <c:pt idx="10661">
                  <c:v>427.41106599999961</c:v>
                </c:pt>
                <c:pt idx="10662">
                  <c:v>427.56255199999993</c:v>
                </c:pt>
                <c:pt idx="10663">
                  <c:v>427.94126699999993</c:v>
                </c:pt>
                <c:pt idx="10664">
                  <c:v>429.07741199999992</c:v>
                </c:pt>
                <c:pt idx="10665">
                  <c:v>429.22889800000002</c:v>
                </c:pt>
                <c:pt idx="10666">
                  <c:v>429.68335599999921</c:v>
                </c:pt>
                <c:pt idx="10667">
                  <c:v>429.91058500000003</c:v>
                </c:pt>
                <c:pt idx="10668">
                  <c:v>431.34970199999998</c:v>
                </c:pt>
                <c:pt idx="10669">
                  <c:v>431.65267299999999</c:v>
                </c:pt>
                <c:pt idx="10670">
                  <c:v>431.87990200000002</c:v>
                </c:pt>
                <c:pt idx="10671">
                  <c:v>433.62199099999992</c:v>
                </c:pt>
                <c:pt idx="10672">
                  <c:v>434.15219200000001</c:v>
                </c:pt>
                <c:pt idx="10673">
                  <c:v>434.83387900000002</c:v>
                </c:pt>
                <c:pt idx="10674">
                  <c:v>435.66705200000001</c:v>
                </c:pt>
                <c:pt idx="10675">
                  <c:v>436.04576700000001</c:v>
                </c:pt>
                <c:pt idx="10676">
                  <c:v>436.34873900000002</c:v>
                </c:pt>
                <c:pt idx="10677">
                  <c:v>438.24231300000002</c:v>
                </c:pt>
                <c:pt idx="10678">
                  <c:v>438.46954199999999</c:v>
                </c:pt>
                <c:pt idx="10679">
                  <c:v>438.84825699999999</c:v>
                </c:pt>
                <c:pt idx="10680">
                  <c:v>440.51460300000002</c:v>
                </c:pt>
                <c:pt idx="10681">
                  <c:v>440.81757499999992</c:v>
                </c:pt>
                <c:pt idx="10682">
                  <c:v>441.044804</c:v>
                </c:pt>
                <c:pt idx="10683">
                  <c:v>442.408177999999</c:v>
                </c:pt>
                <c:pt idx="10684">
                  <c:v>442.559664</c:v>
                </c:pt>
                <c:pt idx="10685">
                  <c:v>443.08986499999997</c:v>
                </c:pt>
                <c:pt idx="10686">
                  <c:v>443.46857899999901</c:v>
                </c:pt>
                <c:pt idx="10687">
                  <c:v>444.75621000000001</c:v>
                </c:pt>
                <c:pt idx="10688">
                  <c:v>445.05918200000002</c:v>
                </c:pt>
                <c:pt idx="10689">
                  <c:v>445.74086899999998</c:v>
                </c:pt>
                <c:pt idx="10690">
                  <c:v>446.95275700000002</c:v>
                </c:pt>
                <c:pt idx="10691">
                  <c:v>447.104243</c:v>
                </c:pt>
                <c:pt idx="10692">
                  <c:v>447.33147200000002</c:v>
                </c:pt>
                <c:pt idx="10693">
                  <c:v>448.69484599999998</c:v>
                </c:pt>
                <c:pt idx="10694">
                  <c:v>449.14930399999997</c:v>
                </c:pt>
                <c:pt idx="10695">
                  <c:v>449.52801799999901</c:v>
                </c:pt>
                <c:pt idx="10696">
                  <c:v>449.90673299999901</c:v>
                </c:pt>
                <c:pt idx="10697">
                  <c:v>450.73990600000002</c:v>
                </c:pt>
                <c:pt idx="10698">
                  <c:v>451.27010699999897</c:v>
                </c:pt>
                <c:pt idx="10699">
                  <c:v>451.57307900000001</c:v>
                </c:pt>
                <c:pt idx="10700">
                  <c:v>452.02753699999897</c:v>
                </c:pt>
                <c:pt idx="10701">
                  <c:v>453.23942499999993</c:v>
                </c:pt>
                <c:pt idx="10702">
                  <c:v>453.61813999999902</c:v>
                </c:pt>
                <c:pt idx="10703">
                  <c:v>454.07259800000003</c:v>
                </c:pt>
                <c:pt idx="10704">
                  <c:v>455.20874300000003</c:v>
                </c:pt>
                <c:pt idx="10705">
                  <c:v>455.73894299999961</c:v>
                </c:pt>
                <c:pt idx="10706">
                  <c:v>455.81468599999999</c:v>
                </c:pt>
                <c:pt idx="10707">
                  <c:v>457.40528899999993</c:v>
                </c:pt>
                <c:pt idx="10708">
                  <c:v>457.78400399999992</c:v>
                </c:pt>
                <c:pt idx="10709">
                  <c:v>458.31420500000002</c:v>
                </c:pt>
                <c:pt idx="10710">
                  <c:v>458.54143399999992</c:v>
                </c:pt>
                <c:pt idx="10711">
                  <c:v>459.52609299999921</c:v>
                </c:pt>
                <c:pt idx="10712">
                  <c:v>459.82906500000001</c:v>
                </c:pt>
                <c:pt idx="10713">
                  <c:v>460.20778000000001</c:v>
                </c:pt>
                <c:pt idx="10714">
                  <c:v>460.35926599999999</c:v>
                </c:pt>
                <c:pt idx="10715">
                  <c:v>461.72263900000002</c:v>
                </c:pt>
                <c:pt idx="10716">
                  <c:v>462.02561100000003</c:v>
                </c:pt>
                <c:pt idx="10717">
                  <c:v>462.70729799999992</c:v>
                </c:pt>
                <c:pt idx="10718">
                  <c:v>464.22215799999901</c:v>
                </c:pt>
                <c:pt idx="10719">
                  <c:v>464.60087299999998</c:v>
                </c:pt>
                <c:pt idx="10720">
                  <c:v>464.75235900000001</c:v>
                </c:pt>
                <c:pt idx="10721">
                  <c:v>465.13107400000001</c:v>
                </c:pt>
                <c:pt idx="10722">
                  <c:v>466.19147600000002</c:v>
                </c:pt>
                <c:pt idx="10723">
                  <c:v>466.57019100000002</c:v>
                </c:pt>
                <c:pt idx="10724">
                  <c:v>466.87316299999992</c:v>
                </c:pt>
                <c:pt idx="10725">
                  <c:v>467.17613499999902</c:v>
                </c:pt>
                <c:pt idx="10726">
                  <c:v>468.76673699999901</c:v>
                </c:pt>
                <c:pt idx="10727">
                  <c:v>469.14545199999998</c:v>
                </c:pt>
                <c:pt idx="10728">
                  <c:v>469.44842399999999</c:v>
                </c:pt>
                <c:pt idx="10729">
                  <c:v>470.81179800000001</c:v>
                </c:pt>
                <c:pt idx="10730">
                  <c:v>471.11477000000002</c:v>
                </c:pt>
                <c:pt idx="10731">
                  <c:v>471.26625599999898</c:v>
                </c:pt>
                <c:pt idx="10732">
                  <c:v>472.70537300000001</c:v>
                </c:pt>
                <c:pt idx="10733">
                  <c:v>473.08408800000001</c:v>
                </c:pt>
                <c:pt idx="10734">
                  <c:v>473.76577400000002</c:v>
                </c:pt>
                <c:pt idx="10735">
                  <c:v>473.99300299999902</c:v>
                </c:pt>
                <c:pt idx="10736">
                  <c:v>474.97766200000001</c:v>
                </c:pt>
                <c:pt idx="10737">
                  <c:v>475.35637700000001</c:v>
                </c:pt>
                <c:pt idx="10738">
                  <c:v>475.65934900000002</c:v>
                </c:pt>
                <c:pt idx="10739">
                  <c:v>475.96232099999992</c:v>
                </c:pt>
                <c:pt idx="10740">
                  <c:v>477.09846599999992</c:v>
                </c:pt>
                <c:pt idx="10741">
                  <c:v>477.62866700000001</c:v>
                </c:pt>
                <c:pt idx="10742">
                  <c:v>477.931638999999</c:v>
                </c:pt>
                <c:pt idx="10743">
                  <c:v>479.37075599999991</c:v>
                </c:pt>
                <c:pt idx="10744">
                  <c:v>479.82521300000002</c:v>
                </c:pt>
                <c:pt idx="10745">
                  <c:v>479.90095600000001</c:v>
                </c:pt>
                <c:pt idx="10746">
                  <c:v>481.34007300000002</c:v>
                </c:pt>
                <c:pt idx="10747">
                  <c:v>481.87027399999999</c:v>
                </c:pt>
                <c:pt idx="10748">
                  <c:v>482.09750300000002</c:v>
                </c:pt>
                <c:pt idx="10749">
                  <c:v>482.24898899999999</c:v>
                </c:pt>
                <c:pt idx="10750">
                  <c:v>483.61236300000002</c:v>
                </c:pt>
                <c:pt idx="10751">
                  <c:v>483.91533499999912</c:v>
                </c:pt>
                <c:pt idx="10752">
                  <c:v>484.14256399999999</c:v>
                </c:pt>
                <c:pt idx="10753">
                  <c:v>485.80890900000003</c:v>
                </c:pt>
                <c:pt idx="10754">
                  <c:v>485.96039499999961</c:v>
                </c:pt>
                <c:pt idx="10755">
                  <c:v>486.41485299999999</c:v>
                </c:pt>
                <c:pt idx="10756">
                  <c:v>487.62674099999992</c:v>
                </c:pt>
                <c:pt idx="10757">
                  <c:v>488.00545599999992</c:v>
                </c:pt>
                <c:pt idx="10758">
                  <c:v>488.38417099999992</c:v>
                </c:pt>
                <c:pt idx="10759">
                  <c:v>488.45991400000003</c:v>
                </c:pt>
                <c:pt idx="10760">
                  <c:v>489.59605899999912</c:v>
                </c:pt>
                <c:pt idx="10761">
                  <c:v>490.20200299999999</c:v>
                </c:pt>
                <c:pt idx="10762">
                  <c:v>490.504975</c:v>
                </c:pt>
                <c:pt idx="10763">
                  <c:v>490.95943299999999</c:v>
                </c:pt>
                <c:pt idx="10764">
                  <c:v>492.17131999999901</c:v>
                </c:pt>
                <c:pt idx="10765">
                  <c:v>492.55003499999992</c:v>
                </c:pt>
                <c:pt idx="10766">
                  <c:v>492.85300699999999</c:v>
                </c:pt>
                <c:pt idx="10767">
                  <c:v>494.21638100000001</c:v>
                </c:pt>
                <c:pt idx="10768">
                  <c:v>494.51935300000002</c:v>
                </c:pt>
                <c:pt idx="10769">
                  <c:v>494.82232499999992</c:v>
                </c:pt>
                <c:pt idx="10770">
                  <c:v>496.48867100000001</c:v>
                </c:pt>
                <c:pt idx="10771">
                  <c:v>496.94312899999898</c:v>
                </c:pt>
                <c:pt idx="10772">
                  <c:v>497.24610100000001</c:v>
                </c:pt>
                <c:pt idx="10773">
                  <c:v>497.54907200000002</c:v>
                </c:pt>
                <c:pt idx="10774">
                  <c:v>498.76096000000001</c:v>
                </c:pt>
                <c:pt idx="10775">
                  <c:v>499.21541799999898</c:v>
                </c:pt>
                <c:pt idx="10776">
                  <c:v>499.36690399999992</c:v>
                </c:pt>
                <c:pt idx="10777">
                  <c:v>500.80602099999999</c:v>
                </c:pt>
                <c:pt idx="10778">
                  <c:v>501.48770799999897</c:v>
                </c:pt>
                <c:pt idx="10779">
                  <c:v>501.94216599999999</c:v>
                </c:pt>
                <c:pt idx="10780">
                  <c:v>503.07831099999902</c:v>
                </c:pt>
                <c:pt idx="10781">
                  <c:v>503.381282</c:v>
                </c:pt>
                <c:pt idx="10782">
                  <c:v>503.68425400000001</c:v>
                </c:pt>
                <c:pt idx="10783">
                  <c:v>504.06296900000001</c:v>
                </c:pt>
                <c:pt idx="10784">
                  <c:v>505.274857</c:v>
                </c:pt>
                <c:pt idx="10785">
                  <c:v>505.57782900000001</c:v>
                </c:pt>
                <c:pt idx="10786">
                  <c:v>505.80505799999992</c:v>
                </c:pt>
                <c:pt idx="10787">
                  <c:v>506.10802999999999</c:v>
                </c:pt>
                <c:pt idx="10788">
                  <c:v>507.62288999999998</c:v>
                </c:pt>
                <c:pt idx="10789">
                  <c:v>508.00160499999993</c:v>
                </c:pt>
                <c:pt idx="10790">
                  <c:v>508.45606299999992</c:v>
                </c:pt>
                <c:pt idx="10791">
                  <c:v>509.89517899999902</c:v>
                </c:pt>
                <c:pt idx="10792">
                  <c:v>509.97092199999992</c:v>
                </c:pt>
                <c:pt idx="10793">
                  <c:v>510.27389399999993</c:v>
                </c:pt>
                <c:pt idx="10794">
                  <c:v>511.71301099999903</c:v>
                </c:pt>
                <c:pt idx="10795">
                  <c:v>511.94024000000002</c:v>
                </c:pt>
                <c:pt idx="10796">
                  <c:v>512.69767000000002</c:v>
                </c:pt>
                <c:pt idx="10797">
                  <c:v>512.84915599999874</c:v>
                </c:pt>
                <c:pt idx="10798">
                  <c:v>513.68232899999998</c:v>
                </c:pt>
                <c:pt idx="10799">
                  <c:v>514.06104399999936</c:v>
                </c:pt>
                <c:pt idx="10800">
                  <c:v>514.51550199999997</c:v>
                </c:pt>
                <c:pt idx="10801">
                  <c:v>514.74273100000005</c:v>
                </c:pt>
                <c:pt idx="10802">
                  <c:v>516.18184699999995</c:v>
                </c:pt>
                <c:pt idx="10803">
                  <c:v>516.56056199999875</c:v>
                </c:pt>
                <c:pt idx="10804">
                  <c:v>516.86353399999996</c:v>
                </c:pt>
                <c:pt idx="10805">
                  <c:v>518.37839399999996</c:v>
                </c:pt>
                <c:pt idx="10806">
                  <c:v>518.75710899999888</c:v>
                </c:pt>
                <c:pt idx="10807">
                  <c:v>518.98433799999998</c:v>
                </c:pt>
                <c:pt idx="10808">
                  <c:v>520.49919799999998</c:v>
                </c:pt>
                <c:pt idx="10809">
                  <c:v>520.802169999998</c:v>
                </c:pt>
                <c:pt idx="10810">
                  <c:v>521.105142</c:v>
                </c:pt>
                <c:pt idx="10811">
                  <c:v>521.40811299999996</c:v>
                </c:pt>
                <c:pt idx="10812">
                  <c:v>522.39277200000004</c:v>
                </c:pt>
                <c:pt idx="10813">
                  <c:v>522.69574399999999</c:v>
                </c:pt>
                <c:pt idx="10814">
                  <c:v>523.45317399999999</c:v>
                </c:pt>
                <c:pt idx="10815">
                  <c:v>523.68040299999996</c:v>
                </c:pt>
                <c:pt idx="10816">
                  <c:v>525.11951999999997</c:v>
                </c:pt>
                <c:pt idx="10817">
                  <c:v>525.42249199999935</c:v>
                </c:pt>
                <c:pt idx="10818">
                  <c:v>525.57397800000001</c:v>
                </c:pt>
                <c:pt idx="10819">
                  <c:v>527.01309500000002</c:v>
                </c:pt>
                <c:pt idx="10820">
                  <c:v>527.46755199999825</c:v>
                </c:pt>
                <c:pt idx="10821">
                  <c:v>527.69478100000003</c:v>
                </c:pt>
                <c:pt idx="10822">
                  <c:v>529.43687</c:v>
                </c:pt>
                <c:pt idx="10823">
                  <c:v>529.73984199999995</c:v>
                </c:pt>
                <c:pt idx="10824">
                  <c:v>530.1943</c:v>
                </c:pt>
                <c:pt idx="10825">
                  <c:v>530.42152899999826</c:v>
                </c:pt>
                <c:pt idx="10826">
                  <c:v>531.55767399999888</c:v>
                </c:pt>
                <c:pt idx="10827">
                  <c:v>531.78490299999999</c:v>
                </c:pt>
                <c:pt idx="10828">
                  <c:v>532.23936100000003</c:v>
                </c:pt>
                <c:pt idx="10829">
                  <c:v>532.46658999999875</c:v>
                </c:pt>
                <c:pt idx="10830">
                  <c:v>534.20867799999996</c:v>
                </c:pt>
                <c:pt idx="10831">
                  <c:v>534.43590699999936</c:v>
                </c:pt>
                <c:pt idx="10832">
                  <c:v>534.738879</c:v>
                </c:pt>
                <c:pt idx="10833">
                  <c:v>536.17799600000001</c:v>
                </c:pt>
                <c:pt idx="10834">
                  <c:v>536.48096799999996</c:v>
                </c:pt>
                <c:pt idx="10835">
                  <c:v>536.70819700000004</c:v>
                </c:pt>
                <c:pt idx="10836">
                  <c:v>538.14731399999937</c:v>
                </c:pt>
                <c:pt idx="10837">
                  <c:v>538.45028599999887</c:v>
                </c:pt>
                <c:pt idx="10838">
                  <c:v>538.82900099999938</c:v>
                </c:pt>
                <c:pt idx="10839">
                  <c:v>539.51068699999996</c:v>
                </c:pt>
                <c:pt idx="10840">
                  <c:v>540.34385999999938</c:v>
                </c:pt>
                <c:pt idx="10841">
                  <c:v>540.72257500000001</c:v>
                </c:pt>
                <c:pt idx="10842">
                  <c:v>540.87406099999998</c:v>
                </c:pt>
                <c:pt idx="10843">
                  <c:v>541.32851899999889</c:v>
                </c:pt>
                <c:pt idx="10844">
                  <c:v>542.69189300000005</c:v>
                </c:pt>
                <c:pt idx="10845">
                  <c:v>543.14635099999998</c:v>
                </c:pt>
                <c:pt idx="10846">
                  <c:v>543.29783699999996</c:v>
                </c:pt>
                <c:pt idx="10847">
                  <c:v>544.96418299999937</c:v>
                </c:pt>
                <c:pt idx="10848">
                  <c:v>545.26715499999875</c:v>
                </c:pt>
                <c:pt idx="10849">
                  <c:v>545.64586899999938</c:v>
                </c:pt>
                <c:pt idx="10850">
                  <c:v>546.63052799999889</c:v>
                </c:pt>
                <c:pt idx="10851">
                  <c:v>547.00924299999997</c:v>
                </c:pt>
                <c:pt idx="10852">
                  <c:v>547.31221499999788</c:v>
                </c:pt>
                <c:pt idx="10853">
                  <c:v>547.69092999999998</c:v>
                </c:pt>
                <c:pt idx="10854">
                  <c:v>548.75133200000005</c:v>
                </c:pt>
                <c:pt idx="10855">
                  <c:v>549.20578999999998</c:v>
                </c:pt>
                <c:pt idx="10856">
                  <c:v>549.43301899999938</c:v>
                </c:pt>
                <c:pt idx="10857">
                  <c:v>550.26619199999936</c:v>
                </c:pt>
                <c:pt idx="10858">
                  <c:v>551.40233599999999</c:v>
                </c:pt>
                <c:pt idx="10859">
                  <c:v>551.70530799999995</c:v>
                </c:pt>
                <c:pt idx="10860">
                  <c:v>552.00828000000001</c:v>
                </c:pt>
                <c:pt idx="10861">
                  <c:v>553.37165399999935</c:v>
                </c:pt>
                <c:pt idx="10862">
                  <c:v>553.90185499999939</c:v>
                </c:pt>
                <c:pt idx="10863">
                  <c:v>554.12908400000003</c:v>
                </c:pt>
                <c:pt idx="10864">
                  <c:v>555.871173</c:v>
                </c:pt>
                <c:pt idx="10865">
                  <c:v>556.17414499999995</c:v>
                </c:pt>
                <c:pt idx="10866">
                  <c:v>556.47711699999888</c:v>
                </c:pt>
                <c:pt idx="10867">
                  <c:v>556.85583199999996</c:v>
                </c:pt>
                <c:pt idx="10868">
                  <c:v>557.91623299999935</c:v>
                </c:pt>
                <c:pt idx="10869">
                  <c:v>558.29494799999998</c:v>
                </c:pt>
                <c:pt idx="10870">
                  <c:v>558.52217700000006</c:v>
                </c:pt>
                <c:pt idx="10871">
                  <c:v>558.900892</c:v>
                </c:pt>
                <c:pt idx="10872">
                  <c:v>560.26426599999888</c:v>
                </c:pt>
                <c:pt idx="10873">
                  <c:v>560.94595299999889</c:v>
                </c:pt>
                <c:pt idx="10874">
                  <c:v>561.40041099999996</c:v>
                </c:pt>
                <c:pt idx="10875">
                  <c:v>562.688042</c:v>
                </c:pt>
                <c:pt idx="10876">
                  <c:v>563.14249999999936</c:v>
                </c:pt>
                <c:pt idx="10877">
                  <c:v>563.445471</c:v>
                </c:pt>
                <c:pt idx="10878">
                  <c:v>564.80884500000002</c:v>
                </c:pt>
                <c:pt idx="10879">
                  <c:v>565.03607399999999</c:v>
                </c:pt>
                <c:pt idx="10880">
                  <c:v>565.33904599999937</c:v>
                </c:pt>
                <c:pt idx="10881">
                  <c:v>566.02073299999995</c:v>
                </c:pt>
                <c:pt idx="10882">
                  <c:v>567.00539200000003</c:v>
                </c:pt>
                <c:pt idx="10883">
                  <c:v>567.30836399999998</c:v>
                </c:pt>
                <c:pt idx="10884">
                  <c:v>567.68707900000004</c:v>
                </c:pt>
                <c:pt idx="10885">
                  <c:v>567.91430800000001</c:v>
                </c:pt>
                <c:pt idx="10886">
                  <c:v>569.50491</c:v>
                </c:pt>
                <c:pt idx="10887">
                  <c:v>569.65639599999997</c:v>
                </c:pt>
                <c:pt idx="10888">
                  <c:v>570.03511099999889</c:v>
                </c:pt>
                <c:pt idx="10889">
                  <c:v>571.24699899999996</c:v>
                </c:pt>
                <c:pt idx="10890">
                  <c:v>571.24699899999996</c:v>
                </c:pt>
                <c:pt idx="10891">
                  <c:v>571.32274199999938</c:v>
                </c:pt>
                <c:pt idx="10892">
                  <c:v>571.32274199999938</c:v>
                </c:pt>
                <c:pt idx="10893">
                  <c:v>571.24699899999996</c:v>
                </c:pt>
                <c:pt idx="10894">
                  <c:v>571.32274199999938</c:v>
                </c:pt>
                <c:pt idx="10895">
                  <c:v>571.32274199999938</c:v>
                </c:pt>
                <c:pt idx="10896">
                  <c:v>571.24699899999996</c:v>
                </c:pt>
                <c:pt idx="10897">
                  <c:v>570.71679800000004</c:v>
                </c:pt>
                <c:pt idx="10898">
                  <c:v>570.64105499999937</c:v>
                </c:pt>
                <c:pt idx="10899">
                  <c:v>570.48956899999996</c:v>
                </c:pt>
                <c:pt idx="10900">
                  <c:v>570.26233999999999</c:v>
                </c:pt>
                <c:pt idx="10901">
                  <c:v>569.88362499999937</c:v>
                </c:pt>
                <c:pt idx="10902">
                  <c:v>569.88362499999937</c:v>
                </c:pt>
                <c:pt idx="10903">
                  <c:v>569.80788199999938</c:v>
                </c:pt>
                <c:pt idx="10904">
                  <c:v>569.80788199999938</c:v>
                </c:pt>
                <c:pt idx="10905">
                  <c:v>569.42916699999887</c:v>
                </c:pt>
                <c:pt idx="10906">
                  <c:v>569.05045299999938</c:v>
                </c:pt>
                <c:pt idx="10907">
                  <c:v>569.05045299999938</c:v>
                </c:pt>
                <c:pt idx="10908">
                  <c:v>568.74748099999999</c:v>
                </c:pt>
                <c:pt idx="10909">
                  <c:v>568.59599500000002</c:v>
                </c:pt>
                <c:pt idx="10910">
                  <c:v>568.14153699999997</c:v>
                </c:pt>
                <c:pt idx="10911">
                  <c:v>568.14153699999997</c:v>
                </c:pt>
                <c:pt idx="10912">
                  <c:v>567.76282199999889</c:v>
                </c:pt>
                <c:pt idx="10913">
                  <c:v>567.38410699999997</c:v>
                </c:pt>
                <c:pt idx="10914">
                  <c:v>567.38410699999997</c:v>
                </c:pt>
                <c:pt idx="10915">
                  <c:v>567.38410699999997</c:v>
                </c:pt>
                <c:pt idx="10916">
                  <c:v>566.85390599999937</c:v>
                </c:pt>
                <c:pt idx="10917">
                  <c:v>566.92964899999936</c:v>
                </c:pt>
                <c:pt idx="10918">
                  <c:v>566.62667699999997</c:v>
                </c:pt>
                <c:pt idx="10919">
                  <c:v>566.55093399999998</c:v>
                </c:pt>
                <c:pt idx="10920">
                  <c:v>566.24796199999889</c:v>
                </c:pt>
                <c:pt idx="10921">
                  <c:v>566.17221899999936</c:v>
                </c:pt>
                <c:pt idx="10922">
                  <c:v>566.17221899999936</c:v>
                </c:pt>
                <c:pt idx="10923">
                  <c:v>566.17221899999936</c:v>
                </c:pt>
                <c:pt idx="10924">
                  <c:v>566.09647600000005</c:v>
                </c:pt>
                <c:pt idx="10925">
                  <c:v>565.49053200000003</c:v>
                </c:pt>
                <c:pt idx="10926">
                  <c:v>565.41478900000004</c:v>
                </c:pt>
                <c:pt idx="10927">
                  <c:v>565.33904599999937</c:v>
                </c:pt>
                <c:pt idx="10928">
                  <c:v>564.960331</c:v>
                </c:pt>
                <c:pt idx="10929">
                  <c:v>564.960331</c:v>
                </c:pt>
                <c:pt idx="10930">
                  <c:v>564.43012999999826</c:v>
                </c:pt>
                <c:pt idx="10931">
                  <c:v>564.50587299999995</c:v>
                </c:pt>
                <c:pt idx="10932">
                  <c:v>564.202901</c:v>
                </c:pt>
                <c:pt idx="10933">
                  <c:v>564.05141499999888</c:v>
                </c:pt>
                <c:pt idx="10934">
                  <c:v>564.05141499999888</c:v>
                </c:pt>
                <c:pt idx="10935">
                  <c:v>563.67269999999996</c:v>
                </c:pt>
                <c:pt idx="10936">
                  <c:v>563.21824300000003</c:v>
                </c:pt>
                <c:pt idx="10937">
                  <c:v>563.21824300000003</c:v>
                </c:pt>
                <c:pt idx="10938">
                  <c:v>563.21824300000003</c:v>
                </c:pt>
                <c:pt idx="10939">
                  <c:v>563.21824300000003</c:v>
                </c:pt>
                <c:pt idx="10940">
                  <c:v>562.99101399999938</c:v>
                </c:pt>
                <c:pt idx="10941">
                  <c:v>562.76378499999998</c:v>
                </c:pt>
                <c:pt idx="10942">
                  <c:v>562.38507000000004</c:v>
                </c:pt>
                <c:pt idx="10943">
                  <c:v>562.46081299999889</c:v>
                </c:pt>
                <c:pt idx="10944">
                  <c:v>562.08209799999997</c:v>
                </c:pt>
                <c:pt idx="10945">
                  <c:v>561.93061199999875</c:v>
                </c:pt>
                <c:pt idx="10946">
                  <c:v>561.70338300000003</c:v>
                </c:pt>
                <c:pt idx="10947">
                  <c:v>561.24892499999999</c:v>
                </c:pt>
                <c:pt idx="10948">
                  <c:v>561.24892499999999</c:v>
                </c:pt>
                <c:pt idx="10949">
                  <c:v>561.09743900000001</c:v>
                </c:pt>
                <c:pt idx="10950">
                  <c:v>560.415752</c:v>
                </c:pt>
                <c:pt idx="10951">
                  <c:v>560.49149499999999</c:v>
                </c:pt>
                <c:pt idx="10952">
                  <c:v>560.415752</c:v>
                </c:pt>
                <c:pt idx="10953">
                  <c:v>560.49149499999999</c:v>
                </c:pt>
                <c:pt idx="10954">
                  <c:v>560.03703699999937</c:v>
                </c:pt>
                <c:pt idx="10955">
                  <c:v>559.88555099999996</c:v>
                </c:pt>
                <c:pt idx="10956">
                  <c:v>559.58257900000001</c:v>
                </c:pt>
                <c:pt idx="10957">
                  <c:v>559.50683600000002</c:v>
                </c:pt>
                <c:pt idx="10958">
                  <c:v>559.05237799999998</c:v>
                </c:pt>
                <c:pt idx="10959">
                  <c:v>558.74940600000002</c:v>
                </c:pt>
                <c:pt idx="10960">
                  <c:v>558.82514899999887</c:v>
                </c:pt>
                <c:pt idx="10961">
                  <c:v>558.29494799999998</c:v>
                </c:pt>
                <c:pt idx="10962">
                  <c:v>558.37069099999997</c:v>
                </c:pt>
                <c:pt idx="10963">
                  <c:v>558.06771899999887</c:v>
                </c:pt>
                <c:pt idx="10964">
                  <c:v>557.53751799999839</c:v>
                </c:pt>
                <c:pt idx="10965">
                  <c:v>557.53751799999839</c:v>
                </c:pt>
                <c:pt idx="10966">
                  <c:v>557.386032</c:v>
                </c:pt>
                <c:pt idx="10967">
                  <c:v>557.15880400000003</c:v>
                </c:pt>
                <c:pt idx="10968">
                  <c:v>557.08306100000004</c:v>
                </c:pt>
                <c:pt idx="10969">
                  <c:v>556.78008899999998</c:v>
                </c:pt>
                <c:pt idx="10970">
                  <c:v>556.70434599999999</c:v>
                </c:pt>
                <c:pt idx="10971">
                  <c:v>556.70434599999999</c:v>
                </c:pt>
                <c:pt idx="10972">
                  <c:v>556.628603</c:v>
                </c:pt>
                <c:pt idx="10973">
                  <c:v>555.94691599999874</c:v>
                </c:pt>
                <c:pt idx="10974">
                  <c:v>555.94691599999874</c:v>
                </c:pt>
                <c:pt idx="10975">
                  <c:v>555.79543000000001</c:v>
                </c:pt>
                <c:pt idx="10976">
                  <c:v>555.79543000000001</c:v>
                </c:pt>
                <c:pt idx="10977">
                  <c:v>555.41671499999939</c:v>
                </c:pt>
                <c:pt idx="10978">
                  <c:v>555.41671499999939</c:v>
                </c:pt>
                <c:pt idx="10979">
                  <c:v>555.18948599999999</c:v>
                </c:pt>
                <c:pt idx="10980">
                  <c:v>555.113743</c:v>
                </c:pt>
                <c:pt idx="10981">
                  <c:v>555.113743</c:v>
                </c:pt>
                <c:pt idx="10982">
                  <c:v>554.65928499999939</c:v>
                </c:pt>
                <c:pt idx="10983">
                  <c:v>554.35631299999875</c:v>
                </c:pt>
                <c:pt idx="10984">
                  <c:v>554.28057000000001</c:v>
                </c:pt>
                <c:pt idx="10985">
                  <c:v>554.35631299999875</c:v>
                </c:pt>
                <c:pt idx="10986">
                  <c:v>553.82611199999826</c:v>
                </c:pt>
                <c:pt idx="10987">
                  <c:v>553.67462599999999</c:v>
                </c:pt>
                <c:pt idx="10988">
                  <c:v>553.44739699999889</c:v>
                </c:pt>
                <c:pt idx="10989">
                  <c:v>553.44739699999889</c:v>
                </c:pt>
                <c:pt idx="10990">
                  <c:v>553.06868199999997</c:v>
                </c:pt>
                <c:pt idx="10991">
                  <c:v>552.68996700000002</c:v>
                </c:pt>
                <c:pt idx="10992">
                  <c:v>552.68996700000002</c:v>
                </c:pt>
                <c:pt idx="10993">
                  <c:v>552.61422399999935</c:v>
                </c:pt>
                <c:pt idx="10994">
                  <c:v>552.23550899999998</c:v>
                </c:pt>
                <c:pt idx="10995">
                  <c:v>552.23550899999998</c:v>
                </c:pt>
                <c:pt idx="10996">
                  <c:v>552.084023</c:v>
                </c:pt>
                <c:pt idx="10997">
                  <c:v>551.78105100000005</c:v>
                </c:pt>
                <c:pt idx="10998">
                  <c:v>551.40233599999999</c:v>
                </c:pt>
                <c:pt idx="10999">
                  <c:v>551.40233599999999</c:v>
                </c:pt>
                <c:pt idx="11000">
                  <c:v>551.40233599999999</c:v>
                </c:pt>
                <c:pt idx="11001">
                  <c:v>551.02362199999936</c:v>
                </c:pt>
                <c:pt idx="11002">
                  <c:v>550.64490699999999</c:v>
                </c:pt>
                <c:pt idx="11003">
                  <c:v>550.56916399999875</c:v>
                </c:pt>
                <c:pt idx="11004">
                  <c:v>550.72064999999998</c:v>
                </c:pt>
                <c:pt idx="11005">
                  <c:v>549.73599100000001</c:v>
                </c:pt>
                <c:pt idx="11006">
                  <c:v>549.73599100000001</c:v>
                </c:pt>
                <c:pt idx="11007">
                  <c:v>549.73599100000001</c:v>
                </c:pt>
                <c:pt idx="11008">
                  <c:v>549.73599100000001</c:v>
                </c:pt>
                <c:pt idx="11009">
                  <c:v>549.13004699999999</c:v>
                </c:pt>
                <c:pt idx="11010">
                  <c:v>548.82707499999935</c:v>
                </c:pt>
                <c:pt idx="11011">
                  <c:v>548.90281799999889</c:v>
                </c:pt>
                <c:pt idx="11012">
                  <c:v>548.90281799999889</c:v>
                </c:pt>
                <c:pt idx="11013">
                  <c:v>548.22113100000001</c:v>
                </c:pt>
                <c:pt idx="11014">
                  <c:v>548.22113100000001</c:v>
                </c:pt>
                <c:pt idx="11015">
                  <c:v>548.14538800000003</c:v>
                </c:pt>
                <c:pt idx="11016">
                  <c:v>547.99390200000005</c:v>
                </c:pt>
                <c:pt idx="11017">
                  <c:v>547.99390200000005</c:v>
                </c:pt>
                <c:pt idx="11018">
                  <c:v>547.61518699999999</c:v>
                </c:pt>
                <c:pt idx="11019">
                  <c:v>547.31221499999788</c:v>
                </c:pt>
                <c:pt idx="11020">
                  <c:v>547.31221499999788</c:v>
                </c:pt>
                <c:pt idx="11021">
                  <c:v>547.23647200000005</c:v>
                </c:pt>
                <c:pt idx="11022">
                  <c:v>546.85775699999874</c:v>
                </c:pt>
                <c:pt idx="11023">
                  <c:v>546.55478500000004</c:v>
                </c:pt>
                <c:pt idx="11024">
                  <c:v>546.47904200000005</c:v>
                </c:pt>
                <c:pt idx="11025">
                  <c:v>546.47904200000005</c:v>
                </c:pt>
                <c:pt idx="11026">
                  <c:v>546.10032699999999</c:v>
                </c:pt>
                <c:pt idx="11027">
                  <c:v>545.87309800000003</c:v>
                </c:pt>
                <c:pt idx="11028">
                  <c:v>545.72161199999937</c:v>
                </c:pt>
                <c:pt idx="11029">
                  <c:v>545.64586899999938</c:v>
                </c:pt>
                <c:pt idx="11030">
                  <c:v>545.26715499999875</c:v>
                </c:pt>
                <c:pt idx="11031">
                  <c:v>544.96418299999937</c:v>
                </c:pt>
                <c:pt idx="11032">
                  <c:v>544.81269699999825</c:v>
                </c:pt>
                <c:pt idx="11033">
                  <c:v>544.43398200000001</c:v>
                </c:pt>
                <c:pt idx="11034">
                  <c:v>544.43398200000001</c:v>
                </c:pt>
                <c:pt idx="11035">
                  <c:v>544.20675300000005</c:v>
                </c:pt>
                <c:pt idx="11036">
                  <c:v>543.52506599999936</c:v>
                </c:pt>
                <c:pt idx="11037">
                  <c:v>543.60080900000003</c:v>
                </c:pt>
                <c:pt idx="11038">
                  <c:v>543.37357999999995</c:v>
                </c:pt>
                <c:pt idx="11039">
                  <c:v>543.22209399999997</c:v>
                </c:pt>
                <c:pt idx="11040">
                  <c:v>542.69189300000005</c:v>
                </c:pt>
                <c:pt idx="11041">
                  <c:v>542.69189300000005</c:v>
                </c:pt>
                <c:pt idx="11042">
                  <c:v>542.76763599999936</c:v>
                </c:pt>
                <c:pt idx="11043">
                  <c:v>542.76763599999936</c:v>
                </c:pt>
                <c:pt idx="11044">
                  <c:v>542.31317799999999</c:v>
                </c:pt>
                <c:pt idx="11045">
                  <c:v>541.93446299999937</c:v>
                </c:pt>
                <c:pt idx="11046">
                  <c:v>542.01020599999936</c:v>
                </c:pt>
                <c:pt idx="11047">
                  <c:v>542.01020599999936</c:v>
                </c:pt>
                <c:pt idx="11048">
                  <c:v>541.85871999999938</c:v>
                </c:pt>
                <c:pt idx="11049">
                  <c:v>541.25277600000004</c:v>
                </c:pt>
                <c:pt idx="11050">
                  <c:v>541.17703300000005</c:v>
                </c:pt>
                <c:pt idx="11051">
                  <c:v>541.17703300000005</c:v>
                </c:pt>
                <c:pt idx="11052">
                  <c:v>540.49534600000004</c:v>
                </c:pt>
                <c:pt idx="11053">
                  <c:v>540.34385999999938</c:v>
                </c:pt>
                <c:pt idx="11054">
                  <c:v>540.34385999999938</c:v>
                </c:pt>
                <c:pt idx="11055">
                  <c:v>540.34385999999938</c:v>
                </c:pt>
                <c:pt idx="11056">
                  <c:v>539.88940200000002</c:v>
                </c:pt>
                <c:pt idx="11057">
                  <c:v>539.43494399999997</c:v>
                </c:pt>
                <c:pt idx="11058">
                  <c:v>539.43494399999997</c:v>
                </c:pt>
                <c:pt idx="11059">
                  <c:v>539.43494399999997</c:v>
                </c:pt>
                <c:pt idx="11060">
                  <c:v>539.51068699999996</c:v>
                </c:pt>
                <c:pt idx="11061">
                  <c:v>539.05622999999775</c:v>
                </c:pt>
                <c:pt idx="11062">
                  <c:v>539.05622999999775</c:v>
                </c:pt>
                <c:pt idx="11063">
                  <c:v>538.60177199999998</c:v>
                </c:pt>
                <c:pt idx="11064">
                  <c:v>538.75325799999996</c:v>
                </c:pt>
                <c:pt idx="11065">
                  <c:v>538.67751499999997</c:v>
                </c:pt>
                <c:pt idx="11066">
                  <c:v>538.14731399999937</c:v>
                </c:pt>
                <c:pt idx="11067">
                  <c:v>538.22305700000004</c:v>
                </c:pt>
                <c:pt idx="11068">
                  <c:v>537.84434199999998</c:v>
                </c:pt>
                <c:pt idx="11069">
                  <c:v>537.84434199999998</c:v>
                </c:pt>
                <c:pt idx="11070">
                  <c:v>537.46562699999788</c:v>
                </c:pt>
                <c:pt idx="11071">
                  <c:v>537.31414099999938</c:v>
                </c:pt>
                <c:pt idx="11072">
                  <c:v>537.38988400000005</c:v>
                </c:pt>
                <c:pt idx="11073">
                  <c:v>537.08691199999998</c:v>
                </c:pt>
                <c:pt idx="11074">
                  <c:v>536.63245399999937</c:v>
                </c:pt>
                <c:pt idx="11075">
                  <c:v>536.55671099999938</c:v>
                </c:pt>
                <c:pt idx="11076">
                  <c:v>536.48096799999996</c:v>
                </c:pt>
                <c:pt idx="11077">
                  <c:v>536.02650999999889</c:v>
                </c:pt>
                <c:pt idx="11078">
                  <c:v>535.79928099999995</c:v>
                </c:pt>
                <c:pt idx="11079">
                  <c:v>535.79928099999995</c:v>
                </c:pt>
                <c:pt idx="11080">
                  <c:v>535.57205199999999</c:v>
                </c:pt>
                <c:pt idx="11081">
                  <c:v>535.26908000000003</c:v>
                </c:pt>
                <c:pt idx="11082">
                  <c:v>535.04185099999938</c:v>
                </c:pt>
                <c:pt idx="11083">
                  <c:v>535.04185099999938</c:v>
                </c:pt>
                <c:pt idx="11084">
                  <c:v>534.96610799999826</c:v>
                </c:pt>
                <c:pt idx="11085">
                  <c:v>534.51164999999889</c:v>
                </c:pt>
                <c:pt idx="11086">
                  <c:v>534.20867799999996</c:v>
                </c:pt>
                <c:pt idx="11087">
                  <c:v>534.20867799999996</c:v>
                </c:pt>
                <c:pt idx="11088">
                  <c:v>533.7542199999989</c:v>
                </c:pt>
                <c:pt idx="11089">
                  <c:v>533.67847700000004</c:v>
                </c:pt>
                <c:pt idx="11090">
                  <c:v>533.37550499999998</c:v>
                </c:pt>
                <c:pt idx="11091">
                  <c:v>532.92104799999936</c:v>
                </c:pt>
                <c:pt idx="11092">
                  <c:v>532.92104799999936</c:v>
                </c:pt>
                <c:pt idx="11093">
                  <c:v>532.92104799999936</c:v>
                </c:pt>
                <c:pt idx="11094">
                  <c:v>532.61807599999997</c:v>
                </c:pt>
                <c:pt idx="11095">
                  <c:v>532.54233299999999</c:v>
                </c:pt>
                <c:pt idx="11096">
                  <c:v>532.16361799999936</c:v>
                </c:pt>
                <c:pt idx="11097">
                  <c:v>532.08787500000005</c:v>
                </c:pt>
                <c:pt idx="11098">
                  <c:v>532.01213199999938</c:v>
                </c:pt>
                <c:pt idx="11099">
                  <c:v>531.40618799999936</c:v>
                </c:pt>
                <c:pt idx="11100">
                  <c:v>531.40618799999936</c:v>
                </c:pt>
                <c:pt idx="11101">
                  <c:v>531.40618799999936</c:v>
                </c:pt>
                <c:pt idx="11102">
                  <c:v>530.95173</c:v>
                </c:pt>
                <c:pt idx="11103">
                  <c:v>530.87598700000001</c:v>
                </c:pt>
                <c:pt idx="11104">
                  <c:v>530.57301500000005</c:v>
                </c:pt>
                <c:pt idx="11105">
                  <c:v>530.57301500000005</c:v>
                </c:pt>
                <c:pt idx="11106">
                  <c:v>530.11855700000001</c:v>
                </c:pt>
                <c:pt idx="11107">
                  <c:v>530.11855700000001</c:v>
                </c:pt>
                <c:pt idx="11108">
                  <c:v>529.81558500000006</c:v>
                </c:pt>
                <c:pt idx="11109">
                  <c:v>529.36112699999774</c:v>
                </c:pt>
                <c:pt idx="11110">
                  <c:v>529.28538400000002</c:v>
                </c:pt>
                <c:pt idx="11111">
                  <c:v>529.28538400000002</c:v>
                </c:pt>
                <c:pt idx="11112">
                  <c:v>528.90666899999826</c:v>
                </c:pt>
                <c:pt idx="11113">
                  <c:v>528.60369700000001</c:v>
                </c:pt>
                <c:pt idx="11114">
                  <c:v>528.60369700000001</c:v>
                </c:pt>
                <c:pt idx="11115">
                  <c:v>528.45221099999787</c:v>
                </c:pt>
                <c:pt idx="11116">
                  <c:v>528.52795399999889</c:v>
                </c:pt>
                <c:pt idx="11117">
                  <c:v>528.45221099999787</c:v>
                </c:pt>
                <c:pt idx="11118">
                  <c:v>527.84626699999774</c:v>
                </c:pt>
                <c:pt idx="11119">
                  <c:v>527.61903800000005</c:v>
                </c:pt>
                <c:pt idx="11120">
                  <c:v>527.69478100000003</c:v>
                </c:pt>
                <c:pt idx="11121">
                  <c:v>527.24032399999999</c:v>
                </c:pt>
                <c:pt idx="11122">
                  <c:v>526.93735199999935</c:v>
                </c:pt>
                <c:pt idx="11123">
                  <c:v>526.93735199999935</c:v>
                </c:pt>
                <c:pt idx="11124">
                  <c:v>526.86160899999788</c:v>
                </c:pt>
                <c:pt idx="11125">
                  <c:v>526.33140799999887</c:v>
                </c:pt>
                <c:pt idx="11126">
                  <c:v>526.40715099999875</c:v>
                </c:pt>
                <c:pt idx="11127">
                  <c:v>526.33140799999887</c:v>
                </c:pt>
                <c:pt idx="11128">
                  <c:v>526.10417900000004</c:v>
                </c:pt>
                <c:pt idx="11129">
                  <c:v>525.87694999999997</c:v>
                </c:pt>
                <c:pt idx="11130">
                  <c:v>525.649721</c:v>
                </c:pt>
                <c:pt idx="11131">
                  <c:v>525.649721</c:v>
                </c:pt>
                <c:pt idx="11132">
                  <c:v>525.11951999999997</c:v>
                </c:pt>
                <c:pt idx="11133">
                  <c:v>525.11951999999997</c:v>
                </c:pt>
                <c:pt idx="11134">
                  <c:v>524.66506199999935</c:v>
                </c:pt>
                <c:pt idx="11135">
                  <c:v>524.74080500000002</c:v>
                </c:pt>
                <c:pt idx="11136">
                  <c:v>524.81654799999887</c:v>
                </c:pt>
                <c:pt idx="11137">
                  <c:v>524.28634699999998</c:v>
                </c:pt>
                <c:pt idx="11138">
                  <c:v>523.98337500000002</c:v>
                </c:pt>
                <c:pt idx="11139">
                  <c:v>523.98337500000002</c:v>
                </c:pt>
                <c:pt idx="11140">
                  <c:v>523.60465999999997</c:v>
                </c:pt>
                <c:pt idx="11141">
                  <c:v>523.377431</c:v>
                </c:pt>
                <c:pt idx="11142">
                  <c:v>523.15020199999935</c:v>
                </c:pt>
                <c:pt idx="11143">
                  <c:v>522.84722999999724</c:v>
                </c:pt>
                <c:pt idx="11144">
                  <c:v>522.69574399999999</c:v>
                </c:pt>
                <c:pt idx="11145">
                  <c:v>522.54425799999888</c:v>
                </c:pt>
                <c:pt idx="11146">
                  <c:v>522.317028999998</c:v>
                </c:pt>
                <c:pt idx="11147">
                  <c:v>521.93831399999999</c:v>
                </c:pt>
                <c:pt idx="11148">
                  <c:v>521.55959899999937</c:v>
                </c:pt>
                <c:pt idx="11149">
                  <c:v>521.48385599999995</c:v>
                </c:pt>
                <c:pt idx="11150">
                  <c:v>521.105142</c:v>
                </c:pt>
                <c:pt idx="11151">
                  <c:v>521.105142</c:v>
                </c:pt>
                <c:pt idx="11152">
                  <c:v>521.02939900000001</c:v>
                </c:pt>
                <c:pt idx="11153">
                  <c:v>521.02939900000001</c:v>
                </c:pt>
                <c:pt idx="11154">
                  <c:v>520.49919799999998</c:v>
                </c:pt>
                <c:pt idx="11155">
                  <c:v>520.49919799999998</c:v>
                </c:pt>
                <c:pt idx="11156">
                  <c:v>520.27196900000001</c:v>
                </c:pt>
                <c:pt idx="11157">
                  <c:v>520.27196900000001</c:v>
                </c:pt>
                <c:pt idx="11158">
                  <c:v>520.04474000000005</c:v>
                </c:pt>
                <c:pt idx="11159">
                  <c:v>519.590282</c:v>
                </c:pt>
                <c:pt idx="11160">
                  <c:v>519.43879600000002</c:v>
                </c:pt>
                <c:pt idx="11161">
                  <c:v>519.43879600000002</c:v>
                </c:pt>
                <c:pt idx="11162">
                  <c:v>519.28731000000005</c:v>
                </c:pt>
                <c:pt idx="11163">
                  <c:v>518.98433799999998</c:v>
                </c:pt>
                <c:pt idx="11164">
                  <c:v>518.68136600000003</c:v>
                </c:pt>
                <c:pt idx="11165">
                  <c:v>518.68136600000003</c:v>
                </c:pt>
                <c:pt idx="11166">
                  <c:v>518.52988000000005</c:v>
                </c:pt>
                <c:pt idx="11167">
                  <c:v>517.99967900000001</c:v>
                </c:pt>
                <c:pt idx="11168">
                  <c:v>517.77245000000005</c:v>
                </c:pt>
                <c:pt idx="11169">
                  <c:v>517.84819299999936</c:v>
                </c:pt>
                <c:pt idx="11170">
                  <c:v>517.31799199999875</c:v>
                </c:pt>
                <c:pt idx="11171">
                  <c:v>517.16650599999889</c:v>
                </c:pt>
                <c:pt idx="11172">
                  <c:v>517.01501999999937</c:v>
                </c:pt>
                <c:pt idx="11173">
                  <c:v>516.56056199999875</c:v>
                </c:pt>
                <c:pt idx="11174">
                  <c:v>516.33333300000004</c:v>
                </c:pt>
                <c:pt idx="11175">
                  <c:v>516.10610399999996</c:v>
                </c:pt>
                <c:pt idx="11176">
                  <c:v>516.18184699999995</c:v>
                </c:pt>
                <c:pt idx="11177">
                  <c:v>515.72738900000002</c:v>
                </c:pt>
                <c:pt idx="11178">
                  <c:v>515.65164599999889</c:v>
                </c:pt>
                <c:pt idx="11179">
                  <c:v>515.57590300000004</c:v>
                </c:pt>
                <c:pt idx="11180">
                  <c:v>515.27293199999997</c:v>
                </c:pt>
                <c:pt idx="11181">
                  <c:v>514.96995999999888</c:v>
                </c:pt>
                <c:pt idx="11182">
                  <c:v>514.66698799999938</c:v>
                </c:pt>
                <c:pt idx="11183">
                  <c:v>514.51550199999997</c:v>
                </c:pt>
                <c:pt idx="11184">
                  <c:v>514.13678700000003</c:v>
                </c:pt>
                <c:pt idx="11185">
                  <c:v>514.21253000000002</c:v>
                </c:pt>
                <c:pt idx="11186">
                  <c:v>513.98530100000005</c:v>
                </c:pt>
                <c:pt idx="11187">
                  <c:v>513.530843</c:v>
                </c:pt>
                <c:pt idx="11188">
                  <c:v>513.37935700000003</c:v>
                </c:pt>
                <c:pt idx="11189">
                  <c:v>513.30361399999936</c:v>
                </c:pt>
                <c:pt idx="11190">
                  <c:v>513.07638499999996</c:v>
                </c:pt>
                <c:pt idx="11191">
                  <c:v>512.84915599999874</c:v>
                </c:pt>
                <c:pt idx="11192">
                  <c:v>512.62192699999889</c:v>
                </c:pt>
                <c:pt idx="11193">
                  <c:v>512.54618399999936</c:v>
                </c:pt>
                <c:pt idx="11194">
                  <c:v>512.54618399999936</c:v>
                </c:pt>
                <c:pt idx="11195">
                  <c:v>512.09172599999999</c:v>
                </c:pt>
                <c:pt idx="11196">
                  <c:v>511.86449699999997</c:v>
                </c:pt>
                <c:pt idx="11197">
                  <c:v>511.63726800000001</c:v>
                </c:pt>
                <c:pt idx="11198">
                  <c:v>511.33429599999999</c:v>
                </c:pt>
                <c:pt idx="11199">
                  <c:v>511.18281000000002</c:v>
                </c:pt>
                <c:pt idx="11200">
                  <c:v>510.87983800000001</c:v>
                </c:pt>
                <c:pt idx="11201">
                  <c:v>510.42538000000002</c:v>
                </c:pt>
                <c:pt idx="11202">
                  <c:v>510.42538000000002</c:v>
                </c:pt>
                <c:pt idx="11203">
                  <c:v>510.27389399999993</c:v>
                </c:pt>
                <c:pt idx="11204">
                  <c:v>510.12240800000001</c:v>
                </c:pt>
                <c:pt idx="11205">
                  <c:v>509.74369300000001</c:v>
                </c:pt>
                <c:pt idx="11206">
                  <c:v>509.51646399999993</c:v>
                </c:pt>
                <c:pt idx="11207">
                  <c:v>509.36497800000001</c:v>
                </c:pt>
                <c:pt idx="11208">
                  <c:v>509.28923600000002</c:v>
                </c:pt>
                <c:pt idx="11209">
                  <c:v>508.91052100000002</c:v>
                </c:pt>
                <c:pt idx="11210">
                  <c:v>508.83477800000003</c:v>
                </c:pt>
                <c:pt idx="11211">
                  <c:v>508.60754900000001</c:v>
                </c:pt>
                <c:pt idx="11212">
                  <c:v>508.60754900000001</c:v>
                </c:pt>
                <c:pt idx="11213">
                  <c:v>508.22883399999961</c:v>
                </c:pt>
                <c:pt idx="11214">
                  <c:v>508.00160499999993</c:v>
                </c:pt>
                <c:pt idx="11215">
                  <c:v>507.85011899999961</c:v>
                </c:pt>
                <c:pt idx="11216">
                  <c:v>507.31991799999992</c:v>
                </c:pt>
                <c:pt idx="11217">
                  <c:v>507.24417499999993</c:v>
                </c:pt>
                <c:pt idx="11218">
                  <c:v>507.168432</c:v>
                </c:pt>
                <c:pt idx="11219">
                  <c:v>506.78971699999897</c:v>
                </c:pt>
                <c:pt idx="11220">
                  <c:v>506.63823100000002</c:v>
                </c:pt>
                <c:pt idx="11221">
                  <c:v>506.56248799999997</c:v>
                </c:pt>
                <c:pt idx="11222">
                  <c:v>506.56248799999997</c:v>
                </c:pt>
                <c:pt idx="11223">
                  <c:v>506.33525900000001</c:v>
                </c:pt>
                <c:pt idx="11224">
                  <c:v>505.95654400000001</c:v>
                </c:pt>
                <c:pt idx="11225">
                  <c:v>505.80505799999992</c:v>
                </c:pt>
                <c:pt idx="11226">
                  <c:v>505.653572</c:v>
                </c:pt>
                <c:pt idx="11227">
                  <c:v>505.42634299999901</c:v>
                </c:pt>
                <c:pt idx="11228">
                  <c:v>505.19911400000001</c:v>
                </c:pt>
                <c:pt idx="11229">
                  <c:v>505.12337100000002</c:v>
                </c:pt>
                <c:pt idx="11230">
                  <c:v>504.89614199999897</c:v>
                </c:pt>
                <c:pt idx="11231">
                  <c:v>504.36594100000002</c:v>
                </c:pt>
                <c:pt idx="11232">
                  <c:v>504.29019799999901</c:v>
                </c:pt>
                <c:pt idx="11233">
                  <c:v>504.13871199999897</c:v>
                </c:pt>
                <c:pt idx="11234">
                  <c:v>503.68425400000001</c:v>
                </c:pt>
                <c:pt idx="11235">
                  <c:v>503.60851100000002</c:v>
                </c:pt>
                <c:pt idx="11236">
                  <c:v>503.53276799999992</c:v>
                </c:pt>
                <c:pt idx="11237">
                  <c:v>503.45702499999999</c:v>
                </c:pt>
                <c:pt idx="11238">
                  <c:v>503.002568</c:v>
                </c:pt>
                <c:pt idx="11239">
                  <c:v>503.07831099999902</c:v>
                </c:pt>
                <c:pt idx="11240">
                  <c:v>502.85108200000002</c:v>
                </c:pt>
                <c:pt idx="11241">
                  <c:v>502.69959599999999</c:v>
                </c:pt>
                <c:pt idx="11242">
                  <c:v>502.24513799999897</c:v>
                </c:pt>
                <c:pt idx="11243">
                  <c:v>502.09365200000002</c:v>
                </c:pt>
                <c:pt idx="11244">
                  <c:v>502.09365200000002</c:v>
                </c:pt>
                <c:pt idx="11245">
                  <c:v>501.94216599999999</c:v>
                </c:pt>
                <c:pt idx="11246">
                  <c:v>501.48770799999897</c:v>
                </c:pt>
                <c:pt idx="11247">
                  <c:v>501.41196500000001</c:v>
                </c:pt>
                <c:pt idx="11248">
                  <c:v>501.41196500000001</c:v>
                </c:pt>
                <c:pt idx="11249">
                  <c:v>500.80602099999999</c:v>
                </c:pt>
                <c:pt idx="11250">
                  <c:v>500.57879200000002</c:v>
                </c:pt>
                <c:pt idx="11251">
                  <c:v>500.65453500000001</c:v>
                </c:pt>
                <c:pt idx="11252">
                  <c:v>500.57879200000002</c:v>
                </c:pt>
                <c:pt idx="11253">
                  <c:v>500.20007700000002</c:v>
                </c:pt>
                <c:pt idx="11254">
                  <c:v>500.20007700000002</c:v>
                </c:pt>
                <c:pt idx="11255">
                  <c:v>499.972848</c:v>
                </c:pt>
                <c:pt idx="11256">
                  <c:v>499.89710500000001</c:v>
                </c:pt>
                <c:pt idx="11257">
                  <c:v>499.29116099999902</c:v>
                </c:pt>
                <c:pt idx="11258">
                  <c:v>499.13967500000001</c:v>
                </c:pt>
                <c:pt idx="11259">
                  <c:v>498.98818899999901</c:v>
                </c:pt>
                <c:pt idx="11260">
                  <c:v>498.53373099999902</c:v>
                </c:pt>
                <c:pt idx="11261">
                  <c:v>498.60947399999998</c:v>
                </c:pt>
                <c:pt idx="11262">
                  <c:v>498.457988</c:v>
                </c:pt>
                <c:pt idx="11263">
                  <c:v>497.85204399999998</c:v>
                </c:pt>
                <c:pt idx="11264">
                  <c:v>497.85204399999998</c:v>
                </c:pt>
                <c:pt idx="11265">
                  <c:v>497.85204399999998</c:v>
                </c:pt>
                <c:pt idx="11266">
                  <c:v>497.62481500000001</c:v>
                </c:pt>
                <c:pt idx="11267">
                  <c:v>497.62481500000001</c:v>
                </c:pt>
                <c:pt idx="11268">
                  <c:v>497.24610100000001</c:v>
                </c:pt>
                <c:pt idx="11269">
                  <c:v>497.09461499999992</c:v>
                </c:pt>
                <c:pt idx="11270">
                  <c:v>496.94312899999898</c:v>
                </c:pt>
                <c:pt idx="11271">
                  <c:v>496.94312899999898</c:v>
                </c:pt>
                <c:pt idx="11272">
                  <c:v>496.564414</c:v>
                </c:pt>
                <c:pt idx="11273">
                  <c:v>496.48867100000001</c:v>
                </c:pt>
                <c:pt idx="11274">
                  <c:v>496.33718499999992</c:v>
                </c:pt>
                <c:pt idx="11275">
                  <c:v>496.185699</c:v>
                </c:pt>
                <c:pt idx="11276">
                  <c:v>495.65549800000002</c:v>
                </c:pt>
                <c:pt idx="11277">
                  <c:v>495.50401199999999</c:v>
                </c:pt>
                <c:pt idx="11278">
                  <c:v>495.42826899999898</c:v>
                </c:pt>
                <c:pt idx="11279">
                  <c:v>494.97381100000001</c:v>
                </c:pt>
                <c:pt idx="11280">
                  <c:v>494.82232499999992</c:v>
                </c:pt>
                <c:pt idx="11281">
                  <c:v>494.89806800000002</c:v>
                </c:pt>
                <c:pt idx="11282">
                  <c:v>494.44360999999992</c:v>
                </c:pt>
                <c:pt idx="11283">
                  <c:v>494.21638100000001</c:v>
                </c:pt>
                <c:pt idx="11284">
                  <c:v>494.06489499999998</c:v>
                </c:pt>
                <c:pt idx="11285">
                  <c:v>493.98915199999902</c:v>
                </c:pt>
                <c:pt idx="11286">
                  <c:v>493.534694</c:v>
                </c:pt>
                <c:pt idx="11287">
                  <c:v>493.38320800000002</c:v>
                </c:pt>
                <c:pt idx="11288">
                  <c:v>493.23172199999902</c:v>
                </c:pt>
                <c:pt idx="11289">
                  <c:v>492.92874999999901</c:v>
                </c:pt>
                <c:pt idx="11290">
                  <c:v>492.85300699999999</c:v>
                </c:pt>
                <c:pt idx="11291">
                  <c:v>492.62577800000003</c:v>
                </c:pt>
                <c:pt idx="11292">
                  <c:v>492.62577800000003</c:v>
                </c:pt>
                <c:pt idx="11293">
                  <c:v>492.019834</c:v>
                </c:pt>
                <c:pt idx="11294">
                  <c:v>492.09557699999903</c:v>
                </c:pt>
                <c:pt idx="11295">
                  <c:v>491.86834800000003</c:v>
                </c:pt>
                <c:pt idx="11296">
                  <c:v>491.48963300000003</c:v>
                </c:pt>
                <c:pt idx="11297">
                  <c:v>491.262405</c:v>
                </c:pt>
                <c:pt idx="11298">
                  <c:v>491.18666200000001</c:v>
                </c:pt>
                <c:pt idx="11299">
                  <c:v>491.11091900000002</c:v>
                </c:pt>
                <c:pt idx="11300">
                  <c:v>490.35348900000002</c:v>
                </c:pt>
                <c:pt idx="11301">
                  <c:v>490.42923200000001</c:v>
                </c:pt>
                <c:pt idx="11302">
                  <c:v>490.42923200000001</c:v>
                </c:pt>
                <c:pt idx="11303">
                  <c:v>489.89903099999992</c:v>
                </c:pt>
                <c:pt idx="11304">
                  <c:v>489.747545</c:v>
                </c:pt>
                <c:pt idx="11305">
                  <c:v>489.59605899999912</c:v>
                </c:pt>
                <c:pt idx="11306">
                  <c:v>489.14160099999998</c:v>
                </c:pt>
                <c:pt idx="11307">
                  <c:v>489.06585799999999</c:v>
                </c:pt>
                <c:pt idx="11308">
                  <c:v>488.91437200000001</c:v>
                </c:pt>
                <c:pt idx="11309">
                  <c:v>488.83862900000003</c:v>
                </c:pt>
                <c:pt idx="11310">
                  <c:v>488.45991400000003</c:v>
                </c:pt>
                <c:pt idx="11311">
                  <c:v>488.38417099999992</c:v>
                </c:pt>
                <c:pt idx="11312">
                  <c:v>488.15694200000002</c:v>
                </c:pt>
                <c:pt idx="11313">
                  <c:v>488.00545599999992</c:v>
                </c:pt>
                <c:pt idx="11314">
                  <c:v>487.70248400000008</c:v>
                </c:pt>
                <c:pt idx="11315">
                  <c:v>487.47525499999921</c:v>
                </c:pt>
                <c:pt idx="11316">
                  <c:v>487.55099799999999</c:v>
                </c:pt>
                <c:pt idx="11317">
                  <c:v>487.47525499999921</c:v>
                </c:pt>
                <c:pt idx="11318">
                  <c:v>486.86931099999993</c:v>
                </c:pt>
                <c:pt idx="11319">
                  <c:v>486.79356799999903</c:v>
                </c:pt>
                <c:pt idx="11320">
                  <c:v>486.64208200000002</c:v>
                </c:pt>
                <c:pt idx="11321">
                  <c:v>486.11188099999998</c:v>
                </c:pt>
                <c:pt idx="11322">
                  <c:v>485.88465200000002</c:v>
                </c:pt>
                <c:pt idx="11323">
                  <c:v>485.80890900000003</c:v>
                </c:pt>
                <c:pt idx="11324">
                  <c:v>485.50593700000002</c:v>
                </c:pt>
                <c:pt idx="11325">
                  <c:v>485.202966</c:v>
                </c:pt>
                <c:pt idx="11326">
                  <c:v>485.12722300000001</c:v>
                </c:pt>
                <c:pt idx="11327">
                  <c:v>485.05148000000008</c:v>
                </c:pt>
                <c:pt idx="11328">
                  <c:v>484.59702199999992</c:v>
                </c:pt>
                <c:pt idx="11329">
                  <c:v>484.67276500000008</c:v>
                </c:pt>
                <c:pt idx="11330">
                  <c:v>484.52127899999903</c:v>
                </c:pt>
                <c:pt idx="11331">
                  <c:v>484.44553599999921</c:v>
                </c:pt>
                <c:pt idx="11332">
                  <c:v>483.99107799999899</c:v>
                </c:pt>
                <c:pt idx="11333">
                  <c:v>483.83959199999993</c:v>
                </c:pt>
                <c:pt idx="11334">
                  <c:v>483.91533499999912</c:v>
                </c:pt>
                <c:pt idx="11335">
                  <c:v>483.15790500000008</c:v>
                </c:pt>
                <c:pt idx="11336">
                  <c:v>483.08216199999993</c:v>
                </c:pt>
                <c:pt idx="11337">
                  <c:v>483.00641899999903</c:v>
                </c:pt>
                <c:pt idx="11338">
                  <c:v>482.85493300000002</c:v>
                </c:pt>
                <c:pt idx="11339">
                  <c:v>482.55196100000001</c:v>
                </c:pt>
                <c:pt idx="11340">
                  <c:v>482.40047499999991</c:v>
                </c:pt>
                <c:pt idx="11341">
                  <c:v>482.24898899999999</c:v>
                </c:pt>
                <c:pt idx="11342">
                  <c:v>482.24898899999999</c:v>
                </c:pt>
                <c:pt idx="11343">
                  <c:v>481.71878800000002</c:v>
                </c:pt>
                <c:pt idx="11344">
                  <c:v>481.41581599999961</c:v>
                </c:pt>
                <c:pt idx="11345">
                  <c:v>481.34007300000002</c:v>
                </c:pt>
                <c:pt idx="11346">
                  <c:v>480.80987199999998</c:v>
                </c:pt>
                <c:pt idx="11347">
                  <c:v>480.65838600000001</c:v>
                </c:pt>
                <c:pt idx="11348">
                  <c:v>480.58264300000002</c:v>
                </c:pt>
                <c:pt idx="11349">
                  <c:v>480.20392800000002</c:v>
                </c:pt>
                <c:pt idx="11350">
                  <c:v>480.05244199999999</c:v>
                </c:pt>
                <c:pt idx="11351">
                  <c:v>479.97669899999897</c:v>
                </c:pt>
                <c:pt idx="11352">
                  <c:v>479.82521300000002</c:v>
                </c:pt>
                <c:pt idx="11353">
                  <c:v>479.37075599999991</c:v>
                </c:pt>
                <c:pt idx="11354">
                  <c:v>479.37075599999991</c:v>
                </c:pt>
                <c:pt idx="11355">
                  <c:v>479.21926999999999</c:v>
                </c:pt>
                <c:pt idx="11356">
                  <c:v>478.99204099999992</c:v>
                </c:pt>
                <c:pt idx="11357">
                  <c:v>478.68906900000002</c:v>
                </c:pt>
                <c:pt idx="11358">
                  <c:v>478.53758299999993</c:v>
                </c:pt>
                <c:pt idx="11359">
                  <c:v>478.46184</c:v>
                </c:pt>
                <c:pt idx="11360">
                  <c:v>477.70441</c:v>
                </c:pt>
                <c:pt idx="11361">
                  <c:v>477.70441</c:v>
                </c:pt>
                <c:pt idx="11362">
                  <c:v>477.62866700000001</c:v>
                </c:pt>
                <c:pt idx="11363">
                  <c:v>477.17420900000002</c:v>
                </c:pt>
                <c:pt idx="11364">
                  <c:v>477.17420900000002</c:v>
                </c:pt>
                <c:pt idx="11365">
                  <c:v>476.94698</c:v>
                </c:pt>
                <c:pt idx="11366">
                  <c:v>477.02272299999993</c:v>
                </c:pt>
                <c:pt idx="11367">
                  <c:v>476.79549400000002</c:v>
                </c:pt>
                <c:pt idx="11368">
                  <c:v>476.26529299999999</c:v>
                </c:pt>
                <c:pt idx="11369">
                  <c:v>476.11380700000001</c:v>
                </c:pt>
                <c:pt idx="11370">
                  <c:v>476.03806400000002</c:v>
                </c:pt>
                <c:pt idx="11371">
                  <c:v>475.73509200000001</c:v>
                </c:pt>
                <c:pt idx="11372">
                  <c:v>475.65934900000002</c:v>
                </c:pt>
                <c:pt idx="11373">
                  <c:v>475.35637700000001</c:v>
                </c:pt>
                <c:pt idx="11374">
                  <c:v>475.28063400000002</c:v>
                </c:pt>
                <c:pt idx="11375">
                  <c:v>474.82617599999901</c:v>
                </c:pt>
                <c:pt idx="11376">
                  <c:v>474.901918999999</c:v>
                </c:pt>
                <c:pt idx="11377">
                  <c:v>474.59894700000001</c:v>
                </c:pt>
                <c:pt idx="11378">
                  <c:v>474.44746099999998</c:v>
                </c:pt>
                <c:pt idx="11379">
                  <c:v>474.14448900000002</c:v>
                </c:pt>
                <c:pt idx="11380">
                  <c:v>474.14448900000002</c:v>
                </c:pt>
                <c:pt idx="11381">
                  <c:v>473.84151700000001</c:v>
                </c:pt>
                <c:pt idx="11382">
                  <c:v>473.69003099999992</c:v>
                </c:pt>
                <c:pt idx="11383">
                  <c:v>473.23557399999902</c:v>
                </c:pt>
                <c:pt idx="11384">
                  <c:v>473.23557399999902</c:v>
                </c:pt>
                <c:pt idx="11385">
                  <c:v>473.08408800000001</c:v>
                </c:pt>
                <c:pt idx="11386">
                  <c:v>472.7811159999988</c:v>
                </c:pt>
                <c:pt idx="11387">
                  <c:v>472.47814399999902</c:v>
                </c:pt>
                <c:pt idx="11388">
                  <c:v>472.47814399999902</c:v>
                </c:pt>
                <c:pt idx="11389">
                  <c:v>472.023686</c:v>
                </c:pt>
                <c:pt idx="11390">
                  <c:v>471.644971</c:v>
                </c:pt>
                <c:pt idx="11391">
                  <c:v>471.644971</c:v>
                </c:pt>
                <c:pt idx="11392">
                  <c:v>471.56922800000001</c:v>
                </c:pt>
                <c:pt idx="11393">
                  <c:v>471.19051300000001</c:v>
                </c:pt>
                <c:pt idx="11394">
                  <c:v>471.11477000000002</c:v>
                </c:pt>
                <c:pt idx="11395">
                  <c:v>471.11477000000002</c:v>
                </c:pt>
                <c:pt idx="11396">
                  <c:v>470.887541</c:v>
                </c:pt>
                <c:pt idx="11397">
                  <c:v>470.28159699999901</c:v>
                </c:pt>
                <c:pt idx="11398">
                  <c:v>470.35734000000002</c:v>
                </c:pt>
                <c:pt idx="11399">
                  <c:v>470.35734000000002</c:v>
                </c:pt>
                <c:pt idx="11400">
                  <c:v>470.13011099999898</c:v>
                </c:pt>
                <c:pt idx="11401">
                  <c:v>469.75139599999898</c:v>
                </c:pt>
                <c:pt idx="11402">
                  <c:v>469.59991000000002</c:v>
                </c:pt>
                <c:pt idx="11403">
                  <c:v>469.59991000000002</c:v>
                </c:pt>
                <c:pt idx="11404">
                  <c:v>469.52416699999992</c:v>
                </c:pt>
                <c:pt idx="11405">
                  <c:v>468.99396599999898</c:v>
                </c:pt>
                <c:pt idx="11406">
                  <c:v>468.69099399999999</c:v>
                </c:pt>
                <c:pt idx="11407">
                  <c:v>468.69099399999999</c:v>
                </c:pt>
                <c:pt idx="11408">
                  <c:v>468.31227899999999</c:v>
                </c:pt>
                <c:pt idx="11409">
                  <c:v>468.31227899999999</c:v>
                </c:pt>
                <c:pt idx="11410">
                  <c:v>468.16079300000001</c:v>
                </c:pt>
                <c:pt idx="11411">
                  <c:v>467.55484899999999</c:v>
                </c:pt>
                <c:pt idx="11412">
                  <c:v>467.47910599999898</c:v>
                </c:pt>
                <c:pt idx="11413">
                  <c:v>467.47910599999898</c:v>
                </c:pt>
                <c:pt idx="11414">
                  <c:v>467.40336400000001</c:v>
                </c:pt>
                <c:pt idx="11415">
                  <c:v>467.40336400000001</c:v>
                </c:pt>
                <c:pt idx="11416">
                  <c:v>466.94890600000002</c:v>
                </c:pt>
                <c:pt idx="11417">
                  <c:v>466.72167699999898</c:v>
                </c:pt>
                <c:pt idx="11418">
                  <c:v>466.72167699999898</c:v>
                </c:pt>
                <c:pt idx="11419">
                  <c:v>466.64593400000001</c:v>
                </c:pt>
                <c:pt idx="11420">
                  <c:v>466.64593400000001</c:v>
                </c:pt>
                <c:pt idx="11421">
                  <c:v>465.964247</c:v>
                </c:pt>
                <c:pt idx="11422">
                  <c:v>465.964247</c:v>
                </c:pt>
                <c:pt idx="11423">
                  <c:v>465.81276100000002</c:v>
                </c:pt>
                <c:pt idx="11424">
                  <c:v>465.81276100000002</c:v>
                </c:pt>
                <c:pt idx="11425">
                  <c:v>465.81276100000002</c:v>
                </c:pt>
                <c:pt idx="11426">
                  <c:v>465.43404600000002</c:v>
                </c:pt>
                <c:pt idx="11427">
                  <c:v>465.28255999999902</c:v>
                </c:pt>
                <c:pt idx="11428">
                  <c:v>465.05533100000002</c:v>
                </c:pt>
                <c:pt idx="11429">
                  <c:v>465.05533100000002</c:v>
                </c:pt>
                <c:pt idx="11430">
                  <c:v>464.75235900000001</c:v>
                </c:pt>
                <c:pt idx="11431">
                  <c:v>464.52512999999902</c:v>
                </c:pt>
                <c:pt idx="11432">
                  <c:v>464.52512999999902</c:v>
                </c:pt>
                <c:pt idx="11433">
                  <c:v>464.449387</c:v>
                </c:pt>
                <c:pt idx="11434">
                  <c:v>463.91918600000002</c:v>
                </c:pt>
                <c:pt idx="11435">
                  <c:v>463.76769999999999</c:v>
                </c:pt>
                <c:pt idx="11436">
                  <c:v>463.76769999999999</c:v>
                </c:pt>
                <c:pt idx="11437">
                  <c:v>463.313242</c:v>
                </c:pt>
                <c:pt idx="11438">
                  <c:v>463.01026999999999</c:v>
                </c:pt>
                <c:pt idx="11439">
                  <c:v>463.01026999999999</c:v>
                </c:pt>
                <c:pt idx="11440">
                  <c:v>462.93452699999921</c:v>
                </c:pt>
                <c:pt idx="11441">
                  <c:v>462.63155499999903</c:v>
                </c:pt>
                <c:pt idx="11442">
                  <c:v>462.63155499999903</c:v>
                </c:pt>
                <c:pt idx="11443">
                  <c:v>462.40432600000003</c:v>
                </c:pt>
                <c:pt idx="11444">
                  <c:v>462.177097</c:v>
                </c:pt>
                <c:pt idx="11445">
                  <c:v>462.177097</c:v>
                </c:pt>
                <c:pt idx="11446">
                  <c:v>462.10135400000001</c:v>
                </c:pt>
                <c:pt idx="11447">
                  <c:v>461.72263900000002</c:v>
                </c:pt>
                <c:pt idx="11448">
                  <c:v>461.72263900000002</c:v>
                </c:pt>
                <c:pt idx="11449">
                  <c:v>461.419668</c:v>
                </c:pt>
                <c:pt idx="11450">
                  <c:v>461.34392500000001</c:v>
                </c:pt>
                <c:pt idx="11451">
                  <c:v>460.88946700000002</c:v>
                </c:pt>
                <c:pt idx="11452">
                  <c:v>460.88946700000002</c:v>
                </c:pt>
                <c:pt idx="11453">
                  <c:v>460.73798099999999</c:v>
                </c:pt>
                <c:pt idx="11454">
                  <c:v>460.20778000000001</c:v>
                </c:pt>
                <c:pt idx="11455">
                  <c:v>460.13203700000003</c:v>
                </c:pt>
                <c:pt idx="11456">
                  <c:v>459.98055099999902</c:v>
                </c:pt>
                <c:pt idx="11457">
                  <c:v>459.45035000000001</c:v>
                </c:pt>
                <c:pt idx="11458">
                  <c:v>459.37460700000008</c:v>
                </c:pt>
                <c:pt idx="11459">
                  <c:v>459.37460700000008</c:v>
                </c:pt>
                <c:pt idx="11460">
                  <c:v>459.29886399999992</c:v>
                </c:pt>
                <c:pt idx="11461">
                  <c:v>458.84440599999999</c:v>
                </c:pt>
                <c:pt idx="11462">
                  <c:v>458.768663</c:v>
                </c:pt>
                <c:pt idx="11463">
                  <c:v>458.46569099999999</c:v>
                </c:pt>
                <c:pt idx="11464">
                  <c:v>458.389948</c:v>
                </c:pt>
                <c:pt idx="11465">
                  <c:v>458.08697599999903</c:v>
                </c:pt>
                <c:pt idx="11466">
                  <c:v>457.85974700000008</c:v>
                </c:pt>
                <c:pt idx="11467">
                  <c:v>457.63251799999921</c:v>
                </c:pt>
                <c:pt idx="11468">
                  <c:v>457.78400399999992</c:v>
                </c:pt>
                <c:pt idx="11469">
                  <c:v>457.253803</c:v>
                </c:pt>
                <c:pt idx="11470">
                  <c:v>457.02657399999902</c:v>
                </c:pt>
                <c:pt idx="11471">
                  <c:v>456.79934500000002</c:v>
                </c:pt>
                <c:pt idx="11472">
                  <c:v>456.49637299999898</c:v>
                </c:pt>
                <c:pt idx="11473">
                  <c:v>456.34488700000009</c:v>
                </c:pt>
                <c:pt idx="11474">
                  <c:v>456.11765800000001</c:v>
                </c:pt>
                <c:pt idx="11475">
                  <c:v>455.66320000000002</c:v>
                </c:pt>
                <c:pt idx="11476">
                  <c:v>455.66320000000002</c:v>
                </c:pt>
                <c:pt idx="11477">
                  <c:v>455.51171399999902</c:v>
                </c:pt>
                <c:pt idx="11478">
                  <c:v>455.360229</c:v>
                </c:pt>
                <c:pt idx="11479">
                  <c:v>454.83002800000003</c:v>
                </c:pt>
                <c:pt idx="11480">
                  <c:v>454.75428499999998</c:v>
                </c:pt>
                <c:pt idx="11481">
                  <c:v>454.75428499999998</c:v>
                </c:pt>
                <c:pt idx="11482">
                  <c:v>454.602799</c:v>
                </c:pt>
                <c:pt idx="11483">
                  <c:v>454.14834100000002</c:v>
                </c:pt>
                <c:pt idx="11484">
                  <c:v>453.99685499999902</c:v>
                </c:pt>
                <c:pt idx="11485">
                  <c:v>453.99685499999902</c:v>
                </c:pt>
                <c:pt idx="11486">
                  <c:v>453.31516800000003</c:v>
                </c:pt>
                <c:pt idx="11487">
                  <c:v>453.16368199999999</c:v>
                </c:pt>
                <c:pt idx="11488">
                  <c:v>453.16368199999999</c:v>
                </c:pt>
                <c:pt idx="11489">
                  <c:v>452.78496699999999</c:v>
                </c:pt>
                <c:pt idx="11490">
                  <c:v>452.55773799999992</c:v>
                </c:pt>
                <c:pt idx="11491">
                  <c:v>452.25476600000002</c:v>
                </c:pt>
                <c:pt idx="11492">
                  <c:v>451.95179399999961</c:v>
                </c:pt>
                <c:pt idx="11493">
                  <c:v>451.72456499999993</c:v>
                </c:pt>
                <c:pt idx="11494">
                  <c:v>451.57307900000001</c:v>
                </c:pt>
                <c:pt idx="11495">
                  <c:v>451.57307900000001</c:v>
                </c:pt>
                <c:pt idx="11496">
                  <c:v>451.04287799999997</c:v>
                </c:pt>
                <c:pt idx="11497">
                  <c:v>451.11862100000002</c:v>
                </c:pt>
                <c:pt idx="11498">
                  <c:v>450.89139199999897</c:v>
                </c:pt>
                <c:pt idx="11499">
                  <c:v>450.66416299999997</c:v>
                </c:pt>
                <c:pt idx="11500">
                  <c:v>450.36119100000002</c:v>
                </c:pt>
                <c:pt idx="11501">
                  <c:v>450.28544799999992</c:v>
                </c:pt>
                <c:pt idx="11502">
                  <c:v>449.90673299999901</c:v>
                </c:pt>
                <c:pt idx="11503">
                  <c:v>449.45227499999999</c:v>
                </c:pt>
                <c:pt idx="11504">
                  <c:v>449.45227499999999</c:v>
                </c:pt>
                <c:pt idx="11505">
                  <c:v>449.30079000000001</c:v>
                </c:pt>
                <c:pt idx="11506">
                  <c:v>448.84633200000002</c:v>
                </c:pt>
                <c:pt idx="11507">
                  <c:v>448.69484599999998</c:v>
                </c:pt>
                <c:pt idx="11508">
                  <c:v>448.619103</c:v>
                </c:pt>
                <c:pt idx="11509">
                  <c:v>448.54336000000001</c:v>
                </c:pt>
                <c:pt idx="11510">
                  <c:v>448.01315899999901</c:v>
                </c:pt>
                <c:pt idx="11511">
                  <c:v>447.861673</c:v>
                </c:pt>
                <c:pt idx="11512">
                  <c:v>447.861673</c:v>
                </c:pt>
                <c:pt idx="11513">
                  <c:v>447.71018700000002</c:v>
                </c:pt>
                <c:pt idx="11514">
                  <c:v>447.33147200000002</c:v>
                </c:pt>
                <c:pt idx="11515">
                  <c:v>447.104243</c:v>
                </c:pt>
                <c:pt idx="11516">
                  <c:v>447.02850000000001</c:v>
                </c:pt>
                <c:pt idx="11517">
                  <c:v>447.02850000000001</c:v>
                </c:pt>
                <c:pt idx="11518">
                  <c:v>446.346813</c:v>
                </c:pt>
                <c:pt idx="11519">
                  <c:v>446.27107000000001</c:v>
                </c:pt>
                <c:pt idx="11520">
                  <c:v>446.27107000000001</c:v>
                </c:pt>
                <c:pt idx="11521">
                  <c:v>445.74086899999998</c:v>
                </c:pt>
                <c:pt idx="11522">
                  <c:v>445.66512599999999</c:v>
                </c:pt>
                <c:pt idx="11523">
                  <c:v>445.43789700000002</c:v>
                </c:pt>
                <c:pt idx="11524">
                  <c:v>445.05918200000002</c:v>
                </c:pt>
                <c:pt idx="11525">
                  <c:v>444.75621000000001</c:v>
                </c:pt>
                <c:pt idx="11526">
                  <c:v>444.75621000000001</c:v>
                </c:pt>
                <c:pt idx="11527">
                  <c:v>444.68046700000002</c:v>
                </c:pt>
                <c:pt idx="11528">
                  <c:v>444.52898099999999</c:v>
                </c:pt>
                <c:pt idx="11529">
                  <c:v>444.22600899999901</c:v>
                </c:pt>
                <c:pt idx="11530">
                  <c:v>444.15026599999999</c:v>
                </c:pt>
                <c:pt idx="11531">
                  <c:v>443.923036999999</c:v>
                </c:pt>
                <c:pt idx="11532">
                  <c:v>443.923036999999</c:v>
                </c:pt>
                <c:pt idx="11533">
                  <c:v>443.46857899999901</c:v>
                </c:pt>
                <c:pt idx="11534">
                  <c:v>443.24135100000001</c:v>
                </c:pt>
                <c:pt idx="11535">
                  <c:v>443.08986499999997</c:v>
                </c:pt>
                <c:pt idx="11536">
                  <c:v>443.01412199999999</c:v>
                </c:pt>
                <c:pt idx="11537">
                  <c:v>442.63540699999999</c:v>
                </c:pt>
                <c:pt idx="11538">
                  <c:v>442.408177999999</c:v>
                </c:pt>
                <c:pt idx="11539">
                  <c:v>442.25669199999999</c:v>
                </c:pt>
                <c:pt idx="11540">
                  <c:v>441.87797699999999</c:v>
                </c:pt>
                <c:pt idx="11541">
                  <c:v>441.802234</c:v>
                </c:pt>
                <c:pt idx="11542">
                  <c:v>441.65074800000002</c:v>
                </c:pt>
                <c:pt idx="11543">
                  <c:v>441.044804</c:v>
                </c:pt>
                <c:pt idx="11544">
                  <c:v>441.044804</c:v>
                </c:pt>
                <c:pt idx="11545">
                  <c:v>440.96906100000001</c:v>
                </c:pt>
                <c:pt idx="11546">
                  <c:v>440.893317999999</c:v>
                </c:pt>
                <c:pt idx="11547">
                  <c:v>440.59034600000001</c:v>
                </c:pt>
                <c:pt idx="11548">
                  <c:v>440.36311699999902</c:v>
                </c:pt>
                <c:pt idx="11549">
                  <c:v>440.28737399999898</c:v>
                </c:pt>
                <c:pt idx="11550">
                  <c:v>440.13588800000002</c:v>
                </c:pt>
                <c:pt idx="11551">
                  <c:v>439.60568699999999</c:v>
                </c:pt>
                <c:pt idx="11552">
                  <c:v>439.45420100000001</c:v>
                </c:pt>
                <c:pt idx="11553">
                  <c:v>439.37845800000002</c:v>
                </c:pt>
                <c:pt idx="11554">
                  <c:v>438.92399999999901</c:v>
                </c:pt>
                <c:pt idx="11555">
                  <c:v>438.77251399999898</c:v>
                </c:pt>
                <c:pt idx="11556">
                  <c:v>438.69677100000001</c:v>
                </c:pt>
                <c:pt idx="11557">
                  <c:v>438.16656999999992</c:v>
                </c:pt>
                <c:pt idx="11558">
                  <c:v>438.09082699999999</c:v>
                </c:pt>
                <c:pt idx="11559">
                  <c:v>437.93934100000001</c:v>
                </c:pt>
                <c:pt idx="11560">
                  <c:v>437.48488300000002</c:v>
                </c:pt>
                <c:pt idx="11561">
                  <c:v>437.40914099999992</c:v>
                </c:pt>
                <c:pt idx="11562">
                  <c:v>437.257655</c:v>
                </c:pt>
                <c:pt idx="11563">
                  <c:v>437.18191200000001</c:v>
                </c:pt>
                <c:pt idx="11564">
                  <c:v>436.72745400000002</c:v>
                </c:pt>
                <c:pt idx="11565">
                  <c:v>436.57596799999999</c:v>
                </c:pt>
                <c:pt idx="11566">
                  <c:v>436.57596799999999</c:v>
                </c:pt>
                <c:pt idx="11567">
                  <c:v>436.42448200000001</c:v>
                </c:pt>
                <c:pt idx="11568">
                  <c:v>436.04576700000001</c:v>
                </c:pt>
                <c:pt idx="11569">
                  <c:v>435.97002400000002</c:v>
                </c:pt>
                <c:pt idx="11570">
                  <c:v>435.81853799999902</c:v>
                </c:pt>
                <c:pt idx="11571">
                  <c:v>435.742795</c:v>
                </c:pt>
                <c:pt idx="11572">
                  <c:v>435.21259400000002</c:v>
                </c:pt>
                <c:pt idx="11573">
                  <c:v>435.21259400000002</c:v>
                </c:pt>
                <c:pt idx="11574">
                  <c:v>434.98536499999898</c:v>
                </c:pt>
                <c:pt idx="11575">
                  <c:v>434.53090700000001</c:v>
                </c:pt>
                <c:pt idx="11576">
                  <c:v>434.53090700000001</c:v>
                </c:pt>
                <c:pt idx="11577">
                  <c:v>434.37942099999998</c:v>
                </c:pt>
                <c:pt idx="11578">
                  <c:v>434.37942099999998</c:v>
                </c:pt>
                <c:pt idx="11579">
                  <c:v>434.37942099999998</c:v>
                </c:pt>
                <c:pt idx="11580">
                  <c:v>433.69773400000003</c:v>
                </c:pt>
                <c:pt idx="11581">
                  <c:v>433.47050499999921</c:v>
                </c:pt>
                <c:pt idx="11582">
                  <c:v>433.54624799999999</c:v>
                </c:pt>
                <c:pt idx="11583">
                  <c:v>433.09178999999921</c:v>
                </c:pt>
                <c:pt idx="11584">
                  <c:v>432.86456099999998</c:v>
                </c:pt>
                <c:pt idx="11585">
                  <c:v>432.71307499999921</c:v>
                </c:pt>
                <c:pt idx="11586">
                  <c:v>432.71307499999921</c:v>
                </c:pt>
                <c:pt idx="11587">
                  <c:v>432.33436</c:v>
                </c:pt>
                <c:pt idx="11588">
                  <c:v>432.33436</c:v>
                </c:pt>
                <c:pt idx="11589">
                  <c:v>432.03138799999903</c:v>
                </c:pt>
                <c:pt idx="11590">
                  <c:v>431.955645</c:v>
                </c:pt>
                <c:pt idx="11591">
                  <c:v>431.57692999999921</c:v>
                </c:pt>
                <c:pt idx="11592">
                  <c:v>431.50118700000002</c:v>
                </c:pt>
                <c:pt idx="11593">
                  <c:v>431.19821599999898</c:v>
                </c:pt>
                <c:pt idx="11594">
                  <c:v>431.19821599999898</c:v>
                </c:pt>
                <c:pt idx="11595">
                  <c:v>430.74375800000001</c:v>
                </c:pt>
                <c:pt idx="11596">
                  <c:v>430.74375800000001</c:v>
                </c:pt>
                <c:pt idx="11597">
                  <c:v>430.819501</c:v>
                </c:pt>
                <c:pt idx="11598">
                  <c:v>430.59227199999992</c:v>
                </c:pt>
                <c:pt idx="11599">
                  <c:v>429.91058500000003</c:v>
                </c:pt>
                <c:pt idx="11600">
                  <c:v>429.91058500000003</c:v>
                </c:pt>
                <c:pt idx="11601">
                  <c:v>429.91058500000003</c:v>
                </c:pt>
                <c:pt idx="11602">
                  <c:v>429.53187000000003</c:v>
                </c:pt>
                <c:pt idx="11603">
                  <c:v>429.22889800000002</c:v>
                </c:pt>
                <c:pt idx="11604">
                  <c:v>429.00166899999999</c:v>
                </c:pt>
                <c:pt idx="11605">
                  <c:v>429.00166899999999</c:v>
                </c:pt>
                <c:pt idx="11606">
                  <c:v>428.69869699999992</c:v>
                </c:pt>
                <c:pt idx="11607">
                  <c:v>428.39572500000003</c:v>
                </c:pt>
                <c:pt idx="11608">
                  <c:v>428.168496</c:v>
                </c:pt>
                <c:pt idx="11609">
                  <c:v>428.168496</c:v>
                </c:pt>
                <c:pt idx="11610">
                  <c:v>427.789781</c:v>
                </c:pt>
                <c:pt idx="11611">
                  <c:v>427.41106599999961</c:v>
                </c:pt>
                <c:pt idx="11612">
                  <c:v>427.41106599999961</c:v>
                </c:pt>
                <c:pt idx="11613">
                  <c:v>427.33532300000002</c:v>
                </c:pt>
                <c:pt idx="11614">
                  <c:v>426.95660800000002</c:v>
                </c:pt>
                <c:pt idx="11615">
                  <c:v>426.72937899999903</c:v>
                </c:pt>
                <c:pt idx="11616">
                  <c:v>426.57789300000002</c:v>
                </c:pt>
                <c:pt idx="11617">
                  <c:v>426.19917800000002</c:v>
                </c:pt>
                <c:pt idx="11618">
                  <c:v>426.12343499999992</c:v>
                </c:pt>
                <c:pt idx="11619">
                  <c:v>425.74471999999992</c:v>
                </c:pt>
                <c:pt idx="11620">
                  <c:v>425.36600600000003</c:v>
                </c:pt>
                <c:pt idx="11621">
                  <c:v>425.36600600000003</c:v>
                </c:pt>
                <c:pt idx="11622">
                  <c:v>425.36600600000003</c:v>
                </c:pt>
                <c:pt idx="11623">
                  <c:v>424.83580499999999</c:v>
                </c:pt>
                <c:pt idx="11624">
                  <c:v>424.60857600000003</c:v>
                </c:pt>
                <c:pt idx="11625">
                  <c:v>424.60857600000003</c:v>
                </c:pt>
                <c:pt idx="11626">
                  <c:v>424.45708999999999</c:v>
                </c:pt>
                <c:pt idx="11627">
                  <c:v>424.22986100000008</c:v>
                </c:pt>
                <c:pt idx="11628">
                  <c:v>423.92688900000002</c:v>
                </c:pt>
                <c:pt idx="11629">
                  <c:v>423.69965999999999</c:v>
                </c:pt>
                <c:pt idx="11630">
                  <c:v>423.77540299999993</c:v>
                </c:pt>
                <c:pt idx="11631">
                  <c:v>423.77540299999993</c:v>
                </c:pt>
                <c:pt idx="11632">
                  <c:v>423.32094499999999</c:v>
                </c:pt>
                <c:pt idx="11633">
                  <c:v>423.16945900000002</c:v>
                </c:pt>
                <c:pt idx="11634">
                  <c:v>422.94223</c:v>
                </c:pt>
                <c:pt idx="11635">
                  <c:v>422.86648700000001</c:v>
                </c:pt>
                <c:pt idx="11636">
                  <c:v>422.41202900000002</c:v>
                </c:pt>
                <c:pt idx="11637">
                  <c:v>422.10905700000001</c:v>
                </c:pt>
                <c:pt idx="11638">
                  <c:v>422.033313999999</c:v>
                </c:pt>
                <c:pt idx="11639">
                  <c:v>421.73034200000001</c:v>
                </c:pt>
                <c:pt idx="11640">
                  <c:v>421.57885599999992</c:v>
                </c:pt>
                <c:pt idx="11641">
                  <c:v>421.27588400000002</c:v>
                </c:pt>
                <c:pt idx="11642">
                  <c:v>420.89716900000002</c:v>
                </c:pt>
                <c:pt idx="11643">
                  <c:v>420.51845400000002</c:v>
                </c:pt>
                <c:pt idx="11644">
                  <c:v>420.51845400000002</c:v>
                </c:pt>
                <c:pt idx="11645">
                  <c:v>420.51845400000002</c:v>
                </c:pt>
                <c:pt idx="11646">
                  <c:v>420.13973900000002</c:v>
                </c:pt>
                <c:pt idx="11647">
                  <c:v>420.06399599999992</c:v>
                </c:pt>
                <c:pt idx="11648">
                  <c:v>419.76102400000002</c:v>
                </c:pt>
                <c:pt idx="11649">
                  <c:v>419.76102400000002</c:v>
                </c:pt>
                <c:pt idx="11650">
                  <c:v>419.60953799999999</c:v>
                </c:pt>
                <c:pt idx="11651">
                  <c:v>419.30656699999992</c:v>
                </c:pt>
                <c:pt idx="11652">
                  <c:v>419.155081</c:v>
                </c:pt>
                <c:pt idx="11653">
                  <c:v>418.92785199999992</c:v>
                </c:pt>
                <c:pt idx="11654">
                  <c:v>418.85210899999993</c:v>
                </c:pt>
                <c:pt idx="11655">
                  <c:v>418.47339399999902</c:v>
                </c:pt>
                <c:pt idx="11656">
                  <c:v>418.32190800000001</c:v>
                </c:pt>
                <c:pt idx="11657">
                  <c:v>418.01893599999897</c:v>
                </c:pt>
                <c:pt idx="11658">
                  <c:v>417.640221</c:v>
                </c:pt>
                <c:pt idx="11659">
                  <c:v>417.56447800000001</c:v>
                </c:pt>
                <c:pt idx="11660">
                  <c:v>417.18576300000001</c:v>
                </c:pt>
                <c:pt idx="11661">
                  <c:v>416.80704800000001</c:v>
                </c:pt>
                <c:pt idx="11662">
                  <c:v>416.731304999999</c:v>
                </c:pt>
                <c:pt idx="11663">
                  <c:v>416.65556199999997</c:v>
                </c:pt>
                <c:pt idx="11664">
                  <c:v>415.97387500000002</c:v>
                </c:pt>
                <c:pt idx="11665">
                  <c:v>416.04961800000001</c:v>
                </c:pt>
                <c:pt idx="11666">
                  <c:v>415.82238899999999</c:v>
                </c:pt>
                <c:pt idx="11667">
                  <c:v>415.51941699999992</c:v>
                </c:pt>
                <c:pt idx="11668">
                  <c:v>415.21644500000002</c:v>
                </c:pt>
                <c:pt idx="11669">
                  <c:v>415.14070199999998</c:v>
                </c:pt>
                <c:pt idx="11670">
                  <c:v>415.14070199999998</c:v>
                </c:pt>
                <c:pt idx="11671">
                  <c:v>414.98921599999898</c:v>
                </c:pt>
                <c:pt idx="11672">
                  <c:v>414.38327199999992</c:v>
                </c:pt>
                <c:pt idx="11673">
                  <c:v>414.38327199999992</c:v>
                </c:pt>
                <c:pt idx="11674">
                  <c:v>414.00455699999992</c:v>
                </c:pt>
                <c:pt idx="11675">
                  <c:v>413.47435699999897</c:v>
                </c:pt>
                <c:pt idx="11676">
                  <c:v>413.55009899999999</c:v>
                </c:pt>
                <c:pt idx="11677">
                  <c:v>413.47435699999897</c:v>
                </c:pt>
                <c:pt idx="11678">
                  <c:v>412.79266999999999</c:v>
                </c:pt>
                <c:pt idx="11679">
                  <c:v>412.71692699999898</c:v>
                </c:pt>
                <c:pt idx="11680">
                  <c:v>412.64118400000001</c:v>
                </c:pt>
                <c:pt idx="11681">
                  <c:v>412.18672600000002</c:v>
                </c:pt>
                <c:pt idx="11682">
                  <c:v>411.88375400000001</c:v>
                </c:pt>
                <c:pt idx="11683">
                  <c:v>411.88375400000001</c:v>
                </c:pt>
                <c:pt idx="11684">
                  <c:v>411.88375400000001</c:v>
                </c:pt>
                <c:pt idx="11685">
                  <c:v>411.580782</c:v>
                </c:pt>
                <c:pt idx="11686">
                  <c:v>411.27780999999999</c:v>
                </c:pt>
                <c:pt idx="11687">
                  <c:v>411.05058100000002</c:v>
                </c:pt>
                <c:pt idx="11688">
                  <c:v>411.05058100000002</c:v>
                </c:pt>
                <c:pt idx="11689">
                  <c:v>410.67186600000002</c:v>
                </c:pt>
                <c:pt idx="11690">
                  <c:v>410.59612299999901</c:v>
                </c:pt>
                <c:pt idx="11691">
                  <c:v>410.59612299999901</c:v>
                </c:pt>
                <c:pt idx="11692">
                  <c:v>410.293150999999</c:v>
                </c:pt>
                <c:pt idx="11693">
                  <c:v>409.83869299999992</c:v>
                </c:pt>
                <c:pt idx="11694">
                  <c:v>409.83869299999992</c:v>
                </c:pt>
                <c:pt idx="11695">
                  <c:v>409.83869299999992</c:v>
                </c:pt>
                <c:pt idx="11696">
                  <c:v>409.53572100000002</c:v>
                </c:pt>
                <c:pt idx="11697">
                  <c:v>409.08126299999992</c:v>
                </c:pt>
                <c:pt idx="11698">
                  <c:v>409.00551999999902</c:v>
                </c:pt>
                <c:pt idx="11699">
                  <c:v>409.08126299999992</c:v>
                </c:pt>
                <c:pt idx="11700">
                  <c:v>408.24808999999999</c:v>
                </c:pt>
                <c:pt idx="11701">
                  <c:v>408.24808999999999</c:v>
                </c:pt>
                <c:pt idx="11702">
                  <c:v>408.172347</c:v>
                </c:pt>
                <c:pt idx="11703">
                  <c:v>408.172347</c:v>
                </c:pt>
                <c:pt idx="11704">
                  <c:v>407.79363199999898</c:v>
                </c:pt>
                <c:pt idx="11705">
                  <c:v>407.56640299999992</c:v>
                </c:pt>
                <c:pt idx="11706">
                  <c:v>407.56640299999992</c:v>
                </c:pt>
                <c:pt idx="11707">
                  <c:v>407.33917500000001</c:v>
                </c:pt>
                <c:pt idx="11708">
                  <c:v>407.33917500000001</c:v>
                </c:pt>
                <c:pt idx="11709">
                  <c:v>406.96046000000001</c:v>
                </c:pt>
                <c:pt idx="11710">
                  <c:v>406.88471700000002</c:v>
                </c:pt>
                <c:pt idx="11711">
                  <c:v>406.657488</c:v>
                </c:pt>
                <c:pt idx="11712">
                  <c:v>406.58174500000001</c:v>
                </c:pt>
                <c:pt idx="11713">
                  <c:v>406.12728700000002</c:v>
                </c:pt>
                <c:pt idx="11714">
                  <c:v>406.20303000000001</c:v>
                </c:pt>
                <c:pt idx="11715">
                  <c:v>405.97580099999999</c:v>
                </c:pt>
                <c:pt idx="11716">
                  <c:v>405.74857200000002</c:v>
                </c:pt>
                <c:pt idx="11717">
                  <c:v>405.36985700000002</c:v>
                </c:pt>
                <c:pt idx="11718">
                  <c:v>405.36985700000002</c:v>
                </c:pt>
                <c:pt idx="11719">
                  <c:v>404.991141999999</c:v>
                </c:pt>
                <c:pt idx="11720">
                  <c:v>404.53668399999992</c:v>
                </c:pt>
                <c:pt idx="11721">
                  <c:v>404.53668399999992</c:v>
                </c:pt>
                <c:pt idx="11722">
                  <c:v>404.46094099999999</c:v>
                </c:pt>
                <c:pt idx="11723">
                  <c:v>403.93074000000001</c:v>
                </c:pt>
                <c:pt idx="11724">
                  <c:v>403.627768</c:v>
                </c:pt>
                <c:pt idx="11725">
                  <c:v>403.627768</c:v>
                </c:pt>
                <c:pt idx="11726">
                  <c:v>403.47628200000003</c:v>
                </c:pt>
                <c:pt idx="11727">
                  <c:v>403.02182399999992</c:v>
                </c:pt>
                <c:pt idx="11728">
                  <c:v>402.87033799999921</c:v>
                </c:pt>
                <c:pt idx="11729">
                  <c:v>402.87033799999921</c:v>
                </c:pt>
                <c:pt idx="11730">
                  <c:v>402.87033799999921</c:v>
                </c:pt>
                <c:pt idx="11731">
                  <c:v>402.41588000000002</c:v>
                </c:pt>
                <c:pt idx="11732">
                  <c:v>402.41588000000002</c:v>
                </c:pt>
                <c:pt idx="11733">
                  <c:v>402.03716500000002</c:v>
                </c:pt>
                <c:pt idx="11734">
                  <c:v>402.03716500000002</c:v>
                </c:pt>
                <c:pt idx="11735">
                  <c:v>401.58270700000003</c:v>
                </c:pt>
                <c:pt idx="11736">
                  <c:v>401.43122199999902</c:v>
                </c:pt>
                <c:pt idx="11737">
                  <c:v>401.20399300000003</c:v>
                </c:pt>
                <c:pt idx="11738">
                  <c:v>400.82527800000003</c:v>
                </c:pt>
                <c:pt idx="11739">
                  <c:v>400.67379199999999</c:v>
                </c:pt>
                <c:pt idx="11740">
                  <c:v>400.59804899999921</c:v>
                </c:pt>
                <c:pt idx="11741">
                  <c:v>400.44656300000003</c:v>
                </c:pt>
                <c:pt idx="11742">
                  <c:v>400.06784800000008</c:v>
                </c:pt>
                <c:pt idx="11743">
                  <c:v>399.91636199999903</c:v>
                </c:pt>
                <c:pt idx="11744">
                  <c:v>399.840619</c:v>
                </c:pt>
                <c:pt idx="11745">
                  <c:v>399.31041800000003</c:v>
                </c:pt>
                <c:pt idx="11746">
                  <c:v>399.15893199999999</c:v>
                </c:pt>
                <c:pt idx="11747">
                  <c:v>399.08318899999921</c:v>
                </c:pt>
                <c:pt idx="11748">
                  <c:v>398.78021699999903</c:v>
                </c:pt>
                <c:pt idx="11749">
                  <c:v>398.40150199999903</c:v>
                </c:pt>
                <c:pt idx="11750">
                  <c:v>398.40150199999903</c:v>
                </c:pt>
                <c:pt idx="11751">
                  <c:v>398.17427300000008</c:v>
                </c:pt>
                <c:pt idx="11752">
                  <c:v>398.09852999999902</c:v>
                </c:pt>
                <c:pt idx="11753">
                  <c:v>397.71981499999993</c:v>
                </c:pt>
                <c:pt idx="11754">
                  <c:v>397.56832899999961</c:v>
                </c:pt>
                <c:pt idx="11755">
                  <c:v>397.34109999999993</c:v>
                </c:pt>
                <c:pt idx="11756">
                  <c:v>396.88664199999999</c:v>
                </c:pt>
                <c:pt idx="11757">
                  <c:v>396.73515599999899</c:v>
                </c:pt>
                <c:pt idx="11758">
                  <c:v>396.73515599999899</c:v>
                </c:pt>
                <c:pt idx="11759">
                  <c:v>396.65941299999997</c:v>
                </c:pt>
                <c:pt idx="11760">
                  <c:v>396.129212</c:v>
                </c:pt>
                <c:pt idx="11761">
                  <c:v>396.05346900000001</c:v>
                </c:pt>
                <c:pt idx="11762">
                  <c:v>396.05346900000001</c:v>
                </c:pt>
                <c:pt idx="11763">
                  <c:v>395.90198299999992</c:v>
                </c:pt>
                <c:pt idx="11764">
                  <c:v>395.82623999999902</c:v>
                </c:pt>
                <c:pt idx="11765">
                  <c:v>395.29603999999898</c:v>
                </c:pt>
                <c:pt idx="11766">
                  <c:v>395.22029700000002</c:v>
                </c:pt>
                <c:pt idx="11767">
                  <c:v>395.14455400000008</c:v>
                </c:pt>
                <c:pt idx="11768">
                  <c:v>394.99306799999903</c:v>
                </c:pt>
                <c:pt idx="11769">
                  <c:v>394.61435299999999</c:v>
                </c:pt>
                <c:pt idx="11770">
                  <c:v>394.46286700000002</c:v>
                </c:pt>
                <c:pt idx="11771">
                  <c:v>394.38712399999991</c:v>
                </c:pt>
                <c:pt idx="11772">
                  <c:v>394.15989500000001</c:v>
                </c:pt>
                <c:pt idx="11773">
                  <c:v>393.62969399999997</c:v>
                </c:pt>
                <c:pt idx="11774">
                  <c:v>393.47820799999897</c:v>
                </c:pt>
                <c:pt idx="11775">
                  <c:v>393.47820799999897</c:v>
                </c:pt>
                <c:pt idx="11776">
                  <c:v>392.79652099999902</c:v>
                </c:pt>
                <c:pt idx="11777">
                  <c:v>392.79652099999902</c:v>
                </c:pt>
                <c:pt idx="11778">
                  <c:v>392.72077799999897</c:v>
                </c:pt>
                <c:pt idx="11779">
                  <c:v>392.19057700000002</c:v>
                </c:pt>
                <c:pt idx="11780">
                  <c:v>392.03909099999993</c:v>
                </c:pt>
                <c:pt idx="11781">
                  <c:v>391.96334799999897</c:v>
                </c:pt>
                <c:pt idx="11782">
                  <c:v>391.35740399999997</c:v>
                </c:pt>
                <c:pt idx="11783">
                  <c:v>391.20591799999897</c:v>
                </c:pt>
                <c:pt idx="11784">
                  <c:v>391.13017500000001</c:v>
                </c:pt>
                <c:pt idx="11785">
                  <c:v>391.05443200000002</c:v>
                </c:pt>
                <c:pt idx="11786">
                  <c:v>390.67571700000002</c:v>
                </c:pt>
                <c:pt idx="11787">
                  <c:v>390.448488</c:v>
                </c:pt>
                <c:pt idx="11788">
                  <c:v>390.37274500000001</c:v>
                </c:pt>
                <c:pt idx="11789">
                  <c:v>390.14551599999999</c:v>
                </c:pt>
                <c:pt idx="11790">
                  <c:v>389.76680099999999</c:v>
                </c:pt>
                <c:pt idx="11791">
                  <c:v>389.53957300000002</c:v>
                </c:pt>
                <c:pt idx="11792">
                  <c:v>389.46382999999992</c:v>
                </c:pt>
                <c:pt idx="11793">
                  <c:v>388.93362899999897</c:v>
                </c:pt>
                <c:pt idx="11794">
                  <c:v>388.78214300000002</c:v>
                </c:pt>
                <c:pt idx="11795">
                  <c:v>388.70639999999901</c:v>
                </c:pt>
                <c:pt idx="11796">
                  <c:v>388.10045600000001</c:v>
                </c:pt>
                <c:pt idx="11797">
                  <c:v>387.94896999999992</c:v>
                </c:pt>
                <c:pt idx="11798">
                  <c:v>387.797484</c:v>
                </c:pt>
                <c:pt idx="11799">
                  <c:v>387.34302600000001</c:v>
                </c:pt>
                <c:pt idx="11800">
                  <c:v>387.26728300000002</c:v>
                </c:pt>
                <c:pt idx="11801">
                  <c:v>387.11579699999999</c:v>
                </c:pt>
                <c:pt idx="11802">
                  <c:v>386.96431100000001</c:v>
                </c:pt>
                <c:pt idx="11803">
                  <c:v>386.66133899999897</c:v>
                </c:pt>
                <c:pt idx="11804">
                  <c:v>386.50985300000002</c:v>
                </c:pt>
                <c:pt idx="11805">
                  <c:v>386.35836699999999</c:v>
                </c:pt>
                <c:pt idx="11806">
                  <c:v>386.282624</c:v>
                </c:pt>
                <c:pt idx="11807">
                  <c:v>385.82816600000001</c:v>
                </c:pt>
                <c:pt idx="11808">
                  <c:v>385.67667999999992</c:v>
                </c:pt>
                <c:pt idx="11809">
                  <c:v>385.44945100000001</c:v>
                </c:pt>
                <c:pt idx="11810">
                  <c:v>384.91924999999992</c:v>
                </c:pt>
                <c:pt idx="11811">
                  <c:v>384.84350699999999</c:v>
                </c:pt>
                <c:pt idx="11812">
                  <c:v>384.54053499999992</c:v>
                </c:pt>
                <c:pt idx="11813">
                  <c:v>384.23756300000002</c:v>
                </c:pt>
                <c:pt idx="11814">
                  <c:v>384.08607699999902</c:v>
                </c:pt>
                <c:pt idx="11815">
                  <c:v>384.08607699999902</c:v>
                </c:pt>
                <c:pt idx="11816">
                  <c:v>383.78310499999901</c:v>
                </c:pt>
                <c:pt idx="11817">
                  <c:v>383.32864799999999</c:v>
                </c:pt>
                <c:pt idx="11818">
                  <c:v>383.17716200000001</c:v>
                </c:pt>
                <c:pt idx="11819">
                  <c:v>383.252905</c:v>
                </c:pt>
                <c:pt idx="11820">
                  <c:v>382.94993299999999</c:v>
                </c:pt>
                <c:pt idx="11821">
                  <c:v>382.79844700000001</c:v>
                </c:pt>
                <c:pt idx="11822">
                  <c:v>382.57121799999902</c:v>
                </c:pt>
                <c:pt idx="11823">
                  <c:v>382.57121799999902</c:v>
                </c:pt>
                <c:pt idx="11824">
                  <c:v>382.41973200000001</c:v>
                </c:pt>
                <c:pt idx="11825">
                  <c:v>381.81378799999999</c:v>
                </c:pt>
                <c:pt idx="11826">
                  <c:v>381.73804499999898</c:v>
                </c:pt>
                <c:pt idx="11827">
                  <c:v>381.66230200000001</c:v>
                </c:pt>
                <c:pt idx="11828">
                  <c:v>381.13210099999992</c:v>
                </c:pt>
                <c:pt idx="11829">
                  <c:v>380.98061499999898</c:v>
                </c:pt>
                <c:pt idx="11830">
                  <c:v>380.90487200000001</c:v>
                </c:pt>
                <c:pt idx="11831">
                  <c:v>380.52615699999899</c:v>
                </c:pt>
                <c:pt idx="11832">
                  <c:v>380.22318499999898</c:v>
                </c:pt>
                <c:pt idx="11833">
                  <c:v>380.07169900000002</c:v>
                </c:pt>
                <c:pt idx="11834">
                  <c:v>380.07169900000002</c:v>
                </c:pt>
                <c:pt idx="11835">
                  <c:v>379.69298400000002</c:v>
                </c:pt>
                <c:pt idx="11836">
                  <c:v>379.54149799999999</c:v>
                </c:pt>
                <c:pt idx="11837">
                  <c:v>379.39001200000001</c:v>
                </c:pt>
                <c:pt idx="11838">
                  <c:v>379.23852599999901</c:v>
                </c:pt>
                <c:pt idx="11839">
                  <c:v>378.935553999999</c:v>
                </c:pt>
                <c:pt idx="11840">
                  <c:v>378.85981099999998</c:v>
                </c:pt>
                <c:pt idx="11841">
                  <c:v>378.63258200000001</c:v>
                </c:pt>
                <c:pt idx="11842">
                  <c:v>378.10238099999998</c:v>
                </c:pt>
                <c:pt idx="11843">
                  <c:v>378.10238099999998</c:v>
                </c:pt>
                <c:pt idx="11844">
                  <c:v>378.10238099999998</c:v>
                </c:pt>
                <c:pt idx="11845">
                  <c:v>377.87515200000001</c:v>
                </c:pt>
                <c:pt idx="11846">
                  <c:v>377.49643799999899</c:v>
                </c:pt>
                <c:pt idx="11847">
                  <c:v>377.26920899999999</c:v>
                </c:pt>
                <c:pt idx="11848">
                  <c:v>377.193466</c:v>
                </c:pt>
                <c:pt idx="11849">
                  <c:v>376.73900800000001</c:v>
                </c:pt>
                <c:pt idx="11850">
                  <c:v>376.66326500000002</c:v>
                </c:pt>
                <c:pt idx="11851">
                  <c:v>376.51177899999902</c:v>
                </c:pt>
                <c:pt idx="11852">
                  <c:v>376.36029300000001</c:v>
                </c:pt>
                <c:pt idx="11853">
                  <c:v>376.057321</c:v>
                </c:pt>
                <c:pt idx="11854">
                  <c:v>375.98157799999899</c:v>
                </c:pt>
                <c:pt idx="11855">
                  <c:v>375.90583500000002</c:v>
                </c:pt>
                <c:pt idx="11856">
                  <c:v>375.678606</c:v>
                </c:pt>
                <c:pt idx="11857">
                  <c:v>375.22414800000001</c:v>
                </c:pt>
                <c:pt idx="11858">
                  <c:v>374.92117599999881</c:v>
                </c:pt>
                <c:pt idx="11859">
                  <c:v>374.76969000000008</c:v>
                </c:pt>
                <c:pt idx="11860">
                  <c:v>374.39097500000003</c:v>
                </c:pt>
                <c:pt idx="11861">
                  <c:v>374.23948899999999</c:v>
                </c:pt>
                <c:pt idx="11862">
                  <c:v>374.163746</c:v>
                </c:pt>
                <c:pt idx="11863">
                  <c:v>373.86077399999999</c:v>
                </c:pt>
                <c:pt idx="11864">
                  <c:v>373.55780199999998</c:v>
                </c:pt>
                <c:pt idx="11865">
                  <c:v>373.48205899999903</c:v>
                </c:pt>
                <c:pt idx="11866">
                  <c:v>373.33057300000002</c:v>
                </c:pt>
                <c:pt idx="11867">
                  <c:v>372.95185800000002</c:v>
                </c:pt>
                <c:pt idx="11868">
                  <c:v>372.87611499999912</c:v>
                </c:pt>
                <c:pt idx="11869">
                  <c:v>372.72462899999999</c:v>
                </c:pt>
                <c:pt idx="11870">
                  <c:v>372.57314300000002</c:v>
                </c:pt>
                <c:pt idx="11871">
                  <c:v>372.27017099999961</c:v>
                </c:pt>
                <c:pt idx="11872">
                  <c:v>372.19442800000002</c:v>
                </c:pt>
                <c:pt idx="11873">
                  <c:v>372.04294199999998</c:v>
                </c:pt>
                <c:pt idx="11874">
                  <c:v>371.96719899999903</c:v>
                </c:pt>
                <c:pt idx="11875">
                  <c:v>371.89145599999961</c:v>
                </c:pt>
                <c:pt idx="11876">
                  <c:v>371.43699899999899</c:v>
                </c:pt>
                <c:pt idx="11877">
                  <c:v>371.43699899999899</c:v>
                </c:pt>
                <c:pt idx="11878">
                  <c:v>371.20976999999999</c:v>
                </c:pt>
                <c:pt idx="11879">
                  <c:v>370.75531199999921</c:v>
                </c:pt>
                <c:pt idx="11880">
                  <c:v>370.67956900000001</c:v>
                </c:pt>
                <c:pt idx="11881">
                  <c:v>370.67956900000001</c:v>
                </c:pt>
                <c:pt idx="11882">
                  <c:v>370.30085400000002</c:v>
                </c:pt>
                <c:pt idx="11883">
                  <c:v>369.84639600000003</c:v>
                </c:pt>
                <c:pt idx="11884">
                  <c:v>369.84639600000003</c:v>
                </c:pt>
                <c:pt idx="11885">
                  <c:v>369.69490999999999</c:v>
                </c:pt>
                <c:pt idx="11886">
                  <c:v>369.46768100000008</c:v>
                </c:pt>
                <c:pt idx="11887">
                  <c:v>369.16470900000002</c:v>
                </c:pt>
                <c:pt idx="11888">
                  <c:v>369.01322299999993</c:v>
                </c:pt>
                <c:pt idx="11889">
                  <c:v>369.01322299999993</c:v>
                </c:pt>
                <c:pt idx="11890">
                  <c:v>368.86173699999961</c:v>
                </c:pt>
                <c:pt idx="11891">
                  <c:v>368.48302199999961</c:v>
                </c:pt>
                <c:pt idx="11892">
                  <c:v>368.25579299999993</c:v>
                </c:pt>
                <c:pt idx="11893">
                  <c:v>368.18004999999999</c:v>
                </c:pt>
                <c:pt idx="11894">
                  <c:v>368.18004999999999</c:v>
                </c:pt>
                <c:pt idx="11895">
                  <c:v>367.64984900000002</c:v>
                </c:pt>
                <c:pt idx="11896">
                  <c:v>367.57410599999992</c:v>
                </c:pt>
                <c:pt idx="11897">
                  <c:v>367.34687700000001</c:v>
                </c:pt>
                <c:pt idx="11898">
                  <c:v>366.96816199999961</c:v>
                </c:pt>
                <c:pt idx="11899">
                  <c:v>366.81667599999992</c:v>
                </c:pt>
                <c:pt idx="11900">
                  <c:v>366.51370400000002</c:v>
                </c:pt>
                <c:pt idx="11901">
                  <c:v>366.21073200000001</c:v>
                </c:pt>
                <c:pt idx="11902">
                  <c:v>366.05924599999997</c:v>
                </c:pt>
                <c:pt idx="11903">
                  <c:v>366.05924599999997</c:v>
                </c:pt>
                <c:pt idx="11904">
                  <c:v>365.90776</c:v>
                </c:pt>
                <c:pt idx="11905">
                  <c:v>365.60478799999999</c:v>
                </c:pt>
                <c:pt idx="11906">
                  <c:v>365.22607399999902</c:v>
                </c:pt>
                <c:pt idx="11907">
                  <c:v>365.15033099999999</c:v>
                </c:pt>
                <c:pt idx="11908">
                  <c:v>364.99884500000002</c:v>
                </c:pt>
                <c:pt idx="11909">
                  <c:v>364.62013000000002</c:v>
                </c:pt>
                <c:pt idx="11910">
                  <c:v>364.54438699999997</c:v>
                </c:pt>
                <c:pt idx="11911">
                  <c:v>364.31715799999961</c:v>
                </c:pt>
                <c:pt idx="11912">
                  <c:v>364.014186</c:v>
                </c:pt>
                <c:pt idx="11913">
                  <c:v>363.78695699999901</c:v>
                </c:pt>
                <c:pt idx="11914">
                  <c:v>363.78695699999901</c:v>
                </c:pt>
                <c:pt idx="11915">
                  <c:v>363.55972800000001</c:v>
                </c:pt>
                <c:pt idx="11916">
                  <c:v>363.18101300000001</c:v>
                </c:pt>
                <c:pt idx="11917">
                  <c:v>363.18101300000001</c:v>
                </c:pt>
                <c:pt idx="11918">
                  <c:v>363.02952699999992</c:v>
                </c:pt>
                <c:pt idx="11919">
                  <c:v>362.878041</c:v>
                </c:pt>
                <c:pt idx="11920">
                  <c:v>362.57506899999993</c:v>
                </c:pt>
                <c:pt idx="11921">
                  <c:v>362.34784000000002</c:v>
                </c:pt>
                <c:pt idx="11922">
                  <c:v>362.120611</c:v>
                </c:pt>
                <c:pt idx="11923">
                  <c:v>361.96912500000002</c:v>
                </c:pt>
                <c:pt idx="11924">
                  <c:v>361.741896</c:v>
                </c:pt>
                <c:pt idx="11925">
                  <c:v>361.59041000000002</c:v>
                </c:pt>
                <c:pt idx="11926">
                  <c:v>361.51466699999997</c:v>
                </c:pt>
                <c:pt idx="11927">
                  <c:v>361.363181</c:v>
                </c:pt>
                <c:pt idx="11928">
                  <c:v>360.984466</c:v>
                </c:pt>
                <c:pt idx="11929">
                  <c:v>360.68149399999999</c:v>
                </c:pt>
                <c:pt idx="11930">
                  <c:v>360.68149399999999</c:v>
                </c:pt>
                <c:pt idx="11931">
                  <c:v>360.07555000000002</c:v>
                </c:pt>
                <c:pt idx="11932">
                  <c:v>359.92406399999999</c:v>
                </c:pt>
                <c:pt idx="11933">
                  <c:v>359.848321</c:v>
                </c:pt>
                <c:pt idx="11934">
                  <c:v>359.469607</c:v>
                </c:pt>
                <c:pt idx="11935">
                  <c:v>359.24237799999992</c:v>
                </c:pt>
                <c:pt idx="11936">
                  <c:v>359.01514900000001</c:v>
                </c:pt>
                <c:pt idx="11937">
                  <c:v>358.63643400000001</c:v>
                </c:pt>
                <c:pt idx="11938">
                  <c:v>358.48494799999992</c:v>
                </c:pt>
                <c:pt idx="11939">
                  <c:v>358.333462</c:v>
                </c:pt>
                <c:pt idx="11940">
                  <c:v>358.25771900000001</c:v>
                </c:pt>
                <c:pt idx="11941">
                  <c:v>357.87900400000001</c:v>
                </c:pt>
                <c:pt idx="11942">
                  <c:v>357.80326100000002</c:v>
                </c:pt>
                <c:pt idx="11943">
                  <c:v>357.65177499999999</c:v>
                </c:pt>
                <c:pt idx="11944">
                  <c:v>357.50028900000001</c:v>
                </c:pt>
                <c:pt idx="11945">
                  <c:v>356.97008799999992</c:v>
                </c:pt>
                <c:pt idx="11946">
                  <c:v>356.74285900000001</c:v>
                </c:pt>
                <c:pt idx="11947">
                  <c:v>356.59137299999901</c:v>
                </c:pt>
                <c:pt idx="11948">
                  <c:v>356.21265799999992</c:v>
                </c:pt>
                <c:pt idx="11949">
                  <c:v>356.28840100000002</c:v>
                </c:pt>
                <c:pt idx="11950">
                  <c:v>356.13691499999902</c:v>
                </c:pt>
                <c:pt idx="11951">
                  <c:v>355.53097100000002</c:v>
                </c:pt>
                <c:pt idx="11952">
                  <c:v>355.303742</c:v>
                </c:pt>
                <c:pt idx="11953">
                  <c:v>355.303742</c:v>
                </c:pt>
                <c:pt idx="11954">
                  <c:v>354.92502699999898</c:v>
                </c:pt>
                <c:pt idx="11955">
                  <c:v>354.62205499999999</c:v>
                </c:pt>
                <c:pt idx="11956">
                  <c:v>354.54631199999898</c:v>
                </c:pt>
                <c:pt idx="11957">
                  <c:v>354.54631199999898</c:v>
                </c:pt>
                <c:pt idx="11958">
                  <c:v>354.31908299999998</c:v>
                </c:pt>
                <c:pt idx="11959">
                  <c:v>353.86462499999999</c:v>
                </c:pt>
                <c:pt idx="11960">
                  <c:v>353.71313899999899</c:v>
                </c:pt>
                <c:pt idx="11961">
                  <c:v>353.788882</c:v>
                </c:pt>
                <c:pt idx="11962">
                  <c:v>353.03145299999898</c:v>
                </c:pt>
                <c:pt idx="11963">
                  <c:v>352.95571000000001</c:v>
                </c:pt>
                <c:pt idx="11964">
                  <c:v>352.95571000000001</c:v>
                </c:pt>
                <c:pt idx="11965">
                  <c:v>352.42550899999901</c:v>
                </c:pt>
                <c:pt idx="11966">
                  <c:v>352.12253700000002</c:v>
                </c:pt>
                <c:pt idx="11967">
                  <c:v>352.12253700000002</c:v>
                </c:pt>
                <c:pt idx="11968">
                  <c:v>352.12253700000002</c:v>
                </c:pt>
                <c:pt idx="11969">
                  <c:v>351.59233599999902</c:v>
                </c:pt>
                <c:pt idx="11970">
                  <c:v>351.36510700000002</c:v>
                </c:pt>
                <c:pt idx="11971">
                  <c:v>351.28936399999992</c:v>
                </c:pt>
                <c:pt idx="11972">
                  <c:v>351.36510700000002</c:v>
                </c:pt>
                <c:pt idx="11973">
                  <c:v>350.91064899999992</c:v>
                </c:pt>
                <c:pt idx="11974">
                  <c:v>350.759163</c:v>
                </c:pt>
                <c:pt idx="11975">
                  <c:v>350.45619099999902</c:v>
                </c:pt>
                <c:pt idx="11976">
                  <c:v>350.380448</c:v>
                </c:pt>
                <c:pt idx="11977">
                  <c:v>350.07747599999999</c:v>
                </c:pt>
                <c:pt idx="11978">
                  <c:v>349.77450399999992</c:v>
                </c:pt>
                <c:pt idx="11979">
                  <c:v>349.62301799999898</c:v>
                </c:pt>
                <c:pt idx="11980">
                  <c:v>349.244303</c:v>
                </c:pt>
                <c:pt idx="11981">
                  <c:v>349.244303</c:v>
                </c:pt>
                <c:pt idx="11982">
                  <c:v>348.865588</c:v>
                </c:pt>
                <c:pt idx="11983">
                  <c:v>348.48687299999921</c:v>
                </c:pt>
                <c:pt idx="11984">
                  <c:v>348.33538700000003</c:v>
                </c:pt>
                <c:pt idx="11985">
                  <c:v>348.41112999999899</c:v>
                </c:pt>
                <c:pt idx="11986">
                  <c:v>348.03241500000001</c:v>
                </c:pt>
                <c:pt idx="11987">
                  <c:v>347.65370000000001</c:v>
                </c:pt>
                <c:pt idx="11988">
                  <c:v>347.57795800000002</c:v>
                </c:pt>
                <c:pt idx="11989">
                  <c:v>347.65370000000001</c:v>
                </c:pt>
                <c:pt idx="11990">
                  <c:v>347.350729</c:v>
                </c:pt>
                <c:pt idx="11991">
                  <c:v>346.89627100000001</c:v>
                </c:pt>
                <c:pt idx="11992">
                  <c:v>346.74478499999998</c:v>
                </c:pt>
                <c:pt idx="11993">
                  <c:v>346.82052800000002</c:v>
                </c:pt>
                <c:pt idx="11994">
                  <c:v>345.98735499999901</c:v>
                </c:pt>
                <c:pt idx="11995">
                  <c:v>346.06309800000002</c:v>
                </c:pt>
                <c:pt idx="11996">
                  <c:v>345.835869</c:v>
                </c:pt>
                <c:pt idx="11997">
                  <c:v>345.38141100000001</c:v>
                </c:pt>
                <c:pt idx="11998">
                  <c:v>345.22992499999992</c:v>
                </c:pt>
                <c:pt idx="11999">
                  <c:v>345.07843899999921</c:v>
                </c:pt>
                <c:pt idx="12000">
                  <c:v>345.07843899999921</c:v>
                </c:pt>
                <c:pt idx="12001">
                  <c:v>344.54823800000003</c:v>
                </c:pt>
                <c:pt idx="12002">
                  <c:v>344.24526600000002</c:v>
                </c:pt>
                <c:pt idx="12003">
                  <c:v>344.32100899999921</c:v>
                </c:pt>
                <c:pt idx="12004">
                  <c:v>344.32100899999921</c:v>
                </c:pt>
                <c:pt idx="12005">
                  <c:v>343.86655100000002</c:v>
                </c:pt>
                <c:pt idx="12006">
                  <c:v>343.86655100000002</c:v>
                </c:pt>
                <c:pt idx="12007">
                  <c:v>343.71506499999992</c:v>
                </c:pt>
                <c:pt idx="12008">
                  <c:v>343.71506499999992</c:v>
                </c:pt>
                <c:pt idx="12009">
                  <c:v>343.56357899999921</c:v>
                </c:pt>
                <c:pt idx="12010">
                  <c:v>343.10912100000002</c:v>
                </c:pt>
                <c:pt idx="12011">
                  <c:v>343.10912100000002</c:v>
                </c:pt>
                <c:pt idx="12012">
                  <c:v>343.03337799999912</c:v>
                </c:pt>
                <c:pt idx="12013">
                  <c:v>342.73040600000002</c:v>
                </c:pt>
                <c:pt idx="12014">
                  <c:v>342.27594800000003</c:v>
                </c:pt>
                <c:pt idx="12015">
                  <c:v>342.27594800000003</c:v>
                </c:pt>
                <c:pt idx="12016">
                  <c:v>342.27594800000003</c:v>
                </c:pt>
                <c:pt idx="12017">
                  <c:v>342.04871899999961</c:v>
                </c:pt>
                <c:pt idx="12018">
                  <c:v>341.44277599999992</c:v>
                </c:pt>
                <c:pt idx="12019">
                  <c:v>341.51851899999912</c:v>
                </c:pt>
                <c:pt idx="12020">
                  <c:v>341.51851899999912</c:v>
                </c:pt>
                <c:pt idx="12021">
                  <c:v>340.91257499999921</c:v>
                </c:pt>
                <c:pt idx="12022">
                  <c:v>340.60960299999999</c:v>
                </c:pt>
                <c:pt idx="12023">
                  <c:v>340.68534599999992</c:v>
                </c:pt>
                <c:pt idx="12024">
                  <c:v>339.85217299999999</c:v>
                </c:pt>
                <c:pt idx="12025">
                  <c:v>339.77642999999961</c:v>
                </c:pt>
                <c:pt idx="12026">
                  <c:v>339.77642999999961</c:v>
                </c:pt>
                <c:pt idx="12027">
                  <c:v>339.77642999999961</c:v>
                </c:pt>
                <c:pt idx="12028">
                  <c:v>339.39771499999961</c:v>
                </c:pt>
                <c:pt idx="12029">
                  <c:v>339.47345799999903</c:v>
                </c:pt>
                <c:pt idx="12030">
                  <c:v>339.01900000000001</c:v>
                </c:pt>
                <c:pt idx="12031">
                  <c:v>339.01900000000001</c:v>
                </c:pt>
                <c:pt idx="12032">
                  <c:v>338.56454200000002</c:v>
                </c:pt>
                <c:pt idx="12033">
                  <c:v>338.56454200000002</c:v>
                </c:pt>
                <c:pt idx="12034">
                  <c:v>338.26156999999961</c:v>
                </c:pt>
                <c:pt idx="12035">
                  <c:v>338.18582700000002</c:v>
                </c:pt>
                <c:pt idx="12036">
                  <c:v>337.88285500000001</c:v>
                </c:pt>
                <c:pt idx="12037">
                  <c:v>337.73136899999901</c:v>
                </c:pt>
                <c:pt idx="12038">
                  <c:v>337.35265399999997</c:v>
                </c:pt>
                <c:pt idx="12039">
                  <c:v>336.97393899999901</c:v>
                </c:pt>
                <c:pt idx="12040">
                  <c:v>336.97393899999901</c:v>
                </c:pt>
                <c:pt idx="12041">
                  <c:v>336.822453</c:v>
                </c:pt>
                <c:pt idx="12042">
                  <c:v>336.51948099999998</c:v>
                </c:pt>
                <c:pt idx="12043">
                  <c:v>336.065023</c:v>
                </c:pt>
                <c:pt idx="12044">
                  <c:v>336.14076599999999</c:v>
                </c:pt>
                <c:pt idx="12045">
                  <c:v>336.14076599999999</c:v>
                </c:pt>
                <c:pt idx="12046">
                  <c:v>335.83779399999992</c:v>
                </c:pt>
                <c:pt idx="12047">
                  <c:v>335.68630799999897</c:v>
                </c:pt>
                <c:pt idx="12048">
                  <c:v>335.30759399999999</c:v>
                </c:pt>
                <c:pt idx="12049">
                  <c:v>335.30759399999999</c:v>
                </c:pt>
                <c:pt idx="12050">
                  <c:v>335.15610800000002</c:v>
                </c:pt>
                <c:pt idx="12051">
                  <c:v>334.85313599999961</c:v>
                </c:pt>
                <c:pt idx="12052">
                  <c:v>334.62590699999993</c:v>
                </c:pt>
                <c:pt idx="12053">
                  <c:v>334.550164</c:v>
                </c:pt>
                <c:pt idx="12054">
                  <c:v>334.47442100000001</c:v>
                </c:pt>
                <c:pt idx="12055">
                  <c:v>334.09570600000001</c:v>
                </c:pt>
                <c:pt idx="12056">
                  <c:v>333.71699100000001</c:v>
                </c:pt>
                <c:pt idx="12057">
                  <c:v>333.64124800000002</c:v>
                </c:pt>
                <c:pt idx="12058">
                  <c:v>333.26253300000002</c:v>
                </c:pt>
                <c:pt idx="12059">
                  <c:v>333.11104699999999</c:v>
                </c:pt>
                <c:pt idx="12060">
                  <c:v>332.80807499999992</c:v>
                </c:pt>
                <c:pt idx="12061">
                  <c:v>332.42935999999901</c:v>
                </c:pt>
                <c:pt idx="12062">
                  <c:v>332.50510300000002</c:v>
                </c:pt>
                <c:pt idx="12063">
                  <c:v>332.35361699999999</c:v>
                </c:pt>
                <c:pt idx="12064">
                  <c:v>332.12638800000002</c:v>
                </c:pt>
                <c:pt idx="12065">
                  <c:v>331.67192999999992</c:v>
                </c:pt>
                <c:pt idx="12066">
                  <c:v>331.67192999999992</c:v>
                </c:pt>
                <c:pt idx="12067">
                  <c:v>331.74767300000002</c:v>
                </c:pt>
                <c:pt idx="12068">
                  <c:v>331.21747199999999</c:v>
                </c:pt>
                <c:pt idx="12069">
                  <c:v>330.83875699999902</c:v>
                </c:pt>
                <c:pt idx="12070">
                  <c:v>330.83875699999902</c:v>
                </c:pt>
                <c:pt idx="12071">
                  <c:v>330.83875699999902</c:v>
                </c:pt>
                <c:pt idx="12072">
                  <c:v>330.30855600000001</c:v>
                </c:pt>
                <c:pt idx="12073">
                  <c:v>330.005584</c:v>
                </c:pt>
                <c:pt idx="12074">
                  <c:v>329.92984100000001</c:v>
                </c:pt>
                <c:pt idx="12075">
                  <c:v>330.005584</c:v>
                </c:pt>
                <c:pt idx="12076">
                  <c:v>329.32389799999999</c:v>
                </c:pt>
                <c:pt idx="12077">
                  <c:v>329.24815499999897</c:v>
                </c:pt>
                <c:pt idx="12078">
                  <c:v>329.17241200000001</c:v>
                </c:pt>
                <c:pt idx="12079">
                  <c:v>328.56646799999999</c:v>
                </c:pt>
                <c:pt idx="12080">
                  <c:v>328.33923900000002</c:v>
                </c:pt>
                <c:pt idx="12081">
                  <c:v>328.41498200000001</c:v>
                </c:pt>
                <c:pt idx="12082">
                  <c:v>328.41498200000001</c:v>
                </c:pt>
                <c:pt idx="12083">
                  <c:v>327.96052400000002</c:v>
                </c:pt>
                <c:pt idx="12084">
                  <c:v>327.80903799999999</c:v>
                </c:pt>
                <c:pt idx="12085">
                  <c:v>327.58180900000002</c:v>
                </c:pt>
                <c:pt idx="12086">
                  <c:v>327.58180900000002</c:v>
                </c:pt>
                <c:pt idx="12087">
                  <c:v>327.12735099999992</c:v>
                </c:pt>
                <c:pt idx="12088">
                  <c:v>326.82437900000002</c:v>
                </c:pt>
                <c:pt idx="12089">
                  <c:v>326.74863599999992</c:v>
                </c:pt>
                <c:pt idx="12090">
                  <c:v>326.29417799999902</c:v>
                </c:pt>
                <c:pt idx="12091">
                  <c:v>326.14269200000001</c:v>
                </c:pt>
                <c:pt idx="12092">
                  <c:v>325.83972</c:v>
                </c:pt>
                <c:pt idx="12093">
                  <c:v>325.83972</c:v>
                </c:pt>
                <c:pt idx="12094">
                  <c:v>325.46100499999898</c:v>
                </c:pt>
                <c:pt idx="12095">
                  <c:v>325.53674799999902</c:v>
                </c:pt>
                <c:pt idx="12096">
                  <c:v>325.53674799999902</c:v>
                </c:pt>
                <c:pt idx="12097">
                  <c:v>325.08229</c:v>
                </c:pt>
                <c:pt idx="12098">
                  <c:v>324.62783200000001</c:v>
                </c:pt>
                <c:pt idx="12099">
                  <c:v>324.70357499999898</c:v>
                </c:pt>
                <c:pt idx="12100">
                  <c:v>324.55208900000002</c:v>
                </c:pt>
                <c:pt idx="12101">
                  <c:v>323.94614499999898</c:v>
                </c:pt>
                <c:pt idx="12102">
                  <c:v>323.79465900000002</c:v>
                </c:pt>
                <c:pt idx="12103">
                  <c:v>323.79465900000002</c:v>
                </c:pt>
                <c:pt idx="12104">
                  <c:v>323.567431</c:v>
                </c:pt>
                <c:pt idx="12105">
                  <c:v>323.41594500000002</c:v>
                </c:pt>
                <c:pt idx="12106">
                  <c:v>323.03723000000002</c:v>
                </c:pt>
                <c:pt idx="12107">
                  <c:v>323.03723000000002</c:v>
                </c:pt>
                <c:pt idx="12108">
                  <c:v>323.03723000000002</c:v>
                </c:pt>
                <c:pt idx="12109">
                  <c:v>322.20405699999992</c:v>
                </c:pt>
                <c:pt idx="12110">
                  <c:v>322.27980000000002</c:v>
                </c:pt>
                <c:pt idx="12111">
                  <c:v>322.20405699999992</c:v>
                </c:pt>
                <c:pt idx="12112">
                  <c:v>321.673856</c:v>
                </c:pt>
                <c:pt idx="12113">
                  <c:v>321.44662699999992</c:v>
                </c:pt>
                <c:pt idx="12114">
                  <c:v>321.37088399999999</c:v>
                </c:pt>
                <c:pt idx="12115">
                  <c:v>320.99216899999902</c:v>
                </c:pt>
                <c:pt idx="12116">
                  <c:v>320.53771099999898</c:v>
                </c:pt>
                <c:pt idx="12117">
                  <c:v>320.61345399999999</c:v>
                </c:pt>
                <c:pt idx="12118">
                  <c:v>320.158996</c:v>
                </c:pt>
                <c:pt idx="12119">
                  <c:v>320.158996</c:v>
                </c:pt>
                <c:pt idx="12120">
                  <c:v>319.85602399999999</c:v>
                </c:pt>
                <c:pt idx="12121">
                  <c:v>319.780281</c:v>
                </c:pt>
                <c:pt idx="12122">
                  <c:v>319.32582300000001</c:v>
                </c:pt>
                <c:pt idx="12123">
                  <c:v>319.40156599999898</c:v>
                </c:pt>
                <c:pt idx="12124">
                  <c:v>319.40156599999898</c:v>
                </c:pt>
                <c:pt idx="12125">
                  <c:v>319.09859399999903</c:v>
                </c:pt>
                <c:pt idx="12126">
                  <c:v>319.09859399999903</c:v>
                </c:pt>
                <c:pt idx="12127">
                  <c:v>318.56839300000001</c:v>
                </c:pt>
                <c:pt idx="12128">
                  <c:v>318.56839300000001</c:v>
                </c:pt>
                <c:pt idx="12129">
                  <c:v>318.49265000000003</c:v>
                </c:pt>
                <c:pt idx="12130">
                  <c:v>318.34116399999999</c:v>
                </c:pt>
                <c:pt idx="12131">
                  <c:v>317.73522000000003</c:v>
                </c:pt>
                <c:pt idx="12132">
                  <c:v>317.73522000000003</c:v>
                </c:pt>
                <c:pt idx="12133">
                  <c:v>317.73522000000003</c:v>
                </c:pt>
                <c:pt idx="12134">
                  <c:v>317.58373499999902</c:v>
                </c:pt>
                <c:pt idx="12135">
                  <c:v>316.97779100000002</c:v>
                </c:pt>
                <c:pt idx="12136">
                  <c:v>316.97779100000002</c:v>
                </c:pt>
                <c:pt idx="12137">
                  <c:v>316.97779100000002</c:v>
                </c:pt>
                <c:pt idx="12138">
                  <c:v>316.97779100000002</c:v>
                </c:pt>
                <c:pt idx="12139">
                  <c:v>316.22036100000003</c:v>
                </c:pt>
                <c:pt idx="12140">
                  <c:v>316.06887499999999</c:v>
                </c:pt>
                <c:pt idx="12141">
                  <c:v>315.99313199999892</c:v>
                </c:pt>
                <c:pt idx="12142">
                  <c:v>315.69015999999903</c:v>
                </c:pt>
                <c:pt idx="12143">
                  <c:v>315.53867400000001</c:v>
                </c:pt>
                <c:pt idx="12144">
                  <c:v>315.31144499999999</c:v>
                </c:pt>
                <c:pt idx="12145">
                  <c:v>314.856987</c:v>
                </c:pt>
                <c:pt idx="12146">
                  <c:v>314.78124400000002</c:v>
                </c:pt>
                <c:pt idx="12147">
                  <c:v>314.856987</c:v>
                </c:pt>
                <c:pt idx="12148">
                  <c:v>314.40252900000002</c:v>
                </c:pt>
                <c:pt idx="12149">
                  <c:v>314.17529999999999</c:v>
                </c:pt>
                <c:pt idx="12150">
                  <c:v>314.09955699999921</c:v>
                </c:pt>
                <c:pt idx="12151">
                  <c:v>314.09955699999921</c:v>
                </c:pt>
                <c:pt idx="12152">
                  <c:v>314.09955699999921</c:v>
                </c:pt>
                <c:pt idx="12153">
                  <c:v>313.56935600000003</c:v>
                </c:pt>
                <c:pt idx="12154">
                  <c:v>313.19064100000008</c:v>
                </c:pt>
                <c:pt idx="12155">
                  <c:v>313.19064100000008</c:v>
                </c:pt>
                <c:pt idx="12156">
                  <c:v>313.26638400000002</c:v>
                </c:pt>
                <c:pt idx="12157">
                  <c:v>312.88766900000002</c:v>
                </c:pt>
                <c:pt idx="12158">
                  <c:v>312.81192600000003</c:v>
                </c:pt>
                <c:pt idx="12159">
                  <c:v>312.35746799999998</c:v>
                </c:pt>
                <c:pt idx="12160">
                  <c:v>312.35746799999998</c:v>
                </c:pt>
                <c:pt idx="12161">
                  <c:v>312.35746799999998</c:v>
                </c:pt>
                <c:pt idx="12162">
                  <c:v>312.05449599999997</c:v>
                </c:pt>
                <c:pt idx="12163">
                  <c:v>311.60003899999992</c:v>
                </c:pt>
                <c:pt idx="12164">
                  <c:v>311.60003899999992</c:v>
                </c:pt>
                <c:pt idx="12165">
                  <c:v>311.22132399999902</c:v>
                </c:pt>
                <c:pt idx="12166">
                  <c:v>311.14558099999999</c:v>
                </c:pt>
                <c:pt idx="12167">
                  <c:v>310.84260899999998</c:v>
                </c:pt>
                <c:pt idx="12168">
                  <c:v>310.38815099999903</c:v>
                </c:pt>
                <c:pt idx="12169">
                  <c:v>310.312408</c:v>
                </c:pt>
                <c:pt idx="12170">
                  <c:v>310.16092200000008</c:v>
                </c:pt>
                <c:pt idx="12171">
                  <c:v>309.78220700000003</c:v>
                </c:pt>
                <c:pt idx="12172">
                  <c:v>309.55497800000001</c:v>
                </c:pt>
                <c:pt idx="12173">
                  <c:v>309.55497800000001</c:v>
                </c:pt>
                <c:pt idx="12174">
                  <c:v>309.32774899999993</c:v>
                </c:pt>
                <c:pt idx="12175">
                  <c:v>309.02477699999992</c:v>
                </c:pt>
                <c:pt idx="12176">
                  <c:v>308.72180500000002</c:v>
                </c:pt>
                <c:pt idx="12177">
                  <c:v>308.72180500000002</c:v>
                </c:pt>
                <c:pt idx="12178">
                  <c:v>308.79754799999961</c:v>
                </c:pt>
                <c:pt idx="12179">
                  <c:v>308.34309000000002</c:v>
                </c:pt>
                <c:pt idx="12180">
                  <c:v>308.115861</c:v>
                </c:pt>
                <c:pt idx="12181">
                  <c:v>307.96437500000002</c:v>
                </c:pt>
                <c:pt idx="12182">
                  <c:v>307.28268800000001</c:v>
                </c:pt>
                <c:pt idx="12183">
                  <c:v>307.05545899999993</c:v>
                </c:pt>
                <c:pt idx="12184">
                  <c:v>307.13120199999992</c:v>
                </c:pt>
                <c:pt idx="12185">
                  <c:v>306.75248699999997</c:v>
                </c:pt>
                <c:pt idx="12186">
                  <c:v>306.601001</c:v>
                </c:pt>
                <c:pt idx="12187">
                  <c:v>306.601001</c:v>
                </c:pt>
                <c:pt idx="12188">
                  <c:v>306.37377199999992</c:v>
                </c:pt>
                <c:pt idx="12189">
                  <c:v>305.843571</c:v>
                </c:pt>
                <c:pt idx="12190">
                  <c:v>305.843571</c:v>
                </c:pt>
                <c:pt idx="12191">
                  <c:v>305.54059999999993</c:v>
                </c:pt>
                <c:pt idx="12192">
                  <c:v>305.23762799999992</c:v>
                </c:pt>
                <c:pt idx="12193">
                  <c:v>305.08614199999897</c:v>
                </c:pt>
                <c:pt idx="12194">
                  <c:v>305.08614199999897</c:v>
                </c:pt>
                <c:pt idx="12195">
                  <c:v>305.01039899999961</c:v>
                </c:pt>
                <c:pt idx="12196">
                  <c:v>304.32871199999897</c:v>
                </c:pt>
                <c:pt idx="12197">
                  <c:v>304.32871199999897</c:v>
                </c:pt>
                <c:pt idx="12198">
                  <c:v>304.17722600000002</c:v>
                </c:pt>
                <c:pt idx="12199">
                  <c:v>304.02573999999902</c:v>
                </c:pt>
                <c:pt idx="12200">
                  <c:v>303.798510999999</c:v>
                </c:pt>
                <c:pt idx="12201">
                  <c:v>303.41979600000002</c:v>
                </c:pt>
                <c:pt idx="12202">
                  <c:v>303.41979600000002</c:v>
                </c:pt>
                <c:pt idx="12203">
                  <c:v>302.96533799999901</c:v>
                </c:pt>
                <c:pt idx="12204">
                  <c:v>302.58662299999992</c:v>
                </c:pt>
                <c:pt idx="12205">
                  <c:v>302.66236600000002</c:v>
                </c:pt>
                <c:pt idx="12206">
                  <c:v>302.13216499999999</c:v>
                </c:pt>
                <c:pt idx="12207">
                  <c:v>302.13216499999999</c:v>
                </c:pt>
                <c:pt idx="12208">
                  <c:v>301.90493600000002</c:v>
                </c:pt>
                <c:pt idx="12209">
                  <c:v>301.37473499999999</c:v>
                </c:pt>
                <c:pt idx="12210">
                  <c:v>301.29899199999898</c:v>
                </c:pt>
                <c:pt idx="12211">
                  <c:v>300.92027699999898</c:v>
                </c:pt>
                <c:pt idx="12212">
                  <c:v>300.92027699999898</c:v>
                </c:pt>
                <c:pt idx="12213">
                  <c:v>300.541562</c:v>
                </c:pt>
                <c:pt idx="12214">
                  <c:v>300.46581900000001</c:v>
                </c:pt>
                <c:pt idx="12215">
                  <c:v>300.61730499999999</c:v>
                </c:pt>
                <c:pt idx="12216">
                  <c:v>300.39007600000002</c:v>
                </c:pt>
                <c:pt idx="12217">
                  <c:v>299.70838900000001</c:v>
                </c:pt>
                <c:pt idx="12218">
                  <c:v>299.70838900000001</c:v>
                </c:pt>
                <c:pt idx="12219">
                  <c:v>299.70838900000001</c:v>
                </c:pt>
                <c:pt idx="12220">
                  <c:v>299.25393200000002</c:v>
                </c:pt>
                <c:pt idx="12221">
                  <c:v>298.95096000000001</c:v>
                </c:pt>
                <c:pt idx="12222">
                  <c:v>298.87521700000002</c:v>
                </c:pt>
                <c:pt idx="12223">
                  <c:v>298.11778700000002</c:v>
                </c:pt>
                <c:pt idx="12224">
                  <c:v>298.11778700000002</c:v>
                </c:pt>
                <c:pt idx="12225">
                  <c:v>298.11778700000002</c:v>
                </c:pt>
                <c:pt idx="12226">
                  <c:v>297.73907200000002</c:v>
                </c:pt>
                <c:pt idx="12227">
                  <c:v>297.66332899999992</c:v>
                </c:pt>
                <c:pt idx="12228">
                  <c:v>297.20887099999999</c:v>
                </c:pt>
                <c:pt idx="12229">
                  <c:v>297.28461399999992</c:v>
                </c:pt>
                <c:pt idx="12230">
                  <c:v>296.83015599999902</c:v>
                </c:pt>
                <c:pt idx="12231">
                  <c:v>296.67867000000001</c:v>
                </c:pt>
                <c:pt idx="12232">
                  <c:v>296.45144099999999</c:v>
                </c:pt>
                <c:pt idx="12233">
                  <c:v>296.45144099999999</c:v>
                </c:pt>
                <c:pt idx="12234">
                  <c:v>295.92124000000001</c:v>
                </c:pt>
                <c:pt idx="12235">
                  <c:v>295.99698299999898</c:v>
                </c:pt>
                <c:pt idx="12236">
                  <c:v>295.92124000000001</c:v>
                </c:pt>
                <c:pt idx="12237">
                  <c:v>295.69401099999999</c:v>
                </c:pt>
                <c:pt idx="12238">
                  <c:v>295.23955299999898</c:v>
                </c:pt>
                <c:pt idx="12239">
                  <c:v>295.01232399999992</c:v>
                </c:pt>
                <c:pt idx="12240">
                  <c:v>294.860838</c:v>
                </c:pt>
                <c:pt idx="12241">
                  <c:v>294.40638000000001</c:v>
                </c:pt>
                <c:pt idx="12242">
                  <c:v>294.40638000000001</c:v>
                </c:pt>
                <c:pt idx="12243">
                  <c:v>294.17915099999999</c:v>
                </c:pt>
                <c:pt idx="12244">
                  <c:v>294.17915099999999</c:v>
                </c:pt>
                <c:pt idx="12245">
                  <c:v>293.724693</c:v>
                </c:pt>
                <c:pt idx="12246">
                  <c:v>293.57320800000002</c:v>
                </c:pt>
                <c:pt idx="12247">
                  <c:v>293.57320800000002</c:v>
                </c:pt>
                <c:pt idx="12248">
                  <c:v>293.42172199999902</c:v>
                </c:pt>
                <c:pt idx="12249">
                  <c:v>292.89152100000001</c:v>
                </c:pt>
                <c:pt idx="12250">
                  <c:v>292.81577800000002</c:v>
                </c:pt>
                <c:pt idx="12251">
                  <c:v>292.81577800000002</c:v>
                </c:pt>
                <c:pt idx="12252">
                  <c:v>292.05834800000002</c:v>
                </c:pt>
                <c:pt idx="12253">
                  <c:v>291.90686199999999</c:v>
                </c:pt>
                <c:pt idx="12254">
                  <c:v>291.90686199999999</c:v>
                </c:pt>
                <c:pt idx="12255">
                  <c:v>291.83111899999881</c:v>
                </c:pt>
                <c:pt idx="12256">
                  <c:v>291.452404</c:v>
                </c:pt>
                <c:pt idx="12257">
                  <c:v>291.37666100000001</c:v>
                </c:pt>
                <c:pt idx="12258">
                  <c:v>291.14943199999999</c:v>
                </c:pt>
                <c:pt idx="12259">
                  <c:v>291.073689</c:v>
                </c:pt>
                <c:pt idx="12260">
                  <c:v>290.39200199999999</c:v>
                </c:pt>
                <c:pt idx="12261">
                  <c:v>290.39200199999999</c:v>
                </c:pt>
                <c:pt idx="12262">
                  <c:v>290.24051600000001</c:v>
                </c:pt>
                <c:pt idx="12263">
                  <c:v>289.86180100000001</c:v>
                </c:pt>
                <c:pt idx="12264">
                  <c:v>289.71031499999901</c:v>
                </c:pt>
                <c:pt idx="12265">
                  <c:v>289.48308600000001</c:v>
                </c:pt>
                <c:pt idx="12266">
                  <c:v>289.10437100000001</c:v>
                </c:pt>
                <c:pt idx="12267">
                  <c:v>289.10437100000001</c:v>
                </c:pt>
                <c:pt idx="12268">
                  <c:v>289.02862800000003</c:v>
                </c:pt>
                <c:pt idx="12269">
                  <c:v>288.80139899999921</c:v>
                </c:pt>
                <c:pt idx="12270">
                  <c:v>288.19545499999992</c:v>
                </c:pt>
                <c:pt idx="12271">
                  <c:v>288.422684</c:v>
                </c:pt>
                <c:pt idx="12272">
                  <c:v>288.19545499999992</c:v>
                </c:pt>
                <c:pt idx="12273">
                  <c:v>287.43802599999901</c:v>
                </c:pt>
                <c:pt idx="12274">
                  <c:v>287.43802599999901</c:v>
                </c:pt>
                <c:pt idx="12275">
                  <c:v>287.43802599999901</c:v>
                </c:pt>
                <c:pt idx="12276">
                  <c:v>287.36228299999999</c:v>
                </c:pt>
                <c:pt idx="12277">
                  <c:v>287.05931099999992</c:v>
                </c:pt>
                <c:pt idx="12278">
                  <c:v>286.83208200000001</c:v>
                </c:pt>
                <c:pt idx="12279">
                  <c:v>286.60485299999999</c:v>
                </c:pt>
                <c:pt idx="12280">
                  <c:v>286.60485299999999</c:v>
                </c:pt>
                <c:pt idx="12281">
                  <c:v>286.60485299999999</c:v>
                </c:pt>
                <c:pt idx="12282">
                  <c:v>285.77168</c:v>
                </c:pt>
                <c:pt idx="12283">
                  <c:v>285.77168</c:v>
                </c:pt>
                <c:pt idx="12284">
                  <c:v>285.77168</c:v>
                </c:pt>
                <c:pt idx="12285">
                  <c:v>285.392965</c:v>
                </c:pt>
                <c:pt idx="12286">
                  <c:v>285.392965</c:v>
                </c:pt>
                <c:pt idx="12287">
                  <c:v>285.08999299999999</c:v>
                </c:pt>
                <c:pt idx="12288">
                  <c:v>285.08999299999999</c:v>
                </c:pt>
                <c:pt idx="12289">
                  <c:v>284.63553499999921</c:v>
                </c:pt>
                <c:pt idx="12290">
                  <c:v>284.55979200000002</c:v>
                </c:pt>
                <c:pt idx="12291">
                  <c:v>284.55979200000002</c:v>
                </c:pt>
                <c:pt idx="12292">
                  <c:v>284.48404900000003</c:v>
                </c:pt>
                <c:pt idx="12293">
                  <c:v>284.02959099999993</c:v>
                </c:pt>
                <c:pt idx="12294">
                  <c:v>283.80236200000002</c:v>
                </c:pt>
                <c:pt idx="12295">
                  <c:v>283.80236200000002</c:v>
                </c:pt>
                <c:pt idx="12296">
                  <c:v>283.57513299999903</c:v>
                </c:pt>
                <c:pt idx="12297">
                  <c:v>283.12067500000001</c:v>
                </c:pt>
                <c:pt idx="12298">
                  <c:v>282.96918899999991</c:v>
                </c:pt>
                <c:pt idx="12299">
                  <c:v>282.96918899999991</c:v>
                </c:pt>
                <c:pt idx="12300">
                  <c:v>283.04493200000002</c:v>
                </c:pt>
                <c:pt idx="12301">
                  <c:v>282.43898799999897</c:v>
                </c:pt>
                <c:pt idx="12302">
                  <c:v>282.13601599999902</c:v>
                </c:pt>
                <c:pt idx="12303">
                  <c:v>282.13601599999902</c:v>
                </c:pt>
                <c:pt idx="12304">
                  <c:v>281.68155899999903</c:v>
                </c:pt>
                <c:pt idx="12305">
                  <c:v>281.605816</c:v>
                </c:pt>
                <c:pt idx="12306">
                  <c:v>281.53007300000002</c:v>
                </c:pt>
                <c:pt idx="12307">
                  <c:v>281.68155899999903</c:v>
                </c:pt>
                <c:pt idx="12308">
                  <c:v>281.75730099999993</c:v>
                </c:pt>
                <c:pt idx="12309">
                  <c:v>282.13601599999902</c:v>
                </c:pt>
                <c:pt idx="12310">
                  <c:v>282.36324500000001</c:v>
                </c:pt>
                <c:pt idx="12311">
                  <c:v>283.57513299999903</c:v>
                </c:pt>
                <c:pt idx="12312">
                  <c:v>283.80236200000002</c:v>
                </c:pt>
                <c:pt idx="12313">
                  <c:v>284.25682</c:v>
                </c:pt>
                <c:pt idx="12314">
                  <c:v>284.63553499999921</c:v>
                </c:pt>
                <c:pt idx="12315">
                  <c:v>285.84742299999999</c:v>
                </c:pt>
                <c:pt idx="12316">
                  <c:v>286.37762400000008</c:v>
                </c:pt>
                <c:pt idx="12317">
                  <c:v>286.68059599999992</c:v>
                </c:pt>
                <c:pt idx="12318">
                  <c:v>287.05931099999992</c:v>
                </c:pt>
                <c:pt idx="12319">
                  <c:v>288.27119799999912</c:v>
                </c:pt>
                <c:pt idx="12320">
                  <c:v>288.64991300000008</c:v>
                </c:pt>
                <c:pt idx="12321">
                  <c:v>289.10437100000001</c:v>
                </c:pt>
                <c:pt idx="12322">
                  <c:v>290.694974</c:v>
                </c:pt>
                <c:pt idx="12323">
                  <c:v>291.14943199999999</c:v>
                </c:pt>
                <c:pt idx="12324">
                  <c:v>291.52814699999902</c:v>
                </c:pt>
                <c:pt idx="12325">
                  <c:v>292.66429199999999</c:v>
                </c:pt>
                <c:pt idx="12326">
                  <c:v>292.967264</c:v>
                </c:pt>
                <c:pt idx="12327">
                  <c:v>293.19449300000002</c:v>
                </c:pt>
                <c:pt idx="12328">
                  <c:v>294.78509500000001</c:v>
                </c:pt>
                <c:pt idx="12329">
                  <c:v>295.23955299999898</c:v>
                </c:pt>
                <c:pt idx="12330">
                  <c:v>295.46678200000002</c:v>
                </c:pt>
                <c:pt idx="12331">
                  <c:v>295.76975399999992</c:v>
                </c:pt>
                <c:pt idx="12332">
                  <c:v>296.754413</c:v>
                </c:pt>
                <c:pt idx="12333">
                  <c:v>297.20887099999999</c:v>
                </c:pt>
                <c:pt idx="12334">
                  <c:v>297.36035700000002</c:v>
                </c:pt>
                <c:pt idx="12335">
                  <c:v>297.66332899999992</c:v>
                </c:pt>
                <c:pt idx="12336">
                  <c:v>299.17818899999992</c:v>
                </c:pt>
                <c:pt idx="12337">
                  <c:v>299.55690399999992</c:v>
                </c:pt>
                <c:pt idx="12338">
                  <c:v>299.85987499999999</c:v>
                </c:pt>
                <c:pt idx="12339">
                  <c:v>301.07176299999992</c:v>
                </c:pt>
                <c:pt idx="12340">
                  <c:v>301.37473499999999</c:v>
                </c:pt>
                <c:pt idx="12341">
                  <c:v>301.82919299999992</c:v>
                </c:pt>
                <c:pt idx="12342">
                  <c:v>303.192567</c:v>
                </c:pt>
                <c:pt idx="12343">
                  <c:v>303.64702499999999</c:v>
                </c:pt>
                <c:pt idx="12344">
                  <c:v>304.02573999999902</c:v>
                </c:pt>
                <c:pt idx="12345">
                  <c:v>305.16188499999998</c:v>
                </c:pt>
                <c:pt idx="12346">
                  <c:v>305.69208500000002</c:v>
                </c:pt>
                <c:pt idx="12347">
                  <c:v>306.14654300000001</c:v>
                </c:pt>
                <c:pt idx="12348">
                  <c:v>306.29802899999902</c:v>
                </c:pt>
                <c:pt idx="12349">
                  <c:v>307.50991699999992</c:v>
                </c:pt>
                <c:pt idx="12350">
                  <c:v>307.81288899999998</c:v>
                </c:pt>
                <c:pt idx="12351">
                  <c:v>308.41883299999961</c:v>
                </c:pt>
                <c:pt idx="12352">
                  <c:v>308.79754799999961</c:v>
                </c:pt>
                <c:pt idx="12353">
                  <c:v>309.55497800000001</c:v>
                </c:pt>
                <c:pt idx="12354">
                  <c:v>309.93369299999961</c:v>
                </c:pt>
                <c:pt idx="12355">
                  <c:v>310.38815099999903</c:v>
                </c:pt>
                <c:pt idx="12356">
                  <c:v>310.53963700000003</c:v>
                </c:pt>
                <c:pt idx="12357">
                  <c:v>311.82726700000001</c:v>
                </c:pt>
                <c:pt idx="12358">
                  <c:v>312.28172499999903</c:v>
                </c:pt>
                <c:pt idx="12359">
                  <c:v>312.81192600000003</c:v>
                </c:pt>
                <c:pt idx="12360">
                  <c:v>314.25104299999992</c:v>
                </c:pt>
                <c:pt idx="12361">
                  <c:v>314.47827199999921</c:v>
                </c:pt>
                <c:pt idx="12362">
                  <c:v>314.93272999999903</c:v>
                </c:pt>
                <c:pt idx="12363">
                  <c:v>316.06887499999999</c:v>
                </c:pt>
                <c:pt idx="12364">
                  <c:v>316.52333299999901</c:v>
                </c:pt>
                <c:pt idx="12365">
                  <c:v>316.750562</c:v>
                </c:pt>
                <c:pt idx="12366">
                  <c:v>317.43224900000001</c:v>
                </c:pt>
                <c:pt idx="12367">
                  <c:v>318.41690699999901</c:v>
                </c:pt>
                <c:pt idx="12368">
                  <c:v>318.644136</c:v>
                </c:pt>
                <c:pt idx="12369">
                  <c:v>318.94710800000001</c:v>
                </c:pt>
                <c:pt idx="12370">
                  <c:v>319.32582300000001</c:v>
                </c:pt>
                <c:pt idx="12371">
                  <c:v>320.23473899999902</c:v>
                </c:pt>
                <c:pt idx="12372">
                  <c:v>320.53771099999898</c:v>
                </c:pt>
                <c:pt idx="12373">
                  <c:v>320.91642599999898</c:v>
                </c:pt>
                <c:pt idx="12374">
                  <c:v>321.59811299999899</c:v>
                </c:pt>
                <c:pt idx="12375">
                  <c:v>322.73425800000001</c:v>
                </c:pt>
                <c:pt idx="12376">
                  <c:v>323.11297300000001</c:v>
                </c:pt>
                <c:pt idx="12377">
                  <c:v>323.41594500000002</c:v>
                </c:pt>
                <c:pt idx="12378">
                  <c:v>324.70357499999898</c:v>
                </c:pt>
                <c:pt idx="12379">
                  <c:v>325.08229</c:v>
                </c:pt>
                <c:pt idx="12380">
                  <c:v>325.30951900000002</c:v>
                </c:pt>
                <c:pt idx="12381">
                  <c:v>326.82437900000002</c:v>
                </c:pt>
                <c:pt idx="12382">
                  <c:v>327.20309400000002</c:v>
                </c:pt>
                <c:pt idx="12383">
                  <c:v>327.65755200000001</c:v>
                </c:pt>
                <c:pt idx="12384">
                  <c:v>328.94518299999999</c:v>
                </c:pt>
                <c:pt idx="12385">
                  <c:v>329.24815499999897</c:v>
                </c:pt>
                <c:pt idx="12386">
                  <c:v>329.55112700000001</c:v>
                </c:pt>
                <c:pt idx="12387">
                  <c:v>329.85409800000002</c:v>
                </c:pt>
                <c:pt idx="12388">
                  <c:v>331.21747199999999</c:v>
                </c:pt>
                <c:pt idx="12389">
                  <c:v>331.21747199999999</c:v>
                </c:pt>
                <c:pt idx="12390">
                  <c:v>331.67192999999992</c:v>
                </c:pt>
                <c:pt idx="12391">
                  <c:v>332.12638800000002</c:v>
                </c:pt>
                <c:pt idx="12392">
                  <c:v>333.03530399999897</c:v>
                </c:pt>
                <c:pt idx="12393">
                  <c:v>333.33827600000001</c:v>
                </c:pt>
                <c:pt idx="12394">
                  <c:v>333.71699100000001</c:v>
                </c:pt>
                <c:pt idx="12395">
                  <c:v>334.01996300000002</c:v>
                </c:pt>
                <c:pt idx="12396">
                  <c:v>335.68630799999897</c:v>
                </c:pt>
                <c:pt idx="12397">
                  <c:v>335.83779399999992</c:v>
                </c:pt>
                <c:pt idx="12398">
                  <c:v>336.21650899999901</c:v>
                </c:pt>
                <c:pt idx="12399">
                  <c:v>337.50414000000001</c:v>
                </c:pt>
                <c:pt idx="12400">
                  <c:v>337.88285500000001</c:v>
                </c:pt>
                <c:pt idx="12401">
                  <c:v>338.26156999999961</c:v>
                </c:pt>
                <c:pt idx="12402">
                  <c:v>339.77642999999961</c:v>
                </c:pt>
                <c:pt idx="12403">
                  <c:v>340.07940200000002</c:v>
                </c:pt>
                <c:pt idx="12404">
                  <c:v>340.45811699999899</c:v>
                </c:pt>
                <c:pt idx="12405">
                  <c:v>340.68534599999992</c:v>
                </c:pt>
                <c:pt idx="12406">
                  <c:v>341.82148999999993</c:v>
                </c:pt>
                <c:pt idx="12407">
                  <c:v>341.97297600000002</c:v>
                </c:pt>
                <c:pt idx="12408">
                  <c:v>342.42743399999961</c:v>
                </c:pt>
                <c:pt idx="12409">
                  <c:v>342.65466300000008</c:v>
                </c:pt>
                <c:pt idx="12410">
                  <c:v>344.01803699999903</c:v>
                </c:pt>
                <c:pt idx="12411">
                  <c:v>344.24526600000002</c:v>
                </c:pt>
                <c:pt idx="12412">
                  <c:v>344.62398100000001</c:v>
                </c:pt>
                <c:pt idx="12413">
                  <c:v>344.92695299999912</c:v>
                </c:pt>
                <c:pt idx="12414">
                  <c:v>346.214584</c:v>
                </c:pt>
                <c:pt idx="12415">
                  <c:v>346.59329899999898</c:v>
                </c:pt>
                <c:pt idx="12416">
                  <c:v>346.97201399999898</c:v>
                </c:pt>
                <c:pt idx="12417">
                  <c:v>348.63835899999901</c:v>
                </c:pt>
                <c:pt idx="12418">
                  <c:v>348.865588</c:v>
                </c:pt>
                <c:pt idx="12419">
                  <c:v>349.244303</c:v>
                </c:pt>
                <c:pt idx="12420">
                  <c:v>350.68342000000001</c:v>
                </c:pt>
                <c:pt idx="12421">
                  <c:v>350.91064899999992</c:v>
                </c:pt>
                <c:pt idx="12422">
                  <c:v>351.137878</c:v>
                </c:pt>
                <c:pt idx="12423">
                  <c:v>352.50125200000002</c:v>
                </c:pt>
                <c:pt idx="12424">
                  <c:v>353.03145299999898</c:v>
                </c:pt>
                <c:pt idx="12425">
                  <c:v>353.48591099999902</c:v>
                </c:pt>
                <c:pt idx="12426">
                  <c:v>353.71313899999899</c:v>
                </c:pt>
                <c:pt idx="12427">
                  <c:v>354.62205499999999</c:v>
                </c:pt>
                <c:pt idx="12428">
                  <c:v>355.07651299999901</c:v>
                </c:pt>
                <c:pt idx="12429">
                  <c:v>355.22799900000001</c:v>
                </c:pt>
                <c:pt idx="12430">
                  <c:v>355.53097100000002</c:v>
                </c:pt>
                <c:pt idx="12431">
                  <c:v>356.97008799999992</c:v>
                </c:pt>
                <c:pt idx="12432">
                  <c:v>357.19731699999898</c:v>
                </c:pt>
                <c:pt idx="12433">
                  <c:v>357.80326100000002</c:v>
                </c:pt>
                <c:pt idx="12434">
                  <c:v>359.090892</c:v>
                </c:pt>
                <c:pt idx="12435">
                  <c:v>359.24237799999992</c:v>
                </c:pt>
                <c:pt idx="12436">
                  <c:v>359.77257800000001</c:v>
                </c:pt>
                <c:pt idx="12437">
                  <c:v>360.90872300000001</c:v>
                </c:pt>
                <c:pt idx="12438">
                  <c:v>361.28743800000001</c:v>
                </c:pt>
                <c:pt idx="12439">
                  <c:v>361.66615300000001</c:v>
                </c:pt>
                <c:pt idx="12440">
                  <c:v>362.04486800000001</c:v>
                </c:pt>
                <c:pt idx="12441">
                  <c:v>363.25675599999897</c:v>
                </c:pt>
                <c:pt idx="12442">
                  <c:v>363.71121399999902</c:v>
                </c:pt>
                <c:pt idx="12443">
                  <c:v>363.86270000000002</c:v>
                </c:pt>
                <c:pt idx="12444">
                  <c:v>364.39290099999999</c:v>
                </c:pt>
                <c:pt idx="12445">
                  <c:v>365.15033099999999</c:v>
                </c:pt>
                <c:pt idx="12446">
                  <c:v>365.45330299999961</c:v>
                </c:pt>
                <c:pt idx="12447">
                  <c:v>365.90776</c:v>
                </c:pt>
                <c:pt idx="12448">
                  <c:v>366.13498900000002</c:v>
                </c:pt>
                <c:pt idx="12449">
                  <c:v>367.72559199999961</c:v>
                </c:pt>
                <c:pt idx="12450">
                  <c:v>368.10430700000001</c:v>
                </c:pt>
                <c:pt idx="12451">
                  <c:v>368.48302199999961</c:v>
                </c:pt>
                <c:pt idx="12452">
                  <c:v>369.84639600000003</c:v>
                </c:pt>
                <c:pt idx="12453">
                  <c:v>370.22511099999912</c:v>
                </c:pt>
                <c:pt idx="12454">
                  <c:v>370.60382600000008</c:v>
                </c:pt>
                <c:pt idx="12455">
                  <c:v>372.11868500000008</c:v>
                </c:pt>
                <c:pt idx="12456">
                  <c:v>372.42165699999902</c:v>
                </c:pt>
                <c:pt idx="12457">
                  <c:v>372.72462899999999</c:v>
                </c:pt>
                <c:pt idx="12458">
                  <c:v>373.027601</c:v>
                </c:pt>
                <c:pt idx="12459">
                  <c:v>374.163746</c:v>
                </c:pt>
                <c:pt idx="12460">
                  <c:v>374.39097500000003</c:v>
                </c:pt>
                <c:pt idx="12461">
                  <c:v>374.92117599999881</c:v>
                </c:pt>
                <c:pt idx="12462">
                  <c:v>375.07266199999998</c:v>
                </c:pt>
                <c:pt idx="12463">
                  <c:v>376.43603599999881</c:v>
                </c:pt>
                <c:pt idx="12464">
                  <c:v>376.814751</c:v>
                </c:pt>
                <c:pt idx="12465">
                  <c:v>377.11772300000001</c:v>
                </c:pt>
                <c:pt idx="12466">
                  <c:v>377.42069500000002</c:v>
                </c:pt>
                <c:pt idx="12467">
                  <c:v>378.63258200000001</c:v>
                </c:pt>
                <c:pt idx="12468">
                  <c:v>379.08704</c:v>
                </c:pt>
                <c:pt idx="12469">
                  <c:v>379.39001200000001</c:v>
                </c:pt>
                <c:pt idx="12470">
                  <c:v>381.05635799999902</c:v>
                </c:pt>
                <c:pt idx="12471">
                  <c:v>381.28358700000001</c:v>
                </c:pt>
                <c:pt idx="12472">
                  <c:v>381.586558999999</c:v>
                </c:pt>
                <c:pt idx="12473">
                  <c:v>382.79844700000001</c:v>
                </c:pt>
                <c:pt idx="12474">
                  <c:v>383.10141900000002</c:v>
                </c:pt>
                <c:pt idx="12475">
                  <c:v>383.40439099999992</c:v>
                </c:pt>
                <c:pt idx="12476">
                  <c:v>384.767764</c:v>
                </c:pt>
                <c:pt idx="12477">
                  <c:v>385.52519399999898</c:v>
                </c:pt>
                <c:pt idx="12478">
                  <c:v>385.82816600000001</c:v>
                </c:pt>
                <c:pt idx="12479">
                  <c:v>386.20688100000001</c:v>
                </c:pt>
                <c:pt idx="12480">
                  <c:v>387.19153999999901</c:v>
                </c:pt>
                <c:pt idx="12481">
                  <c:v>387.41876899999897</c:v>
                </c:pt>
                <c:pt idx="12482">
                  <c:v>387.797484</c:v>
                </c:pt>
                <c:pt idx="12483">
                  <c:v>388.10045600000001</c:v>
                </c:pt>
                <c:pt idx="12484">
                  <c:v>389.00937199999993</c:v>
                </c:pt>
                <c:pt idx="12485">
                  <c:v>389.76680099999999</c:v>
                </c:pt>
                <c:pt idx="12486">
                  <c:v>390.14551599999999</c:v>
                </c:pt>
                <c:pt idx="12487">
                  <c:v>390.22125899999901</c:v>
                </c:pt>
                <c:pt idx="12488">
                  <c:v>391.7361189999985</c:v>
                </c:pt>
                <c:pt idx="12489">
                  <c:v>391.96334799999897</c:v>
                </c:pt>
                <c:pt idx="12490">
                  <c:v>392.19057700000002</c:v>
                </c:pt>
                <c:pt idx="12491">
                  <c:v>393.47820799999897</c:v>
                </c:pt>
                <c:pt idx="12492">
                  <c:v>394.23563799999903</c:v>
                </c:pt>
                <c:pt idx="12493">
                  <c:v>394.76583900000003</c:v>
                </c:pt>
                <c:pt idx="12494">
                  <c:v>395.82623999999902</c:v>
                </c:pt>
                <c:pt idx="12495">
                  <c:v>396.28069799999992</c:v>
                </c:pt>
                <c:pt idx="12496">
                  <c:v>396.507927</c:v>
                </c:pt>
                <c:pt idx="12497">
                  <c:v>396.73515599999899</c:v>
                </c:pt>
                <c:pt idx="12498">
                  <c:v>397.79555799999912</c:v>
                </c:pt>
                <c:pt idx="12499">
                  <c:v>398.17427300000008</c:v>
                </c:pt>
                <c:pt idx="12500">
                  <c:v>398.93170299999912</c:v>
                </c:pt>
                <c:pt idx="12501">
                  <c:v>399.15893199999999</c:v>
                </c:pt>
                <c:pt idx="12502">
                  <c:v>400.37081999999992</c:v>
                </c:pt>
                <c:pt idx="12503">
                  <c:v>400.52230600000001</c:v>
                </c:pt>
                <c:pt idx="12504">
                  <c:v>400.97676399999921</c:v>
                </c:pt>
                <c:pt idx="12505">
                  <c:v>401.27973600000001</c:v>
                </c:pt>
                <c:pt idx="12506">
                  <c:v>402.64310899999992</c:v>
                </c:pt>
                <c:pt idx="12507">
                  <c:v>403.02182399999992</c:v>
                </c:pt>
                <c:pt idx="12508">
                  <c:v>403.32479599999999</c:v>
                </c:pt>
                <c:pt idx="12509">
                  <c:v>404.991141999999</c:v>
                </c:pt>
                <c:pt idx="12510">
                  <c:v>405.29411399999901</c:v>
                </c:pt>
                <c:pt idx="12511">
                  <c:v>405.82431500000001</c:v>
                </c:pt>
                <c:pt idx="12512">
                  <c:v>406.96046000000001</c:v>
                </c:pt>
                <c:pt idx="12513">
                  <c:v>407.33917500000001</c:v>
                </c:pt>
                <c:pt idx="12514">
                  <c:v>407.79363199999898</c:v>
                </c:pt>
                <c:pt idx="12515">
                  <c:v>408.09660400000001</c:v>
                </c:pt>
                <c:pt idx="12516">
                  <c:v>409.308492</c:v>
                </c:pt>
                <c:pt idx="12517">
                  <c:v>409.76294999999999</c:v>
                </c:pt>
                <c:pt idx="12518">
                  <c:v>409.99017899999899</c:v>
                </c:pt>
                <c:pt idx="12519">
                  <c:v>410.21740799999992</c:v>
                </c:pt>
                <c:pt idx="12520">
                  <c:v>411.27780999999999</c:v>
                </c:pt>
                <c:pt idx="12521">
                  <c:v>411.65652499999999</c:v>
                </c:pt>
                <c:pt idx="12522">
                  <c:v>411.959497</c:v>
                </c:pt>
                <c:pt idx="12523">
                  <c:v>412.33821199999898</c:v>
                </c:pt>
                <c:pt idx="12524">
                  <c:v>414.00455699999992</c:v>
                </c:pt>
                <c:pt idx="12525">
                  <c:v>414.38327199999992</c:v>
                </c:pt>
                <c:pt idx="12526">
                  <c:v>414.610501</c:v>
                </c:pt>
                <c:pt idx="12527">
                  <c:v>415.97387500000002</c:v>
                </c:pt>
                <c:pt idx="12528">
                  <c:v>416.27684699999992</c:v>
                </c:pt>
                <c:pt idx="12529">
                  <c:v>416.65556199999997</c:v>
                </c:pt>
                <c:pt idx="12530">
                  <c:v>418.24616500000002</c:v>
                </c:pt>
                <c:pt idx="12531">
                  <c:v>418.397651</c:v>
                </c:pt>
                <c:pt idx="12532">
                  <c:v>418.85210899999993</c:v>
                </c:pt>
                <c:pt idx="12533">
                  <c:v>419.07933800000001</c:v>
                </c:pt>
                <c:pt idx="12534">
                  <c:v>420.06399599999992</c:v>
                </c:pt>
                <c:pt idx="12535">
                  <c:v>420.44271099999992</c:v>
                </c:pt>
                <c:pt idx="12536">
                  <c:v>420.74568299999999</c:v>
                </c:pt>
                <c:pt idx="12537">
                  <c:v>421.12439799999999</c:v>
                </c:pt>
                <c:pt idx="12538">
                  <c:v>422.33628599999992</c:v>
                </c:pt>
                <c:pt idx="12539">
                  <c:v>422.63925799999993</c:v>
                </c:pt>
                <c:pt idx="12540">
                  <c:v>422.86648700000001</c:v>
                </c:pt>
                <c:pt idx="12541">
                  <c:v>423.32094499999999</c:v>
                </c:pt>
                <c:pt idx="12542">
                  <c:v>424.53283299999993</c:v>
                </c:pt>
                <c:pt idx="12543">
                  <c:v>424.760062</c:v>
                </c:pt>
                <c:pt idx="12544">
                  <c:v>425.06303400000002</c:v>
                </c:pt>
                <c:pt idx="12545">
                  <c:v>426.88086499999997</c:v>
                </c:pt>
                <c:pt idx="12546">
                  <c:v>427.10809399999999</c:v>
                </c:pt>
                <c:pt idx="12547">
                  <c:v>427.41106599999961</c:v>
                </c:pt>
                <c:pt idx="12548">
                  <c:v>428.77444000000008</c:v>
                </c:pt>
                <c:pt idx="12549">
                  <c:v>429.07741199999992</c:v>
                </c:pt>
                <c:pt idx="12550">
                  <c:v>429.45612699999901</c:v>
                </c:pt>
                <c:pt idx="12551">
                  <c:v>431.12247300000001</c:v>
                </c:pt>
                <c:pt idx="12552">
                  <c:v>431.57692999999921</c:v>
                </c:pt>
                <c:pt idx="12553">
                  <c:v>431.80415900000003</c:v>
                </c:pt>
                <c:pt idx="12554">
                  <c:v>432.03138799999903</c:v>
                </c:pt>
                <c:pt idx="12555">
                  <c:v>433.16753299999999</c:v>
                </c:pt>
                <c:pt idx="12556">
                  <c:v>433.62199099999992</c:v>
                </c:pt>
                <c:pt idx="12557">
                  <c:v>433.92496299999999</c:v>
                </c:pt>
                <c:pt idx="12558">
                  <c:v>434.22793499999898</c:v>
                </c:pt>
                <c:pt idx="12559">
                  <c:v>435.51556599999992</c:v>
                </c:pt>
                <c:pt idx="12560">
                  <c:v>435.742795</c:v>
                </c:pt>
                <c:pt idx="12561">
                  <c:v>436.27299599999992</c:v>
                </c:pt>
                <c:pt idx="12562">
                  <c:v>436.42448200000001</c:v>
                </c:pt>
                <c:pt idx="12563">
                  <c:v>437.93934100000001</c:v>
                </c:pt>
                <c:pt idx="12564">
                  <c:v>438.31805600000001</c:v>
                </c:pt>
                <c:pt idx="12565">
                  <c:v>438.54528499999998</c:v>
                </c:pt>
                <c:pt idx="12566">
                  <c:v>440.36311699999902</c:v>
                </c:pt>
                <c:pt idx="12567">
                  <c:v>440.51460300000002</c:v>
                </c:pt>
                <c:pt idx="12568">
                  <c:v>440.81757499999992</c:v>
                </c:pt>
                <c:pt idx="12569">
                  <c:v>442.180949</c:v>
                </c:pt>
                <c:pt idx="12570">
                  <c:v>442.48392100000001</c:v>
                </c:pt>
                <c:pt idx="12571">
                  <c:v>442.78689300000002</c:v>
                </c:pt>
                <c:pt idx="12572">
                  <c:v>444.52898099999999</c:v>
                </c:pt>
                <c:pt idx="12573">
                  <c:v>444.83195299999898</c:v>
                </c:pt>
                <c:pt idx="12574">
                  <c:v>445.210668</c:v>
                </c:pt>
                <c:pt idx="12575">
                  <c:v>445.36215399999992</c:v>
                </c:pt>
                <c:pt idx="12576">
                  <c:v>446.49829899999901</c:v>
                </c:pt>
                <c:pt idx="12577">
                  <c:v>446.64978500000001</c:v>
                </c:pt>
                <c:pt idx="12578">
                  <c:v>447.104243</c:v>
                </c:pt>
                <c:pt idx="12579">
                  <c:v>447.104243</c:v>
                </c:pt>
                <c:pt idx="12580">
                  <c:v>448.619103</c:v>
                </c:pt>
                <c:pt idx="12581">
                  <c:v>448.92207499999961</c:v>
                </c:pt>
                <c:pt idx="12582">
                  <c:v>449.22504700000002</c:v>
                </c:pt>
                <c:pt idx="12583">
                  <c:v>449.60376100000002</c:v>
                </c:pt>
                <c:pt idx="12584">
                  <c:v>450.73990600000002</c:v>
                </c:pt>
                <c:pt idx="12585">
                  <c:v>451.11862100000002</c:v>
                </c:pt>
                <c:pt idx="12586">
                  <c:v>451.34584999999998</c:v>
                </c:pt>
                <c:pt idx="12587">
                  <c:v>453.08793899999961</c:v>
                </c:pt>
                <c:pt idx="12588">
                  <c:v>453.31516800000003</c:v>
                </c:pt>
                <c:pt idx="12589">
                  <c:v>453.61813999999902</c:v>
                </c:pt>
                <c:pt idx="12590">
                  <c:v>454.98151399999892</c:v>
                </c:pt>
                <c:pt idx="12591">
                  <c:v>455.20874300000003</c:v>
                </c:pt>
                <c:pt idx="12592">
                  <c:v>455.66320000000002</c:v>
                </c:pt>
                <c:pt idx="12593">
                  <c:v>457.17806000000002</c:v>
                </c:pt>
                <c:pt idx="12594">
                  <c:v>457.55677500000002</c:v>
                </c:pt>
                <c:pt idx="12595">
                  <c:v>457.78400399999992</c:v>
                </c:pt>
                <c:pt idx="12596">
                  <c:v>459.37460700000008</c:v>
                </c:pt>
                <c:pt idx="12597">
                  <c:v>459.52609299999921</c:v>
                </c:pt>
                <c:pt idx="12598">
                  <c:v>459.904808</c:v>
                </c:pt>
                <c:pt idx="12599">
                  <c:v>460.05629399999992</c:v>
                </c:pt>
                <c:pt idx="12600">
                  <c:v>461.57115299999901</c:v>
                </c:pt>
                <c:pt idx="12601">
                  <c:v>461.79838199999921</c:v>
                </c:pt>
                <c:pt idx="12602">
                  <c:v>462.25283999999999</c:v>
                </c:pt>
                <c:pt idx="12603">
                  <c:v>462.555812</c:v>
                </c:pt>
                <c:pt idx="12604">
                  <c:v>463.54047100000008</c:v>
                </c:pt>
                <c:pt idx="12605">
                  <c:v>463.84344299999998</c:v>
                </c:pt>
                <c:pt idx="12606">
                  <c:v>464.22215799999901</c:v>
                </c:pt>
                <c:pt idx="12607">
                  <c:v>464.60087299999998</c:v>
                </c:pt>
                <c:pt idx="12608">
                  <c:v>466.26721900000001</c:v>
                </c:pt>
                <c:pt idx="12609">
                  <c:v>466.57019100000002</c:v>
                </c:pt>
                <c:pt idx="12610">
                  <c:v>466.94890600000002</c:v>
                </c:pt>
                <c:pt idx="12611">
                  <c:v>468.31227899999999</c:v>
                </c:pt>
                <c:pt idx="12612">
                  <c:v>468.38802199999992</c:v>
                </c:pt>
                <c:pt idx="12613">
                  <c:v>468.84248000000002</c:v>
                </c:pt>
                <c:pt idx="12614">
                  <c:v>470.508826</c:v>
                </c:pt>
                <c:pt idx="12615">
                  <c:v>470.81179800000001</c:v>
                </c:pt>
                <c:pt idx="12616">
                  <c:v>470.96328399999999</c:v>
                </c:pt>
                <c:pt idx="12617">
                  <c:v>472.47814399999902</c:v>
                </c:pt>
                <c:pt idx="12618">
                  <c:v>472.7811159999988</c:v>
                </c:pt>
                <c:pt idx="12619">
                  <c:v>473.23557399999902</c:v>
                </c:pt>
                <c:pt idx="12620">
                  <c:v>473.46280200000001</c:v>
                </c:pt>
                <c:pt idx="12621">
                  <c:v>474.82617599999901</c:v>
                </c:pt>
                <c:pt idx="12622">
                  <c:v>475.12914799999999</c:v>
                </c:pt>
                <c:pt idx="12623">
                  <c:v>475.28063400000002</c:v>
                </c:pt>
                <c:pt idx="12624">
                  <c:v>475.65934900000002</c:v>
                </c:pt>
                <c:pt idx="12625">
                  <c:v>476.49252200000001</c:v>
                </c:pt>
                <c:pt idx="12626">
                  <c:v>476.87123700000001</c:v>
                </c:pt>
                <c:pt idx="12627">
                  <c:v>477.09846599999992</c:v>
                </c:pt>
                <c:pt idx="12628">
                  <c:v>477.55292400000002</c:v>
                </c:pt>
                <c:pt idx="12629">
                  <c:v>479.21926999999999</c:v>
                </c:pt>
                <c:pt idx="12630">
                  <c:v>479.44649800000002</c:v>
                </c:pt>
                <c:pt idx="12631">
                  <c:v>479.82521300000002</c:v>
                </c:pt>
                <c:pt idx="12632">
                  <c:v>480.961357999999</c:v>
                </c:pt>
                <c:pt idx="12633">
                  <c:v>481.26432999999992</c:v>
                </c:pt>
                <c:pt idx="12634">
                  <c:v>481.64304499999997</c:v>
                </c:pt>
                <c:pt idx="12635">
                  <c:v>483.38513399999903</c:v>
                </c:pt>
                <c:pt idx="12636">
                  <c:v>483.61236300000002</c:v>
                </c:pt>
                <c:pt idx="12637">
                  <c:v>483.91533499999912</c:v>
                </c:pt>
                <c:pt idx="12638">
                  <c:v>485.12722300000001</c:v>
                </c:pt>
                <c:pt idx="12639">
                  <c:v>485.43019399999901</c:v>
                </c:pt>
                <c:pt idx="12640">
                  <c:v>485.80890900000003</c:v>
                </c:pt>
                <c:pt idx="12641">
                  <c:v>487.24802599999992</c:v>
                </c:pt>
                <c:pt idx="12642">
                  <c:v>487.55099799999999</c:v>
                </c:pt>
                <c:pt idx="12643">
                  <c:v>487.85397</c:v>
                </c:pt>
                <c:pt idx="12644">
                  <c:v>488.232685</c:v>
                </c:pt>
                <c:pt idx="12645">
                  <c:v>489.14160099999998</c:v>
                </c:pt>
                <c:pt idx="12646">
                  <c:v>489.52031599999901</c:v>
                </c:pt>
                <c:pt idx="12647">
                  <c:v>490.20200299999999</c:v>
                </c:pt>
                <c:pt idx="12648">
                  <c:v>490.504975</c:v>
                </c:pt>
                <c:pt idx="12649">
                  <c:v>491.48963300000003</c:v>
                </c:pt>
                <c:pt idx="12650">
                  <c:v>491.71686199999999</c:v>
                </c:pt>
                <c:pt idx="12651">
                  <c:v>492.09557699999903</c:v>
                </c:pt>
                <c:pt idx="12652">
                  <c:v>492.55003499999992</c:v>
                </c:pt>
                <c:pt idx="12653">
                  <c:v>493.91340899999898</c:v>
                </c:pt>
                <c:pt idx="12654">
                  <c:v>494.14063800000002</c:v>
                </c:pt>
                <c:pt idx="12655">
                  <c:v>494.74658199999999</c:v>
                </c:pt>
                <c:pt idx="12656">
                  <c:v>496.185699</c:v>
                </c:pt>
                <c:pt idx="12657">
                  <c:v>496.33718499999992</c:v>
                </c:pt>
                <c:pt idx="12658">
                  <c:v>496.64015699999999</c:v>
                </c:pt>
                <c:pt idx="12659">
                  <c:v>498.079273</c:v>
                </c:pt>
                <c:pt idx="12660">
                  <c:v>498.38224500000001</c:v>
                </c:pt>
                <c:pt idx="12661">
                  <c:v>498.76096000000001</c:v>
                </c:pt>
                <c:pt idx="12662">
                  <c:v>500.50304899999992</c:v>
                </c:pt>
                <c:pt idx="12663">
                  <c:v>500.88176399999992</c:v>
                </c:pt>
                <c:pt idx="12664">
                  <c:v>500.95750700000002</c:v>
                </c:pt>
                <c:pt idx="12665">
                  <c:v>501.41196500000001</c:v>
                </c:pt>
                <c:pt idx="12666">
                  <c:v>502.32088099999999</c:v>
                </c:pt>
                <c:pt idx="12667">
                  <c:v>502.47236700000002</c:v>
                </c:pt>
                <c:pt idx="12668">
                  <c:v>503.002568</c:v>
                </c:pt>
                <c:pt idx="12669">
                  <c:v>503.30554000000001</c:v>
                </c:pt>
                <c:pt idx="12670">
                  <c:v>504.66891299999992</c:v>
                </c:pt>
                <c:pt idx="12671">
                  <c:v>505.12337100000002</c:v>
                </c:pt>
                <c:pt idx="12672">
                  <c:v>505.35059999999999</c:v>
                </c:pt>
                <c:pt idx="12673">
                  <c:v>505.88080100000002</c:v>
                </c:pt>
                <c:pt idx="12674">
                  <c:v>506.94120299999992</c:v>
                </c:pt>
                <c:pt idx="12675">
                  <c:v>507.31991799999992</c:v>
                </c:pt>
                <c:pt idx="12676">
                  <c:v>507.69863299999992</c:v>
                </c:pt>
                <c:pt idx="12677">
                  <c:v>509.36497800000001</c:v>
                </c:pt>
                <c:pt idx="12678">
                  <c:v>509.74369300000001</c:v>
                </c:pt>
                <c:pt idx="12679">
                  <c:v>509.97092199999992</c:v>
                </c:pt>
                <c:pt idx="12680">
                  <c:v>511.18281000000002</c:v>
                </c:pt>
                <c:pt idx="12681">
                  <c:v>511.56152500000002</c:v>
                </c:pt>
                <c:pt idx="12682">
                  <c:v>511.86449699999997</c:v>
                </c:pt>
                <c:pt idx="12683">
                  <c:v>513.37935700000003</c:v>
                </c:pt>
                <c:pt idx="12684">
                  <c:v>513.68232899999998</c:v>
                </c:pt>
                <c:pt idx="12685">
                  <c:v>514.06104399999936</c:v>
                </c:pt>
                <c:pt idx="12686">
                  <c:v>514.51550199999997</c:v>
                </c:pt>
                <c:pt idx="12687">
                  <c:v>515.27293199999997</c:v>
                </c:pt>
                <c:pt idx="12688">
                  <c:v>515.87887499999999</c:v>
                </c:pt>
                <c:pt idx="12689">
                  <c:v>516.48481900000002</c:v>
                </c:pt>
                <c:pt idx="12690">
                  <c:v>516.56056199999875</c:v>
                </c:pt>
                <c:pt idx="12691">
                  <c:v>517.62096399999996</c:v>
                </c:pt>
                <c:pt idx="12692">
                  <c:v>517.92393600000003</c:v>
                </c:pt>
                <c:pt idx="12693">
                  <c:v>518.30265099999826</c:v>
                </c:pt>
                <c:pt idx="12694">
                  <c:v>518.60562299999935</c:v>
                </c:pt>
                <c:pt idx="12695">
                  <c:v>519.51453900000001</c:v>
                </c:pt>
                <c:pt idx="12696">
                  <c:v>520.34771199999875</c:v>
                </c:pt>
                <c:pt idx="12697">
                  <c:v>520.72642699999938</c:v>
                </c:pt>
                <c:pt idx="12698">
                  <c:v>520.95365599999889</c:v>
                </c:pt>
                <c:pt idx="12699">
                  <c:v>522.317028999998</c:v>
                </c:pt>
                <c:pt idx="12700">
                  <c:v>522.69574399999999</c:v>
                </c:pt>
                <c:pt idx="12701">
                  <c:v>523.07445900000005</c:v>
                </c:pt>
                <c:pt idx="12702">
                  <c:v>524.58931900000005</c:v>
                </c:pt>
                <c:pt idx="12703">
                  <c:v>525.04377699999998</c:v>
                </c:pt>
                <c:pt idx="12704">
                  <c:v>525.34674899999936</c:v>
                </c:pt>
                <c:pt idx="12705">
                  <c:v>526.71012299999938</c:v>
                </c:pt>
                <c:pt idx="12706">
                  <c:v>526.78586600000006</c:v>
                </c:pt>
                <c:pt idx="12707">
                  <c:v>527.164581</c:v>
                </c:pt>
                <c:pt idx="12708">
                  <c:v>528.90666899999826</c:v>
                </c:pt>
                <c:pt idx="12709">
                  <c:v>529.28538400000002</c:v>
                </c:pt>
                <c:pt idx="12710">
                  <c:v>529.73984199999995</c:v>
                </c:pt>
                <c:pt idx="12711">
                  <c:v>531.10321599999997</c:v>
                </c:pt>
                <c:pt idx="12712">
                  <c:v>531.40618799999936</c:v>
                </c:pt>
                <c:pt idx="12713">
                  <c:v>531.78490299999999</c:v>
                </c:pt>
                <c:pt idx="12714">
                  <c:v>532.16361799999936</c:v>
                </c:pt>
                <c:pt idx="12715">
                  <c:v>533.29976299999998</c:v>
                </c:pt>
                <c:pt idx="12716">
                  <c:v>533.67847700000004</c:v>
                </c:pt>
                <c:pt idx="12717">
                  <c:v>533.90570600000001</c:v>
                </c:pt>
                <c:pt idx="12718">
                  <c:v>534.36016399999801</c:v>
                </c:pt>
                <c:pt idx="12719">
                  <c:v>535.34482299999888</c:v>
                </c:pt>
                <c:pt idx="12720">
                  <c:v>535.72353799999996</c:v>
                </c:pt>
                <c:pt idx="12721">
                  <c:v>536.02650999999889</c:v>
                </c:pt>
                <c:pt idx="12722">
                  <c:v>536.32948199999998</c:v>
                </c:pt>
                <c:pt idx="12723">
                  <c:v>537.99582799999996</c:v>
                </c:pt>
                <c:pt idx="12724">
                  <c:v>538.37454300000002</c:v>
                </c:pt>
                <c:pt idx="12725">
                  <c:v>538.67751499999997</c:v>
                </c:pt>
                <c:pt idx="12726">
                  <c:v>539.88940200000002</c:v>
                </c:pt>
                <c:pt idx="12727">
                  <c:v>540.19237399999997</c:v>
                </c:pt>
                <c:pt idx="12728">
                  <c:v>540.49534600000004</c:v>
                </c:pt>
                <c:pt idx="12729">
                  <c:v>542.237435</c:v>
                </c:pt>
                <c:pt idx="12730">
                  <c:v>542.46466399999827</c:v>
                </c:pt>
                <c:pt idx="12731">
                  <c:v>542.69189300000005</c:v>
                </c:pt>
                <c:pt idx="12732">
                  <c:v>543.97952399999997</c:v>
                </c:pt>
                <c:pt idx="12733">
                  <c:v>544.28249600000004</c:v>
                </c:pt>
                <c:pt idx="12734">
                  <c:v>544.66121099999862</c:v>
                </c:pt>
                <c:pt idx="12735">
                  <c:v>546.40329899999938</c:v>
                </c:pt>
                <c:pt idx="12736">
                  <c:v>546.63052799999889</c:v>
                </c:pt>
                <c:pt idx="12737">
                  <c:v>546.85775699999874</c:v>
                </c:pt>
                <c:pt idx="12738">
                  <c:v>547.31221499999788</c:v>
                </c:pt>
                <c:pt idx="12739">
                  <c:v>548.37261699999874</c:v>
                </c:pt>
                <c:pt idx="12740">
                  <c:v>548.59984599999996</c:v>
                </c:pt>
                <c:pt idx="12741">
                  <c:v>548.97856100000001</c:v>
                </c:pt>
                <c:pt idx="12742">
                  <c:v>549.35727599999825</c:v>
                </c:pt>
                <c:pt idx="12743">
                  <c:v>550.64490699999999</c:v>
                </c:pt>
                <c:pt idx="12744">
                  <c:v>551.02362199999936</c:v>
                </c:pt>
                <c:pt idx="12745">
                  <c:v>551.32659299999875</c:v>
                </c:pt>
                <c:pt idx="12746">
                  <c:v>551.70530799999995</c:v>
                </c:pt>
                <c:pt idx="12747">
                  <c:v>552.99293899999998</c:v>
                </c:pt>
                <c:pt idx="12748">
                  <c:v>553.14442499999996</c:v>
                </c:pt>
                <c:pt idx="12749">
                  <c:v>553.52314000000001</c:v>
                </c:pt>
                <c:pt idx="12750">
                  <c:v>555.26522899999839</c:v>
                </c:pt>
                <c:pt idx="12751">
                  <c:v>555.56820099999936</c:v>
                </c:pt>
                <c:pt idx="12752">
                  <c:v>556.02265899999838</c:v>
                </c:pt>
                <c:pt idx="12753">
                  <c:v>557.386032</c:v>
                </c:pt>
                <c:pt idx="12754">
                  <c:v>557.68900399999995</c:v>
                </c:pt>
                <c:pt idx="12755">
                  <c:v>558.06771899999887</c:v>
                </c:pt>
                <c:pt idx="12756">
                  <c:v>559.80980799999998</c:v>
                </c:pt>
                <c:pt idx="12757">
                  <c:v>560.11278000000004</c:v>
                </c:pt>
                <c:pt idx="12758">
                  <c:v>560.49149499999999</c:v>
                </c:pt>
                <c:pt idx="12759">
                  <c:v>561.70338300000003</c:v>
                </c:pt>
                <c:pt idx="12760">
                  <c:v>562.00635499999999</c:v>
                </c:pt>
                <c:pt idx="12761">
                  <c:v>562.83952799999827</c:v>
                </c:pt>
                <c:pt idx="12762">
                  <c:v>563.29398500000002</c:v>
                </c:pt>
                <c:pt idx="12763">
                  <c:v>564.202901</c:v>
                </c:pt>
                <c:pt idx="12764">
                  <c:v>564.65735899999936</c:v>
                </c:pt>
                <c:pt idx="12765">
                  <c:v>564.960331</c:v>
                </c:pt>
                <c:pt idx="12766">
                  <c:v>565.11181699999997</c:v>
                </c:pt>
                <c:pt idx="12767">
                  <c:v>566.475191</c:v>
                </c:pt>
                <c:pt idx="12768">
                  <c:v>567.08113500000002</c:v>
                </c:pt>
              </c:numCache>
            </c:numRef>
          </c:xVal>
          <c:yVal>
            <c:numRef>
              <c:f>'RaLPS isotherm cycle'!$E$2:$E$12770</c:f>
              <c:numCache>
                <c:formatCode>General</c:formatCode>
                <c:ptCount val="12769"/>
                <c:pt idx="0">
                  <c:v>-1.6917999999999999E-2</c:v>
                </c:pt>
                <c:pt idx="1">
                  <c:v>-1.2688E-2</c:v>
                </c:pt>
                <c:pt idx="2">
                  <c:v>-1.2688E-2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-8.4589999999999995E-3</c:v>
                </c:pt>
                <c:pt idx="7">
                  <c:v>0</c:v>
                </c:pt>
                <c:pt idx="8">
                  <c:v>-1.2688E-2</c:v>
                </c:pt>
                <c:pt idx="9">
                  <c:v>-1.2688E-2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-4.2290000000000001E-3</c:v>
                </c:pt>
                <c:pt idx="14">
                  <c:v>0</c:v>
                </c:pt>
                <c:pt idx="15">
                  <c:v>0</c:v>
                </c:pt>
                <c:pt idx="16">
                  <c:v>-8.4589999999999995E-3</c:v>
                </c:pt>
                <c:pt idx="17">
                  <c:v>-8.4589999999999995E-3</c:v>
                </c:pt>
                <c:pt idx="18">
                  <c:v>-8.4589999999999995E-3</c:v>
                </c:pt>
                <c:pt idx="19">
                  <c:v>-4.2290000000000001E-3</c:v>
                </c:pt>
                <c:pt idx="20">
                  <c:v>-4.2290000000000001E-3</c:v>
                </c:pt>
                <c:pt idx="21">
                  <c:v>-4.2290000000000001E-3</c:v>
                </c:pt>
                <c:pt idx="22">
                  <c:v>-4.2290000000000001E-3</c:v>
                </c:pt>
                <c:pt idx="23">
                  <c:v>-8.4589999999999995E-3</c:v>
                </c:pt>
                <c:pt idx="24">
                  <c:v>-8.4589999999999995E-3</c:v>
                </c:pt>
                <c:pt idx="25">
                  <c:v>4.2290000000000001E-3</c:v>
                </c:pt>
                <c:pt idx="26">
                  <c:v>-4.2290000000000001E-3</c:v>
                </c:pt>
                <c:pt idx="27">
                  <c:v>-8.4589999999999995E-3</c:v>
                </c:pt>
                <c:pt idx="28">
                  <c:v>-1.6917999999999999E-2</c:v>
                </c:pt>
                <c:pt idx="29">
                  <c:v>-4.2290000000000001E-3</c:v>
                </c:pt>
                <c:pt idx="30">
                  <c:v>-4.2290000000000001E-3</c:v>
                </c:pt>
                <c:pt idx="31">
                  <c:v>-4.2290000000000001E-3</c:v>
                </c:pt>
                <c:pt idx="32">
                  <c:v>-4.2290000000000001E-3</c:v>
                </c:pt>
                <c:pt idx="33">
                  <c:v>-1.2688E-2</c:v>
                </c:pt>
                <c:pt idx="34">
                  <c:v>-4.2290000000000001E-3</c:v>
                </c:pt>
                <c:pt idx="35">
                  <c:v>0</c:v>
                </c:pt>
                <c:pt idx="36">
                  <c:v>0</c:v>
                </c:pt>
                <c:pt idx="37">
                  <c:v>-1.2688E-2</c:v>
                </c:pt>
                <c:pt idx="38">
                  <c:v>-1.6917999999999999E-2</c:v>
                </c:pt>
                <c:pt idx="39">
                  <c:v>-4.2290000000000001E-3</c:v>
                </c:pt>
                <c:pt idx="40">
                  <c:v>-2.1146999999999999E-2</c:v>
                </c:pt>
                <c:pt idx="41">
                  <c:v>-2.1146999999999999E-2</c:v>
                </c:pt>
                <c:pt idx="42">
                  <c:v>-1.6917999999999999E-2</c:v>
                </c:pt>
                <c:pt idx="43">
                  <c:v>-1.6917999999999999E-2</c:v>
                </c:pt>
                <c:pt idx="44">
                  <c:v>-8.4589999999999995E-3</c:v>
                </c:pt>
                <c:pt idx="45">
                  <c:v>-4.2290000000000001E-3</c:v>
                </c:pt>
                <c:pt idx="46">
                  <c:v>-1.2688E-2</c:v>
                </c:pt>
                <c:pt idx="47">
                  <c:v>-4.2290000000000001E-3</c:v>
                </c:pt>
                <c:pt idx="48">
                  <c:v>-2.1146999999999999E-2</c:v>
                </c:pt>
                <c:pt idx="49">
                  <c:v>-2.1146999999999999E-2</c:v>
                </c:pt>
                <c:pt idx="50">
                  <c:v>-1.2688E-2</c:v>
                </c:pt>
                <c:pt idx="51">
                  <c:v>-1.2688E-2</c:v>
                </c:pt>
                <c:pt idx="52">
                  <c:v>-1.2688E-2</c:v>
                </c:pt>
                <c:pt idx="53">
                  <c:v>-8.4589999999999995E-3</c:v>
                </c:pt>
                <c:pt idx="54">
                  <c:v>-1.2688E-2</c:v>
                </c:pt>
                <c:pt idx="55">
                  <c:v>-1.2688E-2</c:v>
                </c:pt>
                <c:pt idx="56">
                  <c:v>-1.2688E-2</c:v>
                </c:pt>
                <c:pt idx="57">
                  <c:v>-1.6917999999999999E-2</c:v>
                </c:pt>
                <c:pt idx="58">
                  <c:v>-1.2688E-2</c:v>
                </c:pt>
                <c:pt idx="59">
                  <c:v>-1.2688E-2</c:v>
                </c:pt>
                <c:pt idx="60">
                  <c:v>-1.6917999999999999E-2</c:v>
                </c:pt>
                <c:pt idx="61">
                  <c:v>-1.6917999999999999E-2</c:v>
                </c:pt>
                <c:pt idx="62">
                  <c:v>-1.6917999999999999E-2</c:v>
                </c:pt>
                <c:pt idx="63">
                  <c:v>-8.4589999999999995E-3</c:v>
                </c:pt>
                <c:pt idx="64">
                  <c:v>-4.2290000000000001E-3</c:v>
                </c:pt>
                <c:pt idx="65">
                  <c:v>-2.1146999999999999E-2</c:v>
                </c:pt>
                <c:pt idx="66">
                  <c:v>-2.1146999999999999E-2</c:v>
                </c:pt>
                <c:pt idx="67">
                  <c:v>-1.2688E-2</c:v>
                </c:pt>
                <c:pt idx="68">
                  <c:v>-8.4589999999999995E-3</c:v>
                </c:pt>
                <c:pt idx="69">
                  <c:v>-8.4589999999999995E-3</c:v>
                </c:pt>
                <c:pt idx="70">
                  <c:v>-1.2688E-2</c:v>
                </c:pt>
                <c:pt idx="71">
                  <c:v>0</c:v>
                </c:pt>
                <c:pt idx="72">
                  <c:v>-2.1146999999999999E-2</c:v>
                </c:pt>
                <c:pt idx="73">
                  <c:v>-1.6917999999999999E-2</c:v>
                </c:pt>
                <c:pt idx="74">
                  <c:v>-1.6917999999999999E-2</c:v>
                </c:pt>
                <c:pt idx="75">
                  <c:v>-8.4589999999999995E-3</c:v>
                </c:pt>
                <c:pt idx="76">
                  <c:v>-1.2688E-2</c:v>
                </c:pt>
                <c:pt idx="77">
                  <c:v>-1.2688E-2</c:v>
                </c:pt>
                <c:pt idx="78">
                  <c:v>-1.2688E-2</c:v>
                </c:pt>
                <c:pt idx="79">
                  <c:v>-1.2688E-2</c:v>
                </c:pt>
                <c:pt idx="80">
                  <c:v>-8.4589999999999995E-3</c:v>
                </c:pt>
                <c:pt idx="81">
                  <c:v>-1.6917999999999999E-2</c:v>
                </c:pt>
                <c:pt idx="82">
                  <c:v>-1.2688E-2</c:v>
                </c:pt>
                <c:pt idx="83">
                  <c:v>-2.1146999999999999E-2</c:v>
                </c:pt>
                <c:pt idx="84">
                  <c:v>-1.2688E-2</c:v>
                </c:pt>
                <c:pt idx="85">
                  <c:v>-1.2688E-2</c:v>
                </c:pt>
                <c:pt idx="86">
                  <c:v>-4.2290000000000001E-3</c:v>
                </c:pt>
                <c:pt idx="87">
                  <c:v>-4.2290000000000001E-3</c:v>
                </c:pt>
                <c:pt idx="88">
                  <c:v>-1.6917999999999999E-2</c:v>
                </c:pt>
                <c:pt idx="89">
                  <c:v>-1.6917999999999999E-2</c:v>
                </c:pt>
                <c:pt idx="90">
                  <c:v>-1.2688E-2</c:v>
                </c:pt>
                <c:pt idx="91">
                  <c:v>-1.2688E-2</c:v>
                </c:pt>
                <c:pt idx="92">
                  <c:v>-8.4589999999999995E-3</c:v>
                </c:pt>
                <c:pt idx="93">
                  <c:v>-8.4589999999999995E-3</c:v>
                </c:pt>
                <c:pt idx="94">
                  <c:v>-8.4589999999999995E-3</c:v>
                </c:pt>
                <c:pt idx="95">
                  <c:v>-8.4589999999999995E-3</c:v>
                </c:pt>
                <c:pt idx="96">
                  <c:v>-1.2688E-2</c:v>
                </c:pt>
                <c:pt idx="97">
                  <c:v>-8.4589999999999995E-3</c:v>
                </c:pt>
                <c:pt idx="98">
                  <c:v>-8.4589999999999995E-3</c:v>
                </c:pt>
                <c:pt idx="99">
                  <c:v>-4.2290000000000001E-3</c:v>
                </c:pt>
                <c:pt idx="100">
                  <c:v>-4.2290000000000001E-3</c:v>
                </c:pt>
                <c:pt idx="101">
                  <c:v>-8.4589999999999995E-3</c:v>
                </c:pt>
                <c:pt idx="102">
                  <c:v>-1.2688E-2</c:v>
                </c:pt>
                <c:pt idx="103">
                  <c:v>-1.2688E-2</c:v>
                </c:pt>
                <c:pt idx="104">
                  <c:v>-1.2688E-2</c:v>
                </c:pt>
                <c:pt idx="105">
                  <c:v>-8.4589999999999995E-3</c:v>
                </c:pt>
                <c:pt idx="106">
                  <c:v>-1.6917999999999999E-2</c:v>
                </c:pt>
                <c:pt idx="107">
                  <c:v>-1.6917999999999999E-2</c:v>
                </c:pt>
                <c:pt idx="108">
                  <c:v>-8.4589999999999995E-3</c:v>
                </c:pt>
                <c:pt idx="109">
                  <c:v>-1.6917999999999999E-2</c:v>
                </c:pt>
                <c:pt idx="110">
                  <c:v>-1.6917999999999999E-2</c:v>
                </c:pt>
                <c:pt idx="111">
                  <c:v>-2.1146999999999999E-2</c:v>
                </c:pt>
                <c:pt idx="112">
                  <c:v>-8.4589999999999995E-3</c:v>
                </c:pt>
                <c:pt idx="113">
                  <c:v>-8.4589999999999995E-3</c:v>
                </c:pt>
                <c:pt idx="114">
                  <c:v>-1.6917999999999999E-2</c:v>
                </c:pt>
                <c:pt idx="115">
                  <c:v>-1.2688E-2</c:v>
                </c:pt>
                <c:pt idx="116">
                  <c:v>-1.2688E-2</c:v>
                </c:pt>
                <c:pt idx="117">
                  <c:v>-8.4589999999999995E-3</c:v>
                </c:pt>
                <c:pt idx="118">
                  <c:v>-1.2688E-2</c:v>
                </c:pt>
                <c:pt idx="119">
                  <c:v>-1.2688E-2</c:v>
                </c:pt>
                <c:pt idx="120">
                  <c:v>-1.2688E-2</c:v>
                </c:pt>
                <c:pt idx="121">
                  <c:v>-1.6917999999999999E-2</c:v>
                </c:pt>
                <c:pt idx="122">
                  <c:v>-2.1146999999999999E-2</c:v>
                </c:pt>
                <c:pt idx="123">
                  <c:v>-2.1146999999999999E-2</c:v>
                </c:pt>
                <c:pt idx="124">
                  <c:v>-1.6917999999999999E-2</c:v>
                </c:pt>
                <c:pt idx="125">
                  <c:v>-8.4589999999999995E-3</c:v>
                </c:pt>
                <c:pt idx="126">
                  <c:v>-8.4589999999999995E-3</c:v>
                </c:pt>
                <c:pt idx="127">
                  <c:v>-1.2688E-2</c:v>
                </c:pt>
                <c:pt idx="128">
                  <c:v>-1.2688E-2</c:v>
                </c:pt>
                <c:pt idx="129">
                  <c:v>-8.4589999999999995E-3</c:v>
                </c:pt>
                <c:pt idx="130">
                  <c:v>-8.4589999999999995E-3</c:v>
                </c:pt>
                <c:pt idx="131">
                  <c:v>-8.4589999999999995E-3</c:v>
                </c:pt>
                <c:pt idx="132">
                  <c:v>-4.2290000000000001E-3</c:v>
                </c:pt>
                <c:pt idx="133">
                  <c:v>-4.2290000000000001E-3</c:v>
                </c:pt>
                <c:pt idx="134">
                  <c:v>-4.2290000000000001E-3</c:v>
                </c:pt>
                <c:pt idx="135">
                  <c:v>-8.4589999999999995E-3</c:v>
                </c:pt>
                <c:pt idx="136">
                  <c:v>4.2290000000000001E-3</c:v>
                </c:pt>
                <c:pt idx="137">
                  <c:v>-1.6917999999999999E-2</c:v>
                </c:pt>
                <c:pt idx="138">
                  <c:v>-1.6917999999999999E-2</c:v>
                </c:pt>
                <c:pt idx="139">
                  <c:v>-8.4589999999999995E-3</c:v>
                </c:pt>
                <c:pt idx="140">
                  <c:v>-8.4589999999999995E-3</c:v>
                </c:pt>
                <c:pt idx="141">
                  <c:v>0</c:v>
                </c:pt>
                <c:pt idx="142">
                  <c:v>-1.2688E-2</c:v>
                </c:pt>
                <c:pt idx="143">
                  <c:v>-1.2688E-2</c:v>
                </c:pt>
                <c:pt idx="144">
                  <c:v>-1.6917999999999999E-2</c:v>
                </c:pt>
                <c:pt idx="145">
                  <c:v>-1.6917999999999999E-2</c:v>
                </c:pt>
                <c:pt idx="146">
                  <c:v>-8.4589999999999995E-3</c:v>
                </c:pt>
                <c:pt idx="147">
                  <c:v>-8.4589999999999995E-3</c:v>
                </c:pt>
                <c:pt idx="148">
                  <c:v>-4.2290000000000001E-3</c:v>
                </c:pt>
                <c:pt idx="149">
                  <c:v>-8.4589999999999995E-3</c:v>
                </c:pt>
                <c:pt idx="150">
                  <c:v>-8.4589999999999995E-3</c:v>
                </c:pt>
                <c:pt idx="151">
                  <c:v>-2.1146999999999999E-2</c:v>
                </c:pt>
                <c:pt idx="152">
                  <c:v>-2.1146999999999999E-2</c:v>
                </c:pt>
                <c:pt idx="153">
                  <c:v>-2.1146999999999999E-2</c:v>
                </c:pt>
                <c:pt idx="154">
                  <c:v>-4.2290000000000001E-3</c:v>
                </c:pt>
                <c:pt idx="155">
                  <c:v>-4.2290000000000001E-3</c:v>
                </c:pt>
                <c:pt idx="156">
                  <c:v>-4.2290000000000001E-3</c:v>
                </c:pt>
                <c:pt idx="157">
                  <c:v>-4.2290000000000001E-3</c:v>
                </c:pt>
                <c:pt idx="158">
                  <c:v>-4.2290000000000001E-3</c:v>
                </c:pt>
                <c:pt idx="159">
                  <c:v>-4.2290000000000001E-3</c:v>
                </c:pt>
                <c:pt idx="160">
                  <c:v>-8.4589999999999995E-3</c:v>
                </c:pt>
                <c:pt idx="161">
                  <c:v>0</c:v>
                </c:pt>
                <c:pt idx="162">
                  <c:v>-8.4589999999999995E-3</c:v>
                </c:pt>
                <c:pt idx="163">
                  <c:v>-8.4589999999999995E-3</c:v>
                </c:pt>
                <c:pt idx="164">
                  <c:v>0</c:v>
                </c:pt>
                <c:pt idx="165">
                  <c:v>-8.4589999999999995E-3</c:v>
                </c:pt>
                <c:pt idx="166">
                  <c:v>-8.4589999999999995E-3</c:v>
                </c:pt>
                <c:pt idx="167">
                  <c:v>-4.2290000000000001E-3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-4.2290000000000001E-3</c:v>
                </c:pt>
                <c:pt idx="173">
                  <c:v>-4.2290000000000001E-3</c:v>
                </c:pt>
                <c:pt idx="174">
                  <c:v>-4.2290000000000001E-3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-4.2290000000000001E-3</c:v>
                </c:pt>
                <c:pt idx="179">
                  <c:v>-4.2290000000000001E-3</c:v>
                </c:pt>
                <c:pt idx="180">
                  <c:v>-4.2290000000000001E-3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-4.2290000000000001E-3</c:v>
                </c:pt>
                <c:pt idx="189">
                  <c:v>0</c:v>
                </c:pt>
                <c:pt idx="190">
                  <c:v>-4.2290000000000001E-3</c:v>
                </c:pt>
                <c:pt idx="191">
                  <c:v>8.4589999999999995E-3</c:v>
                </c:pt>
                <c:pt idx="192">
                  <c:v>4.2290000000000001E-3</c:v>
                </c:pt>
                <c:pt idx="193">
                  <c:v>4.2290000000000001E-3</c:v>
                </c:pt>
                <c:pt idx="194">
                  <c:v>0</c:v>
                </c:pt>
                <c:pt idx="195">
                  <c:v>4.2290000000000001E-3</c:v>
                </c:pt>
                <c:pt idx="196">
                  <c:v>4.2290000000000001E-3</c:v>
                </c:pt>
                <c:pt idx="197">
                  <c:v>8.4589999999999995E-3</c:v>
                </c:pt>
                <c:pt idx="198">
                  <c:v>8.4589999999999995E-3</c:v>
                </c:pt>
                <c:pt idx="199">
                  <c:v>-4.2290000000000001E-3</c:v>
                </c:pt>
                <c:pt idx="200">
                  <c:v>8.4589999999999995E-3</c:v>
                </c:pt>
                <c:pt idx="201">
                  <c:v>4.2290000000000001E-3</c:v>
                </c:pt>
                <c:pt idx="202">
                  <c:v>1.2688E-2</c:v>
                </c:pt>
                <c:pt idx="203">
                  <c:v>1.2688E-2</c:v>
                </c:pt>
                <c:pt idx="204">
                  <c:v>8.4589999999999995E-3</c:v>
                </c:pt>
                <c:pt idx="205">
                  <c:v>8.4589999999999995E-3</c:v>
                </c:pt>
                <c:pt idx="206">
                  <c:v>8.4589999999999995E-3</c:v>
                </c:pt>
                <c:pt idx="207">
                  <c:v>8.4589999999999995E-3</c:v>
                </c:pt>
                <c:pt idx="208">
                  <c:v>1.2688E-2</c:v>
                </c:pt>
                <c:pt idx="209">
                  <c:v>8.4589999999999995E-3</c:v>
                </c:pt>
                <c:pt idx="210">
                  <c:v>1.2688E-2</c:v>
                </c:pt>
                <c:pt idx="211">
                  <c:v>1.2688E-2</c:v>
                </c:pt>
                <c:pt idx="212">
                  <c:v>4.2290000000000001E-3</c:v>
                </c:pt>
                <c:pt idx="213">
                  <c:v>4.2290000000000001E-3</c:v>
                </c:pt>
                <c:pt idx="214">
                  <c:v>1.2688E-2</c:v>
                </c:pt>
                <c:pt idx="215">
                  <c:v>8.4589999999999995E-3</c:v>
                </c:pt>
                <c:pt idx="216">
                  <c:v>8.4589999999999995E-3</c:v>
                </c:pt>
                <c:pt idx="217">
                  <c:v>8.4589999999999995E-3</c:v>
                </c:pt>
                <c:pt idx="218">
                  <c:v>8.4589999999999995E-3</c:v>
                </c:pt>
                <c:pt idx="219">
                  <c:v>8.4589999999999995E-3</c:v>
                </c:pt>
                <c:pt idx="220">
                  <c:v>1.6917999999999999E-2</c:v>
                </c:pt>
                <c:pt idx="221">
                  <c:v>1.2688E-2</c:v>
                </c:pt>
                <c:pt idx="222">
                  <c:v>1.2688E-2</c:v>
                </c:pt>
                <c:pt idx="223">
                  <c:v>8.4589999999999995E-3</c:v>
                </c:pt>
                <c:pt idx="224">
                  <c:v>1.2688E-2</c:v>
                </c:pt>
                <c:pt idx="225">
                  <c:v>1.2688E-2</c:v>
                </c:pt>
                <c:pt idx="226">
                  <c:v>1.6917999999999999E-2</c:v>
                </c:pt>
                <c:pt idx="227">
                  <c:v>1.2688E-2</c:v>
                </c:pt>
                <c:pt idx="228">
                  <c:v>1.6917999999999999E-2</c:v>
                </c:pt>
                <c:pt idx="229">
                  <c:v>2.1146999999999999E-2</c:v>
                </c:pt>
                <c:pt idx="230">
                  <c:v>2.1146999999999999E-2</c:v>
                </c:pt>
                <c:pt idx="231">
                  <c:v>1.2688E-2</c:v>
                </c:pt>
                <c:pt idx="232">
                  <c:v>2.5377E-2</c:v>
                </c:pt>
                <c:pt idx="233">
                  <c:v>2.5377E-2</c:v>
                </c:pt>
                <c:pt idx="234">
                  <c:v>1.6917999999999999E-2</c:v>
                </c:pt>
                <c:pt idx="235">
                  <c:v>1.2688E-2</c:v>
                </c:pt>
                <c:pt idx="236">
                  <c:v>1.2688E-2</c:v>
                </c:pt>
                <c:pt idx="237">
                  <c:v>2.5377E-2</c:v>
                </c:pt>
                <c:pt idx="238">
                  <c:v>1.6917999999999999E-2</c:v>
                </c:pt>
                <c:pt idx="239">
                  <c:v>1.6917999999999999E-2</c:v>
                </c:pt>
                <c:pt idx="240">
                  <c:v>2.1146999999999999E-2</c:v>
                </c:pt>
                <c:pt idx="241">
                  <c:v>2.9606E-2</c:v>
                </c:pt>
                <c:pt idx="242">
                  <c:v>1.6917999999999999E-2</c:v>
                </c:pt>
                <c:pt idx="243">
                  <c:v>1.6917999999999999E-2</c:v>
                </c:pt>
                <c:pt idx="244">
                  <c:v>2.5377E-2</c:v>
                </c:pt>
                <c:pt idx="245">
                  <c:v>2.5377E-2</c:v>
                </c:pt>
                <c:pt idx="246">
                  <c:v>3.3835999999999998E-2</c:v>
                </c:pt>
                <c:pt idx="247">
                  <c:v>3.3835999999999998E-2</c:v>
                </c:pt>
                <c:pt idx="248">
                  <c:v>3.3835999999999998E-2</c:v>
                </c:pt>
                <c:pt idx="249">
                  <c:v>3.3835999999999998E-2</c:v>
                </c:pt>
                <c:pt idx="250">
                  <c:v>2.5377E-2</c:v>
                </c:pt>
                <c:pt idx="251">
                  <c:v>2.5377E-2</c:v>
                </c:pt>
                <c:pt idx="252">
                  <c:v>2.5377E-2</c:v>
                </c:pt>
                <c:pt idx="253">
                  <c:v>2.5377E-2</c:v>
                </c:pt>
                <c:pt idx="254">
                  <c:v>2.9606E-2</c:v>
                </c:pt>
                <c:pt idx="255">
                  <c:v>2.9606E-2</c:v>
                </c:pt>
                <c:pt idx="256">
                  <c:v>2.9606E-2</c:v>
                </c:pt>
                <c:pt idx="257">
                  <c:v>2.9606E-2</c:v>
                </c:pt>
                <c:pt idx="258">
                  <c:v>3.3835999999999998E-2</c:v>
                </c:pt>
                <c:pt idx="259">
                  <c:v>3.3835999999999998E-2</c:v>
                </c:pt>
                <c:pt idx="260">
                  <c:v>2.9606E-2</c:v>
                </c:pt>
                <c:pt idx="261">
                  <c:v>3.8065000000000002E-2</c:v>
                </c:pt>
                <c:pt idx="262">
                  <c:v>3.3835999999999998E-2</c:v>
                </c:pt>
                <c:pt idx="263">
                  <c:v>3.8065000000000002E-2</c:v>
                </c:pt>
                <c:pt idx="264">
                  <c:v>4.2294999999999999E-2</c:v>
                </c:pt>
                <c:pt idx="265">
                  <c:v>3.3835999999999998E-2</c:v>
                </c:pt>
                <c:pt idx="266">
                  <c:v>3.3835999999999998E-2</c:v>
                </c:pt>
                <c:pt idx="267">
                  <c:v>3.8065000000000002E-2</c:v>
                </c:pt>
                <c:pt idx="268">
                  <c:v>4.6524000000000003E-2</c:v>
                </c:pt>
                <c:pt idx="269">
                  <c:v>4.6524000000000003E-2</c:v>
                </c:pt>
                <c:pt idx="270">
                  <c:v>4.2294999999999999E-2</c:v>
                </c:pt>
                <c:pt idx="271">
                  <c:v>4.2294999999999999E-2</c:v>
                </c:pt>
                <c:pt idx="272">
                  <c:v>5.0754000000000001E-2</c:v>
                </c:pt>
                <c:pt idx="273">
                  <c:v>4.2294999999999999E-2</c:v>
                </c:pt>
                <c:pt idx="274">
                  <c:v>4.6524000000000003E-2</c:v>
                </c:pt>
                <c:pt idx="275">
                  <c:v>4.6524000000000003E-2</c:v>
                </c:pt>
                <c:pt idx="276">
                  <c:v>4.6524000000000003E-2</c:v>
                </c:pt>
                <c:pt idx="277">
                  <c:v>5.0754000000000001E-2</c:v>
                </c:pt>
                <c:pt idx="278">
                  <c:v>5.4982999999999997E-2</c:v>
                </c:pt>
                <c:pt idx="279">
                  <c:v>5.4982999999999997E-2</c:v>
                </c:pt>
                <c:pt idx="280">
                  <c:v>5.4982999999999997E-2</c:v>
                </c:pt>
                <c:pt idx="281">
                  <c:v>5.4982999999999997E-2</c:v>
                </c:pt>
                <c:pt idx="282">
                  <c:v>5.4982999999999997E-2</c:v>
                </c:pt>
                <c:pt idx="283">
                  <c:v>5.0754000000000001E-2</c:v>
                </c:pt>
                <c:pt idx="284">
                  <c:v>6.3441999999999998E-2</c:v>
                </c:pt>
                <c:pt idx="285">
                  <c:v>5.0754000000000001E-2</c:v>
                </c:pt>
                <c:pt idx="286">
                  <c:v>5.0754000000000001E-2</c:v>
                </c:pt>
                <c:pt idx="287">
                  <c:v>5.4982999999999997E-2</c:v>
                </c:pt>
                <c:pt idx="288">
                  <c:v>5.4982999999999997E-2</c:v>
                </c:pt>
                <c:pt idx="289">
                  <c:v>5.0754000000000001E-2</c:v>
                </c:pt>
                <c:pt idx="290">
                  <c:v>5.9213000000000002E-2</c:v>
                </c:pt>
                <c:pt idx="291">
                  <c:v>6.3441999999999998E-2</c:v>
                </c:pt>
                <c:pt idx="292">
                  <c:v>6.3441999999999998E-2</c:v>
                </c:pt>
                <c:pt idx="293">
                  <c:v>6.3441999999999998E-2</c:v>
                </c:pt>
                <c:pt idx="294">
                  <c:v>6.3441999999999998E-2</c:v>
                </c:pt>
                <c:pt idx="295">
                  <c:v>6.3441999999999998E-2</c:v>
                </c:pt>
                <c:pt idx="296">
                  <c:v>6.3441999999999998E-2</c:v>
                </c:pt>
                <c:pt idx="297">
                  <c:v>6.7671999999999996E-2</c:v>
                </c:pt>
                <c:pt idx="298">
                  <c:v>7.6131000000000004E-2</c:v>
                </c:pt>
                <c:pt idx="299">
                  <c:v>7.6131000000000004E-2</c:v>
                </c:pt>
                <c:pt idx="300">
                  <c:v>6.7671999999999996E-2</c:v>
                </c:pt>
                <c:pt idx="301">
                  <c:v>6.7671999999999996E-2</c:v>
                </c:pt>
                <c:pt idx="302">
                  <c:v>8.4589999999999999E-2</c:v>
                </c:pt>
                <c:pt idx="303">
                  <c:v>8.4589999999999999E-2</c:v>
                </c:pt>
                <c:pt idx="304">
                  <c:v>8.4589999999999999E-2</c:v>
                </c:pt>
                <c:pt idx="305">
                  <c:v>8.4589999999999999E-2</c:v>
                </c:pt>
                <c:pt idx="306">
                  <c:v>8.4589999999999999E-2</c:v>
                </c:pt>
                <c:pt idx="307">
                  <c:v>7.6131000000000004E-2</c:v>
                </c:pt>
                <c:pt idx="308">
                  <c:v>7.6131000000000004E-2</c:v>
                </c:pt>
                <c:pt idx="309">
                  <c:v>9.3049000000000007E-2</c:v>
                </c:pt>
                <c:pt idx="310">
                  <c:v>9.3049000000000007E-2</c:v>
                </c:pt>
                <c:pt idx="311">
                  <c:v>8.4589999999999999E-2</c:v>
                </c:pt>
                <c:pt idx="312">
                  <c:v>8.4589999999999999E-2</c:v>
                </c:pt>
                <c:pt idx="313">
                  <c:v>8.4589999999999999E-2</c:v>
                </c:pt>
                <c:pt idx="314">
                  <c:v>8.4589999999999999E-2</c:v>
                </c:pt>
                <c:pt idx="315">
                  <c:v>9.7278000000000003E-2</c:v>
                </c:pt>
                <c:pt idx="316">
                  <c:v>9.7278000000000003E-2</c:v>
                </c:pt>
                <c:pt idx="317">
                  <c:v>9.7278000000000003E-2</c:v>
                </c:pt>
                <c:pt idx="318">
                  <c:v>9.7278000000000003E-2</c:v>
                </c:pt>
                <c:pt idx="319">
                  <c:v>0.109967</c:v>
                </c:pt>
                <c:pt idx="320">
                  <c:v>0.109967</c:v>
                </c:pt>
                <c:pt idx="321">
                  <c:v>0.101508</c:v>
                </c:pt>
                <c:pt idx="322">
                  <c:v>0.109967</c:v>
                </c:pt>
                <c:pt idx="323">
                  <c:v>0.109967</c:v>
                </c:pt>
                <c:pt idx="324">
                  <c:v>0.109967</c:v>
                </c:pt>
                <c:pt idx="325">
                  <c:v>0.11419600000000001</c:v>
                </c:pt>
                <c:pt idx="326">
                  <c:v>0.11419600000000001</c:v>
                </c:pt>
                <c:pt idx="327">
                  <c:v>0.11419600000000001</c:v>
                </c:pt>
                <c:pt idx="328">
                  <c:v>0.122655</c:v>
                </c:pt>
                <c:pt idx="329">
                  <c:v>0.11419600000000001</c:v>
                </c:pt>
                <c:pt idx="330">
                  <c:v>0.11419600000000001</c:v>
                </c:pt>
                <c:pt idx="331">
                  <c:v>0.126885</c:v>
                </c:pt>
                <c:pt idx="332">
                  <c:v>0.13111400000000001</c:v>
                </c:pt>
                <c:pt idx="333">
                  <c:v>0.13534399999999999</c:v>
                </c:pt>
                <c:pt idx="334">
                  <c:v>0.13534399999999999</c:v>
                </c:pt>
                <c:pt idx="335">
                  <c:v>0.126885</c:v>
                </c:pt>
                <c:pt idx="336">
                  <c:v>0.14380299999999999</c:v>
                </c:pt>
                <c:pt idx="337">
                  <c:v>0.14380299999999999</c:v>
                </c:pt>
                <c:pt idx="338">
                  <c:v>0.13111400000000001</c:v>
                </c:pt>
                <c:pt idx="339">
                  <c:v>0.148032</c:v>
                </c:pt>
                <c:pt idx="340">
                  <c:v>0.148032</c:v>
                </c:pt>
                <c:pt idx="341">
                  <c:v>0.14380299999999999</c:v>
                </c:pt>
                <c:pt idx="342">
                  <c:v>0.14380299999999999</c:v>
                </c:pt>
                <c:pt idx="343">
                  <c:v>0.148032</c:v>
                </c:pt>
                <c:pt idx="344">
                  <c:v>0.15649099999999999</c:v>
                </c:pt>
                <c:pt idx="345">
                  <c:v>0.160721</c:v>
                </c:pt>
                <c:pt idx="346">
                  <c:v>0.160721</c:v>
                </c:pt>
                <c:pt idx="347">
                  <c:v>0.160721</c:v>
                </c:pt>
                <c:pt idx="348">
                  <c:v>0.17340900000000001</c:v>
                </c:pt>
                <c:pt idx="349">
                  <c:v>0.17340900000000001</c:v>
                </c:pt>
                <c:pt idx="350">
                  <c:v>0.17340900000000001</c:v>
                </c:pt>
                <c:pt idx="351">
                  <c:v>0.17340900000000001</c:v>
                </c:pt>
                <c:pt idx="352">
                  <c:v>0.17340900000000001</c:v>
                </c:pt>
                <c:pt idx="353">
                  <c:v>0.17340900000000001</c:v>
                </c:pt>
                <c:pt idx="354">
                  <c:v>0.181868</c:v>
                </c:pt>
                <c:pt idx="355">
                  <c:v>0.190327</c:v>
                </c:pt>
                <c:pt idx="356">
                  <c:v>0.190327</c:v>
                </c:pt>
                <c:pt idx="357">
                  <c:v>0.18609800000000001</c:v>
                </c:pt>
                <c:pt idx="358">
                  <c:v>0.19878599999999999</c:v>
                </c:pt>
                <c:pt idx="359">
                  <c:v>0.203016</c:v>
                </c:pt>
                <c:pt idx="360">
                  <c:v>0.211475</c:v>
                </c:pt>
                <c:pt idx="361">
                  <c:v>0.211475</c:v>
                </c:pt>
                <c:pt idx="362">
                  <c:v>0.19878599999999999</c:v>
                </c:pt>
                <c:pt idx="363">
                  <c:v>0.21570400000000001</c:v>
                </c:pt>
                <c:pt idx="364">
                  <c:v>0.211475</c:v>
                </c:pt>
                <c:pt idx="365">
                  <c:v>0.21570400000000001</c:v>
                </c:pt>
                <c:pt idx="366">
                  <c:v>0.21570400000000001</c:v>
                </c:pt>
                <c:pt idx="367">
                  <c:v>0.23685200000000001</c:v>
                </c:pt>
                <c:pt idx="368">
                  <c:v>0.23685200000000001</c:v>
                </c:pt>
                <c:pt idx="369">
                  <c:v>0.24108099999999999</c:v>
                </c:pt>
                <c:pt idx="370">
                  <c:v>0.23685200000000001</c:v>
                </c:pt>
                <c:pt idx="371">
                  <c:v>0.24954000000000001</c:v>
                </c:pt>
                <c:pt idx="372">
                  <c:v>0.24954000000000001</c:v>
                </c:pt>
                <c:pt idx="373">
                  <c:v>0.25799899999999998</c:v>
                </c:pt>
                <c:pt idx="374">
                  <c:v>0.25799899999999998</c:v>
                </c:pt>
                <c:pt idx="375">
                  <c:v>0.26222899999999999</c:v>
                </c:pt>
                <c:pt idx="376">
                  <c:v>0.26222899999999999</c:v>
                </c:pt>
                <c:pt idx="377">
                  <c:v>0.26222899999999999</c:v>
                </c:pt>
                <c:pt idx="378">
                  <c:v>0.27914699999999998</c:v>
                </c:pt>
                <c:pt idx="379">
                  <c:v>0.27914699999999998</c:v>
                </c:pt>
                <c:pt idx="380">
                  <c:v>0.27914699999999998</c:v>
                </c:pt>
                <c:pt idx="381">
                  <c:v>0.29183500000000001</c:v>
                </c:pt>
                <c:pt idx="382">
                  <c:v>0.29606500000000002</c:v>
                </c:pt>
                <c:pt idx="383">
                  <c:v>0.308753</c:v>
                </c:pt>
                <c:pt idx="384">
                  <c:v>0.308753</c:v>
                </c:pt>
                <c:pt idx="385">
                  <c:v>0.31298300000000001</c:v>
                </c:pt>
                <c:pt idx="386">
                  <c:v>0.31721300000000002</c:v>
                </c:pt>
                <c:pt idx="387">
                  <c:v>0.33835999999999999</c:v>
                </c:pt>
                <c:pt idx="388">
                  <c:v>0.329901</c:v>
                </c:pt>
                <c:pt idx="389">
                  <c:v>0.34258899999999998</c:v>
                </c:pt>
                <c:pt idx="390">
                  <c:v>0.35950700000000002</c:v>
                </c:pt>
                <c:pt idx="391">
                  <c:v>0.35527799999999998</c:v>
                </c:pt>
                <c:pt idx="392">
                  <c:v>0.35527799999999998</c:v>
                </c:pt>
                <c:pt idx="393">
                  <c:v>0.37219600000000003</c:v>
                </c:pt>
                <c:pt idx="394">
                  <c:v>0.37219600000000003</c:v>
                </c:pt>
                <c:pt idx="395">
                  <c:v>0.384884</c:v>
                </c:pt>
                <c:pt idx="396">
                  <c:v>0.393343</c:v>
                </c:pt>
                <c:pt idx="397">
                  <c:v>0.393343</c:v>
                </c:pt>
                <c:pt idx="398">
                  <c:v>0.393343</c:v>
                </c:pt>
                <c:pt idx="399">
                  <c:v>0.406032</c:v>
                </c:pt>
                <c:pt idx="400">
                  <c:v>0.41871999999999998</c:v>
                </c:pt>
                <c:pt idx="401">
                  <c:v>0.41871999999999998</c:v>
                </c:pt>
                <c:pt idx="402">
                  <c:v>0.42717899999999998</c:v>
                </c:pt>
                <c:pt idx="403">
                  <c:v>0.43986799999999998</c:v>
                </c:pt>
                <c:pt idx="404">
                  <c:v>0.46101500000000001</c:v>
                </c:pt>
                <c:pt idx="405">
                  <c:v>0.45678600000000003</c:v>
                </c:pt>
                <c:pt idx="406">
                  <c:v>0.46101500000000001</c:v>
                </c:pt>
                <c:pt idx="407">
                  <c:v>0.477933</c:v>
                </c:pt>
                <c:pt idx="408">
                  <c:v>0.48216300000000001</c:v>
                </c:pt>
                <c:pt idx="409">
                  <c:v>0.48216300000000001</c:v>
                </c:pt>
                <c:pt idx="410">
                  <c:v>0.50331000000000004</c:v>
                </c:pt>
                <c:pt idx="411">
                  <c:v>0.50331000000000004</c:v>
                </c:pt>
                <c:pt idx="412">
                  <c:v>0.50331000000000004</c:v>
                </c:pt>
                <c:pt idx="413">
                  <c:v>0.51176900000000003</c:v>
                </c:pt>
                <c:pt idx="414">
                  <c:v>0.52868700000000002</c:v>
                </c:pt>
                <c:pt idx="415">
                  <c:v>0.53291699999999997</c:v>
                </c:pt>
                <c:pt idx="416">
                  <c:v>0.53291699999999997</c:v>
                </c:pt>
                <c:pt idx="417">
                  <c:v>0.53291699999999997</c:v>
                </c:pt>
                <c:pt idx="418">
                  <c:v>0.54983499999999996</c:v>
                </c:pt>
                <c:pt idx="419">
                  <c:v>0.56675299999999995</c:v>
                </c:pt>
                <c:pt idx="420">
                  <c:v>0.57944099999999998</c:v>
                </c:pt>
                <c:pt idx="421">
                  <c:v>0.57944099999999998</c:v>
                </c:pt>
                <c:pt idx="422">
                  <c:v>0.58367100000000005</c:v>
                </c:pt>
                <c:pt idx="423">
                  <c:v>0.59213000000000005</c:v>
                </c:pt>
                <c:pt idx="424">
                  <c:v>0.61750700000000003</c:v>
                </c:pt>
                <c:pt idx="425">
                  <c:v>0.61327699999999996</c:v>
                </c:pt>
                <c:pt idx="426">
                  <c:v>0.62596600000000002</c:v>
                </c:pt>
                <c:pt idx="427">
                  <c:v>0.62596600000000002</c:v>
                </c:pt>
                <c:pt idx="428">
                  <c:v>0.64288400000000001</c:v>
                </c:pt>
                <c:pt idx="429">
                  <c:v>0.65134300000000001</c:v>
                </c:pt>
                <c:pt idx="430">
                  <c:v>0.659802</c:v>
                </c:pt>
                <c:pt idx="431">
                  <c:v>0.659802</c:v>
                </c:pt>
                <c:pt idx="432">
                  <c:v>0.67671999999999999</c:v>
                </c:pt>
                <c:pt idx="433">
                  <c:v>0.69363799999999998</c:v>
                </c:pt>
                <c:pt idx="434">
                  <c:v>0.69363799999999998</c:v>
                </c:pt>
                <c:pt idx="435">
                  <c:v>0.69363799999999998</c:v>
                </c:pt>
                <c:pt idx="436">
                  <c:v>0.70209699999999997</c:v>
                </c:pt>
                <c:pt idx="437">
                  <c:v>0.70209699999999997</c:v>
                </c:pt>
                <c:pt idx="438">
                  <c:v>0.74439200000000005</c:v>
                </c:pt>
                <c:pt idx="439">
                  <c:v>0.75285100000000005</c:v>
                </c:pt>
                <c:pt idx="440">
                  <c:v>0.75285100000000005</c:v>
                </c:pt>
                <c:pt idx="441">
                  <c:v>0.75285100000000005</c:v>
                </c:pt>
                <c:pt idx="442">
                  <c:v>0.77822800000000003</c:v>
                </c:pt>
                <c:pt idx="443">
                  <c:v>0.79514600000000002</c:v>
                </c:pt>
                <c:pt idx="444">
                  <c:v>0.79514600000000002</c:v>
                </c:pt>
                <c:pt idx="445">
                  <c:v>0.79514600000000002</c:v>
                </c:pt>
                <c:pt idx="446">
                  <c:v>0.80360500000000001</c:v>
                </c:pt>
                <c:pt idx="447">
                  <c:v>0.820523</c:v>
                </c:pt>
                <c:pt idx="448">
                  <c:v>0.820523</c:v>
                </c:pt>
                <c:pt idx="449">
                  <c:v>0.83744099999999999</c:v>
                </c:pt>
                <c:pt idx="450">
                  <c:v>0.84167000000000003</c:v>
                </c:pt>
                <c:pt idx="451">
                  <c:v>0.84167000000000003</c:v>
                </c:pt>
                <c:pt idx="452">
                  <c:v>0.85012900000000002</c:v>
                </c:pt>
                <c:pt idx="453">
                  <c:v>0.87550600000000001</c:v>
                </c:pt>
                <c:pt idx="454">
                  <c:v>0.87550600000000001</c:v>
                </c:pt>
                <c:pt idx="455">
                  <c:v>0.87550600000000001</c:v>
                </c:pt>
                <c:pt idx="456">
                  <c:v>0.883965</c:v>
                </c:pt>
                <c:pt idx="457">
                  <c:v>0.91357200000000005</c:v>
                </c:pt>
                <c:pt idx="458">
                  <c:v>0.91357200000000005</c:v>
                </c:pt>
                <c:pt idx="459">
                  <c:v>0.92625999999999997</c:v>
                </c:pt>
                <c:pt idx="460">
                  <c:v>0.92625999999999997</c:v>
                </c:pt>
                <c:pt idx="461">
                  <c:v>0.93471899999999997</c:v>
                </c:pt>
                <c:pt idx="462">
                  <c:v>0.96432600000000002</c:v>
                </c:pt>
                <c:pt idx="463">
                  <c:v>0.96432600000000002</c:v>
                </c:pt>
                <c:pt idx="464">
                  <c:v>0.97701400000000005</c:v>
                </c:pt>
                <c:pt idx="465">
                  <c:v>0.98124400000000001</c:v>
                </c:pt>
                <c:pt idx="466">
                  <c:v>0.98124400000000001</c:v>
                </c:pt>
                <c:pt idx="467">
                  <c:v>0.989703</c:v>
                </c:pt>
                <c:pt idx="468">
                  <c:v>1.006621</c:v>
                </c:pt>
                <c:pt idx="469">
                  <c:v>1.006621</c:v>
                </c:pt>
                <c:pt idx="470">
                  <c:v>1.019309</c:v>
                </c:pt>
                <c:pt idx="471">
                  <c:v>1.023539</c:v>
                </c:pt>
                <c:pt idx="472">
                  <c:v>1.0658339999999999</c:v>
                </c:pt>
                <c:pt idx="473">
                  <c:v>1.0658339999999999</c:v>
                </c:pt>
                <c:pt idx="474">
                  <c:v>1.078522</c:v>
                </c:pt>
                <c:pt idx="475">
                  <c:v>1.1081289999999999</c:v>
                </c:pt>
                <c:pt idx="476">
                  <c:v>1.1081289999999999</c:v>
                </c:pt>
                <c:pt idx="477">
                  <c:v>1.1165879999999999</c:v>
                </c:pt>
                <c:pt idx="478">
                  <c:v>1.1165879999999999</c:v>
                </c:pt>
                <c:pt idx="479">
                  <c:v>1.1165879999999999</c:v>
                </c:pt>
                <c:pt idx="480">
                  <c:v>1.1250469999999999</c:v>
                </c:pt>
                <c:pt idx="481">
                  <c:v>1.1546529999999999</c:v>
                </c:pt>
                <c:pt idx="482">
                  <c:v>1.1546529999999999</c:v>
                </c:pt>
                <c:pt idx="483">
                  <c:v>1.1631119999999999</c:v>
                </c:pt>
                <c:pt idx="484">
                  <c:v>1.1631119999999999</c:v>
                </c:pt>
                <c:pt idx="485">
                  <c:v>1.1631119999999999</c:v>
                </c:pt>
                <c:pt idx="486">
                  <c:v>1.2180960000000001</c:v>
                </c:pt>
                <c:pt idx="487">
                  <c:v>1.2180960000000001</c:v>
                </c:pt>
                <c:pt idx="488">
                  <c:v>1.2307840000000001</c:v>
                </c:pt>
                <c:pt idx="489">
                  <c:v>1.2646200000000001</c:v>
                </c:pt>
                <c:pt idx="490">
                  <c:v>1.2646200000000001</c:v>
                </c:pt>
                <c:pt idx="491">
                  <c:v>1.26885</c:v>
                </c:pt>
                <c:pt idx="492">
                  <c:v>1.26885</c:v>
                </c:pt>
                <c:pt idx="493">
                  <c:v>1.26885</c:v>
                </c:pt>
                <c:pt idx="494">
                  <c:v>1.2815380000000001</c:v>
                </c:pt>
                <c:pt idx="495">
                  <c:v>1.315374</c:v>
                </c:pt>
                <c:pt idx="496">
                  <c:v>1.315374</c:v>
                </c:pt>
                <c:pt idx="497">
                  <c:v>1.306915</c:v>
                </c:pt>
                <c:pt idx="498">
                  <c:v>1.328063</c:v>
                </c:pt>
                <c:pt idx="499">
                  <c:v>1.34921</c:v>
                </c:pt>
                <c:pt idx="500">
                  <c:v>1.366128</c:v>
                </c:pt>
                <c:pt idx="501">
                  <c:v>1.366128</c:v>
                </c:pt>
                <c:pt idx="502">
                  <c:v>1.370358</c:v>
                </c:pt>
                <c:pt idx="503">
                  <c:v>1.408423</c:v>
                </c:pt>
                <c:pt idx="504">
                  <c:v>1.408423</c:v>
                </c:pt>
                <c:pt idx="505">
                  <c:v>1.4211119999999999</c:v>
                </c:pt>
                <c:pt idx="506">
                  <c:v>1.425341</c:v>
                </c:pt>
                <c:pt idx="507">
                  <c:v>1.425341</c:v>
                </c:pt>
                <c:pt idx="508">
                  <c:v>1.4295709999999999</c:v>
                </c:pt>
                <c:pt idx="509">
                  <c:v>1.4634069999999999</c:v>
                </c:pt>
                <c:pt idx="510">
                  <c:v>1.4634069999999999</c:v>
                </c:pt>
                <c:pt idx="511">
                  <c:v>1.4634069999999999</c:v>
                </c:pt>
                <c:pt idx="512">
                  <c:v>1.4803249999999999</c:v>
                </c:pt>
                <c:pt idx="513">
                  <c:v>1.5057020000000001</c:v>
                </c:pt>
                <c:pt idx="514">
                  <c:v>1.5141610000000001</c:v>
                </c:pt>
                <c:pt idx="515">
                  <c:v>1.5268489999999999</c:v>
                </c:pt>
                <c:pt idx="516">
                  <c:v>1.5268489999999999</c:v>
                </c:pt>
                <c:pt idx="517">
                  <c:v>1.5733740000000001</c:v>
                </c:pt>
                <c:pt idx="518">
                  <c:v>1.5733740000000001</c:v>
                </c:pt>
                <c:pt idx="519">
                  <c:v>1.5733740000000001</c:v>
                </c:pt>
                <c:pt idx="520">
                  <c:v>1.5733740000000001</c:v>
                </c:pt>
                <c:pt idx="521">
                  <c:v>1.5733740000000001</c:v>
                </c:pt>
                <c:pt idx="522">
                  <c:v>1.615669</c:v>
                </c:pt>
                <c:pt idx="523">
                  <c:v>1.636816</c:v>
                </c:pt>
                <c:pt idx="524">
                  <c:v>1.641046</c:v>
                </c:pt>
                <c:pt idx="525">
                  <c:v>1.645275</c:v>
                </c:pt>
                <c:pt idx="526">
                  <c:v>1.674882</c:v>
                </c:pt>
                <c:pt idx="527">
                  <c:v>1.674882</c:v>
                </c:pt>
                <c:pt idx="528">
                  <c:v>1.674882</c:v>
                </c:pt>
                <c:pt idx="529">
                  <c:v>1.6918</c:v>
                </c:pt>
                <c:pt idx="530">
                  <c:v>1.6918</c:v>
                </c:pt>
                <c:pt idx="531">
                  <c:v>1.6918</c:v>
                </c:pt>
                <c:pt idx="532">
                  <c:v>1.729865</c:v>
                </c:pt>
                <c:pt idx="533">
                  <c:v>1.738324</c:v>
                </c:pt>
                <c:pt idx="534">
                  <c:v>1.746783</c:v>
                </c:pt>
                <c:pt idx="535">
                  <c:v>1.746783</c:v>
                </c:pt>
                <c:pt idx="536">
                  <c:v>1.7848489999999999</c:v>
                </c:pt>
                <c:pt idx="537">
                  <c:v>1.7848489999999999</c:v>
                </c:pt>
                <c:pt idx="538">
                  <c:v>1.7975369999999999</c:v>
                </c:pt>
                <c:pt idx="539">
                  <c:v>1.7975369999999999</c:v>
                </c:pt>
                <c:pt idx="540">
                  <c:v>1.8398319999999999</c:v>
                </c:pt>
                <c:pt idx="541">
                  <c:v>1.8398319999999999</c:v>
                </c:pt>
                <c:pt idx="542">
                  <c:v>1.8398319999999999</c:v>
                </c:pt>
                <c:pt idx="543">
                  <c:v>1.8609800000000001</c:v>
                </c:pt>
                <c:pt idx="544">
                  <c:v>1.8778980000000001</c:v>
                </c:pt>
                <c:pt idx="545">
                  <c:v>1.8905860000000001</c:v>
                </c:pt>
                <c:pt idx="546">
                  <c:v>1.8990450000000001</c:v>
                </c:pt>
                <c:pt idx="547">
                  <c:v>1.911734</c:v>
                </c:pt>
                <c:pt idx="548">
                  <c:v>1.937111</c:v>
                </c:pt>
                <c:pt idx="549">
                  <c:v>1.9413400000000001</c:v>
                </c:pt>
                <c:pt idx="550">
                  <c:v>1.9413400000000001</c:v>
                </c:pt>
                <c:pt idx="551">
                  <c:v>1.954029</c:v>
                </c:pt>
                <c:pt idx="552">
                  <c:v>1.954029</c:v>
                </c:pt>
                <c:pt idx="553">
                  <c:v>1.954029</c:v>
                </c:pt>
                <c:pt idx="554">
                  <c:v>1.987865</c:v>
                </c:pt>
                <c:pt idx="555">
                  <c:v>1.996324</c:v>
                </c:pt>
                <c:pt idx="556">
                  <c:v>1.996324</c:v>
                </c:pt>
                <c:pt idx="557">
                  <c:v>2.013242</c:v>
                </c:pt>
                <c:pt idx="558">
                  <c:v>2.047078</c:v>
                </c:pt>
                <c:pt idx="559">
                  <c:v>2.0513080000000001</c:v>
                </c:pt>
                <c:pt idx="560">
                  <c:v>2.0513080000000001</c:v>
                </c:pt>
                <c:pt idx="561">
                  <c:v>2.0513080000000001</c:v>
                </c:pt>
                <c:pt idx="562">
                  <c:v>2.0513080000000001</c:v>
                </c:pt>
                <c:pt idx="563">
                  <c:v>2.1020620000000001</c:v>
                </c:pt>
                <c:pt idx="564">
                  <c:v>2.1020620000000001</c:v>
                </c:pt>
                <c:pt idx="565">
                  <c:v>2.1189800000000001</c:v>
                </c:pt>
                <c:pt idx="566">
                  <c:v>2.1189800000000001</c:v>
                </c:pt>
                <c:pt idx="567">
                  <c:v>2.1358980000000001</c:v>
                </c:pt>
                <c:pt idx="568">
                  <c:v>2.1570450000000001</c:v>
                </c:pt>
                <c:pt idx="569">
                  <c:v>2.1570450000000001</c:v>
                </c:pt>
                <c:pt idx="570">
                  <c:v>2.1570450000000001</c:v>
                </c:pt>
                <c:pt idx="571">
                  <c:v>2.1570450000000001</c:v>
                </c:pt>
                <c:pt idx="572">
                  <c:v>2.1697329999999999</c:v>
                </c:pt>
                <c:pt idx="573">
                  <c:v>2.1908810000000001</c:v>
                </c:pt>
                <c:pt idx="574">
                  <c:v>2.1993399999999999</c:v>
                </c:pt>
                <c:pt idx="575">
                  <c:v>2.2077990000000001</c:v>
                </c:pt>
                <c:pt idx="576">
                  <c:v>2.2077990000000001</c:v>
                </c:pt>
                <c:pt idx="577">
                  <c:v>2.2077990000000001</c:v>
                </c:pt>
                <c:pt idx="578">
                  <c:v>2.2543229999999999</c:v>
                </c:pt>
                <c:pt idx="579">
                  <c:v>2.2543229999999999</c:v>
                </c:pt>
                <c:pt idx="580">
                  <c:v>2.2712409999999981</c:v>
                </c:pt>
                <c:pt idx="581">
                  <c:v>2.275471</c:v>
                </c:pt>
                <c:pt idx="582">
                  <c:v>2.296618</c:v>
                </c:pt>
                <c:pt idx="583">
                  <c:v>2.305076999999998</c:v>
                </c:pt>
                <c:pt idx="584">
                  <c:v>2.305076999999998</c:v>
                </c:pt>
                <c:pt idx="585">
                  <c:v>2.305076999999998</c:v>
                </c:pt>
                <c:pt idx="586">
                  <c:v>2.3219949999999998</c:v>
                </c:pt>
                <c:pt idx="587">
                  <c:v>2.3516019999999971</c:v>
                </c:pt>
                <c:pt idx="588">
                  <c:v>2.355830999999998</c:v>
                </c:pt>
                <c:pt idx="589">
                  <c:v>2.355830999999998</c:v>
                </c:pt>
                <c:pt idx="590">
                  <c:v>2.3642910000000001</c:v>
                </c:pt>
                <c:pt idx="591">
                  <c:v>2.3896670000000002</c:v>
                </c:pt>
                <c:pt idx="592">
                  <c:v>2.4023560000000002</c:v>
                </c:pt>
                <c:pt idx="593">
                  <c:v>2.410814999999999</c:v>
                </c:pt>
                <c:pt idx="594">
                  <c:v>2.4192740000000001</c:v>
                </c:pt>
                <c:pt idx="595">
                  <c:v>2.4573390000000002</c:v>
                </c:pt>
                <c:pt idx="596">
                  <c:v>2.4573390000000002</c:v>
                </c:pt>
                <c:pt idx="597">
                  <c:v>2.4573390000000002</c:v>
                </c:pt>
                <c:pt idx="598">
                  <c:v>2.478486999999999</c:v>
                </c:pt>
                <c:pt idx="599">
                  <c:v>2.4954049999999981</c:v>
                </c:pt>
                <c:pt idx="600">
                  <c:v>2.512322999999999</c:v>
                </c:pt>
                <c:pt idx="601">
                  <c:v>2.5250110000000001</c:v>
                </c:pt>
                <c:pt idx="602">
                  <c:v>2.529240999999999</c:v>
                </c:pt>
                <c:pt idx="603">
                  <c:v>2.5377000000000001</c:v>
                </c:pt>
                <c:pt idx="604">
                  <c:v>2.5419290000000001</c:v>
                </c:pt>
                <c:pt idx="605">
                  <c:v>2.5419290000000001</c:v>
                </c:pt>
                <c:pt idx="606">
                  <c:v>2.5588470000000001</c:v>
                </c:pt>
                <c:pt idx="607">
                  <c:v>2.5630769999999998</c:v>
                </c:pt>
                <c:pt idx="608">
                  <c:v>2.6011419999999998</c:v>
                </c:pt>
                <c:pt idx="609">
                  <c:v>2.6011419999999998</c:v>
                </c:pt>
                <c:pt idx="610">
                  <c:v>2.6096010000000001</c:v>
                </c:pt>
                <c:pt idx="611">
                  <c:v>2.6180599999999981</c:v>
                </c:pt>
                <c:pt idx="612">
                  <c:v>2.6518959999999971</c:v>
                </c:pt>
                <c:pt idx="613">
                  <c:v>2.643437</c:v>
                </c:pt>
                <c:pt idx="614">
                  <c:v>2.6688139999999998</c:v>
                </c:pt>
                <c:pt idx="615">
                  <c:v>2.6688139999999998</c:v>
                </c:pt>
                <c:pt idx="616">
                  <c:v>2.689962</c:v>
                </c:pt>
                <c:pt idx="617">
                  <c:v>2.6984210000000002</c:v>
                </c:pt>
                <c:pt idx="618">
                  <c:v>2.70688</c:v>
                </c:pt>
                <c:pt idx="619">
                  <c:v>2.70688</c:v>
                </c:pt>
                <c:pt idx="620">
                  <c:v>2.7153390000000002</c:v>
                </c:pt>
                <c:pt idx="621">
                  <c:v>2.7449460000000001</c:v>
                </c:pt>
                <c:pt idx="622">
                  <c:v>2.7534040000000002</c:v>
                </c:pt>
                <c:pt idx="623">
                  <c:v>2.7534040000000002</c:v>
                </c:pt>
                <c:pt idx="624">
                  <c:v>2.7914699999999981</c:v>
                </c:pt>
                <c:pt idx="625">
                  <c:v>2.7914699999999981</c:v>
                </c:pt>
                <c:pt idx="626">
                  <c:v>2.7957000000000001</c:v>
                </c:pt>
                <c:pt idx="627">
                  <c:v>2.7999290000000001</c:v>
                </c:pt>
                <c:pt idx="628">
                  <c:v>2.8083879999999999</c:v>
                </c:pt>
                <c:pt idx="629">
                  <c:v>2.8253059999999981</c:v>
                </c:pt>
                <c:pt idx="630">
                  <c:v>2.8253059999999981</c:v>
                </c:pt>
                <c:pt idx="631">
                  <c:v>2.8464529999999901</c:v>
                </c:pt>
                <c:pt idx="632">
                  <c:v>2.8464529999999901</c:v>
                </c:pt>
                <c:pt idx="633">
                  <c:v>2.8464529999999901</c:v>
                </c:pt>
                <c:pt idx="634">
                  <c:v>2.8718300000000001</c:v>
                </c:pt>
                <c:pt idx="635">
                  <c:v>2.8845190000000001</c:v>
                </c:pt>
                <c:pt idx="636">
                  <c:v>2.8845190000000001</c:v>
                </c:pt>
                <c:pt idx="637">
                  <c:v>2.901437</c:v>
                </c:pt>
                <c:pt idx="638">
                  <c:v>2.926813999999998</c:v>
                </c:pt>
                <c:pt idx="639">
                  <c:v>2.926813999999998</c:v>
                </c:pt>
                <c:pt idx="640">
                  <c:v>2.9310429999999901</c:v>
                </c:pt>
                <c:pt idx="641">
                  <c:v>2.9310429999999901</c:v>
                </c:pt>
                <c:pt idx="642">
                  <c:v>2.9310429999999901</c:v>
                </c:pt>
                <c:pt idx="643">
                  <c:v>2.9479609999999998</c:v>
                </c:pt>
                <c:pt idx="644">
                  <c:v>2.969109</c:v>
                </c:pt>
                <c:pt idx="645">
                  <c:v>2.969109</c:v>
                </c:pt>
                <c:pt idx="646">
                  <c:v>2.9817969999999998</c:v>
                </c:pt>
                <c:pt idx="647">
                  <c:v>2.9817969999999998</c:v>
                </c:pt>
                <c:pt idx="648">
                  <c:v>2.9817969999999998</c:v>
                </c:pt>
                <c:pt idx="649">
                  <c:v>3.0114040000000002</c:v>
                </c:pt>
                <c:pt idx="650">
                  <c:v>3.019863</c:v>
                </c:pt>
                <c:pt idx="651">
                  <c:v>3.024092</c:v>
                </c:pt>
                <c:pt idx="652">
                  <c:v>3.036781</c:v>
                </c:pt>
                <c:pt idx="653">
                  <c:v>3.0621580000000002</c:v>
                </c:pt>
                <c:pt idx="654">
                  <c:v>3.070616999999999</c:v>
                </c:pt>
                <c:pt idx="655">
                  <c:v>3.070616999999999</c:v>
                </c:pt>
                <c:pt idx="656">
                  <c:v>3.070616999999999</c:v>
                </c:pt>
                <c:pt idx="657">
                  <c:v>3.070616999999999</c:v>
                </c:pt>
                <c:pt idx="658">
                  <c:v>3.0959940000000001</c:v>
                </c:pt>
                <c:pt idx="659">
                  <c:v>3.1002230000000002</c:v>
                </c:pt>
                <c:pt idx="660">
                  <c:v>3.1086830000000001</c:v>
                </c:pt>
                <c:pt idx="661">
                  <c:v>3.1086830000000001</c:v>
                </c:pt>
                <c:pt idx="662">
                  <c:v>3.1129120000000001</c:v>
                </c:pt>
                <c:pt idx="663">
                  <c:v>3.138288999999999</c:v>
                </c:pt>
                <c:pt idx="664">
                  <c:v>3.138288999999999</c:v>
                </c:pt>
                <c:pt idx="665">
                  <c:v>3.138288999999999</c:v>
                </c:pt>
                <c:pt idx="666">
                  <c:v>3.159435999999999</c:v>
                </c:pt>
                <c:pt idx="667">
                  <c:v>3.1636660000000001</c:v>
                </c:pt>
                <c:pt idx="668">
                  <c:v>3.1975020000000001</c:v>
                </c:pt>
                <c:pt idx="669">
                  <c:v>3.1975020000000001</c:v>
                </c:pt>
                <c:pt idx="670">
                  <c:v>3.1932719999999999</c:v>
                </c:pt>
                <c:pt idx="671">
                  <c:v>3.1932719999999999</c:v>
                </c:pt>
                <c:pt idx="672">
                  <c:v>3.1975020000000001</c:v>
                </c:pt>
                <c:pt idx="673">
                  <c:v>3.2144200000000001</c:v>
                </c:pt>
                <c:pt idx="674">
                  <c:v>3.2355670000000001</c:v>
                </c:pt>
                <c:pt idx="675">
                  <c:v>3.2355670000000001</c:v>
                </c:pt>
                <c:pt idx="676">
                  <c:v>3.2397969999999998</c:v>
                </c:pt>
                <c:pt idx="677">
                  <c:v>3.2440259999999999</c:v>
                </c:pt>
                <c:pt idx="678">
                  <c:v>3.265174</c:v>
                </c:pt>
                <c:pt idx="679">
                  <c:v>3.2736329999999998</c:v>
                </c:pt>
                <c:pt idx="680">
                  <c:v>3.286321</c:v>
                </c:pt>
                <c:pt idx="681">
                  <c:v>3.286321</c:v>
                </c:pt>
                <c:pt idx="682">
                  <c:v>3.303239</c:v>
                </c:pt>
                <c:pt idx="683">
                  <c:v>3.303239</c:v>
                </c:pt>
                <c:pt idx="684">
                  <c:v>3.320157</c:v>
                </c:pt>
                <c:pt idx="685">
                  <c:v>3.320157</c:v>
                </c:pt>
                <c:pt idx="686">
                  <c:v>3.3243870000000002</c:v>
                </c:pt>
                <c:pt idx="687">
                  <c:v>3.3328459999999902</c:v>
                </c:pt>
                <c:pt idx="688">
                  <c:v>3.349764</c:v>
                </c:pt>
                <c:pt idx="689">
                  <c:v>3.353993</c:v>
                </c:pt>
                <c:pt idx="690">
                  <c:v>3.3666819999999991</c:v>
                </c:pt>
                <c:pt idx="691">
                  <c:v>3.3666819999999991</c:v>
                </c:pt>
                <c:pt idx="692">
                  <c:v>3.3793700000000002</c:v>
                </c:pt>
                <c:pt idx="693">
                  <c:v>3.3793700000000002</c:v>
                </c:pt>
                <c:pt idx="694">
                  <c:v>3.387829</c:v>
                </c:pt>
                <c:pt idx="695">
                  <c:v>3.387829</c:v>
                </c:pt>
                <c:pt idx="696">
                  <c:v>3.3920589999999899</c:v>
                </c:pt>
                <c:pt idx="697">
                  <c:v>3.4216649999999991</c:v>
                </c:pt>
                <c:pt idx="698">
                  <c:v>3.4216649999999991</c:v>
                </c:pt>
                <c:pt idx="699">
                  <c:v>3.4216649999999991</c:v>
                </c:pt>
                <c:pt idx="700">
                  <c:v>3.434353999999999</c:v>
                </c:pt>
                <c:pt idx="701">
                  <c:v>3.4428130000000001</c:v>
                </c:pt>
                <c:pt idx="702">
                  <c:v>3.451271999999999</c:v>
                </c:pt>
                <c:pt idx="703">
                  <c:v>3.4639600000000002</c:v>
                </c:pt>
                <c:pt idx="704">
                  <c:v>3.4766489999999899</c:v>
                </c:pt>
                <c:pt idx="705">
                  <c:v>3.4935670000000001</c:v>
                </c:pt>
                <c:pt idx="706">
                  <c:v>3.502025999999999</c:v>
                </c:pt>
                <c:pt idx="707">
                  <c:v>3.506254999999999</c:v>
                </c:pt>
                <c:pt idx="708">
                  <c:v>3.506254999999999</c:v>
                </c:pt>
                <c:pt idx="709">
                  <c:v>3.5104850000000001</c:v>
                </c:pt>
                <c:pt idx="710">
                  <c:v>3.5316320000000001</c:v>
                </c:pt>
                <c:pt idx="711">
                  <c:v>3.5316320000000001</c:v>
                </c:pt>
                <c:pt idx="712">
                  <c:v>3.5400909999999999</c:v>
                </c:pt>
                <c:pt idx="713">
                  <c:v>3.5443210000000001</c:v>
                </c:pt>
                <c:pt idx="714">
                  <c:v>3.557008999999999</c:v>
                </c:pt>
                <c:pt idx="715">
                  <c:v>3.5654680000000001</c:v>
                </c:pt>
                <c:pt idx="716">
                  <c:v>3.5696979999999998</c:v>
                </c:pt>
                <c:pt idx="717">
                  <c:v>3.5696979999999998</c:v>
                </c:pt>
                <c:pt idx="718">
                  <c:v>3.578157</c:v>
                </c:pt>
                <c:pt idx="719">
                  <c:v>3.586615999999998</c:v>
                </c:pt>
                <c:pt idx="720">
                  <c:v>3.586615999999998</c:v>
                </c:pt>
                <c:pt idx="721">
                  <c:v>3.6035339999999998</c:v>
                </c:pt>
                <c:pt idx="722">
                  <c:v>3.6035339999999998</c:v>
                </c:pt>
                <c:pt idx="723">
                  <c:v>3.6035339999999998</c:v>
                </c:pt>
                <c:pt idx="724">
                  <c:v>3.628911</c:v>
                </c:pt>
                <c:pt idx="725">
                  <c:v>3.6373700000000002</c:v>
                </c:pt>
                <c:pt idx="726">
                  <c:v>3.6373700000000002</c:v>
                </c:pt>
                <c:pt idx="727">
                  <c:v>3.6415989999999998</c:v>
                </c:pt>
                <c:pt idx="728">
                  <c:v>3.6542880000000002</c:v>
                </c:pt>
                <c:pt idx="729">
                  <c:v>3.6542880000000002</c:v>
                </c:pt>
                <c:pt idx="730">
                  <c:v>3.6542880000000002</c:v>
                </c:pt>
                <c:pt idx="731">
                  <c:v>3.6712060000000002</c:v>
                </c:pt>
                <c:pt idx="732">
                  <c:v>3.6712060000000002</c:v>
                </c:pt>
                <c:pt idx="733">
                  <c:v>3.6712060000000002</c:v>
                </c:pt>
                <c:pt idx="734">
                  <c:v>3.6881240000000002</c:v>
                </c:pt>
                <c:pt idx="735">
                  <c:v>3.683894</c:v>
                </c:pt>
                <c:pt idx="736">
                  <c:v>3.700812</c:v>
                </c:pt>
                <c:pt idx="737">
                  <c:v>3.700812</c:v>
                </c:pt>
                <c:pt idx="738">
                  <c:v>3.6881240000000002</c:v>
                </c:pt>
                <c:pt idx="739">
                  <c:v>3.71773</c:v>
                </c:pt>
                <c:pt idx="740">
                  <c:v>3.7219600000000002</c:v>
                </c:pt>
                <c:pt idx="741">
                  <c:v>3.7219600000000002</c:v>
                </c:pt>
                <c:pt idx="742">
                  <c:v>3.7219600000000002</c:v>
                </c:pt>
                <c:pt idx="743">
                  <c:v>3.7473369999999999</c:v>
                </c:pt>
                <c:pt idx="744">
                  <c:v>3.7473369999999999</c:v>
                </c:pt>
                <c:pt idx="745">
                  <c:v>3.7557960000000001</c:v>
                </c:pt>
                <c:pt idx="746">
                  <c:v>3.7600250000000002</c:v>
                </c:pt>
                <c:pt idx="747">
                  <c:v>3.7769430000000002</c:v>
                </c:pt>
                <c:pt idx="748">
                  <c:v>3.7811729999999999</c:v>
                </c:pt>
                <c:pt idx="749">
                  <c:v>3.7811729999999999</c:v>
                </c:pt>
                <c:pt idx="750">
                  <c:v>3.7811729999999999</c:v>
                </c:pt>
                <c:pt idx="751">
                  <c:v>3.7896320000000001</c:v>
                </c:pt>
                <c:pt idx="752">
                  <c:v>3.8065500000000001</c:v>
                </c:pt>
                <c:pt idx="753">
                  <c:v>3.8065500000000001</c:v>
                </c:pt>
                <c:pt idx="754">
                  <c:v>3.8065500000000001</c:v>
                </c:pt>
                <c:pt idx="755">
                  <c:v>3.819237999999999</c:v>
                </c:pt>
                <c:pt idx="756">
                  <c:v>3.8361559999999901</c:v>
                </c:pt>
                <c:pt idx="757">
                  <c:v>3.8276970000000001</c:v>
                </c:pt>
                <c:pt idx="758">
                  <c:v>3.8276970000000001</c:v>
                </c:pt>
                <c:pt idx="759">
                  <c:v>3.8361559999999901</c:v>
                </c:pt>
                <c:pt idx="760">
                  <c:v>3.8446150000000001</c:v>
                </c:pt>
                <c:pt idx="761">
                  <c:v>3.853073999999999</c:v>
                </c:pt>
                <c:pt idx="762">
                  <c:v>3.853073999999999</c:v>
                </c:pt>
                <c:pt idx="763">
                  <c:v>3.8615330000000001</c:v>
                </c:pt>
                <c:pt idx="764">
                  <c:v>3.8699919999999999</c:v>
                </c:pt>
                <c:pt idx="765">
                  <c:v>3.8699919999999999</c:v>
                </c:pt>
                <c:pt idx="766">
                  <c:v>3.8826809999999981</c:v>
                </c:pt>
                <c:pt idx="767">
                  <c:v>3.8784510000000001</c:v>
                </c:pt>
                <c:pt idx="768">
                  <c:v>3.89114</c:v>
                </c:pt>
                <c:pt idx="769">
                  <c:v>3.89114</c:v>
                </c:pt>
                <c:pt idx="770">
                  <c:v>3.899598999999998</c:v>
                </c:pt>
                <c:pt idx="771">
                  <c:v>3.908058</c:v>
                </c:pt>
                <c:pt idx="772">
                  <c:v>3.9122870000000001</c:v>
                </c:pt>
                <c:pt idx="773">
                  <c:v>3.924976</c:v>
                </c:pt>
                <c:pt idx="774">
                  <c:v>3.924976</c:v>
                </c:pt>
                <c:pt idx="775">
                  <c:v>3.9292050000000001</c:v>
                </c:pt>
                <c:pt idx="776">
                  <c:v>3.9292050000000001</c:v>
                </c:pt>
                <c:pt idx="777">
                  <c:v>3.941894</c:v>
                </c:pt>
                <c:pt idx="778">
                  <c:v>3.946123</c:v>
                </c:pt>
                <c:pt idx="779">
                  <c:v>3.946123</c:v>
                </c:pt>
                <c:pt idx="780">
                  <c:v>3.946123</c:v>
                </c:pt>
                <c:pt idx="781">
                  <c:v>3.9545819999999998</c:v>
                </c:pt>
                <c:pt idx="782">
                  <c:v>3.97573</c:v>
                </c:pt>
                <c:pt idx="783">
                  <c:v>3.963041</c:v>
                </c:pt>
                <c:pt idx="784">
                  <c:v>3.9841890000000002</c:v>
                </c:pt>
                <c:pt idx="785">
                  <c:v>4.013795</c:v>
                </c:pt>
                <c:pt idx="786">
                  <c:v>4.0053359999999936</c:v>
                </c:pt>
                <c:pt idx="787">
                  <c:v>3.9841890000000002</c:v>
                </c:pt>
                <c:pt idx="788">
                  <c:v>3.9841890000000002</c:v>
                </c:pt>
                <c:pt idx="789">
                  <c:v>4.0053359999999936</c:v>
                </c:pt>
                <c:pt idx="790">
                  <c:v>4.013795</c:v>
                </c:pt>
                <c:pt idx="791">
                  <c:v>4.0180249999999944</c:v>
                </c:pt>
                <c:pt idx="792">
                  <c:v>4.0180249999999944</c:v>
                </c:pt>
                <c:pt idx="793">
                  <c:v>4.0518609999999997</c:v>
                </c:pt>
                <c:pt idx="794">
                  <c:v>4.0518609999999997</c:v>
                </c:pt>
                <c:pt idx="795">
                  <c:v>4.0645499999999899</c:v>
                </c:pt>
                <c:pt idx="796">
                  <c:v>4.047631</c:v>
                </c:pt>
                <c:pt idx="797">
                  <c:v>4.0518609999999997</c:v>
                </c:pt>
                <c:pt idx="798">
                  <c:v>4.0645499999999899</c:v>
                </c:pt>
                <c:pt idx="799">
                  <c:v>4.0645499999999899</c:v>
                </c:pt>
                <c:pt idx="800">
                  <c:v>4.0645499999999899</c:v>
                </c:pt>
                <c:pt idx="801">
                  <c:v>4.0856969999999997</c:v>
                </c:pt>
                <c:pt idx="802">
                  <c:v>4.0856969999999997</c:v>
                </c:pt>
                <c:pt idx="803">
                  <c:v>4.0856969999999997</c:v>
                </c:pt>
                <c:pt idx="804">
                  <c:v>4.0899260000000002</c:v>
                </c:pt>
                <c:pt idx="805">
                  <c:v>4.0983859999999899</c:v>
                </c:pt>
                <c:pt idx="806">
                  <c:v>4.0983859999999899</c:v>
                </c:pt>
                <c:pt idx="807">
                  <c:v>4.0983859999999899</c:v>
                </c:pt>
                <c:pt idx="808">
                  <c:v>4.1406799999999997</c:v>
                </c:pt>
                <c:pt idx="809">
                  <c:v>4.2294999999999998</c:v>
                </c:pt>
                <c:pt idx="810">
                  <c:v>4.2252700000000001</c:v>
                </c:pt>
                <c:pt idx="811">
                  <c:v>4.2252700000000001</c:v>
                </c:pt>
                <c:pt idx="812">
                  <c:v>4.0560900000000002</c:v>
                </c:pt>
                <c:pt idx="813">
                  <c:v>4.1406799999999997</c:v>
                </c:pt>
                <c:pt idx="814">
                  <c:v>4.1449099999999888</c:v>
                </c:pt>
                <c:pt idx="815">
                  <c:v>4.1491389999999946</c:v>
                </c:pt>
                <c:pt idx="816">
                  <c:v>4.1660569999999888</c:v>
                </c:pt>
                <c:pt idx="817">
                  <c:v>4.1660569999999888</c:v>
                </c:pt>
                <c:pt idx="818">
                  <c:v>4.1702870000000001</c:v>
                </c:pt>
                <c:pt idx="819">
                  <c:v>4.1702870000000001</c:v>
                </c:pt>
                <c:pt idx="820">
                  <c:v>4.1745169999999838</c:v>
                </c:pt>
                <c:pt idx="821">
                  <c:v>4.1745169999999838</c:v>
                </c:pt>
                <c:pt idx="822">
                  <c:v>4.1787460000000003</c:v>
                </c:pt>
                <c:pt idx="823">
                  <c:v>4.1872049999999899</c:v>
                </c:pt>
                <c:pt idx="824">
                  <c:v>4.1872049999999899</c:v>
                </c:pt>
                <c:pt idx="825">
                  <c:v>4.1872049999999899</c:v>
                </c:pt>
                <c:pt idx="826">
                  <c:v>4.2168109999999954</c:v>
                </c:pt>
                <c:pt idx="827">
                  <c:v>4.2083529999999998</c:v>
                </c:pt>
                <c:pt idx="828">
                  <c:v>4.2083529999999998</c:v>
                </c:pt>
                <c:pt idx="829">
                  <c:v>4.2125819999999887</c:v>
                </c:pt>
                <c:pt idx="830">
                  <c:v>4.2125819999999887</c:v>
                </c:pt>
                <c:pt idx="831">
                  <c:v>4.2252700000000001</c:v>
                </c:pt>
                <c:pt idx="832">
                  <c:v>4.2252700000000001</c:v>
                </c:pt>
                <c:pt idx="833">
                  <c:v>4.2252700000000001</c:v>
                </c:pt>
                <c:pt idx="834">
                  <c:v>4.2506469999999998</c:v>
                </c:pt>
                <c:pt idx="835">
                  <c:v>4.2506469999999998</c:v>
                </c:pt>
                <c:pt idx="836">
                  <c:v>4.2464180000000002</c:v>
                </c:pt>
                <c:pt idx="837">
                  <c:v>4.2548769999999898</c:v>
                </c:pt>
                <c:pt idx="838">
                  <c:v>4.2633359999999936</c:v>
                </c:pt>
                <c:pt idx="839">
                  <c:v>4.271795</c:v>
                </c:pt>
                <c:pt idx="840">
                  <c:v>4.2760249999999997</c:v>
                </c:pt>
                <c:pt idx="841">
                  <c:v>4.2802540000000002</c:v>
                </c:pt>
                <c:pt idx="842">
                  <c:v>4.2802540000000002</c:v>
                </c:pt>
                <c:pt idx="843">
                  <c:v>4.2802540000000002</c:v>
                </c:pt>
                <c:pt idx="844">
                  <c:v>4.292942</c:v>
                </c:pt>
                <c:pt idx="845">
                  <c:v>4.305631</c:v>
                </c:pt>
                <c:pt idx="846">
                  <c:v>4.3225489999999889</c:v>
                </c:pt>
                <c:pt idx="847">
                  <c:v>4.3225489999999889</c:v>
                </c:pt>
                <c:pt idx="848">
                  <c:v>4.3310079999999997</c:v>
                </c:pt>
                <c:pt idx="849">
                  <c:v>4.3225489999999889</c:v>
                </c:pt>
                <c:pt idx="850">
                  <c:v>4.3225489999999889</c:v>
                </c:pt>
                <c:pt idx="851">
                  <c:v>4.3225489999999889</c:v>
                </c:pt>
                <c:pt idx="852">
                  <c:v>4.3352370000000002</c:v>
                </c:pt>
                <c:pt idx="853">
                  <c:v>4.3479259999999869</c:v>
                </c:pt>
                <c:pt idx="854">
                  <c:v>4.3479259999999869</c:v>
                </c:pt>
                <c:pt idx="855">
                  <c:v>4.3606139999999947</c:v>
                </c:pt>
                <c:pt idx="856">
                  <c:v>4.3563849999999888</c:v>
                </c:pt>
                <c:pt idx="857">
                  <c:v>4.3563849999999888</c:v>
                </c:pt>
                <c:pt idx="858">
                  <c:v>4.3817620000000002</c:v>
                </c:pt>
                <c:pt idx="859">
                  <c:v>4.3817620000000002</c:v>
                </c:pt>
                <c:pt idx="860">
                  <c:v>4.3944499999999946</c:v>
                </c:pt>
                <c:pt idx="861">
                  <c:v>4.4113689999999997</c:v>
                </c:pt>
                <c:pt idx="862">
                  <c:v>4.4155980000000001</c:v>
                </c:pt>
                <c:pt idx="863">
                  <c:v>4.4155980000000001</c:v>
                </c:pt>
                <c:pt idx="864">
                  <c:v>4.4155980000000001</c:v>
                </c:pt>
                <c:pt idx="865">
                  <c:v>4.4282859999999946</c:v>
                </c:pt>
                <c:pt idx="866">
                  <c:v>4.4325159999999899</c:v>
                </c:pt>
                <c:pt idx="867">
                  <c:v>4.4494340000000001</c:v>
                </c:pt>
                <c:pt idx="868">
                  <c:v>4.4494340000000001</c:v>
                </c:pt>
                <c:pt idx="869">
                  <c:v>4.4494340000000001</c:v>
                </c:pt>
                <c:pt idx="870">
                  <c:v>4.4536629999999997</c:v>
                </c:pt>
                <c:pt idx="871">
                  <c:v>4.4663519999999997</c:v>
                </c:pt>
                <c:pt idx="872">
                  <c:v>4.4748109999999954</c:v>
                </c:pt>
                <c:pt idx="873">
                  <c:v>4.4748109999999954</c:v>
                </c:pt>
                <c:pt idx="874">
                  <c:v>4.4874989999999997</c:v>
                </c:pt>
                <c:pt idx="875">
                  <c:v>4.4917290000000003</c:v>
                </c:pt>
                <c:pt idx="876">
                  <c:v>4.4917290000000003</c:v>
                </c:pt>
                <c:pt idx="877">
                  <c:v>4.4917290000000003</c:v>
                </c:pt>
                <c:pt idx="878">
                  <c:v>4.5001879999999899</c:v>
                </c:pt>
                <c:pt idx="879">
                  <c:v>4.5213359999999936</c:v>
                </c:pt>
                <c:pt idx="880">
                  <c:v>4.5128759999999888</c:v>
                </c:pt>
                <c:pt idx="881">
                  <c:v>4.5128759999999888</c:v>
                </c:pt>
                <c:pt idx="882">
                  <c:v>4.5255649999999887</c:v>
                </c:pt>
                <c:pt idx="883">
                  <c:v>4.5424829999999936</c:v>
                </c:pt>
                <c:pt idx="884">
                  <c:v>4.550942</c:v>
                </c:pt>
                <c:pt idx="885">
                  <c:v>4.550942</c:v>
                </c:pt>
                <c:pt idx="886">
                  <c:v>4.5636299999999999</c:v>
                </c:pt>
                <c:pt idx="887">
                  <c:v>4.5636299999999999</c:v>
                </c:pt>
                <c:pt idx="888">
                  <c:v>4.5763189999999998</c:v>
                </c:pt>
                <c:pt idx="889">
                  <c:v>4.5805480000000003</c:v>
                </c:pt>
                <c:pt idx="890">
                  <c:v>4.5805480000000003</c:v>
                </c:pt>
                <c:pt idx="891">
                  <c:v>4.5763189999999998</c:v>
                </c:pt>
                <c:pt idx="892">
                  <c:v>4.5763189999999998</c:v>
                </c:pt>
                <c:pt idx="893">
                  <c:v>4.6186139999999947</c:v>
                </c:pt>
                <c:pt idx="894">
                  <c:v>4.6186139999999947</c:v>
                </c:pt>
                <c:pt idx="895">
                  <c:v>4.6186139999999947</c:v>
                </c:pt>
                <c:pt idx="896">
                  <c:v>4.6143839999999878</c:v>
                </c:pt>
                <c:pt idx="897">
                  <c:v>4.6143839999999878</c:v>
                </c:pt>
                <c:pt idx="898">
                  <c:v>4.6482200000000002</c:v>
                </c:pt>
                <c:pt idx="899">
                  <c:v>4.6482200000000002</c:v>
                </c:pt>
                <c:pt idx="900">
                  <c:v>4.6651379999999829</c:v>
                </c:pt>
                <c:pt idx="901">
                  <c:v>4.6609089999999869</c:v>
                </c:pt>
                <c:pt idx="902">
                  <c:v>4.6820559999999869</c:v>
                </c:pt>
                <c:pt idx="903">
                  <c:v>4.6820559999999869</c:v>
                </c:pt>
                <c:pt idx="904">
                  <c:v>4.6820559999999869</c:v>
                </c:pt>
                <c:pt idx="905">
                  <c:v>4.686286</c:v>
                </c:pt>
                <c:pt idx="906">
                  <c:v>4.686286</c:v>
                </c:pt>
                <c:pt idx="907">
                  <c:v>4.686286</c:v>
                </c:pt>
                <c:pt idx="908">
                  <c:v>4.707433</c:v>
                </c:pt>
                <c:pt idx="909">
                  <c:v>4.7201219999999946</c:v>
                </c:pt>
                <c:pt idx="910">
                  <c:v>4.7201219999999946</c:v>
                </c:pt>
                <c:pt idx="911">
                  <c:v>4.7158920000000002</c:v>
                </c:pt>
                <c:pt idx="912">
                  <c:v>4.7497280000000002</c:v>
                </c:pt>
                <c:pt idx="913">
                  <c:v>4.741269</c:v>
                </c:pt>
                <c:pt idx="914">
                  <c:v>4.7751049999999946</c:v>
                </c:pt>
                <c:pt idx="915">
                  <c:v>4.7751049999999946</c:v>
                </c:pt>
                <c:pt idx="916">
                  <c:v>4.7666459999999997</c:v>
                </c:pt>
                <c:pt idx="917">
                  <c:v>4.7835640000000001</c:v>
                </c:pt>
                <c:pt idx="918">
                  <c:v>4.7751049999999946</c:v>
                </c:pt>
                <c:pt idx="919">
                  <c:v>4.7751049999999946</c:v>
                </c:pt>
                <c:pt idx="920">
                  <c:v>4.8089409999999946</c:v>
                </c:pt>
                <c:pt idx="921">
                  <c:v>4.8089409999999946</c:v>
                </c:pt>
                <c:pt idx="922">
                  <c:v>4.8216299999999999</c:v>
                </c:pt>
                <c:pt idx="923">
                  <c:v>4.8258589999999888</c:v>
                </c:pt>
                <c:pt idx="924">
                  <c:v>4.8258589999999888</c:v>
                </c:pt>
                <c:pt idx="925">
                  <c:v>4.8343179999999899</c:v>
                </c:pt>
                <c:pt idx="926">
                  <c:v>4.8639249999999867</c:v>
                </c:pt>
                <c:pt idx="927">
                  <c:v>4.8681539999999899</c:v>
                </c:pt>
                <c:pt idx="928">
                  <c:v>4.8681539999999899</c:v>
                </c:pt>
                <c:pt idx="929">
                  <c:v>4.8808429999999996</c:v>
                </c:pt>
                <c:pt idx="930">
                  <c:v>4.8850720000000001</c:v>
                </c:pt>
                <c:pt idx="931">
                  <c:v>4.9062200000000002</c:v>
                </c:pt>
                <c:pt idx="932">
                  <c:v>4.9062200000000002</c:v>
                </c:pt>
                <c:pt idx="933">
                  <c:v>4.9019909999999998</c:v>
                </c:pt>
                <c:pt idx="934">
                  <c:v>4.9146789999999996</c:v>
                </c:pt>
                <c:pt idx="935">
                  <c:v>4.9146789999999996</c:v>
                </c:pt>
                <c:pt idx="936">
                  <c:v>4.9146789999999996</c:v>
                </c:pt>
                <c:pt idx="937">
                  <c:v>4.9358269999999997</c:v>
                </c:pt>
                <c:pt idx="938">
                  <c:v>4.9358269999999997</c:v>
                </c:pt>
                <c:pt idx="939">
                  <c:v>4.931597</c:v>
                </c:pt>
                <c:pt idx="940">
                  <c:v>4.952744</c:v>
                </c:pt>
                <c:pt idx="941">
                  <c:v>4.952744</c:v>
                </c:pt>
                <c:pt idx="942">
                  <c:v>4.98658</c:v>
                </c:pt>
                <c:pt idx="943">
                  <c:v>4.98658</c:v>
                </c:pt>
                <c:pt idx="944">
                  <c:v>4.98658</c:v>
                </c:pt>
                <c:pt idx="945">
                  <c:v>4.98658</c:v>
                </c:pt>
                <c:pt idx="946">
                  <c:v>5.0288749999999887</c:v>
                </c:pt>
                <c:pt idx="947">
                  <c:v>5.0204159999999867</c:v>
                </c:pt>
                <c:pt idx="948">
                  <c:v>5.0204159999999867</c:v>
                </c:pt>
                <c:pt idx="949">
                  <c:v>5.0288749999999887</c:v>
                </c:pt>
                <c:pt idx="950">
                  <c:v>5.0373349999999899</c:v>
                </c:pt>
                <c:pt idx="951">
                  <c:v>5.054252</c:v>
                </c:pt>
                <c:pt idx="952">
                  <c:v>5.0669409999999946</c:v>
                </c:pt>
                <c:pt idx="953">
                  <c:v>5.0669409999999946</c:v>
                </c:pt>
                <c:pt idx="954">
                  <c:v>5.0669409999999946</c:v>
                </c:pt>
                <c:pt idx="955">
                  <c:v>5.0796289999999997</c:v>
                </c:pt>
                <c:pt idx="956">
                  <c:v>5.0796289999999997</c:v>
                </c:pt>
                <c:pt idx="957">
                  <c:v>5.0838590000000003</c:v>
                </c:pt>
                <c:pt idx="958">
                  <c:v>5.1134649999999899</c:v>
                </c:pt>
                <c:pt idx="959">
                  <c:v>5.1134649999999899</c:v>
                </c:pt>
                <c:pt idx="960">
                  <c:v>5.1134649999999899</c:v>
                </c:pt>
                <c:pt idx="961">
                  <c:v>5.1176949999999888</c:v>
                </c:pt>
                <c:pt idx="962">
                  <c:v>5.1473009999999899</c:v>
                </c:pt>
                <c:pt idx="963">
                  <c:v>5.1473009999999899</c:v>
                </c:pt>
                <c:pt idx="964">
                  <c:v>5.1473009999999899</c:v>
                </c:pt>
                <c:pt idx="965">
                  <c:v>5.1684489999999954</c:v>
                </c:pt>
                <c:pt idx="966">
                  <c:v>5.1853670000000003</c:v>
                </c:pt>
                <c:pt idx="967">
                  <c:v>5.2022849999999936</c:v>
                </c:pt>
                <c:pt idx="968">
                  <c:v>5.2022849999999936</c:v>
                </c:pt>
                <c:pt idx="969">
                  <c:v>5.2065139999999994</c:v>
                </c:pt>
                <c:pt idx="970">
                  <c:v>5.2065139999999994</c:v>
                </c:pt>
                <c:pt idx="971">
                  <c:v>5.2403500000000003</c:v>
                </c:pt>
                <c:pt idx="972">
                  <c:v>5.2403500000000003</c:v>
                </c:pt>
                <c:pt idx="973">
                  <c:v>5.2530390000000002</c:v>
                </c:pt>
                <c:pt idx="974">
                  <c:v>5.2530390000000002</c:v>
                </c:pt>
                <c:pt idx="975">
                  <c:v>5.278416</c:v>
                </c:pt>
                <c:pt idx="976">
                  <c:v>5.299563</c:v>
                </c:pt>
                <c:pt idx="977">
                  <c:v>5.3037929999999998</c:v>
                </c:pt>
                <c:pt idx="978">
                  <c:v>5.3080220000000002</c:v>
                </c:pt>
                <c:pt idx="979">
                  <c:v>5.333399</c:v>
                </c:pt>
                <c:pt idx="980">
                  <c:v>5.346088</c:v>
                </c:pt>
                <c:pt idx="981">
                  <c:v>5.346088</c:v>
                </c:pt>
                <c:pt idx="982">
                  <c:v>5.3503179999999899</c:v>
                </c:pt>
                <c:pt idx="983">
                  <c:v>5.3503179999999899</c:v>
                </c:pt>
                <c:pt idx="984">
                  <c:v>5.39261199999999</c:v>
                </c:pt>
                <c:pt idx="985">
                  <c:v>5.4053009999999997</c:v>
                </c:pt>
                <c:pt idx="986">
                  <c:v>5.4053009999999997</c:v>
                </c:pt>
                <c:pt idx="987">
                  <c:v>5.4137599999999999</c:v>
                </c:pt>
                <c:pt idx="988">
                  <c:v>5.4222190000000001</c:v>
                </c:pt>
                <c:pt idx="989">
                  <c:v>5.4222190000000001</c:v>
                </c:pt>
                <c:pt idx="990">
                  <c:v>5.4475959999999954</c:v>
                </c:pt>
                <c:pt idx="991">
                  <c:v>5.4475959999999954</c:v>
                </c:pt>
                <c:pt idx="992">
                  <c:v>5.4560550000000001</c:v>
                </c:pt>
                <c:pt idx="993">
                  <c:v>5.4814319999999999</c:v>
                </c:pt>
                <c:pt idx="994">
                  <c:v>5.4941199999999899</c:v>
                </c:pt>
                <c:pt idx="995">
                  <c:v>5.4941199999999899</c:v>
                </c:pt>
                <c:pt idx="996">
                  <c:v>5.5068089999999996</c:v>
                </c:pt>
                <c:pt idx="997">
                  <c:v>5.5110380000000001</c:v>
                </c:pt>
                <c:pt idx="998">
                  <c:v>5.5110380000000001</c:v>
                </c:pt>
                <c:pt idx="999">
                  <c:v>5.5617919999999996</c:v>
                </c:pt>
                <c:pt idx="1000">
                  <c:v>5.5617919999999996</c:v>
                </c:pt>
                <c:pt idx="1001">
                  <c:v>5.557563</c:v>
                </c:pt>
                <c:pt idx="1002">
                  <c:v>5.5660220000000002</c:v>
                </c:pt>
                <c:pt idx="1003">
                  <c:v>5.591399</c:v>
                </c:pt>
                <c:pt idx="1004">
                  <c:v>5.6040869999999838</c:v>
                </c:pt>
                <c:pt idx="1005">
                  <c:v>5.6125459999999867</c:v>
                </c:pt>
                <c:pt idx="1006">
                  <c:v>5.6210049999999878</c:v>
                </c:pt>
                <c:pt idx="1007">
                  <c:v>5.6717589999999998</c:v>
                </c:pt>
                <c:pt idx="1008">
                  <c:v>5.6717589999999998</c:v>
                </c:pt>
                <c:pt idx="1009">
                  <c:v>5.6717589999999998</c:v>
                </c:pt>
                <c:pt idx="1010">
                  <c:v>5.680218</c:v>
                </c:pt>
                <c:pt idx="1011">
                  <c:v>5.680218</c:v>
                </c:pt>
                <c:pt idx="1012">
                  <c:v>5.7140539999999946</c:v>
                </c:pt>
                <c:pt idx="1013">
                  <c:v>5.7267429999999999</c:v>
                </c:pt>
                <c:pt idx="1014">
                  <c:v>5.7267429999999999</c:v>
                </c:pt>
                <c:pt idx="1015">
                  <c:v>5.7267429999999999</c:v>
                </c:pt>
                <c:pt idx="1016">
                  <c:v>5.7352020000000001</c:v>
                </c:pt>
                <c:pt idx="1017">
                  <c:v>5.7690380000000001</c:v>
                </c:pt>
                <c:pt idx="1018">
                  <c:v>5.7690380000000001</c:v>
                </c:pt>
                <c:pt idx="1019">
                  <c:v>5.7817259999999999</c:v>
                </c:pt>
                <c:pt idx="1020">
                  <c:v>5.8071029999999899</c:v>
                </c:pt>
                <c:pt idx="1021">
                  <c:v>5.8409389999999899</c:v>
                </c:pt>
                <c:pt idx="1022">
                  <c:v>5.8282509999999936</c:v>
                </c:pt>
                <c:pt idx="1023">
                  <c:v>5.8578569999999868</c:v>
                </c:pt>
                <c:pt idx="1024">
                  <c:v>5.8578569999999868</c:v>
                </c:pt>
                <c:pt idx="1025">
                  <c:v>5.8578569999999868</c:v>
                </c:pt>
                <c:pt idx="1026">
                  <c:v>5.8832339999999999</c:v>
                </c:pt>
                <c:pt idx="1027">
                  <c:v>5.9001520000000003</c:v>
                </c:pt>
                <c:pt idx="1028">
                  <c:v>5.904382</c:v>
                </c:pt>
                <c:pt idx="1029">
                  <c:v>5.9170699999999998</c:v>
                </c:pt>
                <c:pt idx="1030">
                  <c:v>5.9551360000000004</c:v>
                </c:pt>
                <c:pt idx="1031">
                  <c:v>5.9551360000000004</c:v>
                </c:pt>
                <c:pt idx="1032">
                  <c:v>5.9635949999999944</c:v>
                </c:pt>
                <c:pt idx="1033">
                  <c:v>5.9847419999999998</c:v>
                </c:pt>
                <c:pt idx="1034">
                  <c:v>5.99743099999999</c:v>
                </c:pt>
                <c:pt idx="1035">
                  <c:v>6.0185779999999944</c:v>
                </c:pt>
                <c:pt idx="1036">
                  <c:v>6.0354960000000002</c:v>
                </c:pt>
                <c:pt idx="1037">
                  <c:v>6.0354960000000002</c:v>
                </c:pt>
                <c:pt idx="1038">
                  <c:v>6.0354960000000002</c:v>
                </c:pt>
                <c:pt idx="1039">
                  <c:v>6.0820210000000001</c:v>
                </c:pt>
                <c:pt idx="1040">
                  <c:v>6.0989389999999899</c:v>
                </c:pt>
                <c:pt idx="1041">
                  <c:v>6.1073979999999954</c:v>
                </c:pt>
                <c:pt idx="1042">
                  <c:v>6.1073979999999954</c:v>
                </c:pt>
                <c:pt idx="1043">
                  <c:v>6.1539219999999899</c:v>
                </c:pt>
                <c:pt idx="1044">
                  <c:v>6.1581519999999887</c:v>
                </c:pt>
                <c:pt idx="1045">
                  <c:v>6.1835290000000001</c:v>
                </c:pt>
                <c:pt idx="1046">
                  <c:v>6.1835290000000001</c:v>
                </c:pt>
                <c:pt idx="1047">
                  <c:v>6.217365</c:v>
                </c:pt>
                <c:pt idx="1048">
                  <c:v>6.2300529999999998</c:v>
                </c:pt>
                <c:pt idx="1049">
                  <c:v>6.2300529999999998</c:v>
                </c:pt>
                <c:pt idx="1050">
                  <c:v>6.2385120000000001</c:v>
                </c:pt>
                <c:pt idx="1051">
                  <c:v>6.2808070000000003</c:v>
                </c:pt>
                <c:pt idx="1052">
                  <c:v>6.2977249999999936</c:v>
                </c:pt>
                <c:pt idx="1053">
                  <c:v>6.3061839999999956</c:v>
                </c:pt>
                <c:pt idx="1054">
                  <c:v>6.3061839999999956</c:v>
                </c:pt>
                <c:pt idx="1055">
                  <c:v>6.3484790000000002</c:v>
                </c:pt>
                <c:pt idx="1056">
                  <c:v>6.373856</c:v>
                </c:pt>
                <c:pt idx="1057">
                  <c:v>6.373856</c:v>
                </c:pt>
                <c:pt idx="1058">
                  <c:v>6.3696270000000004</c:v>
                </c:pt>
                <c:pt idx="1059">
                  <c:v>6.3823149999999869</c:v>
                </c:pt>
                <c:pt idx="1060">
                  <c:v>6.4203809999999946</c:v>
                </c:pt>
                <c:pt idx="1061">
                  <c:v>6.4330689999999997</c:v>
                </c:pt>
                <c:pt idx="1062">
                  <c:v>6.4330689999999997</c:v>
                </c:pt>
                <c:pt idx="1063">
                  <c:v>6.4330689999999997</c:v>
                </c:pt>
                <c:pt idx="1064">
                  <c:v>6.4838230000000001</c:v>
                </c:pt>
                <c:pt idx="1065">
                  <c:v>6.4965120000000001</c:v>
                </c:pt>
                <c:pt idx="1066">
                  <c:v>6.4965120000000001</c:v>
                </c:pt>
                <c:pt idx="1067">
                  <c:v>6.5049709999999887</c:v>
                </c:pt>
                <c:pt idx="1068">
                  <c:v>6.5176590000000001</c:v>
                </c:pt>
                <c:pt idx="1069">
                  <c:v>6.5768719999999998</c:v>
                </c:pt>
                <c:pt idx="1070">
                  <c:v>6.5768719999999998</c:v>
                </c:pt>
                <c:pt idx="1071">
                  <c:v>6.5768719999999998</c:v>
                </c:pt>
                <c:pt idx="1072">
                  <c:v>6.619167</c:v>
                </c:pt>
                <c:pt idx="1073">
                  <c:v>6.62339699999999</c:v>
                </c:pt>
                <c:pt idx="1074">
                  <c:v>6.631856</c:v>
                </c:pt>
                <c:pt idx="1075">
                  <c:v>6.653003</c:v>
                </c:pt>
                <c:pt idx="1076">
                  <c:v>6.665692</c:v>
                </c:pt>
                <c:pt idx="1077">
                  <c:v>6.7079869999999868</c:v>
                </c:pt>
                <c:pt idx="1078">
                  <c:v>6.71221599999999</c:v>
                </c:pt>
                <c:pt idx="1079">
                  <c:v>6.7291339999999966</c:v>
                </c:pt>
                <c:pt idx="1080">
                  <c:v>6.7418230000000001</c:v>
                </c:pt>
                <c:pt idx="1081">
                  <c:v>6.7629699999999966</c:v>
                </c:pt>
                <c:pt idx="1082">
                  <c:v>6.7671999999999937</c:v>
                </c:pt>
                <c:pt idx="1083">
                  <c:v>6.7671999999999937</c:v>
                </c:pt>
                <c:pt idx="1084">
                  <c:v>6.7883469999999999</c:v>
                </c:pt>
                <c:pt idx="1085">
                  <c:v>6.7883469999999999</c:v>
                </c:pt>
                <c:pt idx="1086">
                  <c:v>6.8517900000000003</c:v>
                </c:pt>
                <c:pt idx="1087">
                  <c:v>6.8560189999999936</c:v>
                </c:pt>
                <c:pt idx="1088">
                  <c:v>6.8560189999999936</c:v>
                </c:pt>
                <c:pt idx="1089">
                  <c:v>6.8560189999999936</c:v>
                </c:pt>
                <c:pt idx="1090">
                  <c:v>6.911003</c:v>
                </c:pt>
                <c:pt idx="1091">
                  <c:v>6.9194620000000002</c:v>
                </c:pt>
                <c:pt idx="1092">
                  <c:v>6.9279210000000004</c:v>
                </c:pt>
                <c:pt idx="1093">
                  <c:v>6.9406090000000003</c:v>
                </c:pt>
                <c:pt idx="1094">
                  <c:v>6.978675</c:v>
                </c:pt>
                <c:pt idx="1095">
                  <c:v>7.0040519999999944</c:v>
                </c:pt>
                <c:pt idx="1096">
                  <c:v>7.0209699999999966</c:v>
                </c:pt>
                <c:pt idx="1097">
                  <c:v>7.0548059999999868</c:v>
                </c:pt>
                <c:pt idx="1098">
                  <c:v>7.0548059999999868</c:v>
                </c:pt>
                <c:pt idx="1099">
                  <c:v>7.0759530000000002</c:v>
                </c:pt>
                <c:pt idx="1100">
                  <c:v>7.0759530000000002</c:v>
                </c:pt>
                <c:pt idx="1101">
                  <c:v>7.0801829999999946</c:v>
                </c:pt>
                <c:pt idx="1102">
                  <c:v>7.0971009999999888</c:v>
                </c:pt>
                <c:pt idx="1103">
                  <c:v>7.1393959999999996</c:v>
                </c:pt>
                <c:pt idx="1104">
                  <c:v>7.1393959999999996</c:v>
                </c:pt>
                <c:pt idx="1105">
                  <c:v>7.1393959999999996</c:v>
                </c:pt>
                <c:pt idx="1106">
                  <c:v>7.1563139999999956</c:v>
                </c:pt>
                <c:pt idx="1107">
                  <c:v>7.2070679999999996</c:v>
                </c:pt>
                <c:pt idx="1108">
                  <c:v>7.2070679999999996</c:v>
                </c:pt>
                <c:pt idx="1109">
                  <c:v>7.2070679999999996</c:v>
                </c:pt>
                <c:pt idx="1110">
                  <c:v>7.2070679999999996</c:v>
                </c:pt>
                <c:pt idx="1111">
                  <c:v>7.2239859999999867</c:v>
                </c:pt>
                <c:pt idx="1112">
                  <c:v>7.2831989999999998</c:v>
                </c:pt>
                <c:pt idx="1113">
                  <c:v>7.2874280000000002</c:v>
                </c:pt>
                <c:pt idx="1114">
                  <c:v>7.2874280000000002</c:v>
                </c:pt>
                <c:pt idx="1115">
                  <c:v>7.3043459999999936</c:v>
                </c:pt>
                <c:pt idx="1116">
                  <c:v>7.346641</c:v>
                </c:pt>
                <c:pt idx="1117">
                  <c:v>7.3635589999999889</c:v>
                </c:pt>
                <c:pt idx="1118">
                  <c:v>7.3635589999999889</c:v>
                </c:pt>
                <c:pt idx="1119">
                  <c:v>7.37201799999999</c:v>
                </c:pt>
                <c:pt idx="1120">
                  <c:v>7.4354610000000001</c:v>
                </c:pt>
                <c:pt idx="1121">
                  <c:v>7.4354610000000001</c:v>
                </c:pt>
                <c:pt idx="1122">
                  <c:v>7.4354610000000001</c:v>
                </c:pt>
                <c:pt idx="1123">
                  <c:v>7.4862149999999996</c:v>
                </c:pt>
                <c:pt idx="1124">
                  <c:v>7.4946739999999998</c:v>
                </c:pt>
                <c:pt idx="1125">
                  <c:v>7.5073619999999996</c:v>
                </c:pt>
                <c:pt idx="1126">
                  <c:v>7.5200509999999898</c:v>
                </c:pt>
                <c:pt idx="1127">
                  <c:v>7.5411979999999996</c:v>
                </c:pt>
                <c:pt idx="1128">
                  <c:v>7.5750339999999996</c:v>
                </c:pt>
                <c:pt idx="1129">
                  <c:v>7.591952</c:v>
                </c:pt>
                <c:pt idx="1130">
                  <c:v>7.604641</c:v>
                </c:pt>
                <c:pt idx="1131">
                  <c:v>7.6427059999999889</c:v>
                </c:pt>
                <c:pt idx="1132">
                  <c:v>7.659624</c:v>
                </c:pt>
                <c:pt idx="1133">
                  <c:v>7.659624</c:v>
                </c:pt>
                <c:pt idx="1134">
                  <c:v>7.659624</c:v>
                </c:pt>
                <c:pt idx="1135">
                  <c:v>7.659624</c:v>
                </c:pt>
                <c:pt idx="1136">
                  <c:v>7.7315259999999997</c:v>
                </c:pt>
                <c:pt idx="1137">
                  <c:v>7.7272959999999946</c:v>
                </c:pt>
                <c:pt idx="1138">
                  <c:v>7.7272959999999946</c:v>
                </c:pt>
                <c:pt idx="1139">
                  <c:v>7.7442139999999986</c:v>
                </c:pt>
                <c:pt idx="1140">
                  <c:v>7.7949679999999937</c:v>
                </c:pt>
                <c:pt idx="1141">
                  <c:v>7.8034270000000001</c:v>
                </c:pt>
                <c:pt idx="1142">
                  <c:v>7.8245749999999799</c:v>
                </c:pt>
                <c:pt idx="1143">
                  <c:v>7.8626399999999936</c:v>
                </c:pt>
                <c:pt idx="1144">
                  <c:v>7.8710990000000001</c:v>
                </c:pt>
                <c:pt idx="1145">
                  <c:v>7.8710990000000001</c:v>
                </c:pt>
                <c:pt idx="1146">
                  <c:v>7.8795580000000003</c:v>
                </c:pt>
                <c:pt idx="1147">
                  <c:v>7.8964759999999936</c:v>
                </c:pt>
                <c:pt idx="1148">
                  <c:v>7.9430009999999998</c:v>
                </c:pt>
                <c:pt idx="1149">
                  <c:v>7.9641479999999936</c:v>
                </c:pt>
                <c:pt idx="1150">
                  <c:v>7.9599190000000002</c:v>
                </c:pt>
                <c:pt idx="1151">
                  <c:v>7.9599190000000002</c:v>
                </c:pt>
                <c:pt idx="1152">
                  <c:v>8.0149019999999993</c:v>
                </c:pt>
                <c:pt idx="1153">
                  <c:v>8.0318209999999972</c:v>
                </c:pt>
                <c:pt idx="1154">
                  <c:v>8.0318209999999972</c:v>
                </c:pt>
                <c:pt idx="1155">
                  <c:v>8.0402789999999982</c:v>
                </c:pt>
                <c:pt idx="1156">
                  <c:v>8.0783450000000006</c:v>
                </c:pt>
                <c:pt idx="1157">
                  <c:v>8.0783450000000006</c:v>
                </c:pt>
                <c:pt idx="1158">
                  <c:v>8.0868040000000008</c:v>
                </c:pt>
                <c:pt idx="1159">
                  <c:v>8.095263000000001</c:v>
                </c:pt>
                <c:pt idx="1160">
                  <c:v>8.1121810000000014</c:v>
                </c:pt>
                <c:pt idx="1161">
                  <c:v>8.1587050000000012</c:v>
                </c:pt>
                <c:pt idx="1162">
                  <c:v>8.1713939999999994</c:v>
                </c:pt>
                <c:pt idx="1163">
                  <c:v>8.1798530000000014</c:v>
                </c:pt>
                <c:pt idx="1164">
                  <c:v>8.1925410000000003</c:v>
                </c:pt>
                <c:pt idx="1165">
                  <c:v>8.2306070000000009</c:v>
                </c:pt>
                <c:pt idx="1166">
                  <c:v>8.2432960000000008</c:v>
                </c:pt>
                <c:pt idx="1167">
                  <c:v>8.264443</c:v>
                </c:pt>
                <c:pt idx="1168">
                  <c:v>8.2729020000000002</c:v>
                </c:pt>
                <c:pt idx="1169">
                  <c:v>8.3109680000000008</c:v>
                </c:pt>
                <c:pt idx="1170">
                  <c:v>8.3321150000000035</c:v>
                </c:pt>
                <c:pt idx="1171">
                  <c:v>8.3278850000000002</c:v>
                </c:pt>
                <c:pt idx="1172">
                  <c:v>8.3828689999999995</c:v>
                </c:pt>
                <c:pt idx="1173">
                  <c:v>8.3870980000000035</c:v>
                </c:pt>
                <c:pt idx="1174">
                  <c:v>8.3870980000000035</c:v>
                </c:pt>
                <c:pt idx="1175">
                  <c:v>8.4167050000000003</c:v>
                </c:pt>
                <c:pt idx="1176">
                  <c:v>8.4463119999999972</c:v>
                </c:pt>
                <c:pt idx="1177">
                  <c:v>8.4547700000000034</c:v>
                </c:pt>
                <c:pt idx="1178">
                  <c:v>8.4547700000000034</c:v>
                </c:pt>
                <c:pt idx="1179">
                  <c:v>8.4716880000000003</c:v>
                </c:pt>
                <c:pt idx="1180">
                  <c:v>8.4843770000000003</c:v>
                </c:pt>
                <c:pt idx="1181">
                  <c:v>8.5055239999999994</c:v>
                </c:pt>
                <c:pt idx="1182">
                  <c:v>8.5139840000000007</c:v>
                </c:pt>
                <c:pt idx="1183">
                  <c:v>8.5182129999999976</c:v>
                </c:pt>
                <c:pt idx="1184">
                  <c:v>8.5351310000000016</c:v>
                </c:pt>
                <c:pt idx="1185">
                  <c:v>8.5689670000000007</c:v>
                </c:pt>
                <c:pt idx="1186">
                  <c:v>8.5774260000000027</c:v>
                </c:pt>
                <c:pt idx="1187">
                  <c:v>8.5774260000000027</c:v>
                </c:pt>
                <c:pt idx="1188">
                  <c:v>8.5943439999999995</c:v>
                </c:pt>
                <c:pt idx="1189">
                  <c:v>8.6070320000000002</c:v>
                </c:pt>
                <c:pt idx="1190">
                  <c:v>8.6070320000000002</c:v>
                </c:pt>
                <c:pt idx="1191">
                  <c:v>8.6535570000000028</c:v>
                </c:pt>
                <c:pt idx="1192">
                  <c:v>8.6577870000000008</c:v>
                </c:pt>
                <c:pt idx="1193">
                  <c:v>8.6577870000000008</c:v>
                </c:pt>
                <c:pt idx="1194">
                  <c:v>8.6577870000000008</c:v>
                </c:pt>
                <c:pt idx="1195">
                  <c:v>8.6873930000000001</c:v>
                </c:pt>
                <c:pt idx="1196">
                  <c:v>8.7170000000000005</c:v>
                </c:pt>
                <c:pt idx="1197">
                  <c:v>8.7254590000000007</c:v>
                </c:pt>
                <c:pt idx="1198">
                  <c:v>8.7254590000000007</c:v>
                </c:pt>
                <c:pt idx="1199">
                  <c:v>8.7254590000000007</c:v>
                </c:pt>
                <c:pt idx="1200">
                  <c:v>8.7423759999999984</c:v>
                </c:pt>
                <c:pt idx="1201">
                  <c:v>8.7846709999999977</c:v>
                </c:pt>
                <c:pt idx="1202">
                  <c:v>8.7973599999999976</c:v>
                </c:pt>
                <c:pt idx="1203">
                  <c:v>8.8058189999999996</c:v>
                </c:pt>
                <c:pt idx="1204">
                  <c:v>8.8227370000000001</c:v>
                </c:pt>
                <c:pt idx="1205">
                  <c:v>8.8523430000000012</c:v>
                </c:pt>
                <c:pt idx="1206">
                  <c:v>8.8565730000000027</c:v>
                </c:pt>
                <c:pt idx="1207">
                  <c:v>8.8565730000000027</c:v>
                </c:pt>
                <c:pt idx="1208">
                  <c:v>8.8565730000000027</c:v>
                </c:pt>
                <c:pt idx="1209">
                  <c:v>8.8692620000000026</c:v>
                </c:pt>
                <c:pt idx="1210">
                  <c:v>8.9242450000000009</c:v>
                </c:pt>
                <c:pt idx="1211">
                  <c:v>8.9284750000000006</c:v>
                </c:pt>
                <c:pt idx="1212">
                  <c:v>8.9369340000000008</c:v>
                </c:pt>
                <c:pt idx="1213">
                  <c:v>8.9496219999999997</c:v>
                </c:pt>
                <c:pt idx="1214">
                  <c:v>8.9876870000000029</c:v>
                </c:pt>
                <c:pt idx="1215">
                  <c:v>8.9961470000000006</c:v>
                </c:pt>
                <c:pt idx="1216">
                  <c:v>8.9961470000000006</c:v>
                </c:pt>
                <c:pt idx="1217">
                  <c:v>9.013064</c:v>
                </c:pt>
                <c:pt idx="1218">
                  <c:v>9.0511300000000006</c:v>
                </c:pt>
                <c:pt idx="1219">
                  <c:v>9.068048000000001</c:v>
                </c:pt>
                <c:pt idx="1220">
                  <c:v>9.0807360000000106</c:v>
                </c:pt>
                <c:pt idx="1221">
                  <c:v>9.1272609999999972</c:v>
                </c:pt>
                <c:pt idx="1222">
                  <c:v>9.1272609999999972</c:v>
                </c:pt>
                <c:pt idx="1223">
                  <c:v>9.1272609999999972</c:v>
                </c:pt>
                <c:pt idx="1224">
                  <c:v>9.1399500000000007</c:v>
                </c:pt>
                <c:pt idx="1225">
                  <c:v>9.169556</c:v>
                </c:pt>
                <c:pt idx="1226">
                  <c:v>9.190703000000001</c:v>
                </c:pt>
                <c:pt idx="1227">
                  <c:v>9.1991619999999994</c:v>
                </c:pt>
                <c:pt idx="1228">
                  <c:v>9.2033919999999991</c:v>
                </c:pt>
                <c:pt idx="1229">
                  <c:v>9.224539</c:v>
                </c:pt>
                <c:pt idx="1230">
                  <c:v>9.2626050000000006</c:v>
                </c:pt>
                <c:pt idx="1231">
                  <c:v>9.2668339999999993</c:v>
                </c:pt>
                <c:pt idx="1232">
                  <c:v>9.2710640000000009</c:v>
                </c:pt>
                <c:pt idx="1233">
                  <c:v>9.2710640000000009</c:v>
                </c:pt>
                <c:pt idx="1234">
                  <c:v>9.3218180000000004</c:v>
                </c:pt>
                <c:pt idx="1235">
                  <c:v>9.3218180000000004</c:v>
                </c:pt>
                <c:pt idx="1236">
                  <c:v>9.3218180000000004</c:v>
                </c:pt>
                <c:pt idx="1237">
                  <c:v>9.3218180000000004</c:v>
                </c:pt>
                <c:pt idx="1238">
                  <c:v>9.3387360000000008</c:v>
                </c:pt>
                <c:pt idx="1239">
                  <c:v>9.347195000000001</c:v>
                </c:pt>
                <c:pt idx="1240">
                  <c:v>9.3894900000000003</c:v>
                </c:pt>
                <c:pt idx="1241">
                  <c:v>9.3937190000000008</c:v>
                </c:pt>
                <c:pt idx="1242">
                  <c:v>9.4064080000000008</c:v>
                </c:pt>
                <c:pt idx="1243">
                  <c:v>9.414867000000001</c:v>
                </c:pt>
                <c:pt idx="1244">
                  <c:v>9.4444730000000003</c:v>
                </c:pt>
                <c:pt idx="1245">
                  <c:v>9.4571620000000003</c:v>
                </c:pt>
                <c:pt idx="1246">
                  <c:v>9.4783089999999994</c:v>
                </c:pt>
                <c:pt idx="1247">
                  <c:v>9.516375</c:v>
                </c:pt>
                <c:pt idx="1248">
                  <c:v>9.516375</c:v>
                </c:pt>
                <c:pt idx="1249">
                  <c:v>9.5332930000000005</c:v>
                </c:pt>
                <c:pt idx="1250">
                  <c:v>9.5417519999999971</c:v>
                </c:pt>
                <c:pt idx="1251">
                  <c:v>9.5417519999999971</c:v>
                </c:pt>
                <c:pt idx="1252">
                  <c:v>9.5417519999999971</c:v>
                </c:pt>
                <c:pt idx="1253">
                  <c:v>9.5882759999999987</c:v>
                </c:pt>
                <c:pt idx="1254">
                  <c:v>9.5925060000000002</c:v>
                </c:pt>
                <c:pt idx="1255">
                  <c:v>9.6051939999999991</c:v>
                </c:pt>
                <c:pt idx="1256">
                  <c:v>9.6178830000000008</c:v>
                </c:pt>
                <c:pt idx="1257">
                  <c:v>9.6474890000000002</c:v>
                </c:pt>
                <c:pt idx="1258">
                  <c:v>9.6644070000000006</c:v>
                </c:pt>
                <c:pt idx="1259">
                  <c:v>9.6644070000000006</c:v>
                </c:pt>
                <c:pt idx="1260">
                  <c:v>9.6644070000000006</c:v>
                </c:pt>
                <c:pt idx="1261">
                  <c:v>9.6813249999999975</c:v>
                </c:pt>
                <c:pt idx="1262">
                  <c:v>9.7193909999999999</c:v>
                </c:pt>
                <c:pt idx="1263">
                  <c:v>9.7320789999999988</c:v>
                </c:pt>
                <c:pt idx="1264">
                  <c:v>9.744767999999997</c:v>
                </c:pt>
                <c:pt idx="1265">
                  <c:v>9.7532270000000008</c:v>
                </c:pt>
                <c:pt idx="1266">
                  <c:v>9.7997510000000005</c:v>
                </c:pt>
                <c:pt idx="1267">
                  <c:v>9.7997510000000005</c:v>
                </c:pt>
                <c:pt idx="1268">
                  <c:v>9.7997510000000005</c:v>
                </c:pt>
                <c:pt idx="1269">
                  <c:v>9.8166689999999992</c:v>
                </c:pt>
                <c:pt idx="1270">
                  <c:v>9.8674230000000005</c:v>
                </c:pt>
                <c:pt idx="1271">
                  <c:v>9.8801120000000004</c:v>
                </c:pt>
                <c:pt idx="1272">
                  <c:v>9.8885710000000007</c:v>
                </c:pt>
                <c:pt idx="1273">
                  <c:v>9.9266360000000002</c:v>
                </c:pt>
                <c:pt idx="1274">
                  <c:v>9.9266360000000002</c:v>
                </c:pt>
                <c:pt idx="1275">
                  <c:v>9.9266360000000002</c:v>
                </c:pt>
                <c:pt idx="1276">
                  <c:v>9.9562430000000006</c:v>
                </c:pt>
                <c:pt idx="1277">
                  <c:v>9.9562430000000006</c:v>
                </c:pt>
                <c:pt idx="1278">
                  <c:v>9.9562430000000006</c:v>
                </c:pt>
                <c:pt idx="1279">
                  <c:v>10.011226000000001</c:v>
                </c:pt>
                <c:pt idx="1280">
                  <c:v>10.019685000000001</c:v>
                </c:pt>
                <c:pt idx="1281">
                  <c:v>10.028143999999999</c:v>
                </c:pt>
                <c:pt idx="1282">
                  <c:v>10.028143999999999</c:v>
                </c:pt>
                <c:pt idx="1283">
                  <c:v>10.078898000000001</c:v>
                </c:pt>
                <c:pt idx="1284">
                  <c:v>10.095815999999999</c:v>
                </c:pt>
                <c:pt idx="1285">
                  <c:v>10.095815999999999</c:v>
                </c:pt>
                <c:pt idx="1286">
                  <c:v>10.125423</c:v>
                </c:pt>
                <c:pt idx="1287">
                  <c:v>10.129652</c:v>
                </c:pt>
                <c:pt idx="1288">
                  <c:v>10.129652</c:v>
                </c:pt>
                <c:pt idx="1289">
                  <c:v>10.1508</c:v>
                </c:pt>
                <c:pt idx="1290">
                  <c:v>10.1508</c:v>
                </c:pt>
                <c:pt idx="1291">
                  <c:v>10.1508</c:v>
                </c:pt>
                <c:pt idx="1292">
                  <c:v>10.167718000000001</c:v>
                </c:pt>
                <c:pt idx="1293">
                  <c:v>10.226931</c:v>
                </c:pt>
                <c:pt idx="1294">
                  <c:v>10.226931</c:v>
                </c:pt>
                <c:pt idx="1295">
                  <c:v>10.231159999999999</c:v>
                </c:pt>
                <c:pt idx="1296">
                  <c:v>10.235390000000001</c:v>
                </c:pt>
                <c:pt idx="1297">
                  <c:v>10.294603</c:v>
                </c:pt>
                <c:pt idx="1298">
                  <c:v>10.298832000000001</c:v>
                </c:pt>
                <c:pt idx="1299">
                  <c:v>10.311521000000001</c:v>
                </c:pt>
                <c:pt idx="1300">
                  <c:v>10.311521000000001</c:v>
                </c:pt>
                <c:pt idx="1301">
                  <c:v>10.349586</c:v>
                </c:pt>
                <c:pt idx="1302">
                  <c:v>10.349586</c:v>
                </c:pt>
                <c:pt idx="1303">
                  <c:v>10.362275</c:v>
                </c:pt>
                <c:pt idx="1304">
                  <c:v>10.362275</c:v>
                </c:pt>
                <c:pt idx="1305">
                  <c:v>10.374962999999999</c:v>
                </c:pt>
                <c:pt idx="1306">
                  <c:v>10.374962999999999</c:v>
                </c:pt>
                <c:pt idx="1307">
                  <c:v>10.421488</c:v>
                </c:pt>
                <c:pt idx="1308">
                  <c:v>10.438406000000001</c:v>
                </c:pt>
                <c:pt idx="1309">
                  <c:v>10.442634999999999</c:v>
                </c:pt>
                <c:pt idx="1310">
                  <c:v>10.455323999999999</c:v>
                </c:pt>
                <c:pt idx="1311">
                  <c:v>10.493389000000001</c:v>
                </c:pt>
                <c:pt idx="1312">
                  <c:v>10.497619</c:v>
                </c:pt>
                <c:pt idx="1313">
                  <c:v>10.497619</c:v>
                </c:pt>
                <c:pt idx="1314">
                  <c:v>10.514537000000001</c:v>
                </c:pt>
                <c:pt idx="1315">
                  <c:v>10.522995999999999</c:v>
                </c:pt>
                <c:pt idx="1316">
                  <c:v>10.57375</c:v>
                </c:pt>
                <c:pt idx="1317">
                  <c:v>10.57375</c:v>
                </c:pt>
                <c:pt idx="1318">
                  <c:v>10.586437999999999</c:v>
                </c:pt>
                <c:pt idx="1319">
                  <c:v>10.586437999999999</c:v>
                </c:pt>
                <c:pt idx="1320">
                  <c:v>10.641422</c:v>
                </c:pt>
                <c:pt idx="1321">
                  <c:v>10.637192000000001</c:v>
                </c:pt>
                <c:pt idx="1322">
                  <c:v>10.658340000000001</c:v>
                </c:pt>
                <c:pt idx="1323">
                  <c:v>10.658340000000001</c:v>
                </c:pt>
                <c:pt idx="1324">
                  <c:v>10.700635</c:v>
                </c:pt>
                <c:pt idx="1325">
                  <c:v>10.709094</c:v>
                </c:pt>
                <c:pt idx="1326">
                  <c:v>10.726012000000001</c:v>
                </c:pt>
                <c:pt idx="1327">
                  <c:v>10.742929999999999</c:v>
                </c:pt>
                <c:pt idx="1328">
                  <c:v>10.776766</c:v>
                </c:pt>
                <c:pt idx="1329">
                  <c:v>10.806373000000001</c:v>
                </c:pt>
                <c:pt idx="1330">
                  <c:v>10.806373000000001</c:v>
                </c:pt>
                <c:pt idx="1331">
                  <c:v>10.852897</c:v>
                </c:pt>
                <c:pt idx="1332">
                  <c:v>10.852897</c:v>
                </c:pt>
                <c:pt idx="1333">
                  <c:v>10.852897</c:v>
                </c:pt>
                <c:pt idx="1334">
                  <c:v>10.865584999999999</c:v>
                </c:pt>
                <c:pt idx="1335">
                  <c:v>10.878273999999999</c:v>
                </c:pt>
                <c:pt idx="1336">
                  <c:v>10.929028000000001</c:v>
                </c:pt>
                <c:pt idx="1337">
                  <c:v>10.929028000000001</c:v>
                </c:pt>
                <c:pt idx="1338">
                  <c:v>10.941717000000001</c:v>
                </c:pt>
                <c:pt idx="1339">
                  <c:v>10.941717000000001</c:v>
                </c:pt>
                <c:pt idx="1340">
                  <c:v>10.996700000000001</c:v>
                </c:pt>
                <c:pt idx="1341">
                  <c:v>10.996700000000001</c:v>
                </c:pt>
                <c:pt idx="1342">
                  <c:v>11.009389000000001</c:v>
                </c:pt>
                <c:pt idx="1343">
                  <c:v>11.009389000000001</c:v>
                </c:pt>
                <c:pt idx="1344">
                  <c:v>11.022076999999999</c:v>
                </c:pt>
                <c:pt idx="1345">
                  <c:v>11.022076999999999</c:v>
                </c:pt>
                <c:pt idx="1346">
                  <c:v>11.064372000000001</c:v>
                </c:pt>
                <c:pt idx="1347">
                  <c:v>11.085520000000001</c:v>
                </c:pt>
                <c:pt idx="1348">
                  <c:v>11.085520000000001</c:v>
                </c:pt>
                <c:pt idx="1349">
                  <c:v>11.085520000000001</c:v>
                </c:pt>
                <c:pt idx="1350">
                  <c:v>11.098208</c:v>
                </c:pt>
                <c:pt idx="1351">
                  <c:v>11.144731999999999</c:v>
                </c:pt>
                <c:pt idx="1352">
                  <c:v>11.144731999999999</c:v>
                </c:pt>
                <c:pt idx="1353">
                  <c:v>11.153192000000001</c:v>
                </c:pt>
                <c:pt idx="1354">
                  <c:v>11.153192000000001</c:v>
                </c:pt>
                <c:pt idx="1355">
                  <c:v>11.16588</c:v>
                </c:pt>
                <c:pt idx="1356">
                  <c:v>11.216634000000001</c:v>
                </c:pt>
                <c:pt idx="1357">
                  <c:v>11.242011</c:v>
                </c:pt>
                <c:pt idx="1358">
                  <c:v>11.242011</c:v>
                </c:pt>
                <c:pt idx="1359">
                  <c:v>11.242011</c:v>
                </c:pt>
                <c:pt idx="1360">
                  <c:v>11.242011</c:v>
                </c:pt>
                <c:pt idx="1361">
                  <c:v>11.301223999999999</c:v>
                </c:pt>
                <c:pt idx="1362">
                  <c:v>11.301223999999999</c:v>
                </c:pt>
                <c:pt idx="1363">
                  <c:v>11.301223999999999</c:v>
                </c:pt>
                <c:pt idx="1364">
                  <c:v>11.322371</c:v>
                </c:pt>
                <c:pt idx="1365">
                  <c:v>11.322371</c:v>
                </c:pt>
                <c:pt idx="1366">
                  <c:v>11.360436999999999</c:v>
                </c:pt>
                <c:pt idx="1367">
                  <c:v>11.385814</c:v>
                </c:pt>
                <c:pt idx="1368">
                  <c:v>11.402732</c:v>
                </c:pt>
                <c:pt idx="1369">
                  <c:v>11.402732</c:v>
                </c:pt>
                <c:pt idx="1370">
                  <c:v>11.411191000000001</c:v>
                </c:pt>
                <c:pt idx="1371">
                  <c:v>11.449256</c:v>
                </c:pt>
                <c:pt idx="1372">
                  <c:v>11.449256</c:v>
                </c:pt>
                <c:pt idx="1373">
                  <c:v>11.449256</c:v>
                </c:pt>
                <c:pt idx="1374">
                  <c:v>11.466174000000001</c:v>
                </c:pt>
                <c:pt idx="1375">
                  <c:v>11.483091999999999</c:v>
                </c:pt>
                <c:pt idx="1376">
                  <c:v>11.525387</c:v>
                </c:pt>
                <c:pt idx="1377">
                  <c:v>11.525387</c:v>
                </c:pt>
                <c:pt idx="1378">
                  <c:v>11.550763999999999</c:v>
                </c:pt>
                <c:pt idx="1379">
                  <c:v>11.550763999999999</c:v>
                </c:pt>
                <c:pt idx="1380">
                  <c:v>11.550763999999999</c:v>
                </c:pt>
                <c:pt idx="1381">
                  <c:v>11.609977000000001</c:v>
                </c:pt>
                <c:pt idx="1382">
                  <c:v>11.622666000000001</c:v>
                </c:pt>
                <c:pt idx="1383">
                  <c:v>11.622666000000001</c:v>
                </c:pt>
                <c:pt idx="1384">
                  <c:v>11.635355000000001</c:v>
                </c:pt>
                <c:pt idx="1385">
                  <c:v>11.694566999999999</c:v>
                </c:pt>
                <c:pt idx="1386">
                  <c:v>11.694566999999999</c:v>
                </c:pt>
                <c:pt idx="1387">
                  <c:v>11.698797000000001</c:v>
                </c:pt>
                <c:pt idx="1388">
                  <c:v>11.724174</c:v>
                </c:pt>
                <c:pt idx="1389">
                  <c:v>11.724174</c:v>
                </c:pt>
                <c:pt idx="1390">
                  <c:v>11.770697999999999</c:v>
                </c:pt>
                <c:pt idx="1391">
                  <c:v>11.787616</c:v>
                </c:pt>
                <c:pt idx="1392">
                  <c:v>11.787616</c:v>
                </c:pt>
                <c:pt idx="1393">
                  <c:v>11.787616</c:v>
                </c:pt>
                <c:pt idx="1394">
                  <c:v>11.800305</c:v>
                </c:pt>
                <c:pt idx="1395">
                  <c:v>11.855288</c:v>
                </c:pt>
                <c:pt idx="1396">
                  <c:v>11.855288</c:v>
                </c:pt>
                <c:pt idx="1397">
                  <c:v>11.855288</c:v>
                </c:pt>
                <c:pt idx="1398">
                  <c:v>11.863747</c:v>
                </c:pt>
                <c:pt idx="1399">
                  <c:v>11.880665</c:v>
                </c:pt>
                <c:pt idx="1400">
                  <c:v>11.944108</c:v>
                </c:pt>
                <c:pt idx="1401">
                  <c:v>11.952567</c:v>
                </c:pt>
                <c:pt idx="1402">
                  <c:v>11.952567</c:v>
                </c:pt>
                <c:pt idx="1403">
                  <c:v>11.973713999999999</c:v>
                </c:pt>
                <c:pt idx="1404">
                  <c:v>11.973713999999999</c:v>
                </c:pt>
                <c:pt idx="1405">
                  <c:v>12.01178</c:v>
                </c:pt>
                <c:pt idx="1406">
                  <c:v>12.020239</c:v>
                </c:pt>
                <c:pt idx="1407">
                  <c:v>12.020239</c:v>
                </c:pt>
                <c:pt idx="1408">
                  <c:v>12.045616000000001</c:v>
                </c:pt>
                <c:pt idx="1409">
                  <c:v>12.062533999999999</c:v>
                </c:pt>
                <c:pt idx="1410">
                  <c:v>12.062533999999999</c:v>
                </c:pt>
                <c:pt idx="1411">
                  <c:v>12.109057999999999</c:v>
                </c:pt>
                <c:pt idx="1412">
                  <c:v>12.121746999999999</c:v>
                </c:pt>
                <c:pt idx="1413">
                  <c:v>12.134435</c:v>
                </c:pt>
                <c:pt idx="1414">
                  <c:v>12.210566</c:v>
                </c:pt>
                <c:pt idx="1415">
                  <c:v>12.210566</c:v>
                </c:pt>
                <c:pt idx="1416">
                  <c:v>12.210566</c:v>
                </c:pt>
                <c:pt idx="1417">
                  <c:v>12.223255</c:v>
                </c:pt>
                <c:pt idx="1418">
                  <c:v>12.235943000000001</c:v>
                </c:pt>
                <c:pt idx="1419">
                  <c:v>12.274009</c:v>
                </c:pt>
                <c:pt idx="1420">
                  <c:v>12.295156</c:v>
                </c:pt>
                <c:pt idx="1421">
                  <c:v>12.303615000000001</c:v>
                </c:pt>
                <c:pt idx="1422">
                  <c:v>12.324763000000001</c:v>
                </c:pt>
                <c:pt idx="1423">
                  <c:v>12.371287000000001</c:v>
                </c:pt>
                <c:pt idx="1424">
                  <c:v>12.371287000000001</c:v>
                </c:pt>
                <c:pt idx="1425">
                  <c:v>12.371287000000001</c:v>
                </c:pt>
                <c:pt idx="1426">
                  <c:v>12.392435000000001</c:v>
                </c:pt>
                <c:pt idx="1427">
                  <c:v>12.405123</c:v>
                </c:pt>
                <c:pt idx="1428">
                  <c:v>12.451648</c:v>
                </c:pt>
                <c:pt idx="1429">
                  <c:v>12.468565999999999</c:v>
                </c:pt>
                <c:pt idx="1430">
                  <c:v>12.472796000000001</c:v>
                </c:pt>
                <c:pt idx="1431">
                  <c:v>12.498172</c:v>
                </c:pt>
                <c:pt idx="1432">
                  <c:v>12.540468000000001</c:v>
                </c:pt>
                <c:pt idx="1433">
                  <c:v>12.561615</c:v>
                </c:pt>
                <c:pt idx="1434">
                  <c:v>12.561615</c:v>
                </c:pt>
                <c:pt idx="1435">
                  <c:v>12.570074</c:v>
                </c:pt>
                <c:pt idx="1436">
                  <c:v>12.570074</c:v>
                </c:pt>
                <c:pt idx="1437">
                  <c:v>12.570074</c:v>
                </c:pt>
                <c:pt idx="1438">
                  <c:v>12.646205</c:v>
                </c:pt>
                <c:pt idx="1439">
                  <c:v>12.658893000000001</c:v>
                </c:pt>
                <c:pt idx="1440">
                  <c:v>12.671582000000001</c:v>
                </c:pt>
                <c:pt idx="1441">
                  <c:v>12.718106000000001</c:v>
                </c:pt>
                <c:pt idx="1442">
                  <c:v>12.743482999999999</c:v>
                </c:pt>
                <c:pt idx="1443">
                  <c:v>12.743482999999999</c:v>
                </c:pt>
                <c:pt idx="1444">
                  <c:v>12.743482999999999</c:v>
                </c:pt>
                <c:pt idx="1445">
                  <c:v>12.819615000000001</c:v>
                </c:pt>
                <c:pt idx="1446">
                  <c:v>12.832303</c:v>
                </c:pt>
                <c:pt idx="1447">
                  <c:v>12.844991</c:v>
                </c:pt>
                <c:pt idx="1448">
                  <c:v>12.870367999999999</c:v>
                </c:pt>
                <c:pt idx="1449">
                  <c:v>12.908434</c:v>
                </c:pt>
                <c:pt idx="1450">
                  <c:v>12.933811</c:v>
                </c:pt>
                <c:pt idx="1451">
                  <c:v>12.942270000000001</c:v>
                </c:pt>
                <c:pt idx="1452">
                  <c:v>12.993024</c:v>
                </c:pt>
                <c:pt idx="1453">
                  <c:v>13.018401000000001</c:v>
                </c:pt>
                <c:pt idx="1454">
                  <c:v>13.018401000000001</c:v>
                </c:pt>
                <c:pt idx="1455">
                  <c:v>13.035318999999999</c:v>
                </c:pt>
                <c:pt idx="1456">
                  <c:v>13.035318999999999</c:v>
                </c:pt>
                <c:pt idx="1457">
                  <c:v>13.098761</c:v>
                </c:pt>
                <c:pt idx="1458">
                  <c:v>13.10722</c:v>
                </c:pt>
                <c:pt idx="1459">
                  <c:v>13.128368</c:v>
                </c:pt>
                <c:pt idx="1460">
                  <c:v>13.141056000000001</c:v>
                </c:pt>
                <c:pt idx="1461">
                  <c:v>13.166433</c:v>
                </c:pt>
                <c:pt idx="1462">
                  <c:v>13.19604</c:v>
                </c:pt>
                <c:pt idx="1463">
                  <c:v>13.204499</c:v>
                </c:pt>
                <c:pt idx="1464">
                  <c:v>13.204499</c:v>
                </c:pt>
                <c:pt idx="1465">
                  <c:v>13.217186999999999</c:v>
                </c:pt>
                <c:pt idx="1466">
                  <c:v>13.28063</c:v>
                </c:pt>
                <c:pt idx="1467">
                  <c:v>13.289089000000001</c:v>
                </c:pt>
                <c:pt idx="1468">
                  <c:v>13.289089000000001</c:v>
                </c:pt>
                <c:pt idx="1469">
                  <c:v>13.310236</c:v>
                </c:pt>
                <c:pt idx="1470">
                  <c:v>13.352531000000001</c:v>
                </c:pt>
                <c:pt idx="1471">
                  <c:v>13.360989999999999</c:v>
                </c:pt>
                <c:pt idx="1472">
                  <c:v>13.360989999999999</c:v>
                </c:pt>
                <c:pt idx="1473">
                  <c:v>13.382137999999999</c:v>
                </c:pt>
                <c:pt idx="1474">
                  <c:v>13.407515</c:v>
                </c:pt>
                <c:pt idx="1475">
                  <c:v>13.407515</c:v>
                </c:pt>
                <c:pt idx="1476">
                  <c:v>13.466728</c:v>
                </c:pt>
                <c:pt idx="1477">
                  <c:v>13.475187</c:v>
                </c:pt>
                <c:pt idx="1478">
                  <c:v>13.500564000000001</c:v>
                </c:pt>
                <c:pt idx="1479">
                  <c:v>13.555547000000001</c:v>
                </c:pt>
                <c:pt idx="1480">
                  <c:v>13.555547000000001</c:v>
                </c:pt>
                <c:pt idx="1481">
                  <c:v>13.572464999999999</c:v>
                </c:pt>
                <c:pt idx="1482">
                  <c:v>13.576695000000001</c:v>
                </c:pt>
                <c:pt idx="1483">
                  <c:v>13.576695000000001</c:v>
                </c:pt>
                <c:pt idx="1484">
                  <c:v>13.602072</c:v>
                </c:pt>
                <c:pt idx="1485">
                  <c:v>13.644367000000001</c:v>
                </c:pt>
                <c:pt idx="1486">
                  <c:v>13.665514</c:v>
                </c:pt>
                <c:pt idx="1487">
                  <c:v>13.678203</c:v>
                </c:pt>
                <c:pt idx="1488">
                  <c:v>13.695121</c:v>
                </c:pt>
                <c:pt idx="1489">
                  <c:v>13.745875</c:v>
                </c:pt>
                <c:pt idx="1490">
                  <c:v>13.745875</c:v>
                </c:pt>
                <c:pt idx="1491">
                  <c:v>13.745875</c:v>
                </c:pt>
                <c:pt idx="1492">
                  <c:v>13.767022000000001</c:v>
                </c:pt>
                <c:pt idx="1493">
                  <c:v>13.779711000000001</c:v>
                </c:pt>
                <c:pt idx="1494">
                  <c:v>13.779711000000001</c:v>
                </c:pt>
                <c:pt idx="1495">
                  <c:v>13.834694000000001</c:v>
                </c:pt>
                <c:pt idx="1496">
                  <c:v>13.843152999999999</c:v>
                </c:pt>
                <c:pt idx="1497">
                  <c:v>13.860071</c:v>
                </c:pt>
                <c:pt idx="1498">
                  <c:v>13.860071</c:v>
                </c:pt>
                <c:pt idx="1499">
                  <c:v>13.860071</c:v>
                </c:pt>
                <c:pt idx="1500">
                  <c:v>13.944661</c:v>
                </c:pt>
                <c:pt idx="1501">
                  <c:v>13.944661</c:v>
                </c:pt>
                <c:pt idx="1502">
                  <c:v>13.944661</c:v>
                </c:pt>
                <c:pt idx="1503">
                  <c:v>13.95735</c:v>
                </c:pt>
                <c:pt idx="1504">
                  <c:v>13.970038000000001</c:v>
                </c:pt>
                <c:pt idx="1505">
                  <c:v>14.033481</c:v>
                </c:pt>
                <c:pt idx="1506">
                  <c:v>14.04194</c:v>
                </c:pt>
                <c:pt idx="1507">
                  <c:v>14.054627999999999</c:v>
                </c:pt>
                <c:pt idx="1508">
                  <c:v>14.071546</c:v>
                </c:pt>
                <c:pt idx="1509">
                  <c:v>14.126530000000001</c:v>
                </c:pt>
                <c:pt idx="1510">
                  <c:v>14.126530000000001</c:v>
                </c:pt>
                <c:pt idx="1511">
                  <c:v>14.126530000000001</c:v>
                </c:pt>
                <c:pt idx="1512">
                  <c:v>14.139218</c:v>
                </c:pt>
                <c:pt idx="1513">
                  <c:v>14.139218</c:v>
                </c:pt>
                <c:pt idx="1514">
                  <c:v>14.156136</c:v>
                </c:pt>
                <c:pt idx="1515">
                  <c:v>14.219579</c:v>
                </c:pt>
                <c:pt idx="1516">
                  <c:v>14.240726</c:v>
                </c:pt>
                <c:pt idx="1517">
                  <c:v>14.244956</c:v>
                </c:pt>
                <c:pt idx="1518">
                  <c:v>14.261874000000001</c:v>
                </c:pt>
                <c:pt idx="1519">
                  <c:v>14.299939</c:v>
                </c:pt>
                <c:pt idx="1520">
                  <c:v>14.321087</c:v>
                </c:pt>
                <c:pt idx="1521">
                  <c:v>14.346463999999999</c:v>
                </c:pt>
                <c:pt idx="1522">
                  <c:v>14.346463999999999</c:v>
                </c:pt>
                <c:pt idx="1523">
                  <c:v>14.354922999999999</c:v>
                </c:pt>
                <c:pt idx="1524">
                  <c:v>14.401446999999999</c:v>
                </c:pt>
                <c:pt idx="1525">
                  <c:v>14.418365</c:v>
                </c:pt>
                <c:pt idx="1526">
                  <c:v>14.443742</c:v>
                </c:pt>
                <c:pt idx="1527">
                  <c:v>14.443742</c:v>
                </c:pt>
                <c:pt idx="1528">
                  <c:v>14.452201000000001</c:v>
                </c:pt>
                <c:pt idx="1529">
                  <c:v>14.502955</c:v>
                </c:pt>
                <c:pt idx="1530">
                  <c:v>14.507185</c:v>
                </c:pt>
                <c:pt idx="1531">
                  <c:v>14.507185</c:v>
                </c:pt>
                <c:pt idx="1532">
                  <c:v>14.507185</c:v>
                </c:pt>
                <c:pt idx="1533">
                  <c:v>14.532562</c:v>
                </c:pt>
                <c:pt idx="1534">
                  <c:v>14.621382000000001</c:v>
                </c:pt>
                <c:pt idx="1535">
                  <c:v>14.650988</c:v>
                </c:pt>
                <c:pt idx="1536">
                  <c:v>14.655217</c:v>
                </c:pt>
                <c:pt idx="1537">
                  <c:v>14.655217</c:v>
                </c:pt>
                <c:pt idx="1538">
                  <c:v>14.71443</c:v>
                </c:pt>
                <c:pt idx="1539">
                  <c:v>14.71443</c:v>
                </c:pt>
                <c:pt idx="1540">
                  <c:v>14.731348000000001</c:v>
                </c:pt>
                <c:pt idx="1541">
                  <c:v>14.744037000000001</c:v>
                </c:pt>
                <c:pt idx="1542">
                  <c:v>14.744037000000001</c:v>
                </c:pt>
                <c:pt idx="1543">
                  <c:v>14.752496000000001</c:v>
                </c:pt>
                <c:pt idx="1544">
                  <c:v>14.820168000000001</c:v>
                </c:pt>
                <c:pt idx="1545">
                  <c:v>14.832856</c:v>
                </c:pt>
                <c:pt idx="1546">
                  <c:v>14.862463</c:v>
                </c:pt>
                <c:pt idx="1547">
                  <c:v>14.862463</c:v>
                </c:pt>
                <c:pt idx="1548">
                  <c:v>14.908987</c:v>
                </c:pt>
                <c:pt idx="1549">
                  <c:v>14.925905</c:v>
                </c:pt>
                <c:pt idx="1550">
                  <c:v>14.925905</c:v>
                </c:pt>
                <c:pt idx="1551">
                  <c:v>14.938594</c:v>
                </c:pt>
                <c:pt idx="1552">
                  <c:v>14.959740999999999</c:v>
                </c:pt>
                <c:pt idx="1553">
                  <c:v>15.027412999999999</c:v>
                </c:pt>
                <c:pt idx="1554">
                  <c:v>15.05279</c:v>
                </c:pt>
                <c:pt idx="1555">
                  <c:v>15.05279</c:v>
                </c:pt>
                <c:pt idx="1556">
                  <c:v>15.065479</c:v>
                </c:pt>
                <c:pt idx="1557">
                  <c:v>15.14161</c:v>
                </c:pt>
                <c:pt idx="1558">
                  <c:v>15.154298000000001</c:v>
                </c:pt>
                <c:pt idx="1559">
                  <c:v>15.154298000000001</c:v>
                </c:pt>
                <c:pt idx="1560">
                  <c:v>15.175446000000001</c:v>
                </c:pt>
                <c:pt idx="1561">
                  <c:v>15.251576999999999</c:v>
                </c:pt>
                <c:pt idx="1562">
                  <c:v>15.268495</c:v>
                </c:pt>
                <c:pt idx="1563">
                  <c:v>15.285413</c:v>
                </c:pt>
                <c:pt idx="1564">
                  <c:v>15.340396</c:v>
                </c:pt>
                <c:pt idx="1565">
                  <c:v>15.361544</c:v>
                </c:pt>
                <c:pt idx="1566">
                  <c:v>15.361544</c:v>
                </c:pt>
                <c:pt idx="1567">
                  <c:v>15.370003000000001</c:v>
                </c:pt>
                <c:pt idx="1568">
                  <c:v>15.467281</c:v>
                </c:pt>
                <c:pt idx="1569">
                  <c:v>15.484199</c:v>
                </c:pt>
                <c:pt idx="1570">
                  <c:v>15.484199</c:v>
                </c:pt>
                <c:pt idx="1571">
                  <c:v>15.505347</c:v>
                </c:pt>
                <c:pt idx="1572">
                  <c:v>15.568789000000001</c:v>
                </c:pt>
                <c:pt idx="1573">
                  <c:v>15.585706999999999</c:v>
                </c:pt>
                <c:pt idx="1574">
                  <c:v>15.606854999999999</c:v>
                </c:pt>
                <c:pt idx="1575">
                  <c:v>15.653378999999999</c:v>
                </c:pt>
                <c:pt idx="1576">
                  <c:v>15.678756</c:v>
                </c:pt>
                <c:pt idx="1577">
                  <c:v>15.678756</c:v>
                </c:pt>
                <c:pt idx="1578">
                  <c:v>15.699904</c:v>
                </c:pt>
                <c:pt idx="1579">
                  <c:v>15.784494</c:v>
                </c:pt>
                <c:pt idx="1580">
                  <c:v>15.801411999999999</c:v>
                </c:pt>
                <c:pt idx="1581">
                  <c:v>15.8141</c:v>
                </c:pt>
                <c:pt idx="1582">
                  <c:v>15.826789</c:v>
                </c:pt>
                <c:pt idx="1583">
                  <c:v>15.873313</c:v>
                </c:pt>
                <c:pt idx="1584">
                  <c:v>15.89869</c:v>
                </c:pt>
                <c:pt idx="1585">
                  <c:v>15.907149</c:v>
                </c:pt>
                <c:pt idx="1586">
                  <c:v>15.907149</c:v>
                </c:pt>
                <c:pt idx="1587">
                  <c:v>15.928297000000001</c:v>
                </c:pt>
                <c:pt idx="1588">
                  <c:v>16.000198000000001</c:v>
                </c:pt>
                <c:pt idx="1589">
                  <c:v>16.025575</c:v>
                </c:pt>
                <c:pt idx="1590">
                  <c:v>16.025575</c:v>
                </c:pt>
                <c:pt idx="1591">
                  <c:v>16.038264000000009</c:v>
                </c:pt>
                <c:pt idx="1592">
                  <c:v>16.127082999999999</c:v>
                </c:pt>
                <c:pt idx="1593">
                  <c:v>16.131312999999999</c:v>
                </c:pt>
                <c:pt idx="1594">
                  <c:v>16.131312999999999</c:v>
                </c:pt>
                <c:pt idx="1595">
                  <c:v>16.165149</c:v>
                </c:pt>
                <c:pt idx="1596">
                  <c:v>16.224361999999999</c:v>
                </c:pt>
                <c:pt idx="1597">
                  <c:v>16.24128</c:v>
                </c:pt>
                <c:pt idx="1598">
                  <c:v>16.24128</c:v>
                </c:pt>
                <c:pt idx="1599">
                  <c:v>16.258198</c:v>
                </c:pt>
                <c:pt idx="1600">
                  <c:v>16.270886000000001</c:v>
                </c:pt>
                <c:pt idx="1601">
                  <c:v>16.351247000000001</c:v>
                </c:pt>
                <c:pt idx="1602">
                  <c:v>16.359705999999999</c:v>
                </c:pt>
                <c:pt idx="1603">
                  <c:v>16.359705999999999</c:v>
                </c:pt>
                <c:pt idx="1604">
                  <c:v>16.385083000000002</c:v>
                </c:pt>
                <c:pt idx="1605">
                  <c:v>16.46121399999998</c:v>
                </c:pt>
                <c:pt idx="1606">
                  <c:v>16.46121399999998</c:v>
                </c:pt>
                <c:pt idx="1607">
                  <c:v>16.482361000000001</c:v>
                </c:pt>
                <c:pt idx="1608">
                  <c:v>16.499279999999999</c:v>
                </c:pt>
                <c:pt idx="1609">
                  <c:v>16.558492000000001</c:v>
                </c:pt>
                <c:pt idx="1610">
                  <c:v>16.579640000000001</c:v>
                </c:pt>
                <c:pt idx="1611">
                  <c:v>16.596558000000009</c:v>
                </c:pt>
                <c:pt idx="1612">
                  <c:v>16.626163999999999</c:v>
                </c:pt>
                <c:pt idx="1613">
                  <c:v>16.706524999999999</c:v>
                </c:pt>
                <c:pt idx="1614">
                  <c:v>16.710754999999999</c:v>
                </c:pt>
                <c:pt idx="1615">
                  <c:v>16.710754999999999</c:v>
                </c:pt>
                <c:pt idx="1616">
                  <c:v>16.736131</c:v>
                </c:pt>
                <c:pt idx="1617">
                  <c:v>16.824950999999999</c:v>
                </c:pt>
                <c:pt idx="1618">
                  <c:v>16.846098999999999</c:v>
                </c:pt>
                <c:pt idx="1619">
                  <c:v>16.867246000000002</c:v>
                </c:pt>
                <c:pt idx="1620">
                  <c:v>16.884163999999991</c:v>
                </c:pt>
                <c:pt idx="1621">
                  <c:v>16.917999999999999</c:v>
                </c:pt>
                <c:pt idx="1622">
                  <c:v>16.917999999999999</c:v>
                </c:pt>
                <c:pt idx="1623">
                  <c:v>16.951836</c:v>
                </c:pt>
                <c:pt idx="1624">
                  <c:v>16.964524000000001</c:v>
                </c:pt>
                <c:pt idx="1625">
                  <c:v>16.964524000000001</c:v>
                </c:pt>
                <c:pt idx="1626">
                  <c:v>16.98567199999998</c:v>
                </c:pt>
                <c:pt idx="1627">
                  <c:v>17.040655000000001</c:v>
                </c:pt>
                <c:pt idx="1628">
                  <c:v>17.074491999999999</c:v>
                </c:pt>
                <c:pt idx="1629">
                  <c:v>17.08718</c:v>
                </c:pt>
                <c:pt idx="1630">
                  <c:v>17.121016000000001</c:v>
                </c:pt>
                <c:pt idx="1631">
                  <c:v>17.163311</c:v>
                </c:pt>
                <c:pt idx="1632">
                  <c:v>17.163311</c:v>
                </c:pt>
                <c:pt idx="1633">
                  <c:v>17.180229000000001</c:v>
                </c:pt>
                <c:pt idx="1634">
                  <c:v>17.205606</c:v>
                </c:pt>
                <c:pt idx="1635">
                  <c:v>17.285966999999999</c:v>
                </c:pt>
                <c:pt idx="1636">
                  <c:v>17.315573000000001</c:v>
                </c:pt>
                <c:pt idx="1637">
                  <c:v>17.328261000000001</c:v>
                </c:pt>
                <c:pt idx="1638">
                  <c:v>17.353638</c:v>
                </c:pt>
                <c:pt idx="1639">
                  <c:v>17.404392999999999</c:v>
                </c:pt>
                <c:pt idx="1640">
                  <c:v>17.421310999999999</c:v>
                </c:pt>
                <c:pt idx="1641">
                  <c:v>17.433999</c:v>
                </c:pt>
                <c:pt idx="1642">
                  <c:v>17.459375999999999</c:v>
                </c:pt>
                <c:pt idx="1643">
                  <c:v>17.539736999999999</c:v>
                </c:pt>
                <c:pt idx="1644">
                  <c:v>17.560884000000001</c:v>
                </c:pt>
                <c:pt idx="1645">
                  <c:v>17.560884000000001</c:v>
                </c:pt>
                <c:pt idx="1646">
                  <c:v>17.582031000000001</c:v>
                </c:pt>
                <c:pt idx="1647">
                  <c:v>17.637015000000009</c:v>
                </c:pt>
                <c:pt idx="1648">
                  <c:v>17.653932999999999</c:v>
                </c:pt>
                <c:pt idx="1649">
                  <c:v>17.683539</c:v>
                </c:pt>
                <c:pt idx="1650">
                  <c:v>17.683539</c:v>
                </c:pt>
                <c:pt idx="1651">
                  <c:v>17.683539</c:v>
                </c:pt>
                <c:pt idx="1652">
                  <c:v>17.75967</c:v>
                </c:pt>
                <c:pt idx="1653">
                  <c:v>17.785046999999899</c:v>
                </c:pt>
                <c:pt idx="1654">
                  <c:v>17.810424000000001</c:v>
                </c:pt>
                <c:pt idx="1655">
                  <c:v>17.818883</c:v>
                </c:pt>
                <c:pt idx="1656">
                  <c:v>17.873867000000001</c:v>
                </c:pt>
                <c:pt idx="1657">
                  <c:v>17.899243999999999</c:v>
                </c:pt>
                <c:pt idx="1658">
                  <c:v>17.920390999999999</c:v>
                </c:pt>
                <c:pt idx="1659">
                  <c:v>17.937308999999999</c:v>
                </c:pt>
                <c:pt idx="1660">
                  <c:v>18.009211000000001</c:v>
                </c:pt>
                <c:pt idx="1661">
                  <c:v>18.026129000000001</c:v>
                </c:pt>
                <c:pt idx="1662">
                  <c:v>18.026129000000001</c:v>
                </c:pt>
                <c:pt idx="1663">
                  <c:v>18.038817999999999</c:v>
                </c:pt>
                <c:pt idx="1664">
                  <c:v>18.038817999999999</c:v>
                </c:pt>
                <c:pt idx="1665">
                  <c:v>18.131865999999999</c:v>
                </c:pt>
                <c:pt idx="1666">
                  <c:v>18.157243000000001</c:v>
                </c:pt>
                <c:pt idx="1667">
                  <c:v>18.178391000000001</c:v>
                </c:pt>
                <c:pt idx="1668">
                  <c:v>18.191078999999998</c:v>
                </c:pt>
                <c:pt idx="1669">
                  <c:v>18.246062999999999</c:v>
                </c:pt>
                <c:pt idx="1670">
                  <c:v>18.246062999999999</c:v>
                </c:pt>
                <c:pt idx="1671">
                  <c:v>18.262981</c:v>
                </c:pt>
                <c:pt idx="1672">
                  <c:v>18.262981</c:v>
                </c:pt>
                <c:pt idx="1673">
                  <c:v>18.284127999999999</c:v>
                </c:pt>
                <c:pt idx="1674">
                  <c:v>18.389866000000001</c:v>
                </c:pt>
                <c:pt idx="1675">
                  <c:v>18.415243</c:v>
                </c:pt>
                <c:pt idx="1676">
                  <c:v>18.415243</c:v>
                </c:pt>
                <c:pt idx="1677">
                  <c:v>18.516750999999999</c:v>
                </c:pt>
                <c:pt idx="1678">
                  <c:v>18.542128000000002</c:v>
                </c:pt>
                <c:pt idx="1679">
                  <c:v>18.542128000000002</c:v>
                </c:pt>
                <c:pt idx="1680">
                  <c:v>18.542128000000002</c:v>
                </c:pt>
                <c:pt idx="1681">
                  <c:v>18.6098</c:v>
                </c:pt>
                <c:pt idx="1682">
                  <c:v>18.6098</c:v>
                </c:pt>
                <c:pt idx="1683">
                  <c:v>18.639406000000001</c:v>
                </c:pt>
                <c:pt idx="1684">
                  <c:v>18.656324999999999</c:v>
                </c:pt>
                <c:pt idx="1685">
                  <c:v>18.757832000000001</c:v>
                </c:pt>
                <c:pt idx="1686">
                  <c:v>18.787438999999999</c:v>
                </c:pt>
                <c:pt idx="1687">
                  <c:v>18.795898000000001</c:v>
                </c:pt>
                <c:pt idx="1688">
                  <c:v>18.872029000000001</c:v>
                </c:pt>
                <c:pt idx="1689">
                  <c:v>18.872029000000001</c:v>
                </c:pt>
                <c:pt idx="1690">
                  <c:v>18.888947000000002</c:v>
                </c:pt>
                <c:pt idx="1691">
                  <c:v>18.914324000000001</c:v>
                </c:pt>
                <c:pt idx="1692">
                  <c:v>18.914324000000001</c:v>
                </c:pt>
                <c:pt idx="1693">
                  <c:v>18.939700999999999</c:v>
                </c:pt>
                <c:pt idx="1694">
                  <c:v>19.024291000000009</c:v>
                </c:pt>
                <c:pt idx="1695">
                  <c:v>19.045438000000001</c:v>
                </c:pt>
                <c:pt idx="1696">
                  <c:v>19.058126999999999</c:v>
                </c:pt>
                <c:pt idx="1697">
                  <c:v>19.079274999999999</c:v>
                </c:pt>
                <c:pt idx="1698">
                  <c:v>19.117339999999999</c:v>
                </c:pt>
                <c:pt idx="1699">
                  <c:v>19.117339999999999</c:v>
                </c:pt>
                <c:pt idx="1700">
                  <c:v>19.142717000000001</c:v>
                </c:pt>
                <c:pt idx="1701">
                  <c:v>19.168094</c:v>
                </c:pt>
                <c:pt idx="1702">
                  <c:v>19.168094</c:v>
                </c:pt>
                <c:pt idx="1703">
                  <c:v>19.197700000000001</c:v>
                </c:pt>
                <c:pt idx="1704">
                  <c:v>19.248453999999999</c:v>
                </c:pt>
                <c:pt idx="1705">
                  <c:v>19.278061000000001</c:v>
                </c:pt>
                <c:pt idx="1706">
                  <c:v>19.299208</c:v>
                </c:pt>
                <c:pt idx="1707">
                  <c:v>19.316126000000001</c:v>
                </c:pt>
                <c:pt idx="1708">
                  <c:v>19.392257000000001</c:v>
                </c:pt>
                <c:pt idx="1709">
                  <c:v>19.404945999999999</c:v>
                </c:pt>
                <c:pt idx="1710">
                  <c:v>19.421863999999999</c:v>
                </c:pt>
                <c:pt idx="1711">
                  <c:v>19.421863999999999</c:v>
                </c:pt>
                <c:pt idx="1712">
                  <c:v>19.421863999999999</c:v>
                </c:pt>
                <c:pt idx="1713">
                  <c:v>19.510683</c:v>
                </c:pt>
                <c:pt idx="1714">
                  <c:v>19.54874899999998</c:v>
                </c:pt>
                <c:pt idx="1715">
                  <c:v>19.561437999999999</c:v>
                </c:pt>
                <c:pt idx="1716">
                  <c:v>19.591044</c:v>
                </c:pt>
                <c:pt idx="1717">
                  <c:v>19.646027</c:v>
                </c:pt>
                <c:pt idx="1718">
                  <c:v>19.671403999999999</c:v>
                </c:pt>
                <c:pt idx="1719">
                  <c:v>19.70947</c:v>
                </c:pt>
                <c:pt idx="1720">
                  <c:v>19.739076000000001</c:v>
                </c:pt>
                <c:pt idx="1721">
                  <c:v>19.789829999999981</c:v>
                </c:pt>
                <c:pt idx="1722">
                  <c:v>19.819437000000001</c:v>
                </c:pt>
                <c:pt idx="1723">
                  <c:v>19.832125999999999</c:v>
                </c:pt>
                <c:pt idx="1724">
                  <c:v>19.832125999999999</c:v>
                </c:pt>
                <c:pt idx="1725">
                  <c:v>19.861732</c:v>
                </c:pt>
                <c:pt idx="1726">
                  <c:v>19.946321999999981</c:v>
                </c:pt>
                <c:pt idx="1727">
                  <c:v>19.959009999999999</c:v>
                </c:pt>
                <c:pt idx="1728">
                  <c:v>19.988616999999898</c:v>
                </c:pt>
                <c:pt idx="1729">
                  <c:v>20.081665999999991</c:v>
                </c:pt>
                <c:pt idx="1730">
                  <c:v>20.098583999999999</c:v>
                </c:pt>
                <c:pt idx="1731">
                  <c:v>20.098583999999999</c:v>
                </c:pt>
                <c:pt idx="1732">
                  <c:v>20.13242</c:v>
                </c:pt>
                <c:pt idx="1733">
                  <c:v>20.13242</c:v>
                </c:pt>
                <c:pt idx="1734">
                  <c:v>20.221239000000001</c:v>
                </c:pt>
                <c:pt idx="1735">
                  <c:v>20.221239000000001</c:v>
                </c:pt>
                <c:pt idx="1736">
                  <c:v>20.242387000000001</c:v>
                </c:pt>
                <c:pt idx="1737">
                  <c:v>20.276223000000002</c:v>
                </c:pt>
                <c:pt idx="1738">
                  <c:v>20.288910999999999</c:v>
                </c:pt>
                <c:pt idx="1739">
                  <c:v>20.348123999999981</c:v>
                </c:pt>
                <c:pt idx="1740">
                  <c:v>20.373501000000001</c:v>
                </c:pt>
                <c:pt idx="1741">
                  <c:v>20.373501000000001</c:v>
                </c:pt>
                <c:pt idx="1742">
                  <c:v>20.390419999999999</c:v>
                </c:pt>
                <c:pt idx="1743">
                  <c:v>20.415796</c:v>
                </c:pt>
                <c:pt idx="1744">
                  <c:v>20.487698000000002</c:v>
                </c:pt>
                <c:pt idx="1745">
                  <c:v>20.487698000000002</c:v>
                </c:pt>
                <c:pt idx="1746">
                  <c:v>20.513075000000001</c:v>
                </c:pt>
                <c:pt idx="1747">
                  <c:v>20.542681999999999</c:v>
                </c:pt>
                <c:pt idx="1748">
                  <c:v>20.572288</c:v>
                </c:pt>
                <c:pt idx="1749">
                  <c:v>20.631501</c:v>
                </c:pt>
                <c:pt idx="1750">
                  <c:v>20.661107000000001</c:v>
                </c:pt>
                <c:pt idx="1751">
                  <c:v>20.661107000000001</c:v>
                </c:pt>
                <c:pt idx="1752">
                  <c:v>20.686484</c:v>
                </c:pt>
                <c:pt idx="1753">
                  <c:v>20.686484</c:v>
                </c:pt>
                <c:pt idx="1754">
                  <c:v>20.686484</c:v>
                </c:pt>
                <c:pt idx="1755">
                  <c:v>20.775303999999981</c:v>
                </c:pt>
                <c:pt idx="1756">
                  <c:v>20.817599000000001</c:v>
                </c:pt>
                <c:pt idx="1757">
                  <c:v>20.826058</c:v>
                </c:pt>
                <c:pt idx="1758">
                  <c:v>20.826058</c:v>
                </c:pt>
                <c:pt idx="1759">
                  <c:v>20.906417999999999</c:v>
                </c:pt>
                <c:pt idx="1760">
                  <c:v>20.923335999999999</c:v>
                </c:pt>
                <c:pt idx="1761">
                  <c:v>20.957172</c:v>
                </c:pt>
                <c:pt idx="1762">
                  <c:v>20.957172</c:v>
                </c:pt>
                <c:pt idx="1763">
                  <c:v>20.97832</c:v>
                </c:pt>
                <c:pt idx="1764">
                  <c:v>21.084057999999999</c:v>
                </c:pt>
                <c:pt idx="1765">
                  <c:v>21.105205000000009</c:v>
                </c:pt>
                <c:pt idx="1766">
                  <c:v>21.130582</c:v>
                </c:pt>
                <c:pt idx="1767">
                  <c:v>21.155958999999999</c:v>
                </c:pt>
                <c:pt idx="1768">
                  <c:v>21.257466999999991</c:v>
                </c:pt>
                <c:pt idx="1769">
                  <c:v>21.265926</c:v>
                </c:pt>
                <c:pt idx="1770">
                  <c:v>21.299762000000001</c:v>
                </c:pt>
                <c:pt idx="1771">
                  <c:v>21.392810999999991</c:v>
                </c:pt>
                <c:pt idx="1772">
                  <c:v>21.40127</c:v>
                </c:pt>
                <c:pt idx="1773">
                  <c:v>21.40127</c:v>
                </c:pt>
                <c:pt idx="1774">
                  <c:v>21.430876999999999</c:v>
                </c:pt>
                <c:pt idx="1775">
                  <c:v>21.430876999999999</c:v>
                </c:pt>
                <c:pt idx="1776">
                  <c:v>21.523924999999991</c:v>
                </c:pt>
                <c:pt idx="1777">
                  <c:v>21.553532000000001</c:v>
                </c:pt>
                <c:pt idx="1778">
                  <c:v>21.583138999999999</c:v>
                </c:pt>
                <c:pt idx="1779">
                  <c:v>21.693104999999999</c:v>
                </c:pt>
                <c:pt idx="1780">
                  <c:v>21.693104999999999</c:v>
                </c:pt>
                <c:pt idx="1781">
                  <c:v>21.726941</c:v>
                </c:pt>
                <c:pt idx="1782">
                  <c:v>21.743859</c:v>
                </c:pt>
                <c:pt idx="1783">
                  <c:v>21.858056000000001</c:v>
                </c:pt>
                <c:pt idx="1784">
                  <c:v>21.858056000000001</c:v>
                </c:pt>
                <c:pt idx="1785">
                  <c:v>21.883433</c:v>
                </c:pt>
                <c:pt idx="1786">
                  <c:v>21.917269000000001</c:v>
                </c:pt>
                <c:pt idx="1787">
                  <c:v>22.018777</c:v>
                </c:pt>
                <c:pt idx="1788">
                  <c:v>22.018777</c:v>
                </c:pt>
                <c:pt idx="1789">
                  <c:v>22.048383000000001</c:v>
                </c:pt>
                <c:pt idx="1790">
                  <c:v>22.175267999999999</c:v>
                </c:pt>
                <c:pt idx="1791">
                  <c:v>22.204875000000001</c:v>
                </c:pt>
                <c:pt idx="1792">
                  <c:v>22.226022</c:v>
                </c:pt>
                <c:pt idx="1793">
                  <c:v>22.310611999999999</c:v>
                </c:pt>
                <c:pt idx="1794">
                  <c:v>22.335989999999999</c:v>
                </c:pt>
                <c:pt idx="1795">
                  <c:v>22.357137000000009</c:v>
                </c:pt>
                <c:pt idx="1796">
                  <c:v>22.3867429999999</c:v>
                </c:pt>
                <c:pt idx="1797">
                  <c:v>22.445955999999999</c:v>
                </c:pt>
                <c:pt idx="1798">
                  <c:v>22.467103999999999</c:v>
                </c:pt>
                <c:pt idx="1799">
                  <c:v>22.513628000000001</c:v>
                </c:pt>
                <c:pt idx="1800">
                  <c:v>22.513628000000001</c:v>
                </c:pt>
                <c:pt idx="1801">
                  <c:v>22.543234999999999</c:v>
                </c:pt>
                <c:pt idx="1802">
                  <c:v>22.661660999999999</c:v>
                </c:pt>
                <c:pt idx="1803">
                  <c:v>22.699725999999991</c:v>
                </c:pt>
                <c:pt idx="1804">
                  <c:v>22.712415</c:v>
                </c:pt>
                <c:pt idx="1805">
                  <c:v>22.813922999999999</c:v>
                </c:pt>
                <c:pt idx="1806">
                  <c:v>22.826611</c:v>
                </c:pt>
                <c:pt idx="1807">
                  <c:v>22.826611</c:v>
                </c:pt>
                <c:pt idx="1808">
                  <c:v>22.847759</c:v>
                </c:pt>
                <c:pt idx="1809">
                  <c:v>22.847759</c:v>
                </c:pt>
                <c:pt idx="1810">
                  <c:v>22.957726000000001</c:v>
                </c:pt>
                <c:pt idx="1811">
                  <c:v>22.983103</c:v>
                </c:pt>
                <c:pt idx="1812">
                  <c:v>23.016939000000001</c:v>
                </c:pt>
                <c:pt idx="1813">
                  <c:v>23.033857000000001</c:v>
                </c:pt>
                <c:pt idx="1814">
                  <c:v>23.126906000000009</c:v>
                </c:pt>
                <c:pt idx="1815">
                  <c:v>23.126906000000009</c:v>
                </c:pt>
                <c:pt idx="1816">
                  <c:v>23.156511999999999</c:v>
                </c:pt>
                <c:pt idx="1817">
                  <c:v>23.181889000000009</c:v>
                </c:pt>
                <c:pt idx="1818">
                  <c:v>23.181889000000009</c:v>
                </c:pt>
                <c:pt idx="1819">
                  <c:v>23.198806999999999</c:v>
                </c:pt>
                <c:pt idx="1820">
                  <c:v>23.291855999999999</c:v>
                </c:pt>
                <c:pt idx="1821">
                  <c:v>23.313003999999999</c:v>
                </c:pt>
                <c:pt idx="1822">
                  <c:v>23.351068999999999</c:v>
                </c:pt>
                <c:pt idx="1823">
                  <c:v>23.367986999999999</c:v>
                </c:pt>
                <c:pt idx="1824">
                  <c:v>23.473725000000002</c:v>
                </c:pt>
                <c:pt idx="1825">
                  <c:v>23.490642999999899</c:v>
                </c:pt>
                <c:pt idx="1826">
                  <c:v>23.490642999999899</c:v>
                </c:pt>
                <c:pt idx="1827">
                  <c:v>23.490642999999899</c:v>
                </c:pt>
                <c:pt idx="1828">
                  <c:v>23.537167</c:v>
                </c:pt>
                <c:pt idx="1829">
                  <c:v>23.537167</c:v>
                </c:pt>
                <c:pt idx="1830">
                  <c:v>23.630216000000001</c:v>
                </c:pt>
                <c:pt idx="1831">
                  <c:v>23.659822999999999</c:v>
                </c:pt>
                <c:pt idx="1832">
                  <c:v>23.68519999999998</c:v>
                </c:pt>
                <c:pt idx="1833">
                  <c:v>23.702117999999999</c:v>
                </c:pt>
                <c:pt idx="1834">
                  <c:v>23.795166999999999</c:v>
                </c:pt>
                <c:pt idx="1835">
                  <c:v>23.795166999999999</c:v>
                </c:pt>
                <c:pt idx="1836">
                  <c:v>23.820544000000002</c:v>
                </c:pt>
                <c:pt idx="1837">
                  <c:v>23.850149999999999</c:v>
                </c:pt>
                <c:pt idx="1838">
                  <c:v>23.850149999999999</c:v>
                </c:pt>
                <c:pt idx="1839">
                  <c:v>23.867068</c:v>
                </c:pt>
                <c:pt idx="1840">
                  <c:v>23.972805999999999</c:v>
                </c:pt>
                <c:pt idx="1841">
                  <c:v>23.998183000000001</c:v>
                </c:pt>
                <c:pt idx="1842">
                  <c:v>24.027788999999999</c:v>
                </c:pt>
                <c:pt idx="1843">
                  <c:v>24.027788999999999</c:v>
                </c:pt>
                <c:pt idx="1844">
                  <c:v>24.129297000000001</c:v>
                </c:pt>
                <c:pt idx="1845">
                  <c:v>24.171592</c:v>
                </c:pt>
                <c:pt idx="1846">
                  <c:v>24.201198999999999</c:v>
                </c:pt>
                <c:pt idx="1847">
                  <c:v>24.302707000000002</c:v>
                </c:pt>
                <c:pt idx="1848">
                  <c:v>24.340772000000001</c:v>
                </c:pt>
                <c:pt idx="1849">
                  <c:v>24.340772000000001</c:v>
                </c:pt>
                <c:pt idx="1850">
                  <c:v>24.387297</c:v>
                </c:pt>
                <c:pt idx="1851">
                  <c:v>24.387297</c:v>
                </c:pt>
                <c:pt idx="1852">
                  <c:v>24.488804999999999</c:v>
                </c:pt>
                <c:pt idx="1853">
                  <c:v>24.522641</c:v>
                </c:pt>
                <c:pt idx="1854">
                  <c:v>24.539559000000001</c:v>
                </c:pt>
                <c:pt idx="1855">
                  <c:v>24.573395000000001</c:v>
                </c:pt>
                <c:pt idx="1856">
                  <c:v>24.657985</c:v>
                </c:pt>
                <c:pt idx="1857">
                  <c:v>24.657985</c:v>
                </c:pt>
                <c:pt idx="1858">
                  <c:v>24.657985</c:v>
                </c:pt>
                <c:pt idx="1859">
                  <c:v>24.691821000000001</c:v>
                </c:pt>
                <c:pt idx="1860">
                  <c:v>24.691821000000001</c:v>
                </c:pt>
                <c:pt idx="1861">
                  <c:v>24.712968</c:v>
                </c:pt>
                <c:pt idx="1862">
                  <c:v>24.827165000000001</c:v>
                </c:pt>
                <c:pt idx="1863">
                  <c:v>24.827165000000001</c:v>
                </c:pt>
                <c:pt idx="1864">
                  <c:v>24.877918999999999</c:v>
                </c:pt>
                <c:pt idx="1865">
                  <c:v>24.886378000000001</c:v>
                </c:pt>
                <c:pt idx="1866">
                  <c:v>24.920214000000001</c:v>
                </c:pt>
                <c:pt idx="1867">
                  <c:v>24.979427000000001</c:v>
                </c:pt>
                <c:pt idx="1868">
                  <c:v>24.987886</c:v>
                </c:pt>
                <c:pt idx="1869">
                  <c:v>25.030180999999999</c:v>
                </c:pt>
                <c:pt idx="1870">
                  <c:v>25.030180999999999</c:v>
                </c:pt>
                <c:pt idx="1871">
                  <c:v>25.072476000000002</c:v>
                </c:pt>
                <c:pt idx="1872">
                  <c:v>25.190902000000001</c:v>
                </c:pt>
                <c:pt idx="1873">
                  <c:v>25.190902000000001</c:v>
                </c:pt>
                <c:pt idx="1874">
                  <c:v>25.228967000000001</c:v>
                </c:pt>
                <c:pt idx="1875">
                  <c:v>25.258573999999999</c:v>
                </c:pt>
                <c:pt idx="1876">
                  <c:v>25.368541</c:v>
                </c:pt>
                <c:pt idx="1877">
                  <c:v>25.368541</c:v>
                </c:pt>
                <c:pt idx="1878">
                  <c:v>25.389688</c:v>
                </c:pt>
                <c:pt idx="1879">
                  <c:v>25.419295000000009</c:v>
                </c:pt>
                <c:pt idx="1880">
                  <c:v>25.419295000000009</c:v>
                </c:pt>
                <c:pt idx="1881">
                  <c:v>25.453130999999999</c:v>
                </c:pt>
                <c:pt idx="1882">
                  <c:v>25.550408999999991</c:v>
                </c:pt>
                <c:pt idx="1883">
                  <c:v>25.584244999999999</c:v>
                </c:pt>
                <c:pt idx="1884">
                  <c:v>25.584244999999999</c:v>
                </c:pt>
                <c:pt idx="1885">
                  <c:v>25.584244999999999</c:v>
                </c:pt>
                <c:pt idx="1886">
                  <c:v>25.609622000000002</c:v>
                </c:pt>
                <c:pt idx="1887">
                  <c:v>25.732278000000001</c:v>
                </c:pt>
                <c:pt idx="1888">
                  <c:v>25.732278000000001</c:v>
                </c:pt>
                <c:pt idx="1889">
                  <c:v>25.766114000000002</c:v>
                </c:pt>
                <c:pt idx="1890">
                  <c:v>25.791491000000001</c:v>
                </c:pt>
                <c:pt idx="1891">
                  <c:v>25.791491000000001</c:v>
                </c:pt>
                <c:pt idx="1892">
                  <c:v>25.918375999999999</c:v>
                </c:pt>
                <c:pt idx="1893">
                  <c:v>25.96913</c:v>
                </c:pt>
                <c:pt idx="1894">
                  <c:v>25.981818000000001</c:v>
                </c:pt>
                <c:pt idx="1895">
                  <c:v>26.007194999999999</c:v>
                </c:pt>
                <c:pt idx="1896">
                  <c:v>26.091785000000009</c:v>
                </c:pt>
                <c:pt idx="1897">
                  <c:v>26.091785000000009</c:v>
                </c:pt>
                <c:pt idx="1898">
                  <c:v>26.134080000000001</c:v>
                </c:pt>
                <c:pt idx="1899">
                  <c:v>26.134080000000001</c:v>
                </c:pt>
                <c:pt idx="1900">
                  <c:v>26.176375</c:v>
                </c:pt>
                <c:pt idx="1901">
                  <c:v>26.299030999999999</c:v>
                </c:pt>
                <c:pt idx="1902">
                  <c:v>26.341325999999999</c:v>
                </c:pt>
                <c:pt idx="1903">
                  <c:v>26.358243999999999</c:v>
                </c:pt>
                <c:pt idx="1904">
                  <c:v>26.404768000000001</c:v>
                </c:pt>
                <c:pt idx="1905">
                  <c:v>26.468211</c:v>
                </c:pt>
                <c:pt idx="1906">
                  <c:v>26.493587999999999</c:v>
                </c:pt>
                <c:pt idx="1907">
                  <c:v>26.514735000000009</c:v>
                </c:pt>
                <c:pt idx="1908">
                  <c:v>26.578178000000001</c:v>
                </c:pt>
                <c:pt idx="1909">
                  <c:v>26.675456000000001</c:v>
                </c:pt>
                <c:pt idx="1910">
                  <c:v>26.675456000000001</c:v>
                </c:pt>
                <c:pt idx="1911">
                  <c:v>26.675456000000001</c:v>
                </c:pt>
                <c:pt idx="1912">
                  <c:v>26.709292999999999</c:v>
                </c:pt>
                <c:pt idx="1913">
                  <c:v>26.709292999999999</c:v>
                </c:pt>
                <c:pt idx="1914">
                  <c:v>26.734669</c:v>
                </c:pt>
                <c:pt idx="1915">
                  <c:v>26.865784000000001</c:v>
                </c:pt>
                <c:pt idx="1916">
                  <c:v>26.903849000000001</c:v>
                </c:pt>
                <c:pt idx="1917">
                  <c:v>26.903849000000001</c:v>
                </c:pt>
                <c:pt idx="1918">
                  <c:v>26.937684999999991</c:v>
                </c:pt>
                <c:pt idx="1919">
                  <c:v>26.971520999999999</c:v>
                </c:pt>
                <c:pt idx="1920">
                  <c:v>27.073028999999991</c:v>
                </c:pt>
                <c:pt idx="1921">
                  <c:v>27.119554000000001</c:v>
                </c:pt>
                <c:pt idx="1922">
                  <c:v>27.140701</c:v>
                </c:pt>
                <c:pt idx="1923">
                  <c:v>27.174537000000001</c:v>
                </c:pt>
                <c:pt idx="1924">
                  <c:v>27.263356999999999</c:v>
                </c:pt>
                <c:pt idx="1925">
                  <c:v>27.305651999999991</c:v>
                </c:pt>
                <c:pt idx="1926">
                  <c:v>27.339487999999999</c:v>
                </c:pt>
                <c:pt idx="1927">
                  <c:v>27.386012000000001</c:v>
                </c:pt>
                <c:pt idx="1928">
                  <c:v>27.48752</c:v>
                </c:pt>
                <c:pt idx="1929">
                  <c:v>27.512896999999999</c:v>
                </c:pt>
                <c:pt idx="1930">
                  <c:v>27.555192000000002</c:v>
                </c:pt>
                <c:pt idx="1931">
                  <c:v>27.686306999999999</c:v>
                </c:pt>
                <c:pt idx="1932">
                  <c:v>27.686306999999999</c:v>
                </c:pt>
                <c:pt idx="1933">
                  <c:v>27.728601999999999</c:v>
                </c:pt>
                <c:pt idx="1934">
                  <c:v>27.753979000000001</c:v>
                </c:pt>
                <c:pt idx="1935">
                  <c:v>27.893552</c:v>
                </c:pt>
                <c:pt idx="1936">
                  <c:v>27.935846999999999</c:v>
                </c:pt>
                <c:pt idx="1937">
                  <c:v>27.969683</c:v>
                </c:pt>
                <c:pt idx="1938">
                  <c:v>27.969683</c:v>
                </c:pt>
                <c:pt idx="1939">
                  <c:v>28.058503000000002</c:v>
                </c:pt>
                <c:pt idx="1940">
                  <c:v>28.096568999999999</c:v>
                </c:pt>
                <c:pt idx="1941">
                  <c:v>28.126175</c:v>
                </c:pt>
                <c:pt idx="1942">
                  <c:v>28.164239999999999</c:v>
                </c:pt>
                <c:pt idx="1943">
                  <c:v>28.320732</c:v>
                </c:pt>
                <c:pt idx="1944">
                  <c:v>28.320732</c:v>
                </c:pt>
                <c:pt idx="1945">
                  <c:v>28.320732</c:v>
                </c:pt>
                <c:pt idx="1946">
                  <c:v>28.358796999999999</c:v>
                </c:pt>
                <c:pt idx="1947">
                  <c:v>28.379944999999999</c:v>
                </c:pt>
                <c:pt idx="1948">
                  <c:v>28.536435999999991</c:v>
                </c:pt>
                <c:pt idx="1949">
                  <c:v>28.566043000000001</c:v>
                </c:pt>
                <c:pt idx="1950">
                  <c:v>28.591419999999999</c:v>
                </c:pt>
                <c:pt idx="1951">
                  <c:v>28.714075000000001</c:v>
                </c:pt>
                <c:pt idx="1952">
                  <c:v>28.743682</c:v>
                </c:pt>
                <c:pt idx="1953">
                  <c:v>28.777518000000001</c:v>
                </c:pt>
                <c:pt idx="1954">
                  <c:v>28.819813</c:v>
                </c:pt>
                <c:pt idx="1955">
                  <c:v>28.917090999999999</c:v>
                </c:pt>
                <c:pt idx="1956">
                  <c:v>28.967845000000001</c:v>
                </c:pt>
                <c:pt idx="1957">
                  <c:v>29.005911000000001</c:v>
                </c:pt>
                <c:pt idx="1958">
                  <c:v>29.060894000000001</c:v>
                </c:pt>
                <c:pt idx="1959">
                  <c:v>29.158173000000001</c:v>
                </c:pt>
                <c:pt idx="1960">
                  <c:v>29.187778999999999</c:v>
                </c:pt>
                <c:pt idx="1961">
                  <c:v>29.234304000000009</c:v>
                </c:pt>
                <c:pt idx="1962">
                  <c:v>29.407713000000001</c:v>
                </c:pt>
                <c:pt idx="1963">
                  <c:v>29.458466999999999</c:v>
                </c:pt>
                <c:pt idx="1964">
                  <c:v>29.4965329999999</c:v>
                </c:pt>
                <c:pt idx="1965">
                  <c:v>29.614958999999999</c:v>
                </c:pt>
                <c:pt idx="1966">
                  <c:v>29.644565</c:v>
                </c:pt>
                <c:pt idx="1967">
                  <c:v>29.644565</c:v>
                </c:pt>
                <c:pt idx="1968">
                  <c:v>29.682631000000001</c:v>
                </c:pt>
                <c:pt idx="1969">
                  <c:v>29.71223699999998</c:v>
                </c:pt>
                <c:pt idx="1970">
                  <c:v>29.864498999999999</c:v>
                </c:pt>
                <c:pt idx="1971">
                  <c:v>29.864498999999999</c:v>
                </c:pt>
                <c:pt idx="1972">
                  <c:v>29.864498999999999</c:v>
                </c:pt>
                <c:pt idx="1973">
                  <c:v>29.898334999999999</c:v>
                </c:pt>
                <c:pt idx="1974">
                  <c:v>29.936401</c:v>
                </c:pt>
                <c:pt idx="1975">
                  <c:v>30.088663</c:v>
                </c:pt>
                <c:pt idx="1976">
                  <c:v>30.130958</c:v>
                </c:pt>
                <c:pt idx="1977">
                  <c:v>30.164794000000001</c:v>
                </c:pt>
                <c:pt idx="1978">
                  <c:v>30.291678999999991</c:v>
                </c:pt>
                <c:pt idx="1979">
                  <c:v>30.321285</c:v>
                </c:pt>
                <c:pt idx="1980">
                  <c:v>30.321285</c:v>
                </c:pt>
                <c:pt idx="1981">
                  <c:v>30.363579999999999</c:v>
                </c:pt>
                <c:pt idx="1982">
                  <c:v>30.397416</c:v>
                </c:pt>
                <c:pt idx="1983">
                  <c:v>30.507383000000001</c:v>
                </c:pt>
                <c:pt idx="1984">
                  <c:v>30.553908</c:v>
                </c:pt>
                <c:pt idx="1985">
                  <c:v>30.591972999999999</c:v>
                </c:pt>
                <c:pt idx="1986">
                  <c:v>30.756924000000001</c:v>
                </c:pt>
                <c:pt idx="1987">
                  <c:v>30.756924000000001</c:v>
                </c:pt>
                <c:pt idx="1988">
                  <c:v>30.756924000000001</c:v>
                </c:pt>
                <c:pt idx="1989">
                  <c:v>30.794989000000001</c:v>
                </c:pt>
                <c:pt idx="1990">
                  <c:v>30.845742999999899</c:v>
                </c:pt>
                <c:pt idx="1991">
                  <c:v>30.993776</c:v>
                </c:pt>
                <c:pt idx="1992">
                  <c:v>31.031841</c:v>
                </c:pt>
                <c:pt idx="1993">
                  <c:v>31.069907000000001</c:v>
                </c:pt>
                <c:pt idx="1994">
                  <c:v>31.116430999999999</c:v>
                </c:pt>
                <c:pt idx="1995">
                  <c:v>31.230627999999999</c:v>
                </c:pt>
                <c:pt idx="1996">
                  <c:v>31.256004999999991</c:v>
                </c:pt>
                <c:pt idx="1997">
                  <c:v>31.310987999999998</c:v>
                </c:pt>
                <c:pt idx="1998">
                  <c:v>31.501315999999999</c:v>
                </c:pt>
                <c:pt idx="1999">
                  <c:v>31.501315999999999</c:v>
                </c:pt>
                <c:pt idx="2000">
                  <c:v>31.547840000000001</c:v>
                </c:pt>
                <c:pt idx="2001">
                  <c:v>31.666266</c:v>
                </c:pt>
                <c:pt idx="2002">
                  <c:v>31.712790999999999</c:v>
                </c:pt>
                <c:pt idx="2003">
                  <c:v>31.742397</c:v>
                </c:pt>
                <c:pt idx="2004">
                  <c:v>31.742397</c:v>
                </c:pt>
                <c:pt idx="2005">
                  <c:v>31.788921999999999</c:v>
                </c:pt>
                <c:pt idx="2006">
                  <c:v>31.907347999999999</c:v>
                </c:pt>
                <c:pt idx="2007">
                  <c:v>31.970790000000001</c:v>
                </c:pt>
                <c:pt idx="2008">
                  <c:v>32.008856000000002</c:v>
                </c:pt>
                <c:pt idx="2009">
                  <c:v>32.038463</c:v>
                </c:pt>
                <c:pt idx="2010">
                  <c:v>32.144199999999998</c:v>
                </c:pt>
                <c:pt idx="2011">
                  <c:v>32.203413000000012</c:v>
                </c:pt>
                <c:pt idx="2012">
                  <c:v>32.245708</c:v>
                </c:pt>
                <c:pt idx="2013">
                  <c:v>32.288003000000003</c:v>
                </c:pt>
                <c:pt idx="2014">
                  <c:v>32.461413</c:v>
                </c:pt>
                <c:pt idx="2015">
                  <c:v>32.486789999999999</c:v>
                </c:pt>
                <c:pt idx="2016">
                  <c:v>32.529083999999997</c:v>
                </c:pt>
                <c:pt idx="2017">
                  <c:v>32.567149999999998</c:v>
                </c:pt>
                <c:pt idx="2018">
                  <c:v>32.643281000000002</c:v>
                </c:pt>
                <c:pt idx="2019">
                  <c:v>32.702494000000002</c:v>
                </c:pt>
                <c:pt idx="2020">
                  <c:v>32.740559000000012</c:v>
                </c:pt>
                <c:pt idx="2021">
                  <c:v>32.740559000000012</c:v>
                </c:pt>
                <c:pt idx="2022">
                  <c:v>32.791314</c:v>
                </c:pt>
                <c:pt idx="2023">
                  <c:v>32.956263999999997</c:v>
                </c:pt>
                <c:pt idx="2024">
                  <c:v>32.990099999999998</c:v>
                </c:pt>
                <c:pt idx="2025">
                  <c:v>32.990099999999998</c:v>
                </c:pt>
                <c:pt idx="2026">
                  <c:v>33.032395000000001</c:v>
                </c:pt>
                <c:pt idx="2027">
                  <c:v>33.201574999999998</c:v>
                </c:pt>
                <c:pt idx="2028">
                  <c:v>33.239641000000013</c:v>
                </c:pt>
                <c:pt idx="2029">
                  <c:v>33.303083000000001</c:v>
                </c:pt>
                <c:pt idx="2030">
                  <c:v>33.303083000000001</c:v>
                </c:pt>
                <c:pt idx="2031">
                  <c:v>33.484952</c:v>
                </c:pt>
                <c:pt idx="2032">
                  <c:v>33.514558000000001</c:v>
                </c:pt>
                <c:pt idx="2033">
                  <c:v>33.565311999999999</c:v>
                </c:pt>
                <c:pt idx="2034">
                  <c:v>33.611835999999997</c:v>
                </c:pt>
                <c:pt idx="2035">
                  <c:v>33.700656000000002</c:v>
                </c:pt>
                <c:pt idx="2036">
                  <c:v>33.74718</c:v>
                </c:pt>
                <c:pt idx="2037">
                  <c:v>33.74718</c:v>
                </c:pt>
                <c:pt idx="2038">
                  <c:v>33.789475000000003</c:v>
                </c:pt>
                <c:pt idx="2039">
                  <c:v>33.848689</c:v>
                </c:pt>
                <c:pt idx="2040">
                  <c:v>34.034785999999997</c:v>
                </c:pt>
                <c:pt idx="2041">
                  <c:v>34.081311000000007</c:v>
                </c:pt>
                <c:pt idx="2042">
                  <c:v>34.136294000000007</c:v>
                </c:pt>
                <c:pt idx="2043">
                  <c:v>34.165901000000012</c:v>
                </c:pt>
                <c:pt idx="2044">
                  <c:v>34.318163000000013</c:v>
                </c:pt>
                <c:pt idx="2045">
                  <c:v>34.364686999999989</c:v>
                </c:pt>
                <c:pt idx="2046">
                  <c:v>34.419671000000001</c:v>
                </c:pt>
                <c:pt idx="2047">
                  <c:v>34.643834000000012</c:v>
                </c:pt>
                <c:pt idx="2048">
                  <c:v>34.643834000000012</c:v>
                </c:pt>
                <c:pt idx="2049">
                  <c:v>34.703047000000012</c:v>
                </c:pt>
                <c:pt idx="2050">
                  <c:v>34.838391999999999</c:v>
                </c:pt>
                <c:pt idx="2051">
                  <c:v>34.889144999999999</c:v>
                </c:pt>
                <c:pt idx="2052">
                  <c:v>34.944128999999997</c:v>
                </c:pt>
                <c:pt idx="2053">
                  <c:v>34.944128999999997</c:v>
                </c:pt>
                <c:pt idx="2054">
                  <c:v>35.003342000000011</c:v>
                </c:pt>
                <c:pt idx="2055">
                  <c:v>35.121768000000003</c:v>
                </c:pt>
                <c:pt idx="2056">
                  <c:v>35.193669</c:v>
                </c:pt>
                <c:pt idx="2057">
                  <c:v>35.235965</c:v>
                </c:pt>
                <c:pt idx="2058">
                  <c:v>35.303635999999997</c:v>
                </c:pt>
                <c:pt idx="2059">
                  <c:v>35.502423</c:v>
                </c:pt>
                <c:pt idx="2060">
                  <c:v>35.536259000000001</c:v>
                </c:pt>
                <c:pt idx="2061">
                  <c:v>35.536259000000001</c:v>
                </c:pt>
                <c:pt idx="2062">
                  <c:v>35.591242000000001</c:v>
                </c:pt>
                <c:pt idx="2063">
                  <c:v>35.836554</c:v>
                </c:pt>
                <c:pt idx="2064">
                  <c:v>35.878847999999998</c:v>
                </c:pt>
                <c:pt idx="2065">
                  <c:v>35.878847999999998</c:v>
                </c:pt>
                <c:pt idx="2066">
                  <c:v>35.878847999999998</c:v>
                </c:pt>
                <c:pt idx="2067">
                  <c:v>36.141077000000003</c:v>
                </c:pt>
                <c:pt idx="2068">
                  <c:v>36.191831000000001</c:v>
                </c:pt>
                <c:pt idx="2069">
                  <c:v>36.246814999999998</c:v>
                </c:pt>
                <c:pt idx="2070">
                  <c:v>36.301797999999998</c:v>
                </c:pt>
                <c:pt idx="2071">
                  <c:v>36.411766</c:v>
                </c:pt>
                <c:pt idx="2072">
                  <c:v>36.411766</c:v>
                </c:pt>
                <c:pt idx="2073">
                  <c:v>36.48366699999999</c:v>
                </c:pt>
                <c:pt idx="2074">
                  <c:v>36.530192</c:v>
                </c:pt>
                <c:pt idx="2075">
                  <c:v>36.530192</c:v>
                </c:pt>
                <c:pt idx="2076">
                  <c:v>36.580945</c:v>
                </c:pt>
                <c:pt idx="2077">
                  <c:v>36.809337999999997</c:v>
                </c:pt>
                <c:pt idx="2078">
                  <c:v>36.809337999999997</c:v>
                </c:pt>
                <c:pt idx="2079">
                  <c:v>36.847403999999997</c:v>
                </c:pt>
                <c:pt idx="2080">
                  <c:v>36.847403999999997</c:v>
                </c:pt>
                <c:pt idx="2081">
                  <c:v>36.923535000000001</c:v>
                </c:pt>
                <c:pt idx="2082">
                  <c:v>37.122321000000007</c:v>
                </c:pt>
                <c:pt idx="2083">
                  <c:v>37.122321000000007</c:v>
                </c:pt>
                <c:pt idx="2084">
                  <c:v>37.181534000000013</c:v>
                </c:pt>
                <c:pt idx="2085">
                  <c:v>37.228059000000002</c:v>
                </c:pt>
                <c:pt idx="2086">
                  <c:v>37.283043000000013</c:v>
                </c:pt>
                <c:pt idx="2087">
                  <c:v>37.397239000000013</c:v>
                </c:pt>
                <c:pt idx="2088">
                  <c:v>37.460681000000001</c:v>
                </c:pt>
                <c:pt idx="2089">
                  <c:v>37.507205999999996</c:v>
                </c:pt>
                <c:pt idx="2090">
                  <c:v>37.507205999999996</c:v>
                </c:pt>
                <c:pt idx="2091">
                  <c:v>37.579107</c:v>
                </c:pt>
                <c:pt idx="2092">
                  <c:v>37.790582000000001</c:v>
                </c:pt>
                <c:pt idx="2093">
                  <c:v>37.790582000000001</c:v>
                </c:pt>
                <c:pt idx="2094">
                  <c:v>37.841336000000013</c:v>
                </c:pt>
                <c:pt idx="2095">
                  <c:v>37.904778999999998</c:v>
                </c:pt>
                <c:pt idx="2096">
                  <c:v>37.959761999999998</c:v>
                </c:pt>
                <c:pt idx="2097">
                  <c:v>38.154319000000001</c:v>
                </c:pt>
                <c:pt idx="2098">
                  <c:v>38.205073000000013</c:v>
                </c:pt>
                <c:pt idx="2099">
                  <c:v>38.293893000000011</c:v>
                </c:pt>
                <c:pt idx="2100">
                  <c:v>38.463073000000001</c:v>
                </c:pt>
                <c:pt idx="2101">
                  <c:v>38.518057000000013</c:v>
                </c:pt>
                <c:pt idx="2102">
                  <c:v>38.556122000000002</c:v>
                </c:pt>
                <c:pt idx="2103">
                  <c:v>38.632253000000013</c:v>
                </c:pt>
                <c:pt idx="2104">
                  <c:v>38.814121</c:v>
                </c:pt>
                <c:pt idx="2105">
                  <c:v>38.886023000000002</c:v>
                </c:pt>
                <c:pt idx="2106">
                  <c:v>38.945236000000001</c:v>
                </c:pt>
                <c:pt idx="2107">
                  <c:v>39.025596</c:v>
                </c:pt>
                <c:pt idx="2108">
                  <c:v>39.275137000000001</c:v>
                </c:pt>
                <c:pt idx="2109">
                  <c:v>39.334350000000001</c:v>
                </c:pt>
                <c:pt idx="2110">
                  <c:v>39.334350000000001</c:v>
                </c:pt>
                <c:pt idx="2111">
                  <c:v>39.571202</c:v>
                </c:pt>
                <c:pt idx="2112">
                  <c:v>39.571202</c:v>
                </c:pt>
                <c:pt idx="2113">
                  <c:v>39.651561999999998</c:v>
                </c:pt>
                <c:pt idx="2114">
                  <c:v>39.689627999999999</c:v>
                </c:pt>
                <c:pt idx="2115">
                  <c:v>39.757300000000001</c:v>
                </c:pt>
                <c:pt idx="2116">
                  <c:v>39.930709</c:v>
                </c:pt>
                <c:pt idx="2117">
                  <c:v>40.006839999999997</c:v>
                </c:pt>
                <c:pt idx="2118">
                  <c:v>40.006839999999997</c:v>
                </c:pt>
                <c:pt idx="2119">
                  <c:v>40.066053000000011</c:v>
                </c:pt>
                <c:pt idx="2120">
                  <c:v>40.332512000000001</c:v>
                </c:pt>
                <c:pt idx="2121">
                  <c:v>40.400184000000003</c:v>
                </c:pt>
                <c:pt idx="2122">
                  <c:v>40.476315</c:v>
                </c:pt>
                <c:pt idx="2123">
                  <c:v>40.793527000000012</c:v>
                </c:pt>
                <c:pt idx="2124">
                  <c:v>40.852739999999997</c:v>
                </c:pt>
                <c:pt idx="2125">
                  <c:v>40.928871000000001</c:v>
                </c:pt>
                <c:pt idx="2126">
                  <c:v>41.059986000000002</c:v>
                </c:pt>
                <c:pt idx="2127">
                  <c:v>41.136117000000013</c:v>
                </c:pt>
                <c:pt idx="2128">
                  <c:v>41.136117000000013</c:v>
                </c:pt>
                <c:pt idx="2129">
                  <c:v>41.208018000000003</c:v>
                </c:pt>
                <c:pt idx="2130">
                  <c:v>41.263002</c:v>
                </c:pt>
                <c:pt idx="2131">
                  <c:v>41.263002</c:v>
                </c:pt>
                <c:pt idx="2132">
                  <c:v>41.575985000000003</c:v>
                </c:pt>
                <c:pt idx="2133">
                  <c:v>41.575985000000003</c:v>
                </c:pt>
                <c:pt idx="2134">
                  <c:v>41.575985000000003</c:v>
                </c:pt>
                <c:pt idx="2135">
                  <c:v>41.635198000000003</c:v>
                </c:pt>
                <c:pt idx="2136">
                  <c:v>41.698640000000012</c:v>
                </c:pt>
                <c:pt idx="2137">
                  <c:v>41.888967999999998</c:v>
                </c:pt>
                <c:pt idx="2138">
                  <c:v>41.95241</c:v>
                </c:pt>
                <c:pt idx="2139">
                  <c:v>42.020083</c:v>
                </c:pt>
                <c:pt idx="2140">
                  <c:v>42.020083</c:v>
                </c:pt>
                <c:pt idx="2141">
                  <c:v>42.020083</c:v>
                </c:pt>
                <c:pt idx="2142">
                  <c:v>42.290771000000007</c:v>
                </c:pt>
                <c:pt idx="2143">
                  <c:v>42.349983999999999</c:v>
                </c:pt>
                <c:pt idx="2144">
                  <c:v>42.413426000000001</c:v>
                </c:pt>
                <c:pt idx="2145">
                  <c:v>42.489556999999998</c:v>
                </c:pt>
                <c:pt idx="2146">
                  <c:v>42.667196000000011</c:v>
                </c:pt>
                <c:pt idx="2147">
                  <c:v>42.747556000000003</c:v>
                </c:pt>
                <c:pt idx="2148">
                  <c:v>42.747556000000003</c:v>
                </c:pt>
                <c:pt idx="2149">
                  <c:v>42.80254</c:v>
                </c:pt>
                <c:pt idx="2150">
                  <c:v>42.988638000000002</c:v>
                </c:pt>
                <c:pt idx="2151">
                  <c:v>43.035162</c:v>
                </c:pt>
                <c:pt idx="2152">
                  <c:v>43.035162</c:v>
                </c:pt>
                <c:pt idx="2153">
                  <c:v>43.107064000000001</c:v>
                </c:pt>
                <c:pt idx="2154">
                  <c:v>43.107064000000001</c:v>
                </c:pt>
                <c:pt idx="2155">
                  <c:v>43.360833999999997</c:v>
                </c:pt>
                <c:pt idx="2156">
                  <c:v>43.360833999999997</c:v>
                </c:pt>
                <c:pt idx="2157">
                  <c:v>43.407359</c:v>
                </c:pt>
                <c:pt idx="2158">
                  <c:v>43.470801000000002</c:v>
                </c:pt>
                <c:pt idx="2159">
                  <c:v>43.703423000000001</c:v>
                </c:pt>
                <c:pt idx="2160">
                  <c:v>43.758407000000012</c:v>
                </c:pt>
                <c:pt idx="2161">
                  <c:v>43.758407000000012</c:v>
                </c:pt>
                <c:pt idx="2162">
                  <c:v>43.758407000000012</c:v>
                </c:pt>
                <c:pt idx="2163">
                  <c:v>43.834538000000002</c:v>
                </c:pt>
                <c:pt idx="2164">
                  <c:v>44.113684999999997</c:v>
                </c:pt>
                <c:pt idx="2165">
                  <c:v>44.164439000000002</c:v>
                </c:pt>
                <c:pt idx="2166">
                  <c:v>44.232111000000003</c:v>
                </c:pt>
                <c:pt idx="2167">
                  <c:v>44.227880999999996</c:v>
                </c:pt>
                <c:pt idx="2168">
                  <c:v>44.003717999999999</c:v>
                </c:pt>
                <c:pt idx="2169">
                  <c:v>43.910668999999999</c:v>
                </c:pt>
                <c:pt idx="2170">
                  <c:v>43.779554000000012</c:v>
                </c:pt>
                <c:pt idx="2171">
                  <c:v>43.682276000000002</c:v>
                </c:pt>
                <c:pt idx="2172">
                  <c:v>43.187424</c:v>
                </c:pt>
                <c:pt idx="2173">
                  <c:v>43.030933000000012</c:v>
                </c:pt>
                <c:pt idx="2174">
                  <c:v>43.030933000000012</c:v>
                </c:pt>
                <c:pt idx="2175">
                  <c:v>43.030933000000012</c:v>
                </c:pt>
                <c:pt idx="2176">
                  <c:v>42.810999000000002</c:v>
                </c:pt>
                <c:pt idx="2177">
                  <c:v>41.867820999999999</c:v>
                </c:pt>
                <c:pt idx="2178">
                  <c:v>41.601362000000002</c:v>
                </c:pt>
                <c:pt idx="2179">
                  <c:v>41.271461000000002</c:v>
                </c:pt>
                <c:pt idx="2180">
                  <c:v>41.271461000000002</c:v>
                </c:pt>
                <c:pt idx="2181">
                  <c:v>40.252151000000012</c:v>
                </c:pt>
                <c:pt idx="2182">
                  <c:v>40.061824000000001</c:v>
                </c:pt>
                <c:pt idx="2183">
                  <c:v>39.761529000000003</c:v>
                </c:pt>
                <c:pt idx="2184">
                  <c:v>39.562743000000012</c:v>
                </c:pt>
                <c:pt idx="2185">
                  <c:v>38.9114</c:v>
                </c:pt>
                <c:pt idx="2186">
                  <c:v>38.699925</c:v>
                </c:pt>
                <c:pt idx="2187">
                  <c:v>38.458843999999999</c:v>
                </c:pt>
                <c:pt idx="2188">
                  <c:v>37.832877000000003</c:v>
                </c:pt>
                <c:pt idx="2189">
                  <c:v>37.634090999999998</c:v>
                </c:pt>
                <c:pt idx="2190">
                  <c:v>37.460681000000001</c:v>
                </c:pt>
                <c:pt idx="2191">
                  <c:v>37.202682000000003</c:v>
                </c:pt>
                <c:pt idx="2192">
                  <c:v>36.661306000000003</c:v>
                </c:pt>
                <c:pt idx="2193">
                  <c:v>36.441372000000001</c:v>
                </c:pt>
                <c:pt idx="2194">
                  <c:v>36.242584999999998</c:v>
                </c:pt>
                <c:pt idx="2195">
                  <c:v>36.043799</c:v>
                </c:pt>
                <c:pt idx="2196">
                  <c:v>35.443210000000001</c:v>
                </c:pt>
                <c:pt idx="2197">
                  <c:v>35.240194000000002</c:v>
                </c:pt>
                <c:pt idx="2198">
                  <c:v>35.062555000000003</c:v>
                </c:pt>
                <c:pt idx="2199">
                  <c:v>34.364686999999989</c:v>
                </c:pt>
                <c:pt idx="2200">
                  <c:v>34.140524000000013</c:v>
                </c:pt>
                <c:pt idx="2201">
                  <c:v>33.988261999999999</c:v>
                </c:pt>
                <c:pt idx="2202">
                  <c:v>33.988261999999999</c:v>
                </c:pt>
                <c:pt idx="2203">
                  <c:v>33.303083000000001</c:v>
                </c:pt>
                <c:pt idx="2204">
                  <c:v>33.129673000000011</c:v>
                </c:pt>
                <c:pt idx="2205">
                  <c:v>32.990099999999998</c:v>
                </c:pt>
                <c:pt idx="2206">
                  <c:v>32.990099999999998</c:v>
                </c:pt>
                <c:pt idx="2207">
                  <c:v>32.317608999999997</c:v>
                </c:pt>
                <c:pt idx="2208">
                  <c:v>32.114593000000013</c:v>
                </c:pt>
                <c:pt idx="2209">
                  <c:v>31.979248999999999</c:v>
                </c:pt>
                <c:pt idx="2210">
                  <c:v>31.497085999999999</c:v>
                </c:pt>
                <c:pt idx="2211">
                  <c:v>31.353283000000001</c:v>
                </c:pt>
                <c:pt idx="2212">
                  <c:v>31.205251000000001</c:v>
                </c:pt>
                <c:pt idx="2213">
                  <c:v>31.078365999999999</c:v>
                </c:pt>
                <c:pt idx="2214">
                  <c:v>30.630039</c:v>
                </c:pt>
                <c:pt idx="2215">
                  <c:v>30.48623599999998</c:v>
                </c:pt>
                <c:pt idx="2216">
                  <c:v>30.312826000000001</c:v>
                </c:pt>
                <c:pt idx="2217">
                  <c:v>30.198630000000001</c:v>
                </c:pt>
                <c:pt idx="2218">
                  <c:v>29.682631000000001</c:v>
                </c:pt>
                <c:pt idx="2219">
                  <c:v>29.682631000000001</c:v>
                </c:pt>
                <c:pt idx="2220">
                  <c:v>29.559975000000001</c:v>
                </c:pt>
                <c:pt idx="2221">
                  <c:v>29.005911000000001</c:v>
                </c:pt>
                <c:pt idx="2222">
                  <c:v>28.912862000000001</c:v>
                </c:pt>
                <c:pt idx="2223">
                  <c:v>28.777518000000001</c:v>
                </c:pt>
                <c:pt idx="2224">
                  <c:v>28.777518000000001</c:v>
                </c:pt>
                <c:pt idx="2225">
                  <c:v>28.312273000000001</c:v>
                </c:pt>
                <c:pt idx="2226">
                  <c:v>28.198076</c:v>
                </c:pt>
                <c:pt idx="2227">
                  <c:v>28.058503000000002</c:v>
                </c:pt>
                <c:pt idx="2228">
                  <c:v>27.98237199999998</c:v>
                </c:pt>
                <c:pt idx="2229">
                  <c:v>27.648240999999999</c:v>
                </c:pt>
                <c:pt idx="2230">
                  <c:v>27.542504000000001</c:v>
                </c:pt>
                <c:pt idx="2231">
                  <c:v>27.415619</c:v>
                </c:pt>
                <c:pt idx="2232">
                  <c:v>26.899619999999999</c:v>
                </c:pt>
                <c:pt idx="2233">
                  <c:v>26.899619999999999</c:v>
                </c:pt>
                <c:pt idx="2234">
                  <c:v>26.781193999999999</c:v>
                </c:pt>
                <c:pt idx="2235">
                  <c:v>26.362473999999999</c:v>
                </c:pt>
                <c:pt idx="2236">
                  <c:v>26.273654000000001</c:v>
                </c:pt>
                <c:pt idx="2237">
                  <c:v>26.184833999999999</c:v>
                </c:pt>
                <c:pt idx="2238">
                  <c:v>26.079097000000001</c:v>
                </c:pt>
                <c:pt idx="2239">
                  <c:v>25.850704</c:v>
                </c:pt>
                <c:pt idx="2240">
                  <c:v>25.761883999999991</c:v>
                </c:pt>
                <c:pt idx="2241">
                  <c:v>25.664605999999999</c:v>
                </c:pt>
                <c:pt idx="2242">
                  <c:v>25.664605999999999</c:v>
                </c:pt>
                <c:pt idx="2243">
                  <c:v>25.54618</c:v>
                </c:pt>
                <c:pt idx="2244">
                  <c:v>25.258573999999999</c:v>
                </c:pt>
                <c:pt idx="2245">
                  <c:v>25.161294999999999</c:v>
                </c:pt>
                <c:pt idx="2246">
                  <c:v>25.076705</c:v>
                </c:pt>
                <c:pt idx="2247">
                  <c:v>24.9667379999999</c:v>
                </c:pt>
                <c:pt idx="2248">
                  <c:v>24.691821000000001</c:v>
                </c:pt>
                <c:pt idx="2249">
                  <c:v>24.569165000000009</c:v>
                </c:pt>
                <c:pt idx="2250">
                  <c:v>24.497264000000001</c:v>
                </c:pt>
                <c:pt idx="2251">
                  <c:v>24.378837999999991</c:v>
                </c:pt>
                <c:pt idx="2252">
                  <c:v>24.112379000000001</c:v>
                </c:pt>
                <c:pt idx="2253">
                  <c:v>24.036248000000001</c:v>
                </c:pt>
                <c:pt idx="2254">
                  <c:v>23.955888000000009</c:v>
                </c:pt>
                <c:pt idx="2255">
                  <c:v>23.625986999999999</c:v>
                </c:pt>
                <c:pt idx="2256">
                  <c:v>23.528708000000002</c:v>
                </c:pt>
                <c:pt idx="2257">
                  <c:v>23.452577999999999</c:v>
                </c:pt>
                <c:pt idx="2258">
                  <c:v>23.452577999999999</c:v>
                </c:pt>
                <c:pt idx="2259">
                  <c:v>23.088840000000001</c:v>
                </c:pt>
                <c:pt idx="2260">
                  <c:v>22.983103</c:v>
                </c:pt>
                <c:pt idx="2261">
                  <c:v>22.902741999999979</c:v>
                </c:pt>
                <c:pt idx="2262">
                  <c:v>22.902741999999979</c:v>
                </c:pt>
                <c:pt idx="2263">
                  <c:v>22.589759000000001</c:v>
                </c:pt>
                <c:pt idx="2264">
                  <c:v>22.50094</c:v>
                </c:pt>
                <c:pt idx="2265">
                  <c:v>22.437497</c:v>
                </c:pt>
                <c:pt idx="2266">
                  <c:v>22.171039</c:v>
                </c:pt>
                <c:pt idx="2267">
                  <c:v>22.082218999999981</c:v>
                </c:pt>
                <c:pt idx="2268">
                  <c:v>21.993400000000001</c:v>
                </c:pt>
                <c:pt idx="2269">
                  <c:v>21.921498</c:v>
                </c:pt>
                <c:pt idx="2270">
                  <c:v>21.688876</c:v>
                </c:pt>
                <c:pt idx="2271">
                  <c:v>21.629663000000001</c:v>
                </c:pt>
                <c:pt idx="2272">
                  <c:v>21.536614</c:v>
                </c:pt>
                <c:pt idx="2273">
                  <c:v>21.490089000000001</c:v>
                </c:pt>
                <c:pt idx="2274">
                  <c:v>21.172877</c:v>
                </c:pt>
                <c:pt idx="2275">
                  <c:v>21.172877</c:v>
                </c:pt>
                <c:pt idx="2276">
                  <c:v>21.079827999999999</c:v>
                </c:pt>
                <c:pt idx="2277">
                  <c:v>20.787991999999999</c:v>
                </c:pt>
                <c:pt idx="2278">
                  <c:v>20.711860999999999</c:v>
                </c:pt>
                <c:pt idx="2279">
                  <c:v>20.711860999999999</c:v>
                </c:pt>
                <c:pt idx="2280">
                  <c:v>20.644189000000001</c:v>
                </c:pt>
                <c:pt idx="2281">
                  <c:v>20.356583000000001</c:v>
                </c:pt>
                <c:pt idx="2282">
                  <c:v>20.318518000000001</c:v>
                </c:pt>
                <c:pt idx="2283">
                  <c:v>20.233927999999999</c:v>
                </c:pt>
                <c:pt idx="2284">
                  <c:v>20.153566999999999</c:v>
                </c:pt>
                <c:pt idx="2285">
                  <c:v>19.933633</c:v>
                </c:pt>
                <c:pt idx="2286">
                  <c:v>19.87865</c:v>
                </c:pt>
                <c:pt idx="2287">
                  <c:v>19.789829999999981</c:v>
                </c:pt>
                <c:pt idx="2288">
                  <c:v>19.607962000000001</c:v>
                </c:pt>
                <c:pt idx="2289">
                  <c:v>19.531831</c:v>
                </c:pt>
                <c:pt idx="2290">
                  <c:v>19.464158999999999</c:v>
                </c:pt>
                <c:pt idx="2291">
                  <c:v>19.396487</c:v>
                </c:pt>
                <c:pt idx="2292">
                  <c:v>19.197700000000001</c:v>
                </c:pt>
                <c:pt idx="2293">
                  <c:v>19.125799000000001</c:v>
                </c:pt>
                <c:pt idx="2294">
                  <c:v>19.062356000000001</c:v>
                </c:pt>
                <c:pt idx="2295">
                  <c:v>18.973537</c:v>
                </c:pt>
                <c:pt idx="2296">
                  <c:v>18.787438999999999</c:v>
                </c:pt>
                <c:pt idx="2297">
                  <c:v>18.732455999999999</c:v>
                </c:pt>
                <c:pt idx="2298">
                  <c:v>18.698619000000001</c:v>
                </c:pt>
                <c:pt idx="2299">
                  <c:v>18.436389999999999</c:v>
                </c:pt>
                <c:pt idx="2300">
                  <c:v>18.356030000000001</c:v>
                </c:pt>
                <c:pt idx="2301">
                  <c:v>18.301045999999999</c:v>
                </c:pt>
                <c:pt idx="2302">
                  <c:v>18.301045999999999</c:v>
                </c:pt>
                <c:pt idx="2303">
                  <c:v>18.034587999999999</c:v>
                </c:pt>
                <c:pt idx="2304">
                  <c:v>17.966916000000001</c:v>
                </c:pt>
                <c:pt idx="2305">
                  <c:v>17.916162</c:v>
                </c:pt>
                <c:pt idx="2306">
                  <c:v>17.916162</c:v>
                </c:pt>
                <c:pt idx="2307">
                  <c:v>17.683539</c:v>
                </c:pt>
                <c:pt idx="2308">
                  <c:v>17.620097000000001</c:v>
                </c:pt>
                <c:pt idx="2309">
                  <c:v>17.565113</c:v>
                </c:pt>
                <c:pt idx="2310">
                  <c:v>17.379014999999999</c:v>
                </c:pt>
                <c:pt idx="2311">
                  <c:v>17.328261000000001</c:v>
                </c:pt>
                <c:pt idx="2312">
                  <c:v>17.256360000000001</c:v>
                </c:pt>
                <c:pt idx="2313">
                  <c:v>17.201376</c:v>
                </c:pt>
                <c:pt idx="2314">
                  <c:v>17.027967</c:v>
                </c:pt>
                <c:pt idx="2315">
                  <c:v>16.98144199999998</c:v>
                </c:pt>
                <c:pt idx="2316">
                  <c:v>16.9222299999999</c:v>
                </c:pt>
                <c:pt idx="2317">
                  <c:v>16.875705</c:v>
                </c:pt>
                <c:pt idx="2318">
                  <c:v>16.651541999999999</c:v>
                </c:pt>
                <c:pt idx="2319">
                  <c:v>16.651541999999999</c:v>
                </c:pt>
                <c:pt idx="2320">
                  <c:v>16.575410999999999</c:v>
                </c:pt>
                <c:pt idx="2321">
                  <c:v>16.347017000000001</c:v>
                </c:pt>
                <c:pt idx="2322">
                  <c:v>16.317411</c:v>
                </c:pt>
                <c:pt idx="2323">
                  <c:v>16.317411</c:v>
                </c:pt>
                <c:pt idx="2324">
                  <c:v>16.24973899999998</c:v>
                </c:pt>
                <c:pt idx="2325">
                  <c:v>16.046723</c:v>
                </c:pt>
                <c:pt idx="2326">
                  <c:v>15.983280000000001</c:v>
                </c:pt>
                <c:pt idx="2327">
                  <c:v>15.932525999999999</c:v>
                </c:pt>
                <c:pt idx="2328">
                  <c:v>15.886002</c:v>
                </c:pt>
                <c:pt idx="2329">
                  <c:v>15.712592000000001</c:v>
                </c:pt>
                <c:pt idx="2330">
                  <c:v>15.661837999999999</c:v>
                </c:pt>
                <c:pt idx="2331">
                  <c:v>15.611084</c:v>
                </c:pt>
                <c:pt idx="2332">
                  <c:v>15.471511</c:v>
                </c:pt>
                <c:pt idx="2333">
                  <c:v>15.403839</c:v>
                </c:pt>
                <c:pt idx="2334">
                  <c:v>15.370003000000001</c:v>
                </c:pt>
                <c:pt idx="2335">
                  <c:v>15.310790000000001</c:v>
                </c:pt>
                <c:pt idx="2336">
                  <c:v>15.154298000000001</c:v>
                </c:pt>
                <c:pt idx="2337">
                  <c:v>15.103543999999999</c:v>
                </c:pt>
                <c:pt idx="2338">
                  <c:v>15.05279</c:v>
                </c:pt>
                <c:pt idx="2339">
                  <c:v>14.989348</c:v>
                </c:pt>
                <c:pt idx="2340">
                  <c:v>14.854004</c:v>
                </c:pt>
                <c:pt idx="2341">
                  <c:v>14.786332</c:v>
                </c:pt>
                <c:pt idx="2342">
                  <c:v>14.752496000000001</c:v>
                </c:pt>
                <c:pt idx="2343">
                  <c:v>14.502955</c:v>
                </c:pt>
                <c:pt idx="2344">
                  <c:v>14.460660000000001</c:v>
                </c:pt>
                <c:pt idx="2345">
                  <c:v>14.460660000000001</c:v>
                </c:pt>
                <c:pt idx="2346">
                  <c:v>14.253415</c:v>
                </c:pt>
                <c:pt idx="2347">
                  <c:v>14.189971999999999</c:v>
                </c:pt>
                <c:pt idx="2348">
                  <c:v>14.139218</c:v>
                </c:pt>
                <c:pt idx="2349">
                  <c:v>14.139218</c:v>
                </c:pt>
                <c:pt idx="2350">
                  <c:v>13.961579</c:v>
                </c:pt>
                <c:pt idx="2351">
                  <c:v>13.915055000000001</c:v>
                </c:pt>
                <c:pt idx="2352">
                  <c:v>13.881219</c:v>
                </c:pt>
                <c:pt idx="2353">
                  <c:v>13.822006</c:v>
                </c:pt>
                <c:pt idx="2354">
                  <c:v>13.678203</c:v>
                </c:pt>
                <c:pt idx="2355">
                  <c:v>13.606301</c:v>
                </c:pt>
                <c:pt idx="2356">
                  <c:v>13.572464999999999</c:v>
                </c:pt>
                <c:pt idx="2357">
                  <c:v>13.424433000000001</c:v>
                </c:pt>
                <c:pt idx="2358">
                  <c:v>13.394826</c:v>
                </c:pt>
                <c:pt idx="2359">
                  <c:v>13.344072000000001</c:v>
                </c:pt>
                <c:pt idx="2360">
                  <c:v>13.297548000000001</c:v>
                </c:pt>
                <c:pt idx="2361">
                  <c:v>13.115679</c:v>
                </c:pt>
                <c:pt idx="2362">
                  <c:v>13.115679</c:v>
                </c:pt>
                <c:pt idx="2363">
                  <c:v>13.056466</c:v>
                </c:pt>
                <c:pt idx="2364">
                  <c:v>13.014170999999999</c:v>
                </c:pt>
                <c:pt idx="2365">
                  <c:v>12.832303</c:v>
                </c:pt>
                <c:pt idx="2366">
                  <c:v>12.832303</c:v>
                </c:pt>
                <c:pt idx="2367">
                  <c:v>12.798467</c:v>
                </c:pt>
                <c:pt idx="2368">
                  <c:v>12.603910000000001</c:v>
                </c:pt>
                <c:pt idx="2369">
                  <c:v>12.586992</c:v>
                </c:pt>
                <c:pt idx="2370">
                  <c:v>12.527779000000001</c:v>
                </c:pt>
                <c:pt idx="2371">
                  <c:v>12.489713</c:v>
                </c:pt>
                <c:pt idx="2372">
                  <c:v>12.396663999999999</c:v>
                </c:pt>
                <c:pt idx="2373">
                  <c:v>12.354369</c:v>
                </c:pt>
                <c:pt idx="2374">
                  <c:v>12.316304000000001</c:v>
                </c:pt>
                <c:pt idx="2375">
                  <c:v>12.316304000000001</c:v>
                </c:pt>
                <c:pt idx="2376">
                  <c:v>12.269779</c:v>
                </c:pt>
                <c:pt idx="2377">
                  <c:v>12.159812000000001</c:v>
                </c:pt>
                <c:pt idx="2378">
                  <c:v>12.09637</c:v>
                </c:pt>
                <c:pt idx="2379">
                  <c:v>12.070993</c:v>
                </c:pt>
                <c:pt idx="2380">
                  <c:v>12.037157000000001</c:v>
                </c:pt>
                <c:pt idx="2381">
                  <c:v>11.893354</c:v>
                </c:pt>
                <c:pt idx="2382">
                  <c:v>11.863747</c:v>
                </c:pt>
                <c:pt idx="2383">
                  <c:v>11.821452000000001</c:v>
                </c:pt>
                <c:pt idx="2384">
                  <c:v>11.774927999999999</c:v>
                </c:pt>
                <c:pt idx="2385">
                  <c:v>11.639583999999999</c:v>
                </c:pt>
                <c:pt idx="2386">
                  <c:v>11.571911999999999</c:v>
                </c:pt>
                <c:pt idx="2387">
                  <c:v>11.571911999999999</c:v>
                </c:pt>
                <c:pt idx="2388">
                  <c:v>11.546535</c:v>
                </c:pt>
                <c:pt idx="2389">
                  <c:v>11.377355</c:v>
                </c:pt>
                <c:pt idx="2390">
                  <c:v>11.356208000000001</c:v>
                </c:pt>
                <c:pt idx="2391">
                  <c:v>11.356208000000001</c:v>
                </c:pt>
                <c:pt idx="2392">
                  <c:v>11.191257</c:v>
                </c:pt>
                <c:pt idx="2393">
                  <c:v>11.136272999999999</c:v>
                </c:pt>
                <c:pt idx="2394">
                  <c:v>11.106667</c:v>
                </c:pt>
                <c:pt idx="2395">
                  <c:v>11.068600999999999</c:v>
                </c:pt>
                <c:pt idx="2396">
                  <c:v>10.954405</c:v>
                </c:pt>
                <c:pt idx="2397">
                  <c:v>10.903651</c:v>
                </c:pt>
                <c:pt idx="2398">
                  <c:v>10.882503</c:v>
                </c:pt>
                <c:pt idx="2399">
                  <c:v>10.835979</c:v>
                </c:pt>
                <c:pt idx="2400">
                  <c:v>10.717553000000001</c:v>
                </c:pt>
                <c:pt idx="2401">
                  <c:v>10.658340000000001</c:v>
                </c:pt>
                <c:pt idx="2402">
                  <c:v>10.628733</c:v>
                </c:pt>
                <c:pt idx="2403">
                  <c:v>10.527226000000001</c:v>
                </c:pt>
                <c:pt idx="2404">
                  <c:v>10.476471</c:v>
                </c:pt>
                <c:pt idx="2405">
                  <c:v>10.476471</c:v>
                </c:pt>
                <c:pt idx="2406">
                  <c:v>10.476471</c:v>
                </c:pt>
                <c:pt idx="2407">
                  <c:v>10.438406000000001</c:v>
                </c:pt>
                <c:pt idx="2408">
                  <c:v>10.438406000000001</c:v>
                </c:pt>
                <c:pt idx="2409">
                  <c:v>10.252307999999999</c:v>
                </c:pt>
                <c:pt idx="2410">
                  <c:v>10.210013</c:v>
                </c:pt>
                <c:pt idx="2411">
                  <c:v>10.210013</c:v>
                </c:pt>
                <c:pt idx="2412">
                  <c:v>10.032374000000001</c:v>
                </c:pt>
                <c:pt idx="2413">
                  <c:v>9.9943080000000002</c:v>
                </c:pt>
                <c:pt idx="2414">
                  <c:v>9.9520130000000027</c:v>
                </c:pt>
                <c:pt idx="2415">
                  <c:v>9.8462759999999996</c:v>
                </c:pt>
                <c:pt idx="2416">
                  <c:v>9.8208990000000007</c:v>
                </c:pt>
                <c:pt idx="2417">
                  <c:v>9.7743739999999981</c:v>
                </c:pt>
                <c:pt idx="2418">
                  <c:v>9.7743739999999981</c:v>
                </c:pt>
                <c:pt idx="2419">
                  <c:v>9.63903</c:v>
                </c:pt>
                <c:pt idx="2420">
                  <c:v>9.6178830000000008</c:v>
                </c:pt>
                <c:pt idx="2421">
                  <c:v>9.6178830000000008</c:v>
                </c:pt>
                <c:pt idx="2422">
                  <c:v>9.5798170000000002</c:v>
                </c:pt>
                <c:pt idx="2423">
                  <c:v>9.5544410000000006</c:v>
                </c:pt>
                <c:pt idx="2424">
                  <c:v>9.4106370000000048</c:v>
                </c:pt>
                <c:pt idx="2425">
                  <c:v>9.3810310000000001</c:v>
                </c:pt>
                <c:pt idx="2426">
                  <c:v>9.347195000000001</c:v>
                </c:pt>
                <c:pt idx="2427">
                  <c:v>9.3175880000000006</c:v>
                </c:pt>
                <c:pt idx="2428">
                  <c:v>9.2203099999999978</c:v>
                </c:pt>
                <c:pt idx="2429">
                  <c:v>9.1949330000000007</c:v>
                </c:pt>
                <c:pt idx="2430">
                  <c:v>9.1399500000000007</c:v>
                </c:pt>
                <c:pt idx="2431">
                  <c:v>9.123031000000001</c:v>
                </c:pt>
                <c:pt idx="2432">
                  <c:v>9.0469000000000008</c:v>
                </c:pt>
                <c:pt idx="2433">
                  <c:v>9.0172939999999997</c:v>
                </c:pt>
                <c:pt idx="2434">
                  <c:v>9.0172939999999997</c:v>
                </c:pt>
                <c:pt idx="2435">
                  <c:v>8.9834580000000006</c:v>
                </c:pt>
                <c:pt idx="2436">
                  <c:v>8.945392</c:v>
                </c:pt>
                <c:pt idx="2437">
                  <c:v>8.8650319999999994</c:v>
                </c:pt>
                <c:pt idx="2438">
                  <c:v>8.8142779999999981</c:v>
                </c:pt>
                <c:pt idx="2439">
                  <c:v>8.8015890000000052</c:v>
                </c:pt>
                <c:pt idx="2440">
                  <c:v>8.7592940000000006</c:v>
                </c:pt>
                <c:pt idx="2441">
                  <c:v>8.6747040000000002</c:v>
                </c:pt>
                <c:pt idx="2442">
                  <c:v>8.6112619999999982</c:v>
                </c:pt>
                <c:pt idx="2443">
                  <c:v>8.5901150000000008</c:v>
                </c:pt>
                <c:pt idx="2444">
                  <c:v>8.5520490000000002</c:v>
                </c:pt>
                <c:pt idx="2445">
                  <c:v>8.4547700000000034</c:v>
                </c:pt>
                <c:pt idx="2446">
                  <c:v>8.4124750000000006</c:v>
                </c:pt>
                <c:pt idx="2447">
                  <c:v>8.3955570000000002</c:v>
                </c:pt>
                <c:pt idx="2448">
                  <c:v>8.2559839999999998</c:v>
                </c:pt>
                <c:pt idx="2449">
                  <c:v>8.2306070000000009</c:v>
                </c:pt>
                <c:pt idx="2450">
                  <c:v>8.2010000000000005</c:v>
                </c:pt>
                <c:pt idx="2451">
                  <c:v>8.2010000000000005</c:v>
                </c:pt>
                <c:pt idx="2452">
                  <c:v>8.0571970000000004</c:v>
                </c:pt>
                <c:pt idx="2453">
                  <c:v>8.0571970000000004</c:v>
                </c:pt>
                <c:pt idx="2454">
                  <c:v>8.0191320000000008</c:v>
                </c:pt>
                <c:pt idx="2455">
                  <c:v>8.0022140000000004</c:v>
                </c:pt>
                <c:pt idx="2456">
                  <c:v>7.8795580000000003</c:v>
                </c:pt>
                <c:pt idx="2457">
                  <c:v>7.8457220000000003</c:v>
                </c:pt>
                <c:pt idx="2458">
                  <c:v>7.8161159999999867</c:v>
                </c:pt>
                <c:pt idx="2459">
                  <c:v>7.7822800000000001</c:v>
                </c:pt>
                <c:pt idx="2460">
                  <c:v>7.6765420000000004</c:v>
                </c:pt>
                <c:pt idx="2461">
                  <c:v>7.6427059999999889</c:v>
                </c:pt>
                <c:pt idx="2462">
                  <c:v>7.6130999999999966</c:v>
                </c:pt>
                <c:pt idx="2463">
                  <c:v>7.5073619999999996</c:v>
                </c:pt>
                <c:pt idx="2464">
                  <c:v>7.4946739999999998</c:v>
                </c:pt>
                <c:pt idx="2465">
                  <c:v>7.4608379999999936</c:v>
                </c:pt>
                <c:pt idx="2466">
                  <c:v>7.4143129999999946</c:v>
                </c:pt>
                <c:pt idx="2467">
                  <c:v>7.2874280000000002</c:v>
                </c:pt>
                <c:pt idx="2468">
                  <c:v>7.2874280000000002</c:v>
                </c:pt>
                <c:pt idx="2469">
                  <c:v>7.2620509999999898</c:v>
                </c:pt>
                <c:pt idx="2470">
                  <c:v>7.2282149999999898</c:v>
                </c:pt>
                <c:pt idx="2471">
                  <c:v>7.1055599999999899</c:v>
                </c:pt>
                <c:pt idx="2472">
                  <c:v>7.1055599999999899</c:v>
                </c:pt>
                <c:pt idx="2473">
                  <c:v>7.0759530000000002</c:v>
                </c:pt>
                <c:pt idx="2474">
                  <c:v>6.9617570000000004</c:v>
                </c:pt>
                <c:pt idx="2475">
                  <c:v>6.944839</c:v>
                </c:pt>
                <c:pt idx="2476">
                  <c:v>6.9025439999999998</c:v>
                </c:pt>
                <c:pt idx="2477">
                  <c:v>6.8856260000000002</c:v>
                </c:pt>
                <c:pt idx="2478">
                  <c:v>6.7671999999999937</c:v>
                </c:pt>
                <c:pt idx="2479">
                  <c:v>6.7418230000000001</c:v>
                </c:pt>
                <c:pt idx="2480">
                  <c:v>6.7079869999999868</c:v>
                </c:pt>
                <c:pt idx="2481">
                  <c:v>6.6699209999999889</c:v>
                </c:pt>
                <c:pt idx="2482">
                  <c:v>6.5726430000000002</c:v>
                </c:pt>
                <c:pt idx="2483">
                  <c:v>6.5430359999999954</c:v>
                </c:pt>
                <c:pt idx="2484">
                  <c:v>6.5218889999999936</c:v>
                </c:pt>
                <c:pt idx="2485">
                  <c:v>6.4246099999999986</c:v>
                </c:pt>
                <c:pt idx="2486">
                  <c:v>6.3865449999999946</c:v>
                </c:pt>
                <c:pt idx="2487">
                  <c:v>6.373856</c:v>
                </c:pt>
                <c:pt idx="2488">
                  <c:v>6.3357910000000004</c:v>
                </c:pt>
                <c:pt idx="2489">
                  <c:v>6.2046760000000001</c:v>
                </c:pt>
                <c:pt idx="2490">
                  <c:v>6.1877579999999899</c:v>
                </c:pt>
                <c:pt idx="2491">
                  <c:v>6.1877579999999899</c:v>
                </c:pt>
                <c:pt idx="2492">
                  <c:v>6.1454630000000003</c:v>
                </c:pt>
                <c:pt idx="2493">
                  <c:v>6.0270369999999867</c:v>
                </c:pt>
                <c:pt idx="2494">
                  <c:v>5.993201</c:v>
                </c:pt>
                <c:pt idx="2495">
                  <c:v>5.993201</c:v>
                </c:pt>
                <c:pt idx="2496">
                  <c:v>5.8578569999999868</c:v>
                </c:pt>
                <c:pt idx="2497">
                  <c:v>5.8282509999999936</c:v>
                </c:pt>
                <c:pt idx="2498">
                  <c:v>5.7901849999999868</c:v>
                </c:pt>
                <c:pt idx="2499">
                  <c:v>5.7521199999999899</c:v>
                </c:pt>
                <c:pt idx="2500">
                  <c:v>5.68444799999999</c:v>
                </c:pt>
                <c:pt idx="2501">
                  <c:v>5.6421529999999889</c:v>
                </c:pt>
                <c:pt idx="2502">
                  <c:v>5.61677599999999</c:v>
                </c:pt>
                <c:pt idx="2503">
                  <c:v>5.5829399999999936</c:v>
                </c:pt>
                <c:pt idx="2504">
                  <c:v>5.5025789999999946</c:v>
                </c:pt>
                <c:pt idx="2505">
                  <c:v>5.4772020000000001</c:v>
                </c:pt>
                <c:pt idx="2506">
                  <c:v>5.4306780000000003</c:v>
                </c:pt>
                <c:pt idx="2507">
                  <c:v>5.333399</c:v>
                </c:pt>
                <c:pt idx="2508">
                  <c:v>5.333399</c:v>
                </c:pt>
                <c:pt idx="2509">
                  <c:v>5.3037929999999998</c:v>
                </c:pt>
                <c:pt idx="2510">
                  <c:v>5.2911039999999998</c:v>
                </c:pt>
                <c:pt idx="2511">
                  <c:v>5.1980549999999868</c:v>
                </c:pt>
                <c:pt idx="2512">
                  <c:v>5.1980549999999868</c:v>
                </c:pt>
                <c:pt idx="2513">
                  <c:v>5.1599899999999899</c:v>
                </c:pt>
                <c:pt idx="2514">
                  <c:v>5.1346129999999954</c:v>
                </c:pt>
                <c:pt idx="2515">
                  <c:v>5.0373349999999899</c:v>
                </c:pt>
                <c:pt idx="2516">
                  <c:v>5.0331049999999946</c:v>
                </c:pt>
                <c:pt idx="2517">
                  <c:v>4.9908099999999997</c:v>
                </c:pt>
                <c:pt idx="2518">
                  <c:v>4.9485150000000004</c:v>
                </c:pt>
                <c:pt idx="2519">
                  <c:v>4.9146789999999996</c:v>
                </c:pt>
                <c:pt idx="2520">
                  <c:v>4.897761</c:v>
                </c:pt>
                <c:pt idx="2521">
                  <c:v>4.8766129999999999</c:v>
                </c:pt>
                <c:pt idx="2522">
                  <c:v>4.8089409999999946</c:v>
                </c:pt>
                <c:pt idx="2523">
                  <c:v>4.8004819999999899</c:v>
                </c:pt>
                <c:pt idx="2524">
                  <c:v>4.7751049999999946</c:v>
                </c:pt>
                <c:pt idx="2525">
                  <c:v>4.7708760000000003</c:v>
                </c:pt>
                <c:pt idx="2526">
                  <c:v>4.7201219999999946</c:v>
                </c:pt>
                <c:pt idx="2527">
                  <c:v>4.7032040000000004</c:v>
                </c:pt>
                <c:pt idx="2528">
                  <c:v>4.690515999999981</c:v>
                </c:pt>
                <c:pt idx="2529">
                  <c:v>4.639761</c:v>
                </c:pt>
                <c:pt idx="2530">
                  <c:v>4.6186139999999947</c:v>
                </c:pt>
                <c:pt idx="2531">
                  <c:v>4.6101549999999829</c:v>
                </c:pt>
                <c:pt idx="2532">
                  <c:v>4.5932370000000002</c:v>
                </c:pt>
                <c:pt idx="2533">
                  <c:v>4.5255649999999887</c:v>
                </c:pt>
                <c:pt idx="2534">
                  <c:v>4.5255649999999887</c:v>
                </c:pt>
                <c:pt idx="2535">
                  <c:v>4.5255649999999887</c:v>
                </c:pt>
                <c:pt idx="2536">
                  <c:v>4.5171059999999867</c:v>
                </c:pt>
                <c:pt idx="2537">
                  <c:v>4.4494340000000001</c:v>
                </c:pt>
                <c:pt idx="2538">
                  <c:v>4.4409749999999946</c:v>
                </c:pt>
                <c:pt idx="2539">
                  <c:v>4.4409749999999946</c:v>
                </c:pt>
                <c:pt idx="2540">
                  <c:v>4.3902210000000004</c:v>
                </c:pt>
                <c:pt idx="2541">
                  <c:v>4.3775329999999899</c:v>
                </c:pt>
                <c:pt idx="2542">
                  <c:v>4.3563849999999888</c:v>
                </c:pt>
                <c:pt idx="2543">
                  <c:v>4.3563849999999888</c:v>
                </c:pt>
                <c:pt idx="2544">
                  <c:v>4.326778</c:v>
                </c:pt>
                <c:pt idx="2545">
                  <c:v>4.3098609999999997</c:v>
                </c:pt>
                <c:pt idx="2546">
                  <c:v>4.2971719999999944</c:v>
                </c:pt>
                <c:pt idx="2547">
                  <c:v>4.271795</c:v>
                </c:pt>
                <c:pt idx="2548">
                  <c:v>4.237959</c:v>
                </c:pt>
                <c:pt idx="2549">
                  <c:v>4.2421889999999944</c:v>
                </c:pt>
                <c:pt idx="2550">
                  <c:v>4.2210409999999996</c:v>
                </c:pt>
                <c:pt idx="2551">
                  <c:v>4.1702870000000001</c:v>
                </c:pt>
                <c:pt idx="2552">
                  <c:v>4.1702870000000001</c:v>
                </c:pt>
                <c:pt idx="2553">
                  <c:v>4.1533689999999996</c:v>
                </c:pt>
                <c:pt idx="2554">
                  <c:v>4.1575979999999868</c:v>
                </c:pt>
                <c:pt idx="2555">
                  <c:v>4.0941559999999848</c:v>
                </c:pt>
                <c:pt idx="2556">
                  <c:v>4.0941559999999848</c:v>
                </c:pt>
                <c:pt idx="2557">
                  <c:v>4.0772380000000004</c:v>
                </c:pt>
                <c:pt idx="2558">
                  <c:v>4.0645499999999899</c:v>
                </c:pt>
                <c:pt idx="2559">
                  <c:v>4.0053359999999936</c:v>
                </c:pt>
                <c:pt idx="2560">
                  <c:v>4.013795</c:v>
                </c:pt>
                <c:pt idx="2561">
                  <c:v>3.979959</c:v>
                </c:pt>
                <c:pt idx="2562">
                  <c:v>3.950352999999998</c:v>
                </c:pt>
                <c:pt idx="2563">
                  <c:v>3.946123</c:v>
                </c:pt>
                <c:pt idx="2564">
                  <c:v>3.9292050000000001</c:v>
                </c:pt>
                <c:pt idx="2565">
                  <c:v>3.916516999999998</c:v>
                </c:pt>
                <c:pt idx="2566">
                  <c:v>3.8699919999999999</c:v>
                </c:pt>
                <c:pt idx="2567">
                  <c:v>3.8573040000000001</c:v>
                </c:pt>
                <c:pt idx="2568">
                  <c:v>3.8403860000000001</c:v>
                </c:pt>
                <c:pt idx="2569">
                  <c:v>3.8319269999999981</c:v>
                </c:pt>
                <c:pt idx="2570">
                  <c:v>3.7980909999999999</c:v>
                </c:pt>
                <c:pt idx="2571">
                  <c:v>3.7854019999999999</c:v>
                </c:pt>
                <c:pt idx="2572">
                  <c:v>3.7600250000000002</c:v>
                </c:pt>
                <c:pt idx="2573">
                  <c:v>3.7219600000000002</c:v>
                </c:pt>
                <c:pt idx="2574">
                  <c:v>3.700812</c:v>
                </c:pt>
                <c:pt idx="2575">
                  <c:v>3.6754349999999998</c:v>
                </c:pt>
                <c:pt idx="2576">
                  <c:v>3.666976</c:v>
                </c:pt>
                <c:pt idx="2577">
                  <c:v>3.6035339999999998</c:v>
                </c:pt>
                <c:pt idx="2578">
                  <c:v>3.5993040000000001</c:v>
                </c:pt>
                <c:pt idx="2579">
                  <c:v>3.5993040000000001</c:v>
                </c:pt>
                <c:pt idx="2580">
                  <c:v>3.578157</c:v>
                </c:pt>
                <c:pt idx="2581">
                  <c:v>3.5104850000000001</c:v>
                </c:pt>
                <c:pt idx="2582">
                  <c:v>3.4935670000000001</c:v>
                </c:pt>
                <c:pt idx="2583">
                  <c:v>3.4935670000000001</c:v>
                </c:pt>
                <c:pt idx="2584">
                  <c:v>3.4216649999999991</c:v>
                </c:pt>
                <c:pt idx="2585">
                  <c:v>3.4089770000000001</c:v>
                </c:pt>
                <c:pt idx="2586">
                  <c:v>3.3962879999999971</c:v>
                </c:pt>
                <c:pt idx="2587">
                  <c:v>3.3751410000000002</c:v>
                </c:pt>
                <c:pt idx="2588">
                  <c:v>3.3328459999999902</c:v>
                </c:pt>
                <c:pt idx="2589">
                  <c:v>3.303239</c:v>
                </c:pt>
                <c:pt idx="2590">
                  <c:v>3.2905509999999998</c:v>
                </c:pt>
                <c:pt idx="2591">
                  <c:v>3.265174</c:v>
                </c:pt>
                <c:pt idx="2592">
                  <c:v>3.2228789999999981</c:v>
                </c:pt>
                <c:pt idx="2593">
                  <c:v>3.1975020000000001</c:v>
                </c:pt>
                <c:pt idx="2594">
                  <c:v>3.1678950000000001</c:v>
                </c:pt>
                <c:pt idx="2595">
                  <c:v>3.0959940000000001</c:v>
                </c:pt>
                <c:pt idx="2596">
                  <c:v>3.0959940000000001</c:v>
                </c:pt>
                <c:pt idx="2597">
                  <c:v>3.0621580000000002</c:v>
                </c:pt>
                <c:pt idx="2598">
                  <c:v>3.057928</c:v>
                </c:pt>
                <c:pt idx="2599">
                  <c:v>2.973338</c:v>
                </c:pt>
                <c:pt idx="2600">
                  <c:v>2.973338</c:v>
                </c:pt>
                <c:pt idx="2601">
                  <c:v>2.952191</c:v>
                </c:pt>
                <c:pt idx="2602">
                  <c:v>2.935273</c:v>
                </c:pt>
                <c:pt idx="2603">
                  <c:v>2.8464529999999901</c:v>
                </c:pt>
                <c:pt idx="2604">
                  <c:v>2.8126169999999902</c:v>
                </c:pt>
                <c:pt idx="2605">
                  <c:v>2.7957000000000001</c:v>
                </c:pt>
                <c:pt idx="2606">
                  <c:v>2.7364860000000002</c:v>
                </c:pt>
                <c:pt idx="2607">
                  <c:v>2.70688</c:v>
                </c:pt>
                <c:pt idx="2608">
                  <c:v>2.689962</c:v>
                </c:pt>
                <c:pt idx="2609">
                  <c:v>2.660355</c:v>
                </c:pt>
                <c:pt idx="2610">
                  <c:v>2.588454</c:v>
                </c:pt>
                <c:pt idx="2611">
                  <c:v>2.5630769999999998</c:v>
                </c:pt>
                <c:pt idx="2612">
                  <c:v>2.5419290000000001</c:v>
                </c:pt>
                <c:pt idx="2613">
                  <c:v>2.4235030000000002</c:v>
                </c:pt>
                <c:pt idx="2614">
                  <c:v>2.4235030000000002</c:v>
                </c:pt>
                <c:pt idx="2615">
                  <c:v>2.3981270000000001</c:v>
                </c:pt>
                <c:pt idx="2616">
                  <c:v>2.2839299999999998</c:v>
                </c:pt>
                <c:pt idx="2617">
                  <c:v>2.2670119999999998</c:v>
                </c:pt>
                <c:pt idx="2618">
                  <c:v>2.2670119999999998</c:v>
                </c:pt>
                <c:pt idx="2619">
                  <c:v>2.2289460000000001</c:v>
                </c:pt>
                <c:pt idx="2620">
                  <c:v>2.1274380000000002</c:v>
                </c:pt>
                <c:pt idx="2621">
                  <c:v>2.1062910000000001</c:v>
                </c:pt>
                <c:pt idx="2622">
                  <c:v>2.0766840000000002</c:v>
                </c:pt>
                <c:pt idx="2623">
                  <c:v>2.0555370000000002</c:v>
                </c:pt>
                <c:pt idx="2624">
                  <c:v>1.983635</c:v>
                </c:pt>
                <c:pt idx="2625">
                  <c:v>1.9582580000000001</c:v>
                </c:pt>
                <c:pt idx="2626">
                  <c:v>1.9244220000000001</c:v>
                </c:pt>
                <c:pt idx="2627">
                  <c:v>1.8313729999999999</c:v>
                </c:pt>
                <c:pt idx="2628">
                  <c:v>1.8144549999999999</c:v>
                </c:pt>
                <c:pt idx="2629">
                  <c:v>1.8017669999999999</c:v>
                </c:pt>
                <c:pt idx="2630">
                  <c:v>1.763701</c:v>
                </c:pt>
                <c:pt idx="2631">
                  <c:v>1.6918</c:v>
                </c:pt>
                <c:pt idx="2632">
                  <c:v>1.666423</c:v>
                </c:pt>
                <c:pt idx="2633">
                  <c:v>1.641046</c:v>
                </c:pt>
                <c:pt idx="2634">
                  <c:v>1.6198980000000001</c:v>
                </c:pt>
                <c:pt idx="2635">
                  <c:v>1.5395380000000001</c:v>
                </c:pt>
                <c:pt idx="2636">
                  <c:v>1.5014719999999999</c:v>
                </c:pt>
                <c:pt idx="2637">
                  <c:v>1.4718659999999999</c:v>
                </c:pt>
                <c:pt idx="2638">
                  <c:v>1.383046</c:v>
                </c:pt>
                <c:pt idx="2639">
                  <c:v>1.357669</c:v>
                </c:pt>
                <c:pt idx="2640">
                  <c:v>1.336522</c:v>
                </c:pt>
                <c:pt idx="2641">
                  <c:v>1.336522</c:v>
                </c:pt>
                <c:pt idx="2642">
                  <c:v>1.2223250000000001</c:v>
                </c:pt>
                <c:pt idx="2643">
                  <c:v>1.1884889999999999</c:v>
                </c:pt>
                <c:pt idx="2644">
                  <c:v>1.1800299999999999</c:v>
                </c:pt>
                <c:pt idx="2645">
                  <c:v>1.1800299999999999</c:v>
                </c:pt>
                <c:pt idx="2646">
                  <c:v>1.0954410000000001</c:v>
                </c:pt>
                <c:pt idx="2647">
                  <c:v>1.0742929999999999</c:v>
                </c:pt>
                <c:pt idx="2648">
                  <c:v>1.044686</c:v>
                </c:pt>
                <c:pt idx="2649">
                  <c:v>1.027768</c:v>
                </c:pt>
                <c:pt idx="2650">
                  <c:v>0.95163699999999996</c:v>
                </c:pt>
                <c:pt idx="2651">
                  <c:v>0.93471899999999997</c:v>
                </c:pt>
                <c:pt idx="2652">
                  <c:v>0.89665399999999995</c:v>
                </c:pt>
                <c:pt idx="2653">
                  <c:v>0.883965</c:v>
                </c:pt>
                <c:pt idx="2654">
                  <c:v>0.80360500000000001</c:v>
                </c:pt>
                <c:pt idx="2655">
                  <c:v>0.79091599999999995</c:v>
                </c:pt>
                <c:pt idx="2656">
                  <c:v>0.75285100000000005</c:v>
                </c:pt>
                <c:pt idx="2657">
                  <c:v>0.73593299999999995</c:v>
                </c:pt>
                <c:pt idx="2658">
                  <c:v>0.64711399999999997</c:v>
                </c:pt>
                <c:pt idx="2659">
                  <c:v>0.64711399999999997</c:v>
                </c:pt>
                <c:pt idx="2660">
                  <c:v>0.61750700000000003</c:v>
                </c:pt>
                <c:pt idx="2661">
                  <c:v>0.52868700000000002</c:v>
                </c:pt>
                <c:pt idx="2662">
                  <c:v>0.50753999999999999</c:v>
                </c:pt>
                <c:pt idx="2663">
                  <c:v>0.50753999999999999</c:v>
                </c:pt>
                <c:pt idx="2664">
                  <c:v>0.48216300000000001</c:v>
                </c:pt>
                <c:pt idx="2665">
                  <c:v>0.40180199999999999</c:v>
                </c:pt>
                <c:pt idx="2666">
                  <c:v>0.37219600000000003</c:v>
                </c:pt>
                <c:pt idx="2667">
                  <c:v>0.34681899999999999</c:v>
                </c:pt>
                <c:pt idx="2668">
                  <c:v>0.33835999999999999</c:v>
                </c:pt>
                <c:pt idx="2669">
                  <c:v>0.28337600000000002</c:v>
                </c:pt>
                <c:pt idx="2670">
                  <c:v>0.26645799999999997</c:v>
                </c:pt>
                <c:pt idx="2671">
                  <c:v>0.245311</c:v>
                </c:pt>
                <c:pt idx="2672">
                  <c:v>0.18609800000000001</c:v>
                </c:pt>
                <c:pt idx="2673">
                  <c:v>0.17340900000000001</c:v>
                </c:pt>
                <c:pt idx="2674">
                  <c:v>0.16918</c:v>
                </c:pt>
                <c:pt idx="2675">
                  <c:v>0.148032</c:v>
                </c:pt>
                <c:pt idx="2676">
                  <c:v>0.11419600000000001</c:v>
                </c:pt>
                <c:pt idx="2677">
                  <c:v>9.7278000000000003E-2</c:v>
                </c:pt>
                <c:pt idx="2678">
                  <c:v>9.3049000000000007E-2</c:v>
                </c:pt>
                <c:pt idx="2679">
                  <c:v>8.0361000000000002E-2</c:v>
                </c:pt>
                <c:pt idx="2680">
                  <c:v>5.4982999999999997E-2</c:v>
                </c:pt>
                <c:pt idx="2681">
                  <c:v>3.8065000000000002E-2</c:v>
                </c:pt>
                <c:pt idx="2682">
                  <c:v>3.8065000000000002E-2</c:v>
                </c:pt>
                <c:pt idx="2683">
                  <c:v>1.2688E-2</c:v>
                </c:pt>
                <c:pt idx="2684">
                  <c:v>4.2290000000000001E-3</c:v>
                </c:pt>
                <c:pt idx="2685">
                  <c:v>-4.2290000000000001E-3</c:v>
                </c:pt>
                <c:pt idx="2686">
                  <c:v>-4.2290000000000001E-3</c:v>
                </c:pt>
                <c:pt idx="2687">
                  <c:v>-1.6917999999999999E-2</c:v>
                </c:pt>
                <c:pt idx="2688">
                  <c:v>-1.6917999999999999E-2</c:v>
                </c:pt>
                <c:pt idx="2689">
                  <c:v>-1.6917999999999999E-2</c:v>
                </c:pt>
                <c:pt idx="2690">
                  <c:v>-1.6917999999999999E-2</c:v>
                </c:pt>
                <c:pt idx="2691">
                  <c:v>-2.5377E-2</c:v>
                </c:pt>
                <c:pt idx="2692">
                  <c:v>-2.9606E-2</c:v>
                </c:pt>
                <c:pt idx="2693">
                  <c:v>-2.9606E-2</c:v>
                </c:pt>
                <c:pt idx="2694">
                  <c:v>-3.8065000000000002E-2</c:v>
                </c:pt>
                <c:pt idx="2695">
                  <c:v>-3.3835999999999998E-2</c:v>
                </c:pt>
                <c:pt idx="2696">
                  <c:v>-5.4982999999999997E-2</c:v>
                </c:pt>
                <c:pt idx="2697">
                  <c:v>-4.2294999999999999E-2</c:v>
                </c:pt>
                <c:pt idx="2698">
                  <c:v>-3.8065000000000002E-2</c:v>
                </c:pt>
                <c:pt idx="2699">
                  <c:v>-4.6524000000000003E-2</c:v>
                </c:pt>
                <c:pt idx="2700">
                  <c:v>-3.8065000000000002E-2</c:v>
                </c:pt>
                <c:pt idx="2701">
                  <c:v>-3.8065000000000002E-2</c:v>
                </c:pt>
                <c:pt idx="2702">
                  <c:v>-3.8065000000000002E-2</c:v>
                </c:pt>
                <c:pt idx="2703">
                  <c:v>-3.8065000000000002E-2</c:v>
                </c:pt>
                <c:pt idx="2704">
                  <c:v>-2.5377E-2</c:v>
                </c:pt>
                <c:pt idx="2705">
                  <c:v>-2.1146999999999999E-2</c:v>
                </c:pt>
                <c:pt idx="2706">
                  <c:v>-1.2688E-2</c:v>
                </c:pt>
                <c:pt idx="2707">
                  <c:v>-1.6917999999999999E-2</c:v>
                </c:pt>
                <c:pt idx="2708">
                  <c:v>0</c:v>
                </c:pt>
                <c:pt idx="2709">
                  <c:v>-1.2688E-2</c:v>
                </c:pt>
                <c:pt idx="2710">
                  <c:v>-4.2290000000000001E-3</c:v>
                </c:pt>
                <c:pt idx="2711">
                  <c:v>-4.2290000000000001E-3</c:v>
                </c:pt>
                <c:pt idx="2712">
                  <c:v>4.2290000000000001E-3</c:v>
                </c:pt>
                <c:pt idx="2713">
                  <c:v>1.6917999999999999E-2</c:v>
                </c:pt>
                <c:pt idx="2714">
                  <c:v>1.2688E-2</c:v>
                </c:pt>
                <c:pt idx="2715">
                  <c:v>1.6917999999999999E-2</c:v>
                </c:pt>
                <c:pt idx="2716">
                  <c:v>2.1146999999999999E-2</c:v>
                </c:pt>
                <c:pt idx="2717">
                  <c:v>2.9606E-2</c:v>
                </c:pt>
                <c:pt idx="2718">
                  <c:v>4.2294999999999999E-2</c:v>
                </c:pt>
                <c:pt idx="2719">
                  <c:v>3.8065000000000002E-2</c:v>
                </c:pt>
                <c:pt idx="2720">
                  <c:v>4.6524000000000003E-2</c:v>
                </c:pt>
                <c:pt idx="2721">
                  <c:v>4.6524000000000003E-2</c:v>
                </c:pt>
                <c:pt idx="2722">
                  <c:v>4.2294999999999999E-2</c:v>
                </c:pt>
                <c:pt idx="2723">
                  <c:v>5.9213000000000002E-2</c:v>
                </c:pt>
                <c:pt idx="2724">
                  <c:v>6.3441999999999998E-2</c:v>
                </c:pt>
                <c:pt idx="2725">
                  <c:v>6.3441999999999998E-2</c:v>
                </c:pt>
                <c:pt idx="2726">
                  <c:v>8.0361000000000002E-2</c:v>
                </c:pt>
                <c:pt idx="2727">
                  <c:v>8.0361000000000002E-2</c:v>
                </c:pt>
                <c:pt idx="2728">
                  <c:v>8.4589999999999999E-2</c:v>
                </c:pt>
                <c:pt idx="2729">
                  <c:v>7.6131000000000004E-2</c:v>
                </c:pt>
                <c:pt idx="2730">
                  <c:v>8.8818999999999995E-2</c:v>
                </c:pt>
                <c:pt idx="2731">
                  <c:v>8.0361000000000002E-2</c:v>
                </c:pt>
                <c:pt idx="2732">
                  <c:v>7.6131000000000004E-2</c:v>
                </c:pt>
                <c:pt idx="2733">
                  <c:v>6.3441999999999998E-2</c:v>
                </c:pt>
                <c:pt idx="2734">
                  <c:v>7.1901000000000007E-2</c:v>
                </c:pt>
                <c:pt idx="2735">
                  <c:v>7.1901000000000007E-2</c:v>
                </c:pt>
                <c:pt idx="2736">
                  <c:v>6.3441999999999998E-2</c:v>
                </c:pt>
                <c:pt idx="2737">
                  <c:v>5.4982999999999997E-2</c:v>
                </c:pt>
                <c:pt idx="2738">
                  <c:v>5.0754000000000001E-2</c:v>
                </c:pt>
                <c:pt idx="2739">
                  <c:v>5.0754000000000001E-2</c:v>
                </c:pt>
                <c:pt idx="2740">
                  <c:v>3.3835999999999998E-2</c:v>
                </c:pt>
                <c:pt idx="2741">
                  <c:v>3.8065000000000002E-2</c:v>
                </c:pt>
                <c:pt idx="2742">
                  <c:v>3.3835999999999998E-2</c:v>
                </c:pt>
                <c:pt idx="2743">
                  <c:v>2.5377E-2</c:v>
                </c:pt>
                <c:pt idx="2744">
                  <c:v>2.1146999999999999E-2</c:v>
                </c:pt>
                <c:pt idx="2745">
                  <c:v>8.4589999999999995E-3</c:v>
                </c:pt>
                <c:pt idx="2746">
                  <c:v>1.2688E-2</c:v>
                </c:pt>
                <c:pt idx="2747">
                  <c:v>1.6917999999999999E-2</c:v>
                </c:pt>
                <c:pt idx="2748">
                  <c:v>-4.2290000000000001E-3</c:v>
                </c:pt>
                <c:pt idx="2749">
                  <c:v>0</c:v>
                </c:pt>
                <c:pt idx="2750">
                  <c:v>0</c:v>
                </c:pt>
                <c:pt idx="2751">
                  <c:v>-8.4589999999999995E-3</c:v>
                </c:pt>
                <c:pt idx="2752">
                  <c:v>-1.6917999999999999E-2</c:v>
                </c:pt>
                <c:pt idx="2753">
                  <c:v>0</c:v>
                </c:pt>
                <c:pt idx="2754">
                  <c:v>-2.9606E-2</c:v>
                </c:pt>
                <c:pt idx="2755">
                  <c:v>-1.6917999999999999E-2</c:v>
                </c:pt>
                <c:pt idx="2756">
                  <c:v>-1.6917999999999999E-2</c:v>
                </c:pt>
                <c:pt idx="2757">
                  <c:v>-2.9606E-2</c:v>
                </c:pt>
                <c:pt idx="2758">
                  <c:v>-2.1146999999999999E-2</c:v>
                </c:pt>
                <c:pt idx="2759">
                  <c:v>-5.0754000000000001E-2</c:v>
                </c:pt>
                <c:pt idx="2760">
                  <c:v>8.4589999999999995E-3</c:v>
                </c:pt>
                <c:pt idx="2761">
                  <c:v>-2.9606E-2</c:v>
                </c:pt>
                <c:pt idx="2762">
                  <c:v>-4.2290000000000001E-3</c:v>
                </c:pt>
                <c:pt idx="2763">
                  <c:v>0.122655</c:v>
                </c:pt>
                <c:pt idx="2764">
                  <c:v>0.203016</c:v>
                </c:pt>
                <c:pt idx="2765">
                  <c:v>0.203016</c:v>
                </c:pt>
                <c:pt idx="2766">
                  <c:v>0.28760599999999997</c:v>
                </c:pt>
                <c:pt idx="2767">
                  <c:v>0.38065500000000002</c:v>
                </c:pt>
                <c:pt idx="2768">
                  <c:v>0.384884</c:v>
                </c:pt>
                <c:pt idx="2769">
                  <c:v>0.384884</c:v>
                </c:pt>
                <c:pt idx="2770">
                  <c:v>0.47370400000000001</c:v>
                </c:pt>
                <c:pt idx="2771">
                  <c:v>0.50331000000000004</c:v>
                </c:pt>
                <c:pt idx="2772">
                  <c:v>0.51599899999999999</c:v>
                </c:pt>
                <c:pt idx="2773">
                  <c:v>0.54983499999999996</c:v>
                </c:pt>
                <c:pt idx="2774">
                  <c:v>0.59213000000000005</c:v>
                </c:pt>
                <c:pt idx="2775">
                  <c:v>0.60904800000000003</c:v>
                </c:pt>
                <c:pt idx="2776">
                  <c:v>0.62596600000000002</c:v>
                </c:pt>
                <c:pt idx="2777">
                  <c:v>0.65134300000000001</c:v>
                </c:pt>
                <c:pt idx="2778">
                  <c:v>0.69363799999999998</c:v>
                </c:pt>
                <c:pt idx="2779">
                  <c:v>0.714785</c:v>
                </c:pt>
                <c:pt idx="2780">
                  <c:v>0.73593299999999995</c:v>
                </c:pt>
                <c:pt idx="2781">
                  <c:v>0.79091599999999995</c:v>
                </c:pt>
                <c:pt idx="2782">
                  <c:v>0.79091599999999995</c:v>
                </c:pt>
                <c:pt idx="2783">
                  <c:v>0.81206400000000001</c:v>
                </c:pt>
                <c:pt idx="2784">
                  <c:v>0.81206400000000001</c:v>
                </c:pt>
                <c:pt idx="2785">
                  <c:v>0.87127699999999997</c:v>
                </c:pt>
                <c:pt idx="2786">
                  <c:v>0.87127699999999997</c:v>
                </c:pt>
                <c:pt idx="2787">
                  <c:v>0.883965</c:v>
                </c:pt>
                <c:pt idx="2788">
                  <c:v>0.88819499999999996</c:v>
                </c:pt>
                <c:pt idx="2789">
                  <c:v>0.93894900000000003</c:v>
                </c:pt>
                <c:pt idx="2790">
                  <c:v>0.95163699999999996</c:v>
                </c:pt>
                <c:pt idx="2791">
                  <c:v>0.95586700000000002</c:v>
                </c:pt>
                <c:pt idx="2792">
                  <c:v>0.99816199999999999</c:v>
                </c:pt>
                <c:pt idx="2793">
                  <c:v>1.006621</c:v>
                </c:pt>
                <c:pt idx="2794">
                  <c:v>1.019309</c:v>
                </c:pt>
                <c:pt idx="2795">
                  <c:v>1.031998</c:v>
                </c:pt>
                <c:pt idx="2796">
                  <c:v>1.0742929999999999</c:v>
                </c:pt>
                <c:pt idx="2797">
                  <c:v>1.0869819999999999</c:v>
                </c:pt>
                <c:pt idx="2798">
                  <c:v>1.0827519999999999</c:v>
                </c:pt>
                <c:pt idx="2799">
                  <c:v>1.0954410000000001</c:v>
                </c:pt>
                <c:pt idx="2800">
                  <c:v>1.1123590000000001</c:v>
                </c:pt>
                <c:pt idx="2801">
                  <c:v>1.1123590000000001</c:v>
                </c:pt>
                <c:pt idx="2802">
                  <c:v>1.1335059999999999</c:v>
                </c:pt>
                <c:pt idx="2803">
                  <c:v>1.1461950000000001</c:v>
                </c:pt>
                <c:pt idx="2804">
                  <c:v>1.1461950000000001</c:v>
                </c:pt>
                <c:pt idx="2805">
                  <c:v>1.1588830000000001</c:v>
                </c:pt>
                <c:pt idx="2806">
                  <c:v>1.1842600000000001</c:v>
                </c:pt>
                <c:pt idx="2807">
                  <c:v>1.1927190000000001</c:v>
                </c:pt>
                <c:pt idx="2808">
                  <c:v>1.1927190000000001</c:v>
                </c:pt>
                <c:pt idx="2809">
                  <c:v>1.2223250000000001</c:v>
                </c:pt>
                <c:pt idx="2810">
                  <c:v>1.2392430000000001</c:v>
                </c:pt>
                <c:pt idx="2811">
                  <c:v>1.2434730000000001</c:v>
                </c:pt>
                <c:pt idx="2812">
                  <c:v>1.260391</c:v>
                </c:pt>
                <c:pt idx="2813">
                  <c:v>1.302686</c:v>
                </c:pt>
                <c:pt idx="2814">
                  <c:v>1.302686</c:v>
                </c:pt>
                <c:pt idx="2815">
                  <c:v>1.302686</c:v>
                </c:pt>
                <c:pt idx="2816">
                  <c:v>1.306915</c:v>
                </c:pt>
                <c:pt idx="2817">
                  <c:v>1.306915</c:v>
                </c:pt>
                <c:pt idx="2818">
                  <c:v>1.357669</c:v>
                </c:pt>
                <c:pt idx="2819">
                  <c:v>1.361899</c:v>
                </c:pt>
                <c:pt idx="2820">
                  <c:v>1.374587</c:v>
                </c:pt>
                <c:pt idx="2821">
                  <c:v>1.370358</c:v>
                </c:pt>
                <c:pt idx="2822">
                  <c:v>1.399964</c:v>
                </c:pt>
                <c:pt idx="2823">
                  <c:v>1.416882</c:v>
                </c:pt>
                <c:pt idx="2824">
                  <c:v>1.425341</c:v>
                </c:pt>
                <c:pt idx="2825">
                  <c:v>1.425341</c:v>
                </c:pt>
                <c:pt idx="2826">
                  <c:v>1.4338</c:v>
                </c:pt>
                <c:pt idx="2827">
                  <c:v>1.4591780000000001</c:v>
                </c:pt>
                <c:pt idx="2828">
                  <c:v>1.4591780000000001</c:v>
                </c:pt>
                <c:pt idx="2829">
                  <c:v>1.4591780000000001</c:v>
                </c:pt>
                <c:pt idx="2830">
                  <c:v>1.4676370000000001</c:v>
                </c:pt>
                <c:pt idx="2831">
                  <c:v>1.4803249999999999</c:v>
                </c:pt>
                <c:pt idx="2832">
                  <c:v>1.5099309999999999</c:v>
                </c:pt>
                <c:pt idx="2833">
                  <c:v>1.5226200000000001</c:v>
                </c:pt>
                <c:pt idx="2834">
                  <c:v>1.5395380000000001</c:v>
                </c:pt>
                <c:pt idx="2835">
                  <c:v>1.5437669999999999</c:v>
                </c:pt>
                <c:pt idx="2836">
                  <c:v>1.5691440000000001</c:v>
                </c:pt>
                <c:pt idx="2837">
                  <c:v>1.5691440000000001</c:v>
                </c:pt>
                <c:pt idx="2838">
                  <c:v>1.5776030000000001</c:v>
                </c:pt>
                <c:pt idx="2839">
                  <c:v>1.5776030000000001</c:v>
                </c:pt>
                <c:pt idx="2840">
                  <c:v>1.590292</c:v>
                </c:pt>
                <c:pt idx="2841">
                  <c:v>1.632587</c:v>
                </c:pt>
                <c:pt idx="2842">
                  <c:v>1.632587</c:v>
                </c:pt>
                <c:pt idx="2843">
                  <c:v>1.632587</c:v>
                </c:pt>
                <c:pt idx="2844">
                  <c:v>1.649505</c:v>
                </c:pt>
                <c:pt idx="2845">
                  <c:v>1.653734</c:v>
                </c:pt>
                <c:pt idx="2846">
                  <c:v>1.679111</c:v>
                </c:pt>
                <c:pt idx="2847">
                  <c:v>1.679111</c:v>
                </c:pt>
                <c:pt idx="2848">
                  <c:v>1.700259</c:v>
                </c:pt>
                <c:pt idx="2849">
                  <c:v>1.704488</c:v>
                </c:pt>
                <c:pt idx="2850">
                  <c:v>1.7340949999999999</c:v>
                </c:pt>
                <c:pt idx="2851">
                  <c:v>1.7340949999999999</c:v>
                </c:pt>
                <c:pt idx="2852">
                  <c:v>1.755242</c:v>
                </c:pt>
                <c:pt idx="2853">
                  <c:v>1.755242</c:v>
                </c:pt>
                <c:pt idx="2854">
                  <c:v>1.746783</c:v>
                </c:pt>
                <c:pt idx="2855">
                  <c:v>1.7848489999999999</c:v>
                </c:pt>
                <c:pt idx="2856">
                  <c:v>1.7975369999999999</c:v>
                </c:pt>
                <c:pt idx="2857">
                  <c:v>1.8059970000000001</c:v>
                </c:pt>
                <c:pt idx="2858">
                  <c:v>1.8059970000000001</c:v>
                </c:pt>
                <c:pt idx="2859">
                  <c:v>1.8440620000000001</c:v>
                </c:pt>
                <c:pt idx="2860">
                  <c:v>1.8567499999999999</c:v>
                </c:pt>
                <c:pt idx="2861">
                  <c:v>1.8694390000000001</c:v>
                </c:pt>
                <c:pt idx="2862">
                  <c:v>1.8736679999999999</c:v>
                </c:pt>
                <c:pt idx="2863">
                  <c:v>1.8990450000000001</c:v>
                </c:pt>
                <c:pt idx="2864">
                  <c:v>1.911734</c:v>
                </c:pt>
                <c:pt idx="2865">
                  <c:v>1.9244220000000001</c:v>
                </c:pt>
                <c:pt idx="2866">
                  <c:v>1.928652</c:v>
                </c:pt>
                <c:pt idx="2867">
                  <c:v>1.962488</c:v>
                </c:pt>
                <c:pt idx="2868">
                  <c:v>1.962488</c:v>
                </c:pt>
                <c:pt idx="2869">
                  <c:v>1.962488</c:v>
                </c:pt>
                <c:pt idx="2870">
                  <c:v>1.970947</c:v>
                </c:pt>
                <c:pt idx="2871">
                  <c:v>1.975176</c:v>
                </c:pt>
                <c:pt idx="2872">
                  <c:v>2.0090119999999998</c:v>
                </c:pt>
                <c:pt idx="2873">
                  <c:v>2.0259299999999998</c:v>
                </c:pt>
                <c:pt idx="2874">
                  <c:v>2.0217010000000002</c:v>
                </c:pt>
                <c:pt idx="2875">
                  <c:v>2.0386190000000002</c:v>
                </c:pt>
                <c:pt idx="2876">
                  <c:v>2.0639959999999999</c:v>
                </c:pt>
                <c:pt idx="2877">
                  <c:v>2.0809139999999999</c:v>
                </c:pt>
                <c:pt idx="2878">
                  <c:v>2.0809139999999999</c:v>
                </c:pt>
                <c:pt idx="2879">
                  <c:v>2.1105200000000002</c:v>
                </c:pt>
                <c:pt idx="2880">
                  <c:v>2.114749999999999</c:v>
                </c:pt>
                <c:pt idx="2881">
                  <c:v>2.114749999999999</c:v>
                </c:pt>
                <c:pt idx="2882">
                  <c:v>2.131667999999999</c:v>
                </c:pt>
                <c:pt idx="2883">
                  <c:v>2.131667999999999</c:v>
                </c:pt>
                <c:pt idx="2884">
                  <c:v>2.1824219999999999</c:v>
                </c:pt>
                <c:pt idx="2885">
                  <c:v>2.1824219999999999</c:v>
                </c:pt>
                <c:pt idx="2886">
                  <c:v>2.1824219999999999</c:v>
                </c:pt>
                <c:pt idx="2887">
                  <c:v>2.186650999999999</c:v>
                </c:pt>
                <c:pt idx="2888">
                  <c:v>2.186650999999999</c:v>
                </c:pt>
                <c:pt idx="2889">
                  <c:v>2.2374049999999999</c:v>
                </c:pt>
                <c:pt idx="2890">
                  <c:v>2.2374049999999999</c:v>
                </c:pt>
                <c:pt idx="2891">
                  <c:v>2.2458640000000001</c:v>
                </c:pt>
                <c:pt idx="2892">
                  <c:v>2.2458640000000001</c:v>
                </c:pt>
                <c:pt idx="2893">
                  <c:v>2.2839299999999998</c:v>
                </c:pt>
                <c:pt idx="2894">
                  <c:v>2.2839299999999998</c:v>
                </c:pt>
                <c:pt idx="2895">
                  <c:v>2.275471</c:v>
                </c:pt>
                <c:pt idx="2896">
                  <c:v>2.2839299999999998</c:v>
                </c:pt>
                <c:pt idx="2897">
                  <c:v>2.2839299999999998</c:v>
                </c:pt>
                <c:pt idx="2898">
                  <c:v>2.292389</c:v>
                </c:pt>
                <c:pt idx="2899">
                  <c:v>2.3219949999999998</c:v>
                </c:pt>
                <c:pt idx="2900">
                  <c:v>2.343143</c:v>
                </c:pt>
                <c:pt idx="2901">
                  <c:v>2.3516019999999971</c:v>
                </c:pt>
                <c:pt idx="2902">
                  <c:v>2.3516019999999971</c:v>
                </c:pt>
                <c:pt idx="2903">
                  <c:v>2.3812090000000001</c:v>
                </c:pt>
                <c:pt idx="2904">
                  <c:v>2.3812090000000001</c:v>
                </c:pt>
                <c:pt idx="2905">
                  <c:v>2.4023560000000002</c:v>
                </c:pt>
                <c:pt idx="2906">
                  <c:v>2.4023560000000002</c:v>
                </c:pt>
                <c:pt idx="2907">
                  <c:v>2.4404210000000002</c:v>
                </c:pt>
                <c:pt idx="2908">
                  <c:v>2.444650999999999</c:v>
                </c:pt>
                <c:pt idx="2909">
                  <c:v>2.4488810000000001</c:v>
                </c:pt>
                <c:pt idx="2910">
                  <c:v>2.4911750000000001</c:v>
                </c:pt>
                <c:pt idx="2911">
                  <c:v>2.4911750000000001</c:v>
                </c:pt>
                <c:pt idx="2912">
                  <c:v>2.499633999999999</c:v>
                </c:pt>
                <c:pt idx="2913">
                  <c:v>2.5038640000000001</c:v>
                </c:pt>
                <c:pt idx="2914">
                  <c:v>2.533469999999999</c:v>
                </c:pt>
                <c:pt idx="2915">
                  <c:v>2.5461589999999981</c:v>
                </c:pt>
                <c:pt idx="2916">
                  <c:v>2.5673059999999999</c:v>
                </c:pt>
                <c:pt idx="2917">
                  <c:v>2.5673059999999999</c:v>
                </c:pt>
                <c:pt idx="2918">
                  <c:v>2.5926830000000001</c:v>
                </c:pt>
                <c:pt idx="2919">
                  <c:v>2.5926830000000001</c:v>
                </c:pt>
                <c:pt idx="2920">
                  <c:v>2.6180599999999981</c:v>
                </c:pt>
                <c:pt idx="2921">
                  <c:v>2.626519</c:v>
                </c:pt>
                <c:pt idx="2922">
                  <c:v>2.656126</c:v>
                </c:pt>
                <c:pt idx="2923">
                  <c:v>2.6688139999999998</c:v>
                </c:pt>
                <c:pt idx="2924">
                  <c:v>2.660355</c:v>
                </c:pt>
                <c:pt idx="2925">
                  <c:v>2.689962</c:v>
                </c:pt>
                <c:pt idx="2926">
                  <c:v>2.7026500000000002</c:v>
                </c:pt>
                <c:pt idx="2927">
                  <c:v>2.7153390000000002</c:v>
                </c:pt>
                <c:pt idx="2928">
                  <c:v>2.7280280000000001</c:v>
                </c:pt>
                <c:pt idx="2929">
                  <c:v>2.7407159999999999</c:v>
                </c:pt>
                <c:pt idx="2930">
                  <c:v>2.7449460000000001</c:v>
                </c:pt>
                <c:pt idx="2931">
                  <c:v>2.7618640000000001</c:v>
                </c:pt>
                <c:pt idx="2932">
                  <c:v>2.7872400000000002</c:v>
                </c:pt>
                <c:pt idx="2933">
                  <c:v>2.7999290000000001</c:v>
                </c:pt>
                <c:pt idx="2934">
                  <c:v>2.7999290000000001</c:v>
                </c:pt>
                <c:pt idx="2935">
                  <c:v>2.8168469999999899</c:v>
                </c:pt>
                <c:pt idx="2936">
                  <c:v>2.8379940000000001</c:v>
                </c:pt>
                <c:pt idx="2937">
                  <c:v>2.8506830000000001</c:v>
                </c:pt>
                <c:pt idx="2938">
                  <c:v>2.8549120000000001</c:v>
                </c:pt>
                <c:pt idx="2939">
                  <c:v>2.8549120000000001</c:v>
                </c:pt>
                <c:pt idx="2940">
                  <c:v>2.8549120000000001</c:v>
                </c:pt>
                <c:pt idx="2941">
                  <c:v>2.8760599999999901</c:v>
                </c:pt>
                <c:pt idx="2942">
                  <c:v>2.8972069999999981</c:v>
                </c:pt>
                <c:pt idx="2943">
                  <c:v>2.8972069999999981</c:v>
                </c:pt>
                <c:pt idx="2944">
                  <c:v>2.9141249999999999</c:v>
                </c:pt>
                <c:pt idx="2945">
                  <c:v>2.926813999999998</c:v>
                </c:pt>
                <c:pt idx="2946">
                  <c:v>2.935273</c:v>
                </c:pt>
                <c:pt idx="2947">
                  <c:v>2.952191</c:v>
                </c:pt>
                <c:pt idx="2948">
                  <c:v>2.960649999999998</c:v>
                </c:pt>
                <c:pt idx="2949">
                  <c:v>2.969109</c:v>
                </c:pt>
                <c:pt idx="2950">
                  <c:v>2.9944860000000002</c:v>
                </c:pt>
                <c:pt idx="2951">
                  <c:v>2.9987149999999998</c:v>
                </c:pt>
                <c:pt idx="2952">
                  <c:v>3.024092</c:v>
                </c:pt>
                <c:pt idx="2953">
                  <c:v>3.0283220000000002</c:v>
                </c:pt>
                <c:pt idx="2954">
                  <c:v>3.036781</c:v>
                </c:pt>
                <c:pt idx="2955">
                  <c:v>3.0452400000000002</c:v>
                </c:pt>
                <c:pt idx="2956">
                  <c:v>3.0748470000000001</c:v>
                </c:pt>
                <c:pt idx="2957">
                  <c:v>3.0748470000000001</c:v>
                </c:pt>
                <c:pt idx="2958">
                  <c:v>3.0748470000000001</c:v>
                </c:pt>
                <c:pt idx="2959">
                  <c:v>3.0917650000000001</c:v>
                </c:pt>
                <c:pt idx="2960">
                  <c:v>3.1171410000000002</c:v>
                </c:pt>
                <c:pt idx="2961">
                  <c:v>3.1171410000000002</c:v>
                </c:pt>
                <c:pt idx="2962">
                  <c:v>3.1298300000000001</c:v>
                </c:pt>
                <c:pt idx="2963">
                  <c:v>3.1340590000000002</c:v>
                </c:pt>
                <c:pt idx="2964">
                  <c:v>3.159435999999999</c:v>
                </c:pt>
                <c:pt idx="2965">
                  <c:v>3.159435999999999</c:v>
                </c:pt>
                <c:pt idx="2966">
                  <c:v>3.159435999999999</c:v>
                </c:pt>
                <c:pt idx="2967">
                  <c:v>3.1678950000000001</c:v>
                </c:pt>
                <c:pt idx="2968">
                  <c:v>3.1721249999999999</c:v>
                </c:pt>
                <c:pt idx="2969">
                  <c:v>3.1975020000000001</c:v>
                </c:pt>
                <c:pt idx="2970">
                  <c:v>3.2017310000000001</c:v>
                </c:pt>
                <c:pt idx="2971">
                  <c:v>3.1975020000000001</c:v>
                </c:pt>
                <c:pt idx="2972">
                  <c:v>3.1975020000000001</c:v>
                </c:pt>
                <c:pt idx="2973">
                  <c:v>3.231338</c:v>
                </c:pt>
                <c:pt idx="2974">
                  <c:v>3.231338</c:v>
                </c:pt>
                <c:pt idx="2975">
                  <c:v>3.248256</c:v>
                </c:pt>
                <c:pt idx="2976">
                  <c:v>3.2567149999999998</c:v>
                </c:pt>
                <c:pt idx="2977">
                  <c:v>3.282092</c:v>
                </c:pt>
                <c:pt idx="2978">
                  <c:v>3.2778619999999998</c:v>
                </c:pt>
                <c:pt idx="2979">
                  <c:v>3.2778619999999998</c:v>
                </c:pt>
                <c:pt idx="2980">
                  <c:v>3.2947799999999998</c:v>
                </c:pt>
                <c:pt idx="2981">
                  <c:v>3.2905509999999998</c:v>
                </c:pt>
                <c:pt idx="2982">
                  <c:v>3.320157</c:v>
                </c:pt>
                <c:pt idx="2983">
                  <c:v>3.320157</c:v>
                </c:pt>
                <c:pt idx="2984">
                  <c:v>3.320157</c:v>
                </c:pt>
                <c:pt idx="2985">
                  <c:v>3.320157</c:v>
                </c:pt>
                <c:pt idx="2986">
                  <c:v>3.3328459999999902</c:v>
                </c:pt>
                <c:pt idx="2987">
                  <c:v>3.353993</c:v>
                </c:pt>
                <c:pt idx="2988">
                  <c:v>3.3455339999999998</c:v>
                </c:pt>
                <c:pt idx="2989">
                  <c:v>3.3455339999999998</c:v>
                </c:pt>
                <c:pt idx="2990">
                  <c:v>3.3455339999999998</c:v>
                </c:pt>
                <c:pt idx="2991">
                  <c:v>3.3624519999999971</c:v>
                </c:pt>
                <c:pt idx="2992">
                  <c:v>3.387829</c:v>
                </c:pt>
                <c:pt idx="2993">
                  <c:v>3.387829</c:v>
                </c:pt>
                <c:pt idx="2994">
                  <c:v>3.387829</c:v>
                </c:pt>
                <c:pt idx="2995">
                  <c:v>3.4005179999999999</c:v>
                </c:pt>
                <c:pt idx="2996">
                  <c:v>3.4005179999999999</c:v>
                </c:pt>
                <c:pt idx="2997">
                  <c:v>3.4258950000000001</c:v>
                </c:pt>
                <c:pt idx="2998">
                  <c:v>3.4258950000000001</c:v>
                </c:pt>
                <c:pt idx="2999">
                  <c:v>3.4216649999999991</c:v>
                </c:pt>
                <c:pt idx="3000">
                  <c:v>3.4216649999999991</c:v>
                </c:pt>
                <c:pt idx="3001">
                  <c:v>3.4216649999999991</c:v>
                </c:pt>
                <c:pt idx="3002">
                  <c:v>3.4470420000000002</c:v>
                </c:pt>
                <c:pt idx="3003">
                  <c:v>3.4555020000000001</c:v>
                </c:pt>
                <c:pt idx="3004">
                  <c:v>3.4639600000000002</c:v>
                </c:pt>
                <c:pt idx="3005">
                  <c:v>3.4639600000000002</c:v>
                </c:pt>
                <c:pt idx="3006">
                  <c:v>3.4681899999999999</c:v>
                </c:pt>
                <c:pt idx="3007">
                  <c:v>3.4935670000000001</c:v>
                </c:pt>
                <c:pt idx="3008">
                  <c:v>3.4893369999999999</c:v>
                </c:pt>
                <c:pt idx="3009">
                  <c:v>3.4977960000000001</c:v>
                </c:pt>
                <c:pt idx="3010">
                  <c:v>3.502025999999999</c:v>
                </c:pt>
                <c:pt idx="3011">
                  <c:v>3.518943999999999</c:v>
                </c:pt>
                <c:pt idx="3012">
                  <c:v>3.518943999999999</c:v>
                </c:pt>
                <c:pt idx="3013">
                  <c:v>3.5316320000000001</c:v>
                </c:pt>
                <c:pt idx="3014">
                  <c:v>3.5358619999999981</c:v>
                </c:pt>
                <c:pt idx="3015">
                  <c:v>3.5400909999999999</c:v>
                </c:pt>
                <c:pt idx="3016">
                  <c:v>3.5485500000000001</c:v>
                </c:pt>
                <c:pt idx="3017">
                  <c:v>3.5485500000000001</c:v>
                </c:pt>
                <c:pt idx="3018">
                  <c:v>3.5739269999999999</c:v>
                </c:pt>
                <c:pt idx="3019">
                  <c:v>3.5654680000000001</c:v>
                </c:pt>
                <c:pt idx="3020">
                  <c:v>3.586615999999998</c:v>
                </c:pt>
                <c:pt idx="3021">
                  <c:v>3.595075</c:v>
                </c:pt>
                <c:pt idx="3022">
                  <c:v>3.5993040000000001</c:v>
                </c:pt>
                <c:pt idx="3023">
                  <c:v>3.6204519999999998</c:v>
                </c:pt>
                <c:pt idx="3024">
                  <c:v>3.616222</c:v>
                </c:pt>
                <c:pt idx="3025">
                  <c:v>3.6246809999999998</c:v>
                </c:pt>
                <c:pt idx="3026">
                  <c:v>3.628911</c:v>
                </c:pt>
                <c:pt idx="3027">
                  <c:v>3.6542880000000002</c:v>
                </c:pt>
                <c:pt idx="3028">
                  <c:v>3.6542880000000002</c:v>
                </c:pt>
                <c:pt idx="3029">
                  <c:v>3.645829</c:v>
                </c:pt>
                <c:pt idx="3030">
                  <c:v>3.662747</c:v>
                </c:pt>
                <c:pt idx="3031">
                  <c:v>3.6712060000000002</c:v>
                </c:pt>
                <c:pt idx="3032">
                  <c:v>3.6712060000000002</c:v>
                </c:pt>
                <c:pt idx="3033">
                  <c:v>3.6796649999999991</c:v>
                </c:pt>
                <c:pt idx="3034">
                  <c:v>3.696583</c:v>
                </c:pt>
                <c:pt idx="3035">
                  <c:v>3.696583</c:v>
                </c:pt>
                <c:pt idx="3036">
                  <c:v>3.696583</c:v>
                </c:pt>
                <c:pt idx="3037">
                  <c:v>3.7050420000000002</c:v>
                </c:pt>
                <c:pt idx="3038">
                  <c:v>3.7092710000000002</c:v>
                </c:pt>
                <c:pt idx="3039">
                  <c:v>3.7092710000000002</c:v>
                </c:pt>
                <c:pt idx="3040">
                  <c:v>3.7219600000000002</c:v>
                </c:pt>
                <c:pt idx="3041">
                  <c:v>3.7219600000000002</c:v>
                </c:pt>
                <c:pt idx="3042">
                  <c:v>3.7346479999999991</c:v>
                </c:pt>
                <c:pt idx="3043">
                  <c:v>3.7346479999999991</c:v>
                </c:pt>
                <c:pt idx="3044">
                  <c:v>3.7557960000000001</c:v>
                </c:pt>
                <c:pt idx="3045">
                  <c:v>3.7600250000000002</c:v>
                </c:pt>
                <c:pt idx="3046">
                  <c:v>3.7727140000000001</c:v>
                </c:pt>
                <c:pt idx="3047">
                  <c:v>3.7896320000000001</c:v>
                </c:pt>
                <c:pt idx="3048">
                  <c:v>3.7896320000000001</c:v>
                </c:pt>
                <c:pt idx="3049">
                  <c:v>3.7896320000000001</c:v>
                </c:pt>
                <c:pt idx="3050">
                  <c:v>3.7980909999999999</c:v>
                </c:pt>
                <c:pt idx="3051">
                  <c:v>3.8150089999999901</c:v>
                </c:pt>
                <c:pt idx="3052">
                  <c:v>3.819237999999999</c:v>
                </c:pt>
                <c:pt idx="3053">
                  <c:v>3.819237999999999</c:v>
                </c:pt>
                <c:pt idx="3054">
                  <c:v>3.8319269999999981</c:v>
                </c:pt>
                <c:pt idx="3055">
                  <c:v>3.8488449999999981</c:v>
                </c:pt>
                <c:pt idx="3056">
                  <c:v>3.8403860000000001</c:v>
                </c:pt>
                <c:pt idx="3057">
                  <c:v>3.853073999999999</c:v>
                </c:pt>
                <c:pt idx="3058">
                  <c:v>3.8657629999999981</c:v>
                </c:pt>
                <c:pt idx="3059">
                  <c:v>3.8657629999999981</c:v>
                </c:pt>
                <c:pt idx="3060">
                  <c:v>3.8657629999999981</c:v>
                </c:pt>
                <c:pt idx="3061">
                  <c:v>3.8657629999999981</c:v>
                </c:pt>
                <c:pt idx="3062">
                  <c:v>3.8953690000000001</c:v>
                </c:pt>
                <c:pt idx="3063">
                  <c:v>3.8953690000000001</c:v>
                </c:pt>
                <c:pt idx="3064">
                  <c:v>3.9038279999999999</c:v>
                </c:pt>
                <c:pt idx="3065">
                  <c:v>3.9038279999999999</c:v>
                </c:pt>
                <c:pt idx="3066">
                  <c:v>3.899598999999998</c:v>
                </c:pt>
                <c:pt idx="3067">
                  <c:v>3.9292050000000001</c:v>
                </c:pt>
                <c:pt idx="3068">
                  <c:v>3.916516999999998</c:v>
                </c:pt>
                <c:pt idx="3069">
                  <c:v>3.9334349999999998</c:v>
                </c:pt>
                <c:pt idx="3070">
                  <c:v>3.941894</c:v>
                </c:pt>
                <c:pt idx="3071">
                  <c:v>3.9545819999999998</c:v>
                </c:pt>
                <c:pt idx="3072">
                  <c:v>3.941894</c:v>
                </c:pt>
                <c:pt idx="3073">
                  <c:v>3.9545819999999998</c:v>
                </c:pt>
                <c:pt idx="3074">
                  <c:v>3.9672710000000002</c:v>
                </c:pt>
                <c:pt idx="3075">
                  <c:v>3.97573</c:v>
                </c:pt>
                <c:pt idx="3076">
                  <c:v>3.979959</c:v>
                </c:pt>
                <c:pt idx="3077">
                  <c:v>3.9884179999999998</c:v>
                </c:pt>
                <c:pt idx="3078">
                  <c:v>3.996877</c:v>
                </c:pt>
                <c:pt idx="3079">
                  <c:v>4.0011070000000002</c:v>
                </c:pt>
                <c:pt idx="3080">
                  <c:v>4.0053359999999936</c:v>
                </c:pt>
                <c:pt idx="3081">
                  <c:v>4.0264839999999964</c:v>
                </c:pt>
                <c:pt idx="3082">
                  <c:v>4.0264839999999964</c:v>
                </c:pt>
                <c:pt idx="3083">
                  <c:v>4.0349430000000002</c:v>
                </c:pt>
                <c:pt idx="3084">
                  <c:v>4.0349430000000002</c:v>
                </c:pt>
                <c:pt idx="3085">
                  <c:v>4.0518609999999997</c:v>
                </c:pt>
                <c:pt idx="3086">
                  <c:v>4.0518609999999997</c:v>
                </c:pt>
                <c:pt idx="3087">
                  <c:v>4.0645499999999899</c:v>
                </c:pt>
                <c:pt idx="3088">
                  <c:v>4.0645499999999899</c:v>
                </c:pt>
                <c:pt idx="3089">
                  <c:v>4.0730079999999997</c:v>
                </c:pt>
                <c:pt idx="3090">
                  <c:v>4.0856969999999997</c:v>
                </c:pt>
                <c:pt idx="3091">
                  <c:v>4.0856969999999997</c:v>
                </c:pt>
                <c:pt idx="3092">
                  <c:v>4.1026149999999868</c:v>
                </c:pt>
                <c:pt idx="3093">
                  <c:v>4.1026149999999868</c:v>
                </c:pt>
                <c:pt idx="3094">
                  <c:v>4.1110739999999986</c:v>
                </c:pt>
                <c:pt idx="3095">
                  <c:v>4.1110739999999986</c:v>
                </c:pt>
                <c:pt idx="3096">
                  <c:v>4.1153029999999946</c:v>
                </c:pt>
                <c:pt idx="3097">
                  <c:v>4.1237620000000001</c:v>
                </c:pt>
                <c:pt idx="3098">
                  <c:v>4.1364510000000001</c:v>
                </c:pt>
                <c:pt idx="3099">
                  <c:v>4.1364510000000001</c:v>
                </c:pt>
                <c:pt idx="3100">
                  <c:v>4.1406799999999997</c:v>
                </c:pt>
                <c:pt idx="3101">
                  <c:v>4.1575979999999868</c:v>
                </c:pt>
                <c:pt idx="3102">
                  <c:v>4.1533689999999996</c:v>
                </c:pt>
                <c:pt idx="3103">
                  <c:v>4.1618279999999954</c:v>
                </c:pt>
                <c:pt idx="3104">
                  <c:v>4.1618279999999954</c:v>
                </c:pt>
                <c:pt idx="3105">
                  <c:v>4.1829749999999848</c:v>
                </c:pt>
                <c:pt idx="3106">
                  <c:v>4.1829749999999848</c:v>
                </c:pt>
                <c:pt idx="3107">
                  <c:v>4.1914339999999974</c:v>
                </c:pt>
                <c:pt idx="3108">
                  <c:v>4.1914339999999974</c:v>
                </c:pt>
                <c:pt idx="3109">
                  <c:v>4.1914339999999974</c:v>
                </c:pt>
                <c:pt idx="3110">
                  <c:v>4.1956639999999998</c:v>
                </c:pt>
                <c:pt idx="3111">
                  <c:v>4.1956639999999998</c:v>
                </c:pt>
                <c:pt idx="3112">
                  <c:v>4.1956639999999998</c:v>
                </c:pt>
                <c:pt idx="3113">
                  <c:v>4.2125819999999887</c:v>
                </c:pt>
                <c:pt idx="3114">
                  <c:v>4.2041230000000001</c:v>
                </c:pt>
                <c:pt idx="3115">
                  <c:v>4.2294999999999998</c:v>
                </c:pt>
                <c:pt idx="3116">
                  <c:v>4.2337290000000003</c:v>
                </c:pt>
                <c:pt idx="3117">
                  <c:v>4.2337290000000003</c:v>
                </c:pt>
                <c:pt idx="3118">
                  <c:v>4.2210409999999996</c:v>
                </c:pt>
                <c:pt idx="3119">
                  <c:v>4.2337290000000003</c:v>
                </c:pt>
                <c:pt idx="3120">
                  <c:v>4.2464180000000002</c:v>
                </c:pt>
                <c:pt idx="3121">
                  <c:v>4.2464180000000002</c:v>
                </c:pt>
                <c:pt idx="3122">
                  <c:v>4.2591060000000001</c:v>
                </c:pt>
                <c:pt idx="3123">
                  <c:v>4.2506469999999998</c:v>
                </c:pt>
                <c:pt idx="3124">
                  <c:v>4.271795</c:v>
                </c:pt>
                <c:pt idx="3125">
                  <c:v>4.271795</c:v>
                </c:pt>
                <c:pt idx="3126">
                  <c:v>4.2675649999999887</c:v>
                </c:pt>
                <c:pt idx="3127">
                  <c:v>4.2802540000000002</c:v>
                </c:pt>
                <c:pt idx="3128">
                  <c:v>4.305631</c:v>
                </c:pt>
                <c:pt idx="3129">
                  <c:v>4.3140899999999869</c:v>
                </c:pt>
                <c:pt idx="3130">
                  <c:v>4.3098609999999997</c:v>
                </c:pt>
                <c:pt idx="3131">
                  <c:v>4.326778</c:v>
                </c:pt>
                <c:pt idx="3132">
                  <c:v>4.326778</c:v>
                </c:pt>
                <c:pt idx="3133">
                  <c:v>4.3479259999999869</c:v>
                </c:pt>
                <c:pt idx="3134">
                  <c:v>4.3310079999999997</c:v>
                </c:pt>
                <c:pt idx="3135">
                  <c:v>4.36484399999999</c:v>
                </c:pt>
                <c:pt idx="3136">
                  <c:v>4.3563849999999888</c:v>
                </c:pt>
                <c:pt idx="3137">
                  <c:v>4.3733029999999999</c:v>
                </c:pt>
                <c:pt idx="3138">
                  <c:v>4.38599099999999</c:v>
                </c:pt>
                <c:pt idx="3139">
                  <c:v>4.38599099999999</c:v>
                </c:pt>
                <c:pt idx="3140">
                  <c:v>4.38599099999999</c:v>
                </c:pt>
                <c:pt idx="3141">
                  <c:v>4.3944499999999946</c:v>
                </c:pt>
                <c:pt idx="3142">
                  <c:v>4.4155980000000001</c:v>
                </c:pt>
                <c:pt idx="3143">
                  <c:v>4.4113689999999997</c:v>
                </c:pt>
                <c:pt idx="3144">
                  <c:v>4.4113689999999997</c:v>
                </c:pt>
                <c:pt idx="3145">
                  <c:v>4.4282859999999946</c:v>
                </c:pt>
                <c:pt idx="3146">
                  <c:v>4.4325159999999899</c:v>
                </c:pt>
                <c:pt idx="3147">
                  <c:v>4.4536629999999997</c:v>
                </c:pt>
                <c:pt idx="3148">
                  <c:v>4.4536629999999997</c:v>
                </c:pt>
                <c:pt idx="3149">
                  <c:v>4.4663519999999997</c:v>
                </c:pt>
                <c:pt idx="3150">
                  <c:v>4.4705810000000001</c:v>
                </c:pt>
                <c:pt idx="3151">
                  <c:v>4.4790400000000004</c:v>
                </c:pt>
                <c:pt idx="3152">
                  <c:v>4.4790400000000004</c:v>
                </c:pt>
                <c:pt idx="3153">
                  <c:v>4.5001879999999899</c:v>
                </c:pt>
                <c:pt idx="3154">
                  <c:v>4.5044169999999868</c:v>
                </c:pt>
                <c:pt idx="3155">
                  <c:v>4.5044169999999868</c:v>
                </c:pt>
                <c:pt idx="3156">
                  <c:v>4.5128759999999888</c:v>
                </c:pt>
                <c:pt idx="3157">
                  <c:v>4.5255649999999887</c:v>
                </c:pt>
                <c:pt idx="3158">
                  <c:v>4.5255649999999887</c:v>
                </c:pt>
                <c:pt idx="3159">
                  <c:v>4.550942</c:v>
                </c:pt>
                <c:pt idx="3160">
                  <c:v>4.5594010000000003</c:v>
                </c:pt>
                <c:pt idx="3161">
                  <c:v>4.5594010000000003</c:v>
                </c:pt>
                <c:pt idx="3162">
                  <c:v>4.5636299999999999</c:v>
                </c:pt>
                <c:pt idx="3163">
                  <c:v>4.5636299999999999</c:v>
                </c:pt>
                <c:pt idx="3164">
                  <c:v>4.5805480000000003</c:v>
                </c:pt>
                <c:pt idx="3165">
                  <c:v>4.6016959999999987</c:v>
                </c:pt>
                <c:pt idx="3166">
                  <c:v>4.6143839999999878</c:v>
                </c:pt>
                <c:pt idx="3167">
                  <c:v>4.6143839999999878</c:v>
                </c:pt>
                <c:pt idx="3168">
                  <c:v>4.6270729999999869</c:v>
                </c:pt>
                <c:pt idx="3169">
                  <c:v>4.6313019999999998</c:v>
                </c:pt>
                <c:pt idx="3170">
                  <c:v>4.6355319999999889</c:v>
                </c:pt>
                <c:pt idx="3171">
                  <c:v>4.64399099999999</c:v>
                </c:pt>
                <c:pt idx="3172">
                  <c:v>4.6482200000000002</c:v>
                </c:pt>
                <c:pt idx="3173">
                  <c:v>4.6566799999999997</c:v>
                </c:pt>
                <c:pt idx="3174">
                  <c:v>4.6651379999999829</c:v>
                </c:pt>
                <c:pt idx="3175">
                  <c:v>4.67782699999999</c:v>
                </c:pt>
                <c:pt idx="3176">
                  <c:v>4.69897399999999</c:v>
                </c:pt>
                <c:pt idx="3177">
                  <c:v>4.69897399999999</c:v>
                </c:pt>
                <c:pt idx="3178">
                  <c:v>4.6947449999999868</c:v>
                </c:pt>
                <c:pt idx="3179">
                  <c:v>4.7158920000000002</c:v>
                </c:pt>
                <c:pt idx="3180">
                  <c:v>4.7328099999999997</c:v>
                </c:pt>
                <c:pt idx="3181">
                  <c:v>4.7328099999999997</c:v>
                </c:pt>
                <c:pt idx="3182">
                  <c:v>4.7328099999999997</c:v>
                </c:pt>
                <c:pt idx="3183">
                  <c:v>4.741269</c:v>
                </c:pt>
                <c:pt idx="3184">
                  <c:v>4.7581879999999899</c:v>
                </c:pt>
                <c:pt idx="3185">
                  <c:v>4.7708760000000003</c:v>
                </c:pt>
                <c:pt idx="3186">
                  <c:v>4.7793349999999997</c:v>
                </c:pt>
                <c:pt idx="3187">
                  <c:v>4.8047119999999888</c:v>
                </c:pt>
                <c:pt idx="3188">
                  <c:v>4.8131709999999899</c:v>
                </c:pt>
                <c:pt idx="3189">
                  <c:v>4.8089409999999946</c:v>
                </c:pt>
                <c:pt idx="3190">
                  <c:v>4.8216299999999999</c:v>
                </c:pt>
                <c:pt idx="3191">
                  <c:v>4.8427769999999946</c:v>
                </c:pt>
                <c:pt idx="3192">
                  <c:v>4.8512360000000001</c:v>
                </c:pt>
                <c:pt idx="3193">
                  <c:v>4.8639249999999867</c:v>
                </c:pt>
                <c:pt idx="3194">
                  <c:v>4.8554659999999936</c:v>
                </c:pt>
                <c:pt idx="3195">
                  <c:v>4.8850720000000001</c:v>
                </c:pt>
                <c:pt idx="3196">
                  <c:v>4.8935309999999888</c:v>
                </c:pt>
                <c:pt idx="3197">
                  <c:v>4.9019909999999998</c:v>
                </c:pt>
                <c:pt idx="3198">
                  <c:v>4.9231379999999936</c:v>
                </c:pt>
                <c:pt idx="3199">
                  <c:v>4.9231379999999936</c:v>
                </c:pt>
                <c:pt idx="3200">
                  <c:v>4.9273670000000003</c:v>
                </c:pt>
                <c:pt idx="3201">
                  <c:v>4.931597</c:v>
                </c:pt>
                <c:pt idx="3202">
                  <c:v>4.9738920000000002</c:v>
                </c:pt>
                <c:pt idx="3203">
                  <c:v>4.9738920000000002</c:v>
                </c:pt>
                <c:pt idx="3204">
                  <c:v>4.9738920000000002</c:v>
                </c:pt>
                <c:pt idx="3205">
                  <c:v>4.9823510000000004</c:v>
                </c:pt>
                <c:pt idx="3206">
                  <c:v>5.0161870000000004</c:v>
                </c:pt>
                <c:pt idx="3207">
                  <c:v>5.0204159999999867</c:v>
                </c:pt>
                <c:pt idx="3208">
                  <c:v>5.0204159999999867</c:v>
                </c:pt>
                <c:pt idx="3209">
                  <c:v>5.0627109999999886</c:v>
                </c:pt>
                <c:pt idx="3210">
                  <c:v>5.0669409999999946</c:v>
                </c:pt>
                <c:pt idx="3211">
                  <c:v>5.0669409999999946</c:v>
                </c:pt>
                <c:pt idx="3212">
                  <c:v>5.0838590000000003</c:v>
                </c:pt>
                <c:pt idx="3213">
                  <c:v>5.1134649999999899</c:v>
                </c:pt>
                <c:pt idx="3214">
                  <c:v>5.1176949999999888</c:v>
                </c:pt>
                <c:pt idx="3215">
                  <c:v>5.1261539999999899</c:v>
                </c:pt>
                <c:pt idx="3216">
                  <c:v>5.1261539999999899</c:v>
                </c:pt>
                <c:pt idx="3217">
                  <c:v>5.1599899999999899</c:v>
                </c:pt>
                <c:pt idx="3218">
                  <c:v>5.1642189999999868</c:v>
                </c:pt>
                <c:pt idx="3219">
                  <c:v>5.1726780000000003</c:v>
                </c:pt>
                <c:pt idx="3220">
                  <c:v>5.2065139999999994</c:v>
                </c:pt>
                <c:pt idx="3221">
                  <c:v>5.2065139999999994</c:v>
                </c:pt>
                <c:pt idx="3222">
                  <c:v>5.2192030000000003</c:v>
                </c:pt>
                <c:pt idx="3223">
                  <c:v>5.2234319999999954</c:v>
                </c:pt>
                <c:pt idx="3224">
                  <c:v>5.2530390000000002</c:v>
                </c:pt>
                <c:pt idx="3225">
                  <c:v>5.2741859999999887</c:v>
                </c:pt>
                <c:pt idx="3226">
                  <c:v>5.2741859999999887</c:v>
                </c:pt>
                <c:pt idx="3227">
                  <c:v>5.2741859999999887</c:v>
                </c:pt>
                <c:pt idx="3228">
                  <c:v>5.312252</c:v>
                </c:pt>
                <c:pt idx="3229">
                  <c:v>5.3291699999999986</c:v>
                </c:pt>
                <c:pt idx="3230">
                  <c:v>5.3376289999999997</c:v>
                </c:pt>
                <c:pt idx="3231">
                  <c:v>5.3672349999999849</c:v>
                </c:pt>
                <c:pt idx="3232">
                  <c:v>5.3841539999999899</c:v>
                </c:pt>
                <c:pt idx="3233">
                  <c:v>5.3883830000000001</c:v>
                </c:pt>
                <c:pt idx="3234">
                  <c:v>5.39261199999999</c:v>
                </c:pt>
                <c:pt idx="3235">
                  <c:v>5.4264479999999997</c:v>
                </c:pt>
                <c:pt idx="3236">
                  <c:v>5.4222190000000001</c:v>
                </c:pt>
                <c:pt idx="3237">
                  <c:v>5.4433660000000001</c:v>
                </c:pt>
                <c:pt idx="3238">
                  <c:v>5.4602839999999997</c:v>
                </c:pt>
                <c:pt idx="3239">
                  <c:v>5.4983500000000003</c:v>
                </c:pt>
                <c:pt idx="3240">
                  <c:v>5.4983500000000003</c:v>
                </c:pt>
                <c:pt idx="3241">
                  <c:v>5.4983500000000003</c:v>
                </c:pt>
                <c:pt idx="3242">
                  <c:v>5.5448739999999974</c:v>
                </c:pt>
                <c:pt idx="3243">
                  <c:v>5.5406449999999996</c:v>
                </c:pt>
                <c:pt idx="3244">
                  <c:v>5.5617919999999996</c:v>
                </c:pt>
                <c:pt idx="3245">
                  <c:v>5.5702509999999998</c:v>
                </c:pt>
                <c:pt idx="3246">
                  <c:v>5.6083169999999889</c:v>
                </c:pt>
                <c:pt idx="3247">
                  <c:v>5.61677599999999</c:v>
                </c:pt>
                <c:pt idx="3248">
                  <c:v>5.6210049999999878</c:v>
                </c:pt>
                <c:pt idx="3249">
                  <c:v>5.646382</c:v>
                </c:pt>
                <c:pt idx="3250">
                  <c:v>5.6759889999999888</c:v>
                </c:pt>
                <c:pt idx="3251">
                  <c:v>5.68444799999999</c:v>
                </c:pt>
                <c:pt idx="3252">
                  <c:v>5.697136999999981</c:v>
                </c:pt>
                <c:pt idx="3253">
                  <c:v>5.7267429999999999</c:v>
                </c:pt>
                <c:pt idx="3254">
                  <c:v>5.7267429999999999</c:v>
                </c:pt>
                <c:pt idx="3255">
                  <c:v>5.7436610000000003</c:v>
                </c:pt>
                <c:pt idx="3256">
                  <c:v>5.7436610000000003</c:v>
                </c:pt>
                <c:pt idx="3257">
                  <c:v>5.7521199999999899</c:v>
                </c:pt>
                <c:pt idx="3258">
                  <c:v>5.7817259999999999</c:v>
                </c:pt>
                <c:pt idx="3259">
                  <c:v>5.7817259999999999</c:v>
                </c:pt>
                <c:pt idx="3260">
                  <c:v>5.7817259999999999</c:v>
                </c:pt>
                <c:pt idx="3261">
                  <c:v>5.7986440000000004</c:v>
                </c:pt>
                <c:pt idx="3262">
                  <c:v>5.7986440000000004</c:v>
                </c:pt>
                <c:pt idx="3263">
                  <c:v>5.8113330000000003</c:v>
                </c:pt>
                <c:pt idx="3264">
                  <c:v>5.8620869999999838</c:v>
                </c:pt>
                <c:pt idx="3265">
                  <c:v>5.870546</c:v>
                </c:pt>
                <c:pt idx="3266">
                  <c:v>5.870546</c:v>
                </c:pt>
                <c:pt idx="3267">
                  <c:v>5.870546</c:v>
                </c:pt>
                <c:pt idx="3268">
                  <c:v>5.925529</c:v>
                </c:pt>
                <c:pt idx="3269">
                  <c:v>5.938218</c:v>
                </c:pt>
                <c:pt idx="3270">
                  <c:v>5.9424469999999996</c:v>
                </c:pt>
                <c:pt idx="3271">
                  <c:v>5.9424469999999996</c:v>
                </c:pt>
                <c:pt idx="3272">
                  <c:v>5.9847419999999998</c:v>
                </c:pt>
                <c:pt idx="3273">
                  <c:v>5.9889720000000004</c:v>
                </c:pt>
                <c:pt idx="3274">
                  <c:v>5.9889720000000004</c:v>
                </c:pt>
                <c:pt idx="3275">
                  <c:v>6.0101199999999899</c:v>
                </c:pt>
                <c:pt idx="3276">
                  <c:v>6.0101199999999899</c:v>
                </c:pt>
                <c:pt idx="3277">
                  <c:v>6.0101199999999899</c:v>
                </c:pt>
                <c:pt idx="3278">
                  <c:v>6.0566440000000004</c:v>
                </c:pt>
                <c:pt idx="3279">
                  <c:v>6.0566440000000004</c:v>
                </c:pt>
                <c:pt idx="3280">
                  <c:v>6.0735619999999999</c:v>
                </c:pt>
                <c:pt idx="3281">
                  <c:v>6.0735619999999999</c:v>
                </c:pt>
                <c:pt idx="3282">
                  <c:v>6.1327749999999899</c:v>
                </c:pt>
                <c:pt idx="3283">
                  <c:v>6.1327749999999899</c:v>
                </c:pt>
                <c:pt idx="3284">
                  <c:v>6.1327749999999899</c:v>
                </c:pt>
                <c:pt idx="3285">
                  <c:v>6.1581519999999887</c:v>
                </c:pt>
                <c:pt idx="3286">
                  <c:v>6.2131349999999888</c:v>
                </c:pt>
                <c:pt idx="3287">
                  <c:v>6.2131349999999888</c:v>
                </c:pt>
                <c:pt idx="3288">
                  <c:v>6.2215939999999996</c:v>
                </c:pt>
                <c:pt idx="3289">
                  <c:v>6.2681190000000004</c:v>
                </c:pt>
                <c:pt idx="3290">
                  <c:v>6.2681190000000004</c:v>
                </c:pt>
                <c:pt idx="3291">
                  <c:v>6.2808070000000003</c:v>
                </c:pt>
                <c:pt idx="3292">
                  <c:v>6.2977249999999936</c:v>
                </c:pt>
                <c:pt idx="3293">
                  <c:v>6.3315609999999998</c:v>
                </c:pt>
                <c:pt idx="3294">
                  <c:v>6.3357910000000004</c:v>
                </c:pt>
                <c:pt idx="3295">
                  <c:v>6.3527089999999946</c:v>
                </c:pt>
                <c:pt idx="3296">
                  <c:v>6.3696270000000004</c:v>
                </c:pt>
                <c:pt idx="3297">
                  <c:v>6.4076919999999999</c:v>
                </c:pt>
                <c:pt idx="3298">
                  <c:v>6.4203809999999946</c:v>
                </c:pt>
                <c:pt idx="3299">
                  <c:v>6.4288400000000001</c:v>
                </c:pt>
                <c:pt idx="3300">
                  <c:v>6.4711350000000003</c:v>
                </c:pt>
                <c:pt idx="3301">
                  <c:v>6.4838230000000001</c:v>
                </c:pt>
                <c:pt idx="3302">
                  <c:v>6.4922820000000003</c:v>
                </c:pt>
                <c:pt idx="3303">
                  <c:v>6.5134299999999996</c:v>
                </c:pt>
                <c:pt idx="3304">
                  <c:v>6.5388070000000003</c:v>
                </c:pt>
                <c:pt idx="3305">
                  <c:v>6.5472659999999996</c:v>
                </c:pt>
                <c:pt idx="3306">
                  <c:v>6.5684129999999898</c:v>
                </c:pt>
                <c:pt idx="3307">
                  <c:v>6.5768719999999998</c:v>
                </c:pt>
                <c:pt idx="3308">
                  <c:v>6.6149379999999809</c:v>
                </c:pt>
                <c:pt idx="3309">
                  <c:v>6.619167</c:v>
                </c:pt>
                <c:pt idx="3310">
                  <c:v>6.64454399999999</c:v>
                </c:pt>
                <c:pt idx="3311">
                  <c:v>6.686839</c:v>
                </c:pt>
                <c:pt idx="3312">
                  <c:v>6.686839</c:v>
                </c:pt>
                <c:pt idx="3313">
                  <c:v>6.6952980000000002</c:v>
                </c:pt>
                <c:pt idx="3314">
                  <c:v>6.7164460000000004</c:v>
                </c:pt>
                <c:pt idx="3315">
                  <c:v>6.7629699999999966</c:v>
                </c:pt>
                <c:pt idx="3316">
                  <c:v>6.7629699999999966</c:v>
                </c:pt>
                <c:pt idx="3317">
                  <c:v>6.7883469999999999</c:v>
                </c:pt>
                <c:pt idx="3318">
                  <c:v>6.7925769999999899</c:v>
                </c:pt>
                <c:pt idx="3319">
                  <c:v>6.8221829999999848</c:v>
                </c:pt>
                <c:pt idx="3320">
                  <c:v>6.8221829999999848</c:v>
                </c:pt>
                <c:pt idx="3321">
                  <c:v>6.8306420000000001</c:v>
                </c:pt>
                <c:pt idx="3322">
                  <c:v>6.8517900000000003</c:v>
                </c:pt>
                <c:pt idx="3323">
                  <c:v>6.8517900000000003</c:v>
                </c:pt>
                <c:pt idx="3324">
                  <c:v>6.8560189999999936</c:v>
                </c:pt>
                <c:pt idx="3325">
                  <c:v>6.8983139999999956</c:v>
                </c:pt>
                <c:pt idx="3326">
                  <c:v>6.9067730000000003</c:v>
                </c:pt>
                <c:pt idx="3327">
                  <c:v>6.9067730000000003</c:v>
                </c:pt>
                <c:pt idx="3328">
                  <c:v>6.9152319999999996</c:v>
                </c:pt>
                <c:pt idx="3329">
                  <c:v>6.9152319999999996</c:v>
                </c:pt>
                <c:pt idx="3330">
                  <c:v>6.9829040000000004</c:v>
                </c:pt>
                <c:pt idx="3331">
                  <c:v>6.9829040000000004</c:v>
                </c:pt>
                <c:pt idx="3332">
                  <c:v>6.9955930000000004</c:v>
                </c:pt>
                <c:pt idx="3333">
                  <c:v>6.9955930000000004</c:v>
                </c:pt>
                <c:pt idx="3334">
                  <c:v>7.0082810000000002</c:v>
                </c:pt>
                <c:pt idx="3335">
                  <c:v>7.0548059999999868</c:v>
                </c:pt>
                <c:pt idx="3336">
                  <c:v>7.0717239999999997</c:v>
                </c:pt>
                <c:pt idx="3337">
                  <c:v>7.0759530000000002</c:v>
                </c:pt>
                <c:pt idx="3338">
                  <c:v>7.0928709999999899</c:v>
                </c:pt>
                <c:pt idx="3339">
                  <c:v>7.1309369999999888</c:v>
                </c:pt>
                <c:pt idx="3340">
                  <c:v>7.1478549999999847</c:v>
                </c:pt>
                <c:pt idx="3341">
                  <c:v>7.1563139999999956</c:v>
                </c:pt>
                <c:pt idx="3342">
                  <c:v>7.1859199999999888</c:v>
                </c:pt>
                <c:pt idx="3343">
                  <c:v>7.2028379999999954</c:v>
                </c:pt>
                <c:pt idx="3344">
                  <c:v>7.2197560000000003</c:v>
                </c:pt>
                <c:pt idx="3345">
                  <c:v>7.2409039999999996</c:v>
                </c:pt>
                <c:pt idx="3346">
                  <c:v>7.2705099999999998</c:v>
                </c:pt>
                <c:pt idx="3347">
                  <c:v>7.2874280000000002</c:v>
                </c:pt>
                <c:pt idx="3348">
                  <c:v>7.291658</c:v>
                </c:pt>
                <c:pt idx="3349">
                  <c:v>7.3128049999999867</c:v>
                </c:pt>
                <c:pt idx="3350">
                  <c:v>7.3508709999999899</c:v>
                </c:pt>
                <c:pt idx="3351">
                  <c:v>7.37201799999999</c:v>
                </c:pt>
                <c:pt idx="3352">
                  <c:v>7.37201799999999</c:v>
                </c:pt>
                <c:pt idx="3353">
                  <c:v>7.4143129999999946</c:v>
                </c:pt>
                <c:pt idx="3354">
                  <c:v>7.4227720000000001</c:v>
                </c:pt>
                <c:pt idx="3355">
                  <c:v>7.4439200000000003</c:v>
                </c:pt>
                <c:pt idx="3356">
                  <c:v>7.4439200000000003</c:v>
                </c:pt>
                <c:pt idx="3357">
                  <c:v>7.4946739999999998</c:v>
                </c:pt>
                <c:pt idx="3358">
                  <c:v>7.4989030000000003</c:v>
                </c:pt>
                <c:pt idx="3359">
                  <c:v>7.5158209999999954</c:v>
                </c:pt>
                <c:pt idx="3360">
                  <c:v>7.5285099999999936</c:v>
                </c:pt>
                <c:pt idx="3361">
                  <c:v>7.570805</c:v>
                </c:pt>
                <c:pt idx="3362">
                  <c:v>7.5961819999999944</c:v>
                </c:pt>
                <c:pt idx="3363">
                  <c:v>7.5961819999999944</c:v>
                </c:pt>
                <c:pt idx="3364">
                  <c:v>7.6342470000000002</c:v>
                </c:pt>
                <c:pt idx="3365">
                  <c:v>7.6553949999999888</c:v>
                </c:pt>
                <c:pt idx="3366">
                  <c:v>7.6723129999999946</c:v>
                </c:pt>
                <c:pt idx="3367">
                  <c:v>7.6680829999999869</c:v>
                </c:pt>
                <c:pt idx="3368">
                  <c:v>7.7272959999999946</c:v>
                </c:pt>
                <c:pt idx="3369">
                  <c:v>7.7272959999999946</c:v>
                </c:pt>
                <c:pt idx="3370">
                  <c:v>7.7399849999999937</c:v>
                </c:pt>
                <c:pt idx="3371">
                  <c:v>7.7611319999999946</c:v>
                </c:pt>
                <c:pt idx="3372">
                  <c:v>7.7991979999999996</c:v>
                </c:pt>
                <c:pt idx="3373">
                  <c:v>7.8161159999999867</c:v>
                </c:pt>
                <c:pt idx="3374">
                  <c:v>7.8203449999999899</c:v>
                </c:pt>
                <c:pt idx="3375">
                  <c:v>7.8668699999999996</c:v>
                </c:pt>
                <c:pt idx="3376">
                  <c:v>7.883788</c:v>
                </c:pt>
                <c:pt idx="3377">
                  <c:v>7.8795580000000003</c:v>
                </c:pt>
                <c:pt idx="3378">
                  <c:v>7.8922470000000002</c:v>
                </c:pt>
                <c:pt idx="3379">
                  <c:v>7.917624</c:v>
                </c:pt>
                <c:pt idx="3380">
                  <c:v>7.9218529999999996</c:v>
                </c:pt>
                <c:pt idx="3381">
                  <c:v>7.9218529999999996</c:v>
                </c:pt>
                <c:pt idx="3382">
                  <c:v>7.9303119999999998</c:v>
                </c:pt>
                <c:pt idx="3383">
                  <c:v>7.938771</c:v>
                </c:pt>
                <c:pt idx="3384">
                  <c:v>7.9895250000000004</c:v>
                </c:pt>
                <c:pt idx="3385">
                  <c:v>7.9937550000000002</c:v>
                </c:pt>
                <c:pt idx="3386">
                  <c:v>7.9937550000000002</c:v>
                </c:pt>
                <c:pt idx="3387">
                  <c:v>8.0191320000000008</c:v>
                </c:pt>
                <c:pt idx="3388">
                  <c:v>8.0233619999999988</c:v>
                </c:pt>
                <c:pt idx="3389">
                  <c:v>8.0571970000000004</c:v>
                </c:pt>
                <c:pt idx="3390">
                  <c:v>8.0571970000000004</c:v>
                </c:pt>
                <c:pt idx="3391">
                  <c:v>8.0825739999999993</c:v>
                </c:pt>
                <c:pt idx="3392">
                  <c:v>8.1079509999999999</c:v>
                </c:pt>
                <c:pt idx="3393">
                  <c:v>8.1375580000000003</c:v>
                </c:pt>
                <c:pt idx="3394">
                  <c:v>8.1375580000000003</c:v>
                </c:pt>
                <c:pt idx="3395">
                  <c:v>8.1544760000000007</c:v>
                </c:pt>
                <c:pt idx="3396">
                  <c:v>8.1756239999999991</c:v>
                </c:pt>
                <c:pt idx="3397">
                  <c:v>8.1925410000000003</c:v>
                </c:pt>
                <c:pt idx="3398">
                  <c:v>8.1925410000000003</c:v>
                </c:pt>
                <c:pt idx="3399">
                  <c:v>8.2136890000000005</c:v>
                </c:pt>
                <c:pt idx="3400">
                  <c:v>8.2136890000000005</c:v>
                </c:pt>
                <c:pt idx="3401">
                  <c:v>8.2136890000000005</c:v>
                </c:pt>
                <c:pt idx="3402">
                  <c:v>8.2263769999999976</c:v>
                </c:pt>
                <c:pt idx="3403">
                  <c:v>8.2771310000000007</c:v>
                </c:pt>
                <c:pt idx="3404">
                  <c:v>8.2771310000000007</c:v>
                </c:pt>
                <c:pt idx="3405">
                  <c:v>8.2855900000000027</c:v>
                </c:pt>
                <c:pt idx="3406">
                  <c:v>8.2855900000000027</c:v>
                </c:pt>
                <c:pt idx="3407">
                  <c:v>8.3025090000000006</c:v>
                </c:pt>
                <c:pt idx="3408">
                  <c:v>8.3025090000000006</c:v>
                </c:pt>
                <c:pt idx="3409">
                  <c:v>8.3617210000000011</c:v>
                </c:pt>
                <c:pt idx="3410">
                  <c:v>8.3701810000000005</c:v>
                </c:pt>
                <c:pt idx="3411">
                  <c:v>8.3701810000000005</c:v>
                </c:pt>
                <c:pt idx="3412">
                  <c:v>8.3913279999999961</c:v>
                </c:pt>
                <c:pt idx="3413">
                  <c:v>8.4251640000000005</c:v>
                </c:pt>
                <c:pt idx="3414">
                  <c:v>8.4336230000000008</c:v>
                </c:pt>
                <c:pt idx="3415">
                  <c:v>8.4505410000000012</c:v>
                </c:pt>
                <c:pt idx="3416">
                  <c:v>8.5012950000000007</c:v>
                </c:pt>
                <c:pt idx="3417">
                  <c:v>8.5012950000000007</c:v>
                </c:pt>
                <c:pt idx="3418">
                  <c:v>8.5012950000000007</c:v>
                </c:pt>
                <c:pt idx="3419">
                  <c:v>8.5012950000000007</c:v>
                </c:pt>
                <c:pt idx="3420">
                  <c:v>8.5478189999999987</c:v>
                </c:pt>
                <c:pt idx="3421">
                  <c:v>8.5647370000000027</c:v>
                </c:pt>
                <c:pt idx="3422">
                  <c:v>8.5774260000000027</c:v>
                </c:pt>
                <c:pt idx="3423">
                  <c:v>8.5774260000000027</c:v>
                </c:pt>
                <c:pt idx="3424">
                  <c:v>8.5774260000000027</c:v>
                </c:pt>
                <c:pt idx="3425">
                  <c:v>8.6112619999999982</c:v>
                </c:pt>
                <c:pt idx="3426">
                  <c:v>8.6408679999999976</c:v>
                </c:pt>
                <c:pt idx="3427">
                  <c:v>8.6408679999999976</c:v>
                </c:pt>
                <c:pt idx="3428">
                  <c:v>8.649327999999997</c:v>
                </c:pt>
                <c:pt idx="3429">
                  <c:v>8.6873930000000001</c:v>
                </c:pt>
                <c:pt idx="3430">
                  <c:v>8.6873930000000001</c:v>
                </c:pt>
                <c:pt idx="3431">
                  <c:v>8.7000810000000008</c:v>
                </c:pt>
                <c:pt idx="3432">
                  <c:v>8.7085400000000011</c:v>
                </c:pt>
                <c:pt idx="3433">
                  <c:v>8.7466060000000017</c:v>
                </c:pt>
                <c:pt idx="3434">
                  <c:v>8.7635240000000003</c:v>
                </c:pt>
                <c:pt idx="3435">
                  <c:v>8.7719830000000005</c:v>
                </c:pt>
                <c:pt idx="3436">
                  <c:v>8.7846709999999977</c:v>
                </c:pt>
                <c:pt idx="3437">
                  <c:v>8.8185070000000003</c:v>
                </c:pt>
                <c:pt idx="3438">
                  <c:v>8.8185070000000003</c:v>
                </c:pt>
                <c:pt idx="3439">
                  <c:v>8.8311960000000003</c:v>
                </c:pt>
                <c:pt idx="3440">
                  <c:v>8.8438839999999992</c:v>
                </c:pt>
                <c:pt idx="3441">
                  <c:v>8.8988680000000002</c:v>
                </c:pt>
                <c:pt idx="3442">
                  <c:v>8.9030970000000007</c:v>
                </c:pt>
                <c:pt idx="3443">
                  <c:v>8.9030970000000007</c:v>
                </c:pt>
                <c:pt idx="3444">
                  <c:v>8.9665400000000002</c:v>
                </c:pt>
                <c:pt idx="3445">
                  <c:v>8.958081</c:v>
                </c:pt>
                <c:pt idx="3446">
                  <c:v>8.9749990000000004</c:v>
                </c:pt>
                <c:pt idx="3447">
                  <c:v>9.0299820000000004</c:v>
                </c:pt>
                <c:pt idx="3448">
                  <c:v>9.0299820000000004</c:v>
                </c:pt>
                <c:pt idx="3449">
                  <c:v>9.0299820000000004</c:v>
                </c:pt>
                <c:pt idx="3450">
                  <c:v>9.0553589999999993</c:v>
                </c:pt>
                <c:pt idx="3451">
                  <c:v>9.0849659999999997</c:v>
                </c:pt>
                <c:pt idx="3452">
                  <c:v>9.0891950000000001</c:v>
                </c:pt>
                <c:pt idx="3453">
                  <c:v>9.0976540000000004</c:v>
                </c:pt>
                <c:pt idx="3454">
                  <c:v>9.123031000000001</c:v>
                </c:pt>
                <c:pt idx="3455">
                  <c:v>9.169556</c:v>
                </c:pt>
                <c:pt idx="3456">
                  <c:v>9.1780150000000003</c:v>
                </c:pt>
                <c:pt idx="3457">
                  <c:v>9.1822440000000007</c:v>
                </c:pt>
                <c:pt idx="3458">
                  <c:v>9.2329980000000003</c:v>
                </c:pt>
                <c:pt idx="3459">
                  <c:v>9.2456870000000002</c:v>
                </c:pt>
                <c:pt idx="3460">
                  <c:v>9.2499159999999971</c:v>
                </c:pt>
                <c:pt idx="3461">
                  <c:v>9.2964410000000015</c:v>
                </c:pt>
                <c:pt idx="3462">
                  <c:v>9.3049000000000035</c:v>
                </c:pt>
                <c:pt idx="3463">
                  <c:v>9.3175880000000006</c:v>
                </c:pt>
                <c:pt idx="3464">
                  <c:v>9.3218180000000004</c:v>
                </c:pt>
                <c:pt idx="3465">
                  <c:v>9.359883</c:v>
                </c:pt>
                <c:pt idx="3466">
                  <c:v>9.359883</c:v>
                </c:pt>
                <c:pt idx="3467">
                  <c:v>9.3810310000000001</c:v>
                </c:pt>
                <c:pt idx="3468">
                  <c:v>9.3894900000000003</c:v>
                </c:pt>
                <c:pt idx="3469">
                  <c:v>9.4233259999999994</c:v>
                </c:pt>
                <c:pt idx="3470">
                  <c:v>9.4402440000000016</c:v>
                </c:pt>
                <c:pt idx="3471">
                  <c:v>9.4487030000000001</c:v>
                </c:pt>
                <c:pt idx="3472">
                  <c:v>9.4994570000000031</c:v>
                </c:pt>
                <c:pt idx="3473">
                  <c:v>9.5036860000000001</c:v>
                </c:pt>
                <c:pt idx="3474">
                  <c:v>9.5206040000000005</c:v>
                </c:pt>
                <c:pt idx="3475">
                  <c:v>9.5206040000000005</c:v>
                </c:pt>
                <c:pt idx="3476">
                  <c:v>9.5628989999999998</c:v>
                </c:pt>
                <c:pt idx="3477">
                  <c:v>9.571358</c:v>
                </c:pt>
                <c:pt idx="3478">
                  <c:v>9.5798170000000002</c:v>
                </c:pt>
                <c:pt idx="3479">
                  <c:v>9.5798170000000002</c:v>
                </c:pt>
                <c:pt idx="3480">
                  <c:v>9.6348009999999977</c:v>
                </c:pt>
                <c:pt idx="3481">
                  <c:v>9.6517190000000017</c:v>
                </c:pt>
                <c:pt idx="3482">
                  <c:v>9.6601780000000002</c:v>
                </c:pt>
                <c:pt idx="3483">
                  <c:v>9.6982439999999972</c:v>
                </c:pt>
                <c:pt idx="3484">
                  <c:v>9.7193909999999999</c:v>
                </c:pt>
                <c:pt idx="3485">
                  <c:v>9.7278500000000001</c:v>
                </c:pt>
                <c:pt idx="3486">
                  <c:v>9.7320789999999988</c:v>
                </c:pt>
                <c:pt idx="3487">
                  <c:v>9.7786039999999996</c:v>
                </c:pt>
                <c:pt idx="3488">
                  <c:v>9.7743739999999981</c:v>
                </c:pt>
                <c:pt idx="3489">
                  <c:v>9.8039810000000003</c:v>
                </c:pt>
                <c:pt idx="3490">
                  <c:v>9.7997510000000005</c:v>
                </c:pt>
                <c:pt idx="3491">
                  <c:v>9.8505050000000001</c:v>
                </c:pt>
                <c:pt idx="3492">
                  <c:v>9.8505050000000001</c:v>
                </c:pt>
                <c:pt idx="3493">
                  <c:v>9.8674230000000005</c:v>
                </c:pt>
                <c:pt idx="3494">
                  <c:v>9.9054889999999993</c:v>
                </c:pt>
                <c:pt idx="3495">
                  <c:v>9.9139480000000013</c:v>
                </c:pt>
                <c:pt idx="3496">
                  <c:v>9.9139480000000013</c:v>
                </c:pt>
                <c:pt idx="3497">
                  <c:v>9.9350950000000005</c:v>
                </c:pt>
                <c:pt idx="3498">
                  <c:v>9.9816200000000013</c:v>
                </c:pt>
                <c:pt idx="3499">
                  <c:v>9.9900789999999997</c:v>
                </c:pt>
                <c:pt idx="3500">
                  <c:v>10.011226000000001</c:v>
                </c:pt>
                <c:pt idx="3501">
                  <c:v>10.011226000000001</c:v>
                </c:pt>
                <c:pt idx="3502">
                  <c:v>10.057751</c:v>
                </c:pt>
                <c:pt idx="3503">
                  <c:v>10.057751</c:v>
                </c:pt>
                <c:pt idx="3504">
                  <c:v>10.070439</c:v>
                </c:pt>
                <c:pt idx="3505">
                  <c:v>10.108504999999999</c:v>
                </c:pt>
                <c:pt idx="3506">
                  <c:v>10.125423</c:v>
                </c:pt>
                <c:pt idx="3507">
                  <c:v>10.121193</c:v>
                </c:pt>
                <c:pt idx="3508">
                  <c:v>10.129652</c:v>
                </c:pt>
                <c:pt idx="3509">
                  <c:v>10.167718000000001</c:v>
                </c:pt>
                <c:pt idx="3510">
                  <c:v>10.188865</c:v>
                </c:pt>
                <c:pt idx="3511">
                  <c:v>10.188865</c:v>
                </c:pt>
                <c:pt idx="3512">
                  <c:v>10.226931</c:v>
                </c:pt>
                <c:pt idx="3513">
                  <c:v>10.256537</c:v>
                </c:pt>
                <c:pt idx="3514">
                  <c:v>10.269226</c:v>
                </c:pt>
                <c:pt idx="3515">
                  <c:v>10.286144</c:v>
                </c:pt>
                <c:pt idx="3516">
                  <c:v>10.328438999999999</c:v>
                </c:pt>
                <c:pt idx="3517">
                  <c:v>10.345357</c:v>
                </c:pt>
                <c:pt idx="3518">
                  <c:v>10.349586</c:v>
                </c:pt>
                <c:pt idx="3519">
                  <c:v>10.349586</c:v>
                </c:pt>
                <c:pt idx="3520">
                  <c:v>10.408799</c:v>
                </c:pt>
                <c:pt idx="3521">
                  <c:v>10.40034</c:v>
                </c:pt>
                <c:pt idx="3522">
                  <c:v>10.421488</c:v>
                </c:pt>
                <c:pt idx="3523">
                  <c:v>10.425717000000001</c:v>
                </c:pt>
                <c:pt idx="3524">
                  <c:v>10.438406000000001</c:v>
                </c:pt>
                <c:pt idx="3525">
                  <c:v>10.48916</c:v>
                </c:pt>
                <c:pt idx="3526">
                  <c:v>10.48916</c:v>
                </c:pt>
                <c:pt idx="3527">
                  <c:v>10.510306999999999</c:v>
                </c:pt>
                <c:pt idx="3528">
                  <c:v>10.552602</c:v>
                </c:pt>
                <c:pt idx="3529">
                  <c:v>10.552602</c:v>
                </c:pt>
                <c:pt idx="3530">
                  <c:v>10.577978999999999</c:v>
                </c:pt>
                <c:pt idx="3531">
                  <c:v>10.586437999999999</c:v>
                </c:pt>
                <c:pt idx="3532">
                  <c:v>10.624504</c:v>
                </c:pt>
                <c:pt idx="3533">
                  <c:v>10.632963</c:v>
                </c:pt>
                <c:pt idx="3534">
                  <c:v>10.632963</c:v>
                </c:pt>
                <c:pt idx="3535">
                  <c:v>10.632963</c:v>
                </c:pt>
                <c:pt idx="3536">
                  <c:v>10.649881000000001</c:v>
                </c:pt>
                <c:pt idx="3537">
                  <c:v>10.696405</c:v>
                </c:pt>
                <c:pt idx="3538">
                  <c:v>10.696405</c:v>
                </c:pt>
                <c:pt idx="3539">
                  <c:v>10.700635</c:v>
                </c:pt>
                <c:pt idx="3540">
                  <c:v>10.700635</c:v>
                </c:pt>
                <c:pt idx="3541">
                  <c:v>10.721781999999999</c:v>
                </c:pt>
                <c:pt idx="3542">
                  <c:v>10.730240999999999</c:v>
                </c:pt>
                <c:pt idx="3543">
                  <c:v>10.776766</c:v>
                </c:pt>
                <c:pt idx="3544">
                  <c:v>10.802142999999999</c:v>
                </c:pt>
                <c:pt idx="3545">
                  <c:v>10.810601999999999</c:v>
                </c:pt>
                <c:pt idx="3546">
                  <c:v>10.82752</c:v>
                </c:pt>
                <c:pt idx="3547">
                  <c:v>10.882503</c:v>
                </c:pt>
                <c:pt idx="3548">
                  <c:v>10.869814999999999</c:v>
                </c:pt>
                <c:pt idx="3549">
                  <c:v>10.886733</c:v>
                </c:pt>
                <c:pt idx="3550">
                  <c:v>10.929028000000001</c:v>
                </c:pt>
                <c:pt idx="3551">
                  <c:v>10.941717000000001</c:v>
                </c:pt>
                <c:pt idx="3552">
                  <c:v>10.954405</c:v>
                </c:pt>
                <c:pt idx="3553">
                  <c:v>10.954405</c:v>
                </c:pt>
                <c:pt idx="3554">
                  <c:v>10.962864</c:v>
                </c:pt>
                <c:pt idx="3555">
                  <c:v>11.009389000000001</c:v>
                </c:pt>
                <c:pt idx="3556">
                  <c:v>11.017848000000001</c:v>
                </c:pt>
                <c:pt idx="3557">
                  <c:v>11.038995</c:v>
                </c:pt>
                <c:pt idx="3558">
                  <c:v>11.055913</c:v>
                </c:pt>
                <c:pt idx="3559">
                  <c:v>11.106667</c:v>
                </c:pt>
                <c:pt idx="3560">
                  <c:v>11.119355000000001</c:v>
                </c:pt>
                <c:pt idx="3561">
                  <c:v>11.119355000000001</c:v>
                </c:pt>
                <c:pt idx="3562">
                  <c:v>11.127814000000001</c:v>
                </c:pt>
                <c:pt idx="3563">
                  <c:v>11.191257</c:v>
                </c:pt>
                <c:pt idx="3564">
                  <c:v>11.199716</c:v>
                </c:pt>
                <c:pt idx="3565">
                  <c:v>11.199716</c:v>
                </c:pt>
                <c:pt idx="3566">
                  <c:v>11.258929</c:v>
                </c:pt>
                <c:pt idx="3567">
                  <c:v>11.292764999999999</c:v>
                </c:pt>
                <c:pt idx="3568">
                  <c:v>11.288536000000001</c:v>
                </c:pt>
                <c:pt idx="3569">
                  <c:v>11.309683</c:v>
                </c:pt>
                <c:pt idx="3570">
                  <c:v>11.343519000000001</c:v>
                </c:pt>
                <c:pt idx="3571">
                  <c:v>11.356208000000001</c:v>
                </c:pt>
                <c:pt idx="3572">
                  <c:v>11.368895999999999</c:v>
                </c:pt>
                <c:pt idx="3573">
                  <c:v>11.436567999999999</c:v>
                </c:pt>
                <c:pt idx="3574">
                  <c:v>11.436567999999999</c:v>
                </c:pt>
                <c:pt idx="3575">
                  <c:v>11.436567999999999</c:v>
                </c:pt>
                <c:pt idx="3576">
                  <c:v>11.453486</c:v>
                </c:pt>
                <c:pt idx="3577">
                  <c:v>11.461945</c:v>
                </c:pt>
                <c:pt idx="3578">
                  <c:v>11.516928</c:v>
                </c:pt>
                <c:pt idx="3579">
                  <c:v>11.529617</c:v>
                </c:pt>
                <c:pt idx="3580">
                  <c:v>11.550763999999999</c:v>
                </c:pt>
                <c:pt idx="3581">
                  <c:v>11.559222999999999</c:v>
                </c:pt>
                <c:pt idx="3582">
                  <c:v>11.605748</c:v>
                </c:pt>
                <c:pt idx="3583">
                  <c:v>11.622666000000001</c:v>
                </c:pt>
                <c:pt idx="3584">
                  <c:v>11.639583999999999</c:v>
                </c:pt>
                <c:pt idx="3585">
                  <c:v>11.67342</c:v>
                </c:pt>
                <c:pt idx="3586">
                  <c:v>11.686108000000001</c:v>
                </c:pt>
                <c:pt idx="3587">
                  <c:v>11.707255999999999</c:v>
                </c:pt>
                <c:pt idx="3588">
                  <c:v>11.719944</c:v>
                </c:pt>
                <c:pt idx="3589">
                  <c:v>11.766469000000001</c:v>
                </c:pt>
                <c:pt idx="3590">
                  <c:v>11.787616</c:v>
                </c:pt>
                <c:pt idx="3591">
                  <c:v>11.808764</c:v>
                </c:pt>
                <c:pt idx="3592">
                  <c:v>11.812993000000001</c:v>
                </c:pt>
                <c:pt idx="3593">
                  <c:v>11.872206</c:v>
                </c:pt>
                <c:pt idx="3594">
                  <c:v>11.872206</c:v>
                </c:pt>
                <c:pt idx="3595">
                  <c:v>11.884895</c:v>
                </c:pt>
                <c:pt idx="3596">
                  <c:v>11.948337</c:v>
                </c:pt>
                <c:pt idx="3597">
                  <c:v>11.961026</c:v>
                </c:pt>
                <c:pt idx="3598">
                  <c:v>11.973713999999999</c:v>
                </c:pt>
                <c:pt idx="3599">
                  <c:v>11.982174000000001</c:v>
                </c:pt>
                <c:pt idx="3600">
                  <c:v>12.045616000000001</c:v>
                </c:pt>
                <c:pt idx="3601">
                  <c:v>12.058304</c:v>
                </c:pt>
                <c:pt idx="3602">
                  <c:v>12.075222</c:v>
                </c:pt>
                <c:pt idx="3603">
                  <c:v>12.09637</c:v>
                </c:pt>
                <c:pt idx="3604">
                  <c:v>12.134435</c:v>
                </c:pt>
                <c:pt idx="3605">
                  <c:v>12.159812000000001</c:v>
                </c:pt>
                <c:pt idx="3606">
                  <c:v>12.164042</c:v>
                </c:pt>
                <c:pt idx="3607">
                  <c:v>12.176729999999999</c:v>
                </c:pt>
                <c:pt idx="3608">
                  <c:v>12.244401999999999</c:v>
                </c:pt>
                <c:pt idx="3609">
                  <c:v>12.244401999999999</c:v>
                </c:pt>
                <c:pt idx="3610">
                  <c:v>12.269779</c:v>
                </c:pt>
                <c:pt idx="3611">
                  <c:v>12.316304000000001</c:v>
                </c:pt>
                <c:pt idx="3612">
                  <c:v>12.328993000000001</c:v>
                </c:pt>
                <c:pt idx="3613">
                  <c:v>12.337451</c:v>
                </c:pt>
                <c:pt idx="3614">
                  <c:v>12.354369</c:v>
                </c:pt>
                <c:pt idx="3615">
                  <c:v>12.417812</c:v>
                </c:pt>
                <c:pt idx="3616">
                  <c:v>12.4305</c:v>
                </c:pt>
                <c:pt idx="3617">
                  <c:v>12.4305</c:v>
                </c:pt>
                <c:pt idx="3618">
                  <c:v>12.4305</c:v>
                </c:pt>
                <c:pt idx="3619">
                  <c:v>12.502402</c:v>
                </c:pt>
                <c:pt idx="3620">
                  <c:v>12.506631</c:v>
                </c:pt>
                <c:pt idx="3621">
                  <c:v>12.506631</c:v>
                </c:pt>
                <c:pt idx="3622">
                  <c:v>12.51932</c:v>
                </c:pt>
                <c:pt idx="3623">
                  <c:v>12.565844</c:v>
                </c:pt>
                <c:pt idx="3624">
                  <c:v>12.586992</c:v>
                </c:pt>
                <c:pt idx="3625">
                  <c:v>12.603910000000001</c:v>
                </c:pt>
                <c:pt idx="3626">
                  <c:v>12.620827999999999</c:v>
                </c:pt>
                <c:pt idx="3627">
                  <c:v>12.641975</c:v>
                </c:pt>
                <c:pt idx="3628">
                  <c:v>12.667351999999999</c:v>
                </c:pt>
                <c:pt idx="3629">
                  <c:v>12.675810999999999</c:v>
                </c:pt>
                <c:pt idx="3630">
                  <c:v>12.705418</c:v>
                </c:pt>
                <c:pt idx="3631">
                  <c:v>12.722336</c:v>
                </c:pt>
                <c:pt idx="3632">
                  <c:v>12.764631</c:v>
                </c:pt>
                <c:pt idx="3633">
                  <c:v>12.77309</c:v>
                </c:pt>
                <c:pt idx="3634">
                  <c:v>12.806926000000001</c:v>
                </c:pt>
                <c:pt idx="3635">
                  <c:v>12.819615000000001</c:v>
                </c:pt>
                <c:pt idx="3636">
                  <c:v>12.861909000000001</c:v>
                </c:pt>
                <c:pt idx="3637">
                  <c:v>12.874598000000001</c:v>
                </c:pt>
                <c:pt idx="3638">
                  <c:v>12.899975</c:v>
                </c:pt>
                <c:pt idx="3639">
                  <c:v>12.908434</c:v>
                </c:pt>
                <c:pt idx="3640">
                  <c:v>12.963417</c:v>
                </c:pt>
                <c:pt idx="3641">
                  <c:v>12.971876</c:v>
                </c:pt>
                <c:pt idx="3642">
                  <c:v>13.001483</c:v>
                </c:pt>
                <c:pt idx="3643">
                  <c:v>13.009942000000001</c:v>
                </c:pt>
                <c:pt idx="3644">
                  <c:v>13.043778</c:v>
                </c:pt>
                <c:pt idx="3645">
                  <c:v>13.043778</c:v>
                </c:pt>
                <c:pt idx="3646">
                  <c:v>13.060696</c:v>
                </c:pt>
                <c:pt idx="3647">
                  <c:v>13.077614000000001</c:v>
                </c:pt>
                <c:pt idx="3648">
                  <c:v>13.077614000000001</c:v>
                </c:pt>
                <c:pt idx="3649">
                  <c:v>13.090301999999999</c:v>
                </c:pt>
                <c:pt idx="3650">
                  <c:v>13.145286</c:v>
                </c:pt>
                <c:pt idx="3651">
                  <c:v>13.149514999999999</c:v>
                </c:pt>
                <c:pt idx="3652">
                  <c:v>13.166433</c:v>
                </c:pt>
                <c:pt idx="3653">
                  <c:v>13.187581</c:v>
                </c:pt>
                <c:pt idx="3654">
                  <c:v>13.246794</c:v>
                </c:pt>
                <c:pt idx="3655">
                  <c:v>13.246794</c:v>
                </c:pt>
                <c:pt idx="3656">
                  <c:v>13.263712</c:v>
                </c:pt>
                <c:pt idx="3657">
                  <c:v>13.327154</c:v>
                </c:pt>
                <c:pt idx="3658">
                  <c:v>13.339843</c:v>
                </c:pt>
                <c:pt idx="3659">
                  <c:v>13.356761000000001</c:v>
                </c:pt>
                <c:pt idx="3660">
                  <c:v>13.365220000000001</c:v>
                </c:pt>
                <c:pt idx="3661">
                  <c:v>13.428661999999999</c:v>
                </c:pt>
                <c:pt idx="3662">
                  <c:v>13.441350999999999</c:v>
                </c:pt>
                <c:pt idx="3663">
                  <c:v>13.462498</c:v>
                </c:pt>
                <c:pt idx="3664">
                  <c:v>13.458269</c:v>
                </c:pt>
                <c:pt idx="3665">
                  <c:v>13.517481999999999</c:v>
                </c:pt>
                <c:pt idx="3666">
                  <c:v>13.5344</c:v>
                </c:pt>
                <c:pt idx="3667">
                  <c:v>13.555547000000001</c:v>
                </c:pt>
                <c:pt idx="3668">
                  <c:v>13.631678000000001</c:v>
                </c:pt>
                <c:pt idx="3669">
                  <c:v>13.631678000000001</c:v>
                </c:pt>
                <c:pt idx="3670">
                  <c:v>13.652825999999999</c:v>
                </c:pt>
                <c:pt idx="3671">
                  <c:v>13.707808999999999</c:v>
                </c:pt>
                <c:pt idx="3672">
                  <c:v>13.737416</c:v>
                </c:pt>
                <c:pt idx="3673">
                  <c:v>13.737416</c:v>
                </c:pt>
                <c:pt idx="3674">
                  <c:v>13.745875</c:v>
                </c:pt>
                <c:pt idx="3675">
                  <c:v>13.826235</c:v>
                </c:pt>
                <c:pt idx="3676">
                  <c:v>13.826235</c:v>
                </c:pt>
                <c:pt idx="3677">
                  <c:v>13.826235</c:v>
                </c:pt>
                <c:pt idx="3678">
                  <c:v>13.830465</c:v>
                </c:pt>
                <c:pt idx="3679">
                  <c:v>13.830465</c:v>
                </c:pt>
                <c:pt idx="3680">
                  <c:v>13.893907</c:v>
                </c:pt>
                <c:pt idx="3681">
                  <c:v>13.893907</c:v>
                </c:pt>
                <c:pt idx="3682">
                  <c:v>13.927744000000001</c:v>
                </c:pt>
                <c:pt idx="3683">
                  <c:v>13.931972999999999</c:v>
                </c:pt>
                <c:pt idx="3684">
                  <c:v>13.931972999999999</c:v>
                </c:pt>
                <c:pt idx="3685">
                  <c:v>13.944661</c:v>
                </c:pt>
                <c:pt idx="3686">
                  <c:v>13.986955999999999</c:v>
                </c:pt>
                <c:pt idx="3687">
                  <c:v>14.012333</c:v>
                </c:pt>
                <c:pt idx="3688">
                  <c:v>14.025022</c:v>
                </c:pt>
                <c:pt idx="3689">
                  <c:v>14.058858000000001</c:v>
                </c:pt>
                <c:pt idx="3690">
                  <c:v>14.109612</c:v>
                </c:pt>
                <c:pt idx="3691">
                  <c:v>14.130758999999999</c:v>
                </c:pt>
                <c:pt idx="3692">
                  <c:v>14.139218</c:v>
                </c:pt>
                <c:pt idx="3693">
                  <c:v>14.20689</c:v>
                </c:pt>
                <c:pt idx="3694">
                  <c:v>14.20689</c:v>
                </c:pt>
                <c:pt idx="3695">
                  <c:v>14.228038</c:v>
                </c:pt>
                <c:pt idx="3696">
                  <c:v>14.244956</c:v>
                </c:pt>
                <c:pt idx="3697">
                  <c:v>14.316857000000001</c:v>
                </c:pt>
                <c:pt idx="3698">
                  <c:v>14.325316000000001</c:v>
                </c:pt>
                <c:pt idx="3699">
                  <c:v>14.346463999999999</c:v>
                </c:pt>
                <c:pt idx="3700">
                  <c:v>14.367611</c:v>
                </c:pt>
                <c:pt idx="3701">
                  <c:v>14.414135999999999</c:v>
                </c:pt>
                <c:pt idx="3702">
                  <c:v>14.431054</c:v>
                </c:pt>
                <c:pt idx="3703">
                  <c:v>14.452201000000001</c:v>
                </c:pt>
                <c:pt idx="3704">
                  <c:v>14.528332000000001</c:v>
                </c:pt>
                <c:pt idx="3705">
                  <c:v>14.549480000000001</c:v>
                </c:pt>
                <c:pt idx="3706">
                  <c:v>14.557938999999999</c:v>
                </c:pt>
                <c:pt idx="3707">
                  <c:v>14.62984</c:v>
                </c:pt>
                <c:pt idx="3708">
                  <c:v>14.62984</c:v>
                </c:pt>
                <c:pt idx="3709">
                  <c:v>14.659447</c:v>
                </c:pt>
                <c:pt idx="3710">
                  <c:v>14.659447</c:v>
                </c:pt>
                <c:pt idx="3711">
                  <c:v>14.731348000000001</c:v>
                </c:pt>
                <c:pt idx="3712">
                  <c:v>14.760954999999999</c:v>
                </c:pt>
                <c:pt idx="3713">
                  <c:v>14.760954999999999</c:v>
                </c:pt>
                <c:pt idx="3714">
                  <c:v>14.820168000000001</c:v>
                </c:pt>
                <c:pt idx="3715">
                  <c:v>14.837085999999999</c:v>
                </c:pt>
                <c:pt idx="3716">
                  <c:v>14.854004</c:v>
                </c:pt>
                <c:pt idx="3717">
                  <c:v>14.875151000000001</c:v>
                </c:pt>
                <c:pt idx="3718">
                  <c:v>14.938594</c:v>
                </c:pt>
                <c:pt idx="3719">
                  <c:v>14.938594</c:v>
                </c:pt>
                <c:pt idx="3720">
                  <c:v>14.9682</c:v>
                </c:pt>
                <c:pt idx="3721">
                  <c:v>14.989348</c:v>
                </c:pt>
                <c:pt idx="3722">
                  <c:v>15.031643000000001</c:v>
                </c:pt>
                <c:pt idx="3723">
                  <c:v>15.040101999999999</c:v>
                </c:pt>
                <c:pt idx="3724">
                  <c:v>15.069708</c:v>
                </c:pt>
                <c:pt idx="3725">
                  <c:v>15.082397</c:v>
                </c:pt>
                <c:pt idx="3726">
                  <c:v>15.150069</c:v>
                </c:pt>
                <c:pt idx="3727">
                  <c:v>15.171215999999999</c:v>
                </c:pt>
                <c:pt idx="3728">
                  <c:v>15.171215999999999</c:v>
                </c:pt>
                <c:pt idx="3729">
                  <c:v>15.192364</c:v>
                </c:pt>
                <c:pt idx="3730">
                  <c:v>15.272724</c:v>
                </c:pt>
                <c:pt idx="3731">
                  <c:v>15.272724</c:v>
                </c:pt>
                <c:pt idx="3732">
                  <c:v>15.302331000000001</c:v>
                </c:pt>
                <c:pt idx="3733">
                  <c:v>15.319248999999999</c:v>
                </c:pt>
                <c:pt idx="3734">
                  <c:v>15.374231999999999</c:v>
                </c:pt>
                <c:pt idx="3735">
                  <c:v>15.399609</c:v>
                </c:pt>
                <c:pt idx="3736">
                  <c:v>15.412298</c:v>
                </c:pt>
                <c:pt idx="3737">
                  <c:v>15.47574</c:v>
                </c:pt>
                <c:pt idx="3738">
                  <c:v>15.47574</c:v>
                </c:pt>
                <c:pt idx="3739">
                  <c:v>15.509575999999999</c:v>
                </c:pt>
                <c:pt idx="3740">
                  <c:v>15.509575999999999</c:v>
                </c:pt>
                <c:pt idx="3741">
                  <c:v>15.509575999999999</c:v>
                </c:pt>
                <c:pt idx="3742">
                  <c:v>15.589937000000001</c:v>
                </c:pt>
                <c:pt idx="3743">
                  <c:v>15.589937000000001</c:v>
                </c:pt>
                <c:pt idx="3744">
                  <c:v>15.602625</c:v>
                </c:pt>
                <c:pt idx="3745">
                  <c:v>15.632232</c:v>
                </c:pt>
                <c:pt idx="3746">
                  <c:v>15.725281000000001</c:v>
                </c:pt>
                <c:pt idx="3747">
                  <c:v>15.733739999999999</c:v>
                </c:pt>
                <c:pt idx="3748">
                  <c:v>15.733739999999999</c:v>
                </c:pt>
                <c:pt idx="3749">
                  <c:v>15.8141</c:v>
                </c:pt>
                <c:pt idx="3750">
                  <c:v>15.835248</c:v>
                </c:pt>
                <c:pt idx="3751">
                  <c:v>15.860625000000001</c:v>
                </c:pt>
                <c:pt idx="3752">
                  <c:v>15.881772</c:v>
                </c:pt>
                <c:pt idx="3753">
                  <c:v>15.940985</c:v>
                </c:pt>
                <c:pt idx="3754">
                  <c:v>15.974821</c:v>
                </c:pt>
                <c:pt idx="3755">
                  <c:v>15.983280000000001</c:v>
                </c:pt>
                <c:pt idx="3756">
                  <c:v>16.004428000000001</c:v>
                </c:pt>
                <c:pt idx="3757">
                  <c:v>16.059411000000001</c:v>
                </c:pt>
                <c:pt idx="3758">
                  <c:v>16.080559000000001</c:v>
                </c:pt>
                <c:pt idx="3759">
                  <c:v>16.080559000000001</c:v>
                </c:pt>
                <c:pt idx="3760">
                  <c:v>16.097477000000001</c:v>
                </c:pt>
                <c:pt idx="3761">
                  <c:v>16.165149</c:v>
                </c:pt>
                <c:pt idx="3762">
                  <c:v>16.203213999999999</c:v>
                </c:pt>
                <c:pt idx="3763">
                  <c:v>16.207443999999999</c:v>
                </c:pt>
                <c:pt idx="3764">
                  <c:v>16.207443999999999</c:v>
                </c:pt>
                <c:pt idx="3765">
                  <c:v>16.292034000000001</c:v>
                </c:pt>
                <c:pt idx="3766">
                  <c:v>16.292034000000001</c:v>
                </c:pt>
                <c:pt idx="3767">
                  <c:v>16.292034000000001</c:v>
                </c:pt>
                <c:pt idx="3768">
                  <c:v>16.321639999999981</c:v>
                </c:pt>
                <c:pt idx="3769">
                  <c:v>16.338557999999999</c:v>
                </c:pt>
                <c:pt idx="3770">
                  <c:v>16.389312</c:v>
                </c:pt>
                <c:pt idx="3771">
                  <c:v>16.41046</c:v>
                </c:pt>
                <c:pt idx="3772">
                  <c:v>16.435836999999999</c:v>
                </c:pt>
                <c:pt idx="3773">
                  <c:v>16.435836999999999</c:v>
                </c:pt>
                <c:pt idx="3774">
                  <c:v>16.452755</c:v>
                </c:pt>
                <c:pt idx="3775">
                  <c:v>16.524656</c:v>
                </c:pt>
                <c:pt idx="3776">
                  <c:v>16.524656</c:v>
                </c:pt>
                <c:pt idx="3777">
                  <c:v>16.56272199999998</c:v>
                </c:pt>
                <c:pt idx="3778">
                  <c:v>16.56272199999998</c:v>
                </c:pt>
                <c:pt idx="3779">
                  <c:v>16.647311999999999</c:v>
                </c:pt>
                <c:pt idx="3780">
                  <c:v>16.647311999999999</c:v>
                </c:pt>
                <c:pt idx="3781">
                  <c:v>16.672688999999991</c:v>
                </c:pt>
                <c:pt idx="3782">
                  <c:v>16.693836000000001</c:v>
                </c:pt>
                <c:pt idx="3783">
                  <c:v>16.753049000000001</c:v>
                </c:pt>
                <c:pt idx="3784">
                  <c:v>16.753049000000001</c:v>
                </c:pt>
                <c:pt idx="3785">
                  <c:v>16.774197000000001</c:v>
                </c:pt>
                <c:pt idx="3786">
                  <c:v>16.791115000000001</c:v>
                </c:pt>
                <c:pt idx="3787">
                  <c:v>16.791115000000001</c:v>
                </c:pt>
                <c:pt idx="3788">
                  <c:v>16.812262</c:v>
                </c:pt>
                <c:pt idx="3789">
                  <c:v>16.879933999999999</c:v>
                </c:pt>
                <c:pt idx="3790">
                  <c:v>16.884163999999991</c:v>
                </c:pt>
                <c:pt idx="3791">
                  <c:v>16.884163999999991</c:v>
                </c:pt>
                <c:pt idx="3792">
                  <c:v>16.917999999999999</c:v>
                </c:pt>
                <c:pt idx="3793">
                  <c:v>16.917999999999999</c:v>
                </c:pt>
                <c:pt idx="3794">
                  <c:v>16.998360999999999</c:v>
                </c:pt>
                <c:pt idx="3795">
                  <c:v>16.998360999999999</c:v>
                </c:pt>
                <c:pt idx="3796">
                  <c:v>17.011049</c:v>
                </c:pt>
                <c:pt idx="3797">
                  <c:v>17.036425999999999</c:v>
                </c:pt>
                <c:pt idx="3798">
                  <c:v>17.049113999999999</c:v>
                </c:pt>
                <c:pt idx="3799">
                  <c:v>17.104098</c:v>
                </c:pt>
                <c:pt idx="3800">
                  <c:v>17.129474999999999</c:v>
                </c:pt>
                <c:pt idx="3801">
                  <c:v>17.150623</c:v>
                </c:pt>
                <c:pt idx="3802">
                  <c:v>17.218294</c:v>
                </c:pt>
                <c:pt idx="3803">
                  <c:v>17.235212000000001</c:v>
                </c:pt>
                <c:pt idx="3804">
                  <c:v>17.247900999999999</c:v>
                </c:pt>
                <c:pt idx="3805">
                  <c:v>17.273278000000001</c:v>
                </c:pt>
                <c:pt idx="3806">
                  <c:v>17.33672</c:v>
                </c:pt>
                <c:pt idx="3807">
                  <c:v>17.366326999999981</c:v>
                </c:pt>
                <c:pt idx="3808">
                  <c:v>17.374786</c:v>
                </c:pt>
                <c:pt idx="3809">
                  <c:v>17.400162999999999</c:v>
                </c:pt>
                <c:pt idx="3810">
                  <c:v>17.4805239999999</c:v>
                </c:pt>
                <c:pt idx="3811">
                  <c:v>17.497440999999981</c:v>
                </c:pt>
                <c:pt idx="3812">
                  <c:v>17.497440999999981</c:v>
                </c:pt>
                <c:pt idx="3813">
                  <c:v>17.590489999999999</c:v>
                </c:pt>
                <c:pt idx="3814">
                  <c:v>17.607408</c:v>
                </c:pt>
                <c:pt idx="3815">
                  <c:v>17.628556</c:v>
                </c:pt>
                <c:pt idx="3816">
                  <c:v>17.628556</c:v>
                </c:pt>
                <c:pt idx="3817">
                  <c:v>17.708915999999999</c:v>
                </c:pt>
                <c:pt idx="3818">
                  <c:v>17.725833999999999</c:v>
                </c:pt>
                <c:pt idx="3819">
                  <c:v>17.738523000000001</c:v>
                </c:pt>
                <c:pt idx="3820">
                  <c:v>17.772359000000002</c:v>
                </c:pt>
                <c:pt idx="3821">
                  <c:v>17.810424000000001</c:v>
                </c:pt>
                <c:pt idx="3822">
                  <c:v>17.827342999999999</c:v>
                </c:pt>
                <c:pt idx="3823">
                  <c:v>17.827342999999999</c:v>
                </c:pt>
                <c:pt idx="3824">
                  <c:v>17.861177999999999</c:v>
                </c:pt>
                <c:pt idx="3825">
                  <c:v>17.873867000000001</c:v>
                </c:pt>
                <c:pt idx="3826">
                  <c:v>17.954226999999999</c:v>
                </c:pt>
                <c:pt idx="3827">
                  <c:v>17.954226999999999</c:v>
                </c:pt>
                <c:pt idx="3828">
                  <c:v>17.954226999999999</c:v>
                </c:pt>
                <c:pt idx="3829">
                  <c:v>17.983834000000002</c:v>
                </c:pt>
                <c:pt idx="3830">
                  <c:v>17.983834000000002</c:v>
                </c:pt>
                <c:pt idx="3831">
                  <c:v>18.000751999999999</c:v>
                </c:pt>
                <c:pt idx="3832">
                  <c:v>18.064194000000001</c:v>
                </c:pt>
                <c:pt idx="3833">
                  <c:v>18.089570999999999</c:v>
                </c:pt>
                <c:pt idx="3834">
                  <c:v>18.102260000000001</c:v>
                </c:pt>
                <c:pt idx="3835">
                  <c:v>18.212226999999999</c:v>
                </c:pt>
                <c:pt idx="3836">
                  <c:v>18.212226999999999</c:v>
                </c:pt>
                <c:pt idx="3837">
                  <c:v>18.233374999999999</c:v>
                </c:pt>
                <c:pt idx="3838">
                  <c:v>18.254522000000001</c:v>
                </c:pt>
                <c:pt idx="3839">
                  <c:v>18.339112</c:v>
                </c:pt>
                <c:pt idx="3840">
                  <c:v>18.347570999999999</c:v>
                </c:pt>
                <c:pt idx="3841">
                  <c:v>18.347570999999999</c:v>
                </c:pt>
                <c:pt idx="3842">
                  <c:v>18.372948000000001</c:v>
                </c:pt>
                <c:pt idx="3843">
                  <c:v>18.461767999999999</c:v>
                </c:pt>
                <c:pt idx="3844">
                  <c:v>18.478684999999999</c:v>
                </c:pt>
                <c:pt idx="3845">
                  <c:v>18.491374</c:v>
                </c:pt>
                <c:pt idx="3846">
                  <c:v>18.554815999999999</c:v>
                </c:pt>
                <c:pt idx="3847">
                  <c:v>18.592881999999999</c:v>
                </c:pt>
                <c:pt idx="3848">
                  <c:v>18.60557</c:v>
                </c:pt>
                <c:pt idx="3849">
                  <c:v>18.643636000000001</c:v>
                </c:pt>
                <c:pt idx="3850">
                  <c:v>18.694389999999999</c:v>
                </c:pt>
                <c:pt idx="3851">
                  <c:v>18.715537000000001</c:v>
                </c:pt>
                <c:pt idx="3852">
                  <c:v>18.723996</c:v>
                </c:pt>
                <c:pt idx="3853">
                  <c:v>18.757832000000001</c:v>
                </c:pt>
                <c:pt idx="3854">
                  <c:v>18.838193</c:v>
                </c:pt>
                <c:pt idx="3855">
                  <c:v>18.863569999999999</c:v>
                </c:pt>
                <c:pt idx="3856">
                  <c:v>18.884716999999981</c:v>
                </c:pt>
                <c:pt idx="3857">
                  <c:v>18.973537</c:v>
                </c:pt>
                <c:pt idx="3858">
                  <c:v>18.994683999999999</c:v>
                </c:pt>
                <c:pt idx="3859">
                  <c:v>18.994683999999999</c:v>
                </c:pt>
                <c:pt idx="3860">
                  <c:v>19.015832</c:v>
                </c:pt>
                <c:pt idx="3861">
                  <c:v>19.108881</c:v>
                </c:pt>
                <c:pt idx="3862">
                  <c:v>19.125799000000001</c:v>
                </c:pt>
                <c:pt idx="3863">
                  <c:v>19.125799000000001</c:v>
                </c:pt>
                <c:pt idx="3864">
                  <c:v>19.151176</c:v>
                </c:pt>
                <c:pt idx="3865">
                  <c:v>19.244225</c:v>
                </c:pt>
                <c:pt idx="3866">
                  <c:v>19.261143000000001</c:v>
                </c:pt>
                <c:pt idx="3867">
                  <c:v>19.261143000000001</c:v>
                </c:pt>
                <c:pt idx="3868">
                  <c:v>19.2907499999999</c:v>
                </c:pt>
                <c:pt idx="3869">
                  <c:v>19.371110000000009</c:v>
                </c:pt>
                <c:pt idx="3870">
                  <c:v>19.409175000000001</c:v>
                </c:pt>
                <c:pt idx="3871">
                  <c:v>19.426093999999999</c:v>
                </c:pt>
                <c:pt idx="3872">
                  <c:v>19.48953599999998</c:v>
                </c:pt>
                <c:pt idx="3873">
                  <c:v>19.519141999999999</c:v>
                </c:pt>
                <c:pt idx="3874">
                  <c:v>19.536059999999999</c:v>
                </c:pt>
                <c:pt idx="3875">
                  <c:v>19.552978</c:v>
                </c:pt>
                <c:pt idx="3876">
                  <c:v>19.633338999999999</c:v>
                </c:pt>
                <c:pt idx="3877">
                  <c:v>19.675633999999999</c:v>
                </c:pt>
                <c:pt idx="3878">
                  <c:v>19.679863000000001</c:v>
                </c:pt>
                <c:pt idx="3879">
                  <c:v>19.701011000000001</c:v>
                </c:pt>
                <c:pt idx="3880">
                  <c:v>19.772912999999999</c:v>
                </c:pt>
                <c:pt idx="3881">
                  <c:v>19.794060000000009</c:v>
                </c:pt>
                <c:pt idx="3882">
                  <c:v>19.819437000000001</c:v>
                </c:pt>
                <c:pt idx="3883">
                  <c:v>19.920945</c:v>
                </c:pt>
                <c:pt idx="3884">
                  <c:v>19.920945</c:v>
                </c:pt>
                <c:pt idx="3885">
                  <c:v>19.946321999999981</c:v>
                </c:pt>
                <c:pt idx="3886">
                  <c:v>19.967469000000001</c:v>
                </c:pt>
                <c:pt idx="3887">
                  <c:v>20.068977</c:v>
                </c:pt>
                <c:pt idx="3888">
                  <c:v>20.090125</c:v>
                </c:pt>
                <c:pt idx="3889">
                  <c:v>20.111272</c:v>
                </c:pt>
                <c:pt idx="3890">
                  <c:v>20.111272</c:v>
                </c:pt>
                <c:pt idx="3891">
                  <c:v>20.217009999999991</c:v>
                </c:pt>
                <c:pt idx="3892">
                  <c:v>20.233927999999999</c:v>
                </c:pt>
                <c:pt idx="3893">
                  <c:v>20.267764</c:v>
                </c:pt>
                <c:pt idx="3894">
                  <c:v>20.343895</c:v>
                </c:pt>
                <c:pt idx="3895">
                  <c:v>20.365041999999999</c:v>
                </c:pt>
                <c:pt idx="3896">
                  <c:v>20.390419999999999</c:v>
                </c:pt>
                <c:pt idx="3897">
                  <c:v>20.415796</c:v>
                </c:pt>
                <c:pt idx="3898">
                  <c:v>20.483467999999981</c:v>
                </c:pt>
                <c:pt idx="3899">
                  <c:v>20.504615999999999</c:v>
                </c:pt>
                <c:pt idx="3900">
                  <c:v>20.546911000000001</c:v>
                </c:pt>
                <c:pt idx="3901">
                  <c:v>20.563828999999991</c:v>
                </c:pt>
                <c:pt idx="3902">
                  <c:v>20.618811999999998</c:v>
                </c:pt>
                <c:pt idx="3903">
                  <c:v>20.618811999999998</c:v>
                </c:pt>
                <c:pt idx="3904">
                  <c:v>20.639959999999999</c:v>
                </c:pt>
                <c:pt idx="3905">
                  <c:v>20.661107000000001</c:v>
                </c:pt>
                <c:pt idx="3906">
                  <c:v>20.661107000000001</c:v>
                </c:pt>
                <c:pt idx="3907">
                  <c:v>20.694942999999999</c:v>
                </c:pt>
                <c:pt idx="3908">
                  <c:v>20.800681000000001</c:v>
                </c:pt>
                <c:pt idx="3909">
                  <c:v>20.817599000000001</c:v>
                </c:pt>
                <c:pt idx="3910">
                  <c:v>20.817599000000001</c:v>
                </c:pt>
                <c:pt idx="3911">
                  <c:v>20.834517000000009</c:v>
                </c:pt>
                <c:pt idx="3912">
                  <c:v>20.872582999999999</c:v>
                </c:pt>
                <c:pt idx="3913">
                  <c:v>20.948713999999899</c:v>
                </c:pt>
                <c:pt idx="3914">
                  <c:v>20.957172</c:v>
                </c:pt>
                <c:pt idx="3915">
                  <c:v>20.995238000000001</c:v>
                </c:pt>
                <c:pt idx="3916">
                  <c:v>21.067139000000001</c:v>
                </c:pt>
                <c:pt idx="3917">
                  <c:v>21.117892999999999</c:v>
                </c:pt>
                <c:pt idx="3918">
                  <c:v>21.130582</c:v>
                </c:pt>
                <c:pt idx="3919">
                  <c:v>21.155958999999999</c:v>
                </c:pt>
                <c:pt idx="3920">
                  <c:v>21.244778</c:v>
                </c:pt>
                <c:pt idx="3921">
                  <c:v>21.278614000000001</c:v>
                </c:pt>
                <c:pt idx="3922">
                  <c:v>21.278614000000001</c:v>
                </c:pt>
                <c:pt idx="3923">
                  <c:v>21.295532999999899</c:v>
                </c:pt>
                <c:pt idx="3924">
                  <c:v>21.316680000000009</c:v>
                </c:pt>
                <c:pt idx="3925">
                  <c:v>21.388580999999981</c:v>
                </c:pt>
                <c:pt idx="3926">
                  <c:v>21.430876999999999</c:v>
                </c:pt>
                <c:pt idx="3927">
                  <c:v>21.430876999999999</c:v>
                </c:pt>
                <c:pt idx="3928">
                  <c:v>21.464711999999999</c:v>
                </c:pt>
                <c:pt idx="3929">
                  <c:v>21.574679</c:v>
                </c:pt>
                <c:pt idx="3930">
                  <c:v>21.600055999999999</c:v>
                </c:pt>
                <c:pt idx="3931">
                  <c:v>21.625433000000001</c:v>
                </c:pt>
                <c:pt idx="3932">
                  <c:v>21.701564000000001</c:v>
                </c:pt>
                <c:pt idx="3933">
                  <c:v>21.701564000000001</c:v>
                </c:pt>
                <c:pt idx="3934">
                  <c:v>21.73962999999998</c:v>
                </c:pt>
                <c:pt idx="3935">
                  <c:v>21.756547999999999</c:v>
                </c:pt>
                <c:pt idx="3936">
                  <c:v>21.756547999999999</c:v>
                </c:pt>
                <c:pt idx="3937">
                  <c:v>21.858056000000001</c:v>
                </c:pt>
                <c:pt idx="3938">
                  <c:v>21.858056000000001</c:v>
                </c:pt>
                <c:pt idx="3939">
                  <c:v>21.896121000000001</c:v>
                </c:pt>
                <c:pt idx="3940">
                  <c:v>21.9257279999999</c:v>
                </c:pt>
                <c:pt idx="3941">
                  <c:v>22.023005999999999</c:v>
                </c:pt>
                <c:pt idx="3942">
                  <c:v>22.044153999999999</c:v>
                </c:pt>
                <c:pt idx="3943">
                  <c:v>22.069531000000001</c:v>
                </c:pt>
                <c:pt idx="3944">
                  <c:v>22.103366999999999</c:v>
                </c:pt>
                <c:pt idx="3945">
                  <c:v>22.183727000000001</c:v>
                </c:pt>
                <c:pt idx="3946">
                  <c:v>22.217562999999991</c:v>
                </c:pt>
                <c:pt idx="3947">
                  <c:v>22.251398999999999</c:v>
                </c:pt>
                <c:pt idx="3948">
                  <c:v>22.251398999999999</c:v>
                </c:pt>
                <c:pt idx="3949">
                  <c:v>22.361366</c:v>
                </c:pt>
                <c:pt idx="3950">
                  <c:v>22.3867429999999</c:v>
                </c:pt>
                <c:pt idx="3951">
                  <c:v>22.416350000000001</c:v>
                </c:pt>
                <c:pt idx="3952">
                  <c:v>22.505168999999999</c:v>
                </c:pt>
                <c:pt idx="3953">
                  <c:v>22.517858</c:v>
                </c:pt>
                <c:pt idx="3954">
                  <c:v>22.555923</c:v>
                </c:pt>
                <c:pt idx="3955">
                  <c:v>22.589759000000001</c:v>
                </c:pt>
                <c:pt idx="3956">
                  <c:v>22.678578999999999</c:v>
                </c:pt>
                <c:pt idx="3957">
                  <c:v>22.703956000000009</c:v>
                </c:pt>
                <c:pt idx="3958">
                  <c:v>22.737791999999999</c:v>
                </c:pt>
                <c:pt idx="3959">
                  <c:v>22.763169000000001</c:v>
                </c:pt>
                <c:pt idx="3960">
                  <c:v>22.847759</c:v>
                </c:pt>
                <c:pt idx="3961">
                  <c:v>22.868905999999999</c:v>
                </c:pt>
                <c:pt idx="3962">
                  <c:v>22.902741999999979</c:v>
                </c:pt>
                <c:pt idx="3963">
                  <c:v>22.991561999999991</c:v>
                </c:pt>
                <c:pt idx="3964">
                  <c:v>23.025397999999999</c:v>
                </c:pt>
                <c:pt idx="3965">
                  <c:v>23.025397999999999</c:v>
                </c:pt>
                <c:pt idx="3966">
                  <c:v>23.046544999999981</c:v>
                </c:pt>
                <c:pt idx="3967">
                  <c:v>23.076152</c:v>
                </c:pt>
                <c:pt idx="3968">
                  <c:v>23.164971999999999</c:v>
                </c:pt>
                <c:pt idx="3969">
                  <c:v>23.194578</c:v>
                </c:pt>
                <c:pt idx="3970">
                  <c:v>23.211496</c:v>
                </c:pt>
                <c:pt idx="3971">
                  <c:v>23.258019999999981</c:v>
                </c:pt>
                <c:pt idx="3972">
                  <c:v>23.329922</c:v>
                </c:pt>
                <c:pt idx="3973">
                  <c:v>23.351068999999999</c:v>
                </c:pt>
                <c:pt idx="3974">
                  <c:v>23.372216999999999</c:v>
                </c:pt>
                <c:pt idx="3975">
                  <c:v>23.372216999999999</c:v>
                </c:pt>
                <c:pt idx="3976">
                  <c:v>23.372216999999999</c:v>
                </c:pt>
                <c:pt idx="3977">
                  <c:v>23.494872000000001</c:v>
                </c:pt>
                <c:pt idx="3978">
                  <c:v>23.549855999999998</c:v>
                </c:pt>
                <c:pt idx="3979">
                  <c:v>23.549855999999998</c:v>
                </c:pt>
                <c:pt idx="3980">
                  <c:v>23.566773999999999</c:v>
                </c:pt>
                <c:pt idx="3981">
                  <c:v>23.566773999999999</c:v>
                </c:pt>
                <c:pt idx="3982">
                  <c:v>23.672511</c:v>
                </c:pt>
                <c:pt idx="3983">
                  <c:v>23.710577000000001</c:v>
                </c:pt>
                <c:pt idx="3984">
                  <c:v>23.74018299999998</c:v>
                </c:pt>
                <c:pt idx="3985">
                  <c:v>23.765560000000001</c:v>
                </c:pt>
                <c:pt idx="3986">
                  <c:v>23.888216</c:v>
                </c:pt>
                <c:pt idx="3987">
                  <c:v>23.905134</c:v>
                </c:pt>
                <c:pt idx="3988">
                  <c:v>23.930510999999999</c:v>
                </c:pt>
                <c:pt idx="3989">
                  <c:v>24.032018999999991</c:v>
                </c:pt>
                <c:pt idx="3990">
                  <c:v>24.057396000000001</c:v>
                </c:pt>
                <c:pt idx="3991">
                  <c:v>24.057396000000001</c:v>
                </c:pt>
                <c:pt idx="3992">
                  <c:v>24.095461</c:v>
                </c:pt>
                <c:pt idx="3993">
                  <c:v>24.192740000000001</c:v>
                </c:pt>
                <c:pt idx="3994">
                  <c:v>24.218116999999999</c:v>
                </c:pt>
                <c:pt idx="3995">
                  <c:v>24.247723000000001</c:v>
                </c:pt>
                <c:pt idx="3996">
                  <c:v>24.277329999999999</c:v>
                </c:pt>
                <c:pt idx="3997">
                  <c:v>24.391525999999999</c:v>
                </c:pt>
                <c:pt idx="3998">
                  <c:v>24.425362</c:v>
                </c:pt>
                <c:pt idx="3999">
                  <c:v>24.425362</c:v>
                </c:pt>
                <c:pt idx="4000">
                  <c:v>24.450738999999999</c:v>
                </c:pt>
                <c:pt idx="4001">
                  <c:v>24.581854</c:v>
                </c:pt>
                <c:pt idx="4002">
                  <c:v>24.611460000000001</c:v>
                </c:pt>
                <c:pt idx="4003">
                  <c:v>24.641067</c:v>
                </c:pt>
                <c:pt idx="4004">
                  <c:v>24.729886</c:v>
                </c:pt>
                <c:pt idx="4005">
                  <c:v>24.763722999999899</c:v>
                </c:pt>
                <c:pt idx="4006">
                  <c:v>24.806017000000001</c:v>
                </c:pt>
                <c:pt idx="4007">
                  <c:v>24.818705999999999</c:v>
                </c:pt>
                <c:pt idx="4008">
                  <c:v>24.915984000000009</c:v>
                </c:pt>
                <c:pt idx="4009">
                  <c:v>24.949819999999999</c:v>
                </c:pt>
                <c:pt idx="4010">
                  <c:v>24.975197999999999</c:v>
                </c:pt>
                <c:pt idx="4011">
                  <c:v>25.017492000000001</c:v>
                </c:pt>
                <c:pt idx="4012">
                  <c:v>25.102081999999999</c:v>
                </c:pt>
                <c:pt idx="4013">
                  <c:v>25.102081999999999</c:v>
                </c:pt>
                <c:pt idx="4014">
                  <c:v>25.127459000000009</c:v>
                </c:pt>
                <c:pt idx="4015">
                  <c:v>25.173984000000001</c:v>
                </c:pt>
                <c:pt idx="4016">
                  <c:v>25.305098000000001</c:v>
                </c:pt>
                <c:pt idx="4017">
                  <c:v>25.305098000000001</c:v>
                </c:pt>
                <c:pt idx="4018">
                  <c:v>25.338933999999991</c:v>
                </c:pt>
                <c:pt idx="4019">
                  <c:v>25.338933999999991</c:v>
                </c:pt>
                <c:pt idx="4020">
                  <c:v>25.338933999999991</c:v>
                </c:pt>
                <c:pt idx="4021">
                  <c:v>25.486967</c:v>
                </c:pt>
                <c:pt idx="4022">
                  <c:v>25.486967</c:v>
                </c:pt>
                <c:pt idx="4023">
                  <c:v>25.529261999999999</c:v>
                </c:pt>
                <c:pt idx="4024">
                  <c:v>25.529261999999999</c:v>
                </c:pt>
                <c:pt idx="4025">
                  <c:v>25.558868</c:v>
                </c:pt>
                <c:pt idx="4026">
                  <c:v>25.651917000000001</c:v>
                </c:pt>
                <c:pt idx="4027">
                  <c:v>25.689983000000009</c:v>
                </c:pt>
                <c:pt idx="4028">
                  <c:v>25.732278000000001</c:v>
                </c:pt>
                <c:pt idx="4029">
                  <c:v>25.761883999999991</c:v>
                </c:pt>
                <c:pt idx="4030">
                  <c:v>25.846474000000001</c:v>
                </c:pt>
                <c:pt idx="4031">
                  <c:v>25.846474000000001</c:v>
                </c:pt>
                <c:pt idx="4032">
                  <c:v>25.901458000000009</c:v>
                </c:pt>
                <c:pt idx="4033">
                  <c:v>25.901458000000009</c:v>
                </c:pt>
                <c:pt idx="4034">
                  <c:v>26.057949000000001</c:v>
                </c:pt>
                <c:pt idx="4035">
                  <c:v>26.112933000000009</c:v>
                </c:pt>
                <c:pt idx="4036">
                  <c:v>26.129850999999999</c:v>
                </c:pt>
                <c:pt idx="4037">
                  <c:v>26.129850999999999</c:v>
                </c:pt>
                <c:pt idx="4038">
                  <c:v>26.235588</c:v>
                </c:pt>
                <c:pt idx="4039">
                  <c:v>26.269424000000001</c:v>
                </c:pt>
                <c:pt idx="4040">
                  <c:v>26.269424000000001</c:v>
                </c:pt>
                <c:pt idx="4041">
                  <c:v>26.315949</c:v>
                </c:pt>
                <c:pt idx="4042">
                  <c:v>26.345555000000001</c:v>
                </c:pt>
                <c:pt idx="4043">
                  <c:v>26.472439999999899</c:v>
                </c:pt>
                <c:pt idx="4044">
                  <c:v>26.472439999999899</c:v>
                </c:pt>
                <c:pt idx="4045">
                  <c:v>26.472439999999899</c:v>
                </c:pt>
                <c:pt idx="4046">
                  <c:v>26.514735000000009</c:v>
                </c:pt>
                <c:pt idx="4047">
                  <c:v>26.514735000000009</c:v>
                </c:pt>
                <c:pt idx="4048">
                  <c:v>26.540112000000001</c:v>
                </c:pt>
                <c:pt idx="4049">
                  <c:v>26.666996999999999</c:v>
                </c:pt>
                <c:pt idx="4050">
                  <c:v>26.705062999999999</c:v>
                </c:pt>
                <c:pt idx="4051">
                  <c:v>26.705062999999999</c:v>
                </c:pt>
                <c:pt idx="4052">
                  <c:v>26.840406999999999</c:v>
                </c:pt>
                <c:pt idx="4053">
                  <c:v>26.878471999999999</c:v>
                </c:pt>
                <c:pt idx="4054">
                  <c:v>26.924997000000001</c:v>
                </c:pt>
                <c:pt idx="4055">
                  <c:v>26.937684999999991</c:v>
                </c:pt>
                <c:pt idx="4056">
                  <c:v>27.051881999999999</c:v>
                </c:pt>
                <c:pt idx="4057">
                  <c:v>27.073028999999991</c:v>
                </c:pt>
                <c:pt idx="4058">
                  <c:v>27.115324000000001</c:v>
                </c:pt>
                <c:pt idx="4059">
                  <c:v>27.157619</c:v>
                </c:pt>
                <c:pt idx="4060">
                  <c:v>27.284503999999981</c:v>
                </c:pt>
                <c:pt idx="4061">
                  <c:v>27.305651999999991</c:v>
                </c:pt>
                <c:pt idx="4062">
                  <c:v>27.343717000000002</c:v>
                </c:pt>
                <c:pt idx="4063">
                  <c:v>27.449455</c:v>
                </c:pt>
                <c:pt idx="4064">
                  <c:v>27.483291000000001</c:v>
                </c:pt>
                <c:pt idx="4065">
                  <c:v>27.517126999999999</c:v>
                </c:pt>
                <c:pt idx="4066">
                  <c:v>27.555192000000002</c:v>
                </c:pt>
                <c:pt idx="4067">
                  <c:v>27.669388999999999</c:v>
                </c:pt>
                <c:pt idx="4068">
                  <c:v>27.715913</c:v>
                </c:pt>
                <c:pt idx="4069">
                  <c:v>27.741289999999999</c:v>
                </c:pt>
                <c:pt idx="4070">
                  <c:v>27.796274</c:v>
                </c:pt>
                <c:pt idx="4071">
                  <c:v>27.889323000000001</c:v>
                </c:pt>
                <c:pt idx="4072">
                  <c:v>27.927388000000001</c:v>
                </c:pt>
                <c:pt idx="4073">
                  <c:v>27.961224000000001</c:v>
                </c:pt>
                <c:pt idx="4074">
                  <c:v>28.109256999999999</c:v>
                </c:pt>
                <c:pt idx="4075">
                  <c:v>28.109256999999999</c:v>
                </c:pt>
                <c:pt idx="4076">
                  <c:v>28.151551999999999</c:v>
                </c:pt>
                <c:pt idx="4077">
                  <c:v>28.189616999999981</c:v>
                </c:pt>
                <c:pt idx="4078">
                  <c:v>28.33342</c:v>
                </c:pt>
                <c:pt idx="4079">
                  <c:v>28.379944999999999</c:v>
                </c:pt>
                <c:pt idx="4080">
                  <c:v>28.40532199999998</c:v>
                </c:pt>
                <c:pt idx="4081">
                  <c:v>28.40532199999998</c:v>
                </c:pt>
                <c:pt idx="4082">
                  <c:v>28.557583999999999</c:v>
                </c:pt>
                <c:pt idx="4083">
                  <c:v>28.59564899999998</c:v>
                </c:pt>
                <c:pt idx="4084">
                  <c:v>28.642174000000001</c:v>
                </c:pt>
                <c:pt idx="4085">
                  <c:v>28.75637</c:v>
                </c:pt>
                <c:pt idx="4086">
                  <c:v>28.75637</c:v>
                </c:pt>
                <c:pt idx="4087">
                  <c:v>28.794436000000001</c:v>
                </c:pt>
                <c:pt idx="4088">
                  <c:v>28.840959999999999</c:v>
                </c:pt>
                <c:pt idx="4089">
                  <c:v>28.874796</c:v>
                </c:pt>
                <c:pt idx="4090">
                  <c:v>28.993221999999999</c:v>
                </c:pt>
                <c:pt idx="4091">
                  <c:v>29.022829000000002</c:v>
                </c:pt>
                <c:pt idx="4092">
                  <c:v>29.065124000000001</c:v>
                </c:pt>
                <c:pt idx="4093">
                  <c:v>29.094729999999981</c:v>
                </c:pt>
                <c:pt idx="4094">
                  <c:v>29.251221999999999</c:v>
                </c:pt>
                <c:pt idx="4095">
                  <c:v>29.251221999999999</c:v>
                </c:pt>
                <c:pt idx="4096">
                  <c:v>29.297746</c:v>
                </c:pt>
                <c:pt idx="4097">
                  <c:v>29.323122999999999</c:v>
                </c:pt>
                <c:pt idx="4098">
                  <c:v>29.492303</c:v>
                </c:pt>
                <c:pt idx="4099">
                  <c:v>29.492303</c:v>
                </c:pt>
                <c:pt idx="4100">
                  <c:v>29.526139000000001</c:v>
                </c:pt>
                <c:pt idx="4101">
                  <c:v>29.682631000000001</c:v>
                </c:pt>
                <c:pt idx="4102">
                  <c:v>29.724926</c:v>
                </c:pt>
                <c:pt idx="4103">
                  <c:v>29.762991</c:v>
                </c:pt>
                <c:pt idx="4104">
                  <c:v>29.792598000000002</c:v>
                </c:pt>
                <c:pt idx="4105">
                  <c:v>29.927942000000002</c:v>
                </c:pt>
                <c:pt idx="4106">
                  <c:v>29.953319</c:v>
                </c:pt>
                <c:pt idx="4107">
                  <c:v>29.953319</c:v>
                </c:pt>
                <c:pt idx="4108">
                  <c:v>29.999842999999981</c:v>
                </c:pt>
                <c:pt idx="4109">
                  <c:v>30.042138000000001</c:v>
                </c:pt>
                <c:pt idx="4110">
                  <c:v>30.160564000000001</c:v>
                </c:pt>
                <c:pt idx="4111">
                  <c:v>30.194400000000009</c:v>
                </c:pt>
                <c:pt idx="4112">
                  <c:v>30.240925000000001</c:v>
                </c:pt>
                <c:pt idx="4113">
                  <c:v>30.359351</c:v>
                </c:pt>
                <c:pt idx="4114">
                  <c:v>30.414334</c:v>
                </c:pt>
                <c:pt idx="4115">
                  <c:v>30.443940999999999</c:v>
                </c:pt>
                <c:pt idx="4116">
                  <c:v>30.494695</c:v>
                </c:pt>
                <c:pt idx="4117">
                  <c:v>30.646957</c:v>
                </c:pt>
                <c:pt idx="4118">
                  <c:v>30.693480999999991</c:v>
                </c:pt>
                <c:pt idx="4119">
                  <c:v>30.693480999999991</c:v>
                </c:pt>
                <c:pt idx="4120">
                  <c:v>30.693480999999991</c:v>
                </c:pt>
                <c:pt idx="4121">
                  <c:v>30.879579</c:v>
                </c:pt>
                <c:pt idx="4122">
                  <c:v>30.909185999999991</c:v>
                </c:pt>
                <c:pt idx="4123">
                  <c:v>30.943021999999999</c:v>
                </c:pt>
                <c:pt idx="4124">
                  <c:v>31.107972</c:v>
                </c:pt>
                <c:pt idx="4125">
                  <c:v>31.146038000000001</c:v>
                </c:pt>
                <c:pt idx="4126">
                  <c:v>31.201021000000001</c:v>
                </c:pt>
                <c:pt idx="4127">
                  <c:v>31.243316</c:v>
                </c:pt>
                <c:pt idx="4128">
                  <c:v>31.353283000000001</c:v>
                </c:pt>
                <c:pt idx="4129">
                  <c:v>31.391349000000002</c:v>
                </c:pt>
                <c:pt idx="4130">
                  <c:v>31.4421029999999</c:v>
                </c:pt>
                <c:pt idx="4131">
                  <c:v>31.471709000000001</c:v>
                </c:pt>
                <c:pt idx="4132">
                  <c:v>31.632429999999999</c:v>
                </c:pt>
                <c:pt idx="4133">
                  <c:v>31.666266</c:v>
                </c:pt>
                <c:pt idx="4134">
                  <c:v>31.721250000000001</c:v>
                </c:pt>
                <c:pt idx="4135">
                  <c:v>31.860823</c:v>
                </c:pt>
                <c:pt idx="4136">
                  <c:v>31.907347999999999</c:v>
                </c:pt>
                <c:pt idx="4137">
                  <c:v>31.949642999999899</c:v>
                </c:pt>
                <c:pt idx="4138">
                  <c:v>31.987708000000001</c:v>
                </c:pt>
                <c:pt idx="4139">
                  <c:v>32.131511000000003</c:v>
                </c:pt>
                <c:pt idx="4140">
                  <c:v>32.161118000000002</c:v>
                </c:pt>
                <c:pt idx="4141">
                  <c:v>32.216101999999999</c:v>
                </c:pt>
                <c:pt idx="4142">
                  <c:v>32.249938</c:v>
                </c:pt>
                <c:pt idx="4143">
                  <c:v>32.368364</c:v>
                </c:pt>
                <c:pt idx="4144">
                  <c:v>32.423347</c:v>
                </c:pt>
                <c:pt idx="4145">
                  <c:v>32.465642000000003</c:v>
                </c:pt>
                <c:pt idx="4146">
                  <c:v>32.596756000000013</c:v>
                </c:pt>
                <c:pt idx="4147">
                  <c:v>32.639052</c:v>
                </c:pt>
                <c:pt idx="4148">
                  <c:v>32.668658000000001</c:v>
                </c:pt>
                <c:pt idx="4149">
                  <c:v>32.744788999999997</c:v>
                </c:pt>
                <c:pt idx="4150">
                  <c:v>32.909740000000014</c:v>
                </c:pt>
                <c:pt idx="4151">
                  <c:v>32.943576</c:v>
                </c:pt>
                <c:pt idx="4152">
                  <c:v>32.943576</c:v>
                </c:pt>
                <c:pt idx="4153">
                  <c:v>33.011246999999997</c:v>
                </c:pt>
                <c:pt idx="4154">
                  <c:v>33.193116000000003</c:v>
                </c:pt>
                <c:pt idx="4155">
                  <c:v>33.243870000000001</c:v>
                </c:pt>
                <c:pt idx="4156">
                  <c:v>33.243870000000001</c:v>
                </c:pt>
                <c:pt idx="4157">
                  <c:v>33.438426999999997</c:v>
                </c:pt>
                <c:pt idx="4158">
                  <c:v>33.480722</c:v>
                </c:pt>
                <c:pt idx="4159">
                  <c:v>33.535705</c:v>
                </c:pt>
                <c:pt idx="4160">
                  <c:v>33.582230000000003</c:v>
                </c:pt>
                <c:pt idx="4161">
                  <c:v>33.726033000000001</c:v>
                </c:pt>
                <c:pt idx="4162">
                  <c:v>33.785246000000001</c:v>
                </c:pt>
                <c:pt idx="4163">
                  <c:v>33.831769999999999</c:v>
                </c:pt>
                <c:pt idx="4164">
                  <c:v>33.878295000000001</c:v>
                </c:pt>
                <c:pt idx="4165">
                  <c:v>34.017867999999993</c:v>
                </c:pt>
                <c:pt idx="4166">
                  <c:v>34.085541000000013</c:v>
                </c:pt>
                <c:pt idx="4167">
                  <c:v>34.127834999999997</c:v>
                </c:pt>
                <c:pt idx="4168">
                  <c:v>34.305473999999997</c:v>
                </c:pt>
                <c:pt idx="4169">
                  <c:v>34.305473999999997</c:v>
                </c:pt>
                <c:pt idx="4170">
                  <c:v>34.377376000000012</c:v>
                </c:pt>
                <c:pt idx="4171">
                  <c:v>34.436588999999998</c:v>
                </c:pt>
                <c:pt idx="4172">
                  <c:v>34.639605000000003</c:v>
                </c:pt>
                <c:pt idx="4173">
                  <c:v>34.639605000000003</c:v>
                </c:pt>
                <c:pt idx="4174">
                  <c:v>34.690359000000001</c:v>
                </c:pt>
                <c:pt idx="4175">
                  <c:v>34.728424000000011</c:v>
                </c:pt>
                <c:pt idx="4176">
                  <c:v>34.939898999999997</c:v>
                </c:pt>
                <c:pt idx="4177">
                  <c:v>34.994883000000002</c:v>
                </c:pt>
                <c:pt idx="4178">
                  <c:v>35.041407</c:v>
                </c:pt>
                <c:pt idx="4179">
                  <c:v>35.231735</c:v>
                </c:pt>
                <c:pt idx="4180">
                  <c:v>35.278259000000013</c:v>
                </c:pt>
                <c:pt idx="4181">
                  <c:v>35.324784000000001</c:v>
                </c:pt>
                <c:pt idx="4182">
                  <c:v>35.371307999999999</c:v>
                </c:pt>
                <c:pt idx="4183">
                  <c:v>35.548947000000013</c:v>
                </c:pt>
                <c:pt idx="4184">
                  <c:v>35.578554000000011</c:v>
                </c:pt>
                <c:pt idx="4185">
                  <c:v>35.637766999999997</c:v>
                </c:pt>
                <c:pt idx="4186">
                  <c:v>35.637766999999997</c:v>
                </c:pt>
                <c:pt idx="4187">
                  <c:v>35.870389000000003</c:v>
                </c:pt>
                <c:pt idx="4188">
                  <c:v>35.925373</c:v>
                </c:pt>
                <c:pt idx="4189">
                  <c:v>35.980356</c:v>
                </c:pt>
                <c:pt idx="4190">
                  <c:v>36.200291</c:v>
                </c:pt>
                <c:pt idx="4191">
                  <c:v>36.267961999999997</c:v>
                </c:pt>
                <c:pt idx="4192">
                  <c:v>36.267961999999997</c:v>
                </c:pt>
                <c:pt idx="4193">
                  <c:v>36.331404999999997</c:v>
                </c:pt>
                <c:pt idx="4194">
                  <c:v>36.568257000000003</c:v>
                </c:pt>
                <c:pt idx="4195">
                  <c:v>36.619011</c:v>
                </c:pt>
                <c:pt idx="4196">
                  <c:v>36.619011</c:v>
                </c:pt>
                <c:pt idx="4197">
                  <c:v>36.678224</c:v>
                </c:pt>
                <c:pt idx="4198">
                  <c:v>36.906616999999997</c:v>
                </c:pt>
                <c:pt idx="4199">
                  <c:v>36.906616999999997</c:v>
                </c:pt>
                <c:pt idx="4200">
                  <c:v>36.957371000000002</c:v>
                </c:pt>
                <c:pt idx="4201">
                  <c:v>37.025043000000011</c:v>
                </c:pt>
                <c:pt idx="4202">
                  <c:v>37.194223000000001</c:v>
                </c:pt>
                <c:pt idx="4203">
                  <c:v>37.270354000000012</c:v>
                </c:pt>
                <c:pt idx="4204">
                  <c:v>37.270354000000012</c:v>
                </c:pt>
                <c:pt idx="4205">
                  <c:v>37.325337000000012</c:v>
                </c:pt>
                <c:pt idx="4206">
                  <c:v>37.570647999999998</c:v>
                </c:pt>
                <c:pt idx="4207">
                  <c:v>37.570647999999998</c:v>
                </c:pt>
                <c:pt idx="4208">
                  <c:v>37.629861000000012</c:v>
                </c:pt>
                <c:pt idx="4209">
                  <c:v>37.684845000000003</c:v>
                </c:pt>
                <c:pt idx="4210">
                  <c:v>38.010516000000003</c:v>
                </c:pt>
                <c:pt idx="4211">
                  <c:v>38.057040999999998</c:v>
                </c:pt>
                <c:pt idx="4212">
                  <c:v>38.057040999999998</c:v>
                </c:pt>
                <c:pt idx="4213">
                  <c:v>38.285434000000002</c:v>
                </c:pt>
                <c:pt idx="4214">
                  <c:v>38.357334999999999</c:v>
                </c:pt>
                <c:pt idx="4215">
                  <c:v>38.429237000000001</c:v>
                </c:pt>
                <c:pt idx="4216">
                  <c:v>38.479991000000012</c:v>
                </c:pt>
                <c:pt idx="4217">
                  <c:v>38.649171000000003</c:v>
                </c:pt>
                <c:pt idx="4218">
                  <c:v>38.716842999999997</c:v>
                </c:pt>
                <c:pt idx="4219">
                  <c:v>38.784514999999999</c:v>
                </c:pt>
                <c:pt idx="4220">
                  <c:v>38.856416000000003</c:v>
                </c:pt>
                <c:pt idx="4221">
                  <c:v>39.042514000000011</c:v>
                </c:pt>
                <c:pt idx="4222">
                  <c:v>39.105957000000011</c:v>
                </c:pt>
                <c:pt idx="4223">
                  <c:v>39.160940000000011</c:v>
                </c:pt>
                <c:pt idx="4224">
                  <c:v>39.427399000000001</c:v>
                </c:pt>
                <c:pt idx="4225">
                  <c:v>39.495071000000003</c:v>
                </c:pt>
                <c:pt idx="4226">
                  <c:v>39.554283999999988</c:v>
                </c:pt>
                <c:pt idx="4227">
                  <c:v>39.554283999999988</c:v>
                </c:pt>
                <c:pt idx="4228">
                  <c:v>39.833430999999997</c:v>
                </c:pt>
                <c:pt idx="4229">
                  <c:v>39.896873000000006</c:v>
                </c:pt>
                <c:pt idx="4230">
                  <c:v>39.956085999999999</c:v>
                </c:pt>
                <c:pt idx="4231">
                  <c:v>40.023758000000001</c:v>
                </c:pt>
                <c:pt idx="4232">
                  <c:v>40.243692000000003</c:v>
                </c:pt>
                <c:pt idx="4233">
                  <c:v>40.319823</c:v>
                </c:pt>
                <c:pt idx="4234">
                  <c:v>40.379036000000013</c:v>
                </c:pt>
                <c:pt idx="4235">
                  <c:v>40.586281999999997</c:v>
                </c:pt>
                <c:pt idx="4236">
                  <c:v>40.641264999999997</c:v>
                </c:pt>
                <c:pt idx="4237">
                  <c:v>40.734314000000012</c:v>
                </c:pt>
                <c:pt idx="4238">
                  <c:v>40.785068000000003</c:v>
                </c:pt>
                <c:pt idx="4239">
                  <c:v>41.038837999999998</c:v>
                </c:pt>
                <c:pt idx="4240">
                  <c:v>41.038837999999998</c:v>
                </c:pt>
                <c:pt idx="4241">
                  <c:v>41.10651</c:v>
                </c:pt>
                <c:pt idx="4242">
                  <c:v>41.191099999999999</c:v>
                </c:pt>
                <c:pt idx="4243">
                  <c:v>41.461787999999999</c:v>
                </c:pt>
                <c:pt idx="4244">
                  <c:v>41.461787999999999</c:v>
                </c:pt>
                <c:pt idx="4245">
                  <c:v>41.53792</c:v>
                </c:pt>
                <c:pt idx="4246">
                  <c:v>41.812837000000002</c:v>
                </c:pt>
                <c:pt idx="4247">
                  <c:v>41.876278999999997</c:v>
                </c:pt>
                <c:pt idx="4248">
                  <c:v>41.948181000000012</c:v>
                </c:pt>
                <c:pt idx="4249">
                  <c:v>42.011623</c:v>
                </c:pt>
                <c:pt idx="4250">
                  <c:v>42.197721999999999</c:v>
                </c:pt>
                <c:pt idx="4251">
                  <c:v>42.252704999999999</c:v>
                </c:pt>
                <c:pt idx="4252">
                  <c:v>42.311917999999999</c:v>
                </c:pt>
                <c:pt idx="4253">
                  <c:v>42.358441999999997</c:v>
                </c:pt>
                <c:pt idx="4254">
                  <c:v>42.540311000000003</c:v>
                </c:pt>
                <c:pt idx="4255">
                  <c:v>42.582606000000013</c:v>
                </c:pt>
                <c:pt idx="4256">
                  <c:v>42.654507000000002</c:v>
                </c:pt>
                <c:pt idx="4257">
                  <c:v>42.696801999999998</c:v>
                </c:pt>
                <c:pt idx="4258">
                  <c:v>42.950572000000001</c:v>
                </c:pt>
                <c:pt idx="4259">
                  <c:v>43.001326000000013</c:v>
                </c:pt>
                <c:pt idx="4260">
                  <c:v>43.064769000000013</c:v>
                </c:pt>
                <c:pt idx="4261">
                  <c:v>43.250867</c:v>
                </c:pt>
                <c:pt idx="4262">
                  <c:v>43.301620999999997</c:v>
                </c:pt>
                <c:pt idx="4263">
                  <c:v>43.377752000000001</c:v>
                </c:pt>
                <c:pt idx="4264">
                  <c:v>43.436965000000001</c:v>
                </c:pt>
                <c:pt idx="4265">
                  <c:v>43.678047000000007</c:v>
                </c:pt>
                <c:pt idx="4266">
                  <c:v>43.749948000000003</c:v>
                </c:pt>
                <c:pt idx="4267">
                  <c:v>43.817619999999998</c:v>
                </c:pt>
                <c:pt idx="4268">
                  <c:v>43.868374000000003</c:v>
                </c:pt>
                <c:pt idx="4269">
                  <c:v>44.041783000000002</c:v>
                </c:pt>
                <c:pt idx="4270">
                  <c:v>44.122144000000013</c:v>
                </c:pt>
                <c:pt idx="4271">
                  <c:v>44.194045000000003</c:v>
                </c:pt>
                <c:pt idx="4272">
                  <c:v>44.249029</c:v>
                </c:pt>
                <c:pt idx="4273">
                  <c:v>44.215193000000014</c:v>
                </c:pt>
                <c:pt idx="4274">
                  <c:v>44.15598</c:v>
                </c:pt>
                <c:pt idx="4275">
                  <c:v>44.024864999999998</c:v>
                </c:pt>
                <c:pt idx="4276">
                  <c:v>43.927587000000003</c:v>
                </c:pt>
                <c:pt idx="4277">
                  <c:v>43.170506000000003</c:v>
                </c:pt>
                <c:pt idx="4278">
                  <c:v>42.971719999999998</c:v>
                </c:pt>
                <c:pt idx="4279">
                  <c:v>42.971719999999998</c:v>
                </c:pt>
                <c:pt idx="4280">
                  <c:v>41.927034000000013</c:v>
                </c:pt>
                <c:pt idx="4281">
                  <c:v>41.605591000000011</c:v>
                </c:pt>
                <c:pt idx="4282">
                  <c:v>41.423723000000003</c:v>
                </c:pt>
                <c:pt idx="4283">
                  <c:v>41.153035000000003</c:v>
                </c:pt>
                <c:pt idx="4284">
                  <c:v>40.438249000000013</c:v>
                </c:pt>
                <c:pt idx="4285">
                  <c:v>40.176020000000001</c:v>
                </c:pt>
                <c:pt idx="4286">
                  <c:v>39.977234000000003</c:v>
                </c:pt>
                <c:pt idx="4287">
                  <c:v>39.672710000000002</c:v>
                </c:pt>
                <c:pt idx="4288">
                  <c:v>39.059432000000001</c:v>
                </c:pt>
                <c:pt idx="4289">
                  <c:v>38.822581</c:v>
                </c:pt>
                <c:pt idx="4290">
                  <c:v>38.632253000000013</c:v>
                </c:pt>
                <c:pt idx="4291">
                  <c:v>37.735599000000001</c:v>
                </c:pt>
                <c:pt idx="4292">
                  <c:v>37.735599000000001</c:v>
                </c:pt>
                <c:pt idx="4293">
                  <c:v>37.549501000000006</c:v>
                </c:pt>
                <c:pt idx="4294">
                  <c:v>37.367632</c:v>
                </c:pt>
                <c:pt idx="4295">
                  <c:v>36.572485999999998</c:v>
                </c:pt>
                <c:pt idx="4296">
                  <c:v>36.352552000000003</c:v>
                </c:pt>
                <c:pt idx="4297">
                  <c:v>36.179143000000003</c:v>
                </c:pt>
                <c:pt idx="4298">
                  <c:v>36.179143000000003</c:v>
                </c:pt>
                <c:pt idx="4299">
                  <c:v>35.400914999999998</c:v>
                </c:pt>
                <c:pt idx="4300">
                  <c:v>35.193669</c:v>
                </c:pt>
                <c:pt idx="4301">
                  <c:v>34.999111999999997</c:v>
                </c:pt>
                <c:pt idx="4302">
                  <c:v>34.440818</c:v>
                </c:pt>
                <c:pt idx="4303">
                  <c:v>34.284326999999998</c:v>
                </c:pt>
                <c:pt idx="4304">
                  <c:v>34.055934000000001</c:v>
                </c:pt>
                <c:pt idx="4305">
                  <c:v>33.924819000000006</c:v>
                </c:pt>
                <c:pt idx="4306">
                  <c:v>33.383443</c:v>
                </c:pt>
                <c:pt idx="4307">
                  <c:v>33.239641000000013</c:v>
                </c:pt>
                <c:pt idx="4308">
                  <c:v>33.032395000000001</c:v>
                </c:pt>
                <c:pt idx="4309">
                  <c:v>32.863214999999997</c:v>
                </c:pt>
                <c:pt idx="4310">
                  <c:v>32.368364</c:v>
                </c:pt>
                <c:pt idx="4311">
                  <c:v>32.228789999999996</c:v>
                </c:pt>
                <c:pt idx="4312">
                  <c:v>32.030003000000001</c:v>
                </c:pt>
                <c:pt idx="4313">
                  <c:v>31.408266999999999</c:v>
                </c:pt>
                <c:pt idx="4314">
                  <c:v>31.256004999999991</c:v>
                </c:pt>
                <c:pt idx="4315">
                  <c:v>31.256004999999991</c:v>
                </c:pt>
                <c:pt idx="4316">
                  <c:v>31.116430999999999</c:v>
                </c:pt>
                <c:pt idx="4317">
                  <c:v>30.511613000000001</c:v>
                </c:pt>
                <c:pt idx="4318">
                  <c:v>30.359351</c:v>
                </c:pt>
                <c:pt idx="4319">
                  <c:v>30.359351</c:v>
                </c:pt>
                <c:pt idx="4320">
                  <c:v>30.202859</c:v>
                </c:pt>
                <c:pt idx="4321">
                  <c:v>29.657253999999998</c:v>
                </c:pt>
                <c:pt idx="4322">
                  <c:v>29.555745999999999</c:v>
                </c:pt>
                <c:pt idx="4323">
                  <c:v>29.416172</c:v>
                </c:pt>
                <c:pt idx="4324">
                  <c:v>29.031288</c:v>
                </c:pt>
                <c:pt idx="4325">
                  <c:v>28.887485000000009</c:v>
                </c:pt>
                <c:pt idx="4326">
                  <c:v>28.764828999999999</c:v>
                </c:pt>
                <c:pt idx="4327">
                  <c:v>28.608338</c:v>
                </c:pt>
                <c:pt idx="4328">
                  <c:v>28.291125000000001</c:v>
                </c:pt>
                <c:pt idx="4329">
                  <c:v>28.134633999999991</c:v>
                </c:pt>
                <c:pt idx="4330">
                  <c:v>28.037355000000009</c:v>
                </c:pt>
                <c:pt idx="4331">
                  <c:v>27.906241000000001</c:v>
                </c:pt>
                <c:pt idx="4332">
                  <c:v>27.559422000000001</c:v>
                </c:pt>
                <c:pt idx="4333">
                  <c:v>27.449455</c:v>
                </c:pt>
                <c:pt idx="4334">
                  <c:v>27.352176</c:v>
                </c:pt>
                <c:pt idx="4335">
                  <c:v>26.912307999999999</c:v>
                </c:pt>
                <c:pt idx="4336">
                  <c:v>26.8108</c:v>
                </c:pt>
                <c:pt idx="4337">
                  <c:v>26.709292999999999</c:v>
                </c:pt>
                <c:pt idx="4338">
                  <c:v>26.709292999999999</c:v>
                </c:pt>
                <c:pt idx="4339">
                  <c:v>26.299030999999999</c:v>
                </c:pt>
                <c:pt idx="4340">
                  <c:v>26.189063999999991</c:v>
                </c:pt>
                <c:pt idx="4341">
                  <c:v>26.083326</c:v>
                </c:pt>
                <c:pt idx="4342">
                  <c:v>25.981818000000001</c:v>
                </c:pt>
                <c:pt idx="4343">
                  <c:v>25.664605999999999</c:v>
                </c:pt>
                <c:pt idx="4344">
                  <c:v>25.571556999999999</c:v>
                </c:pt>
                <c:pt idx="4345">
                  <c:v>25.448900999999999</c:v>
                </c:pt>
                <c:pt idx="4346">
                  <c:v>25.178213</c:v>
                </c:pt>
                <c:pt idx="4347">
                  <c:v>25.085163999999999</c:v>
                </c:pt>
                <c:pt idx="4348">
                  <c:v>24.958279000000001</c:v>
                </c:pt>
                <c:pt idx="4349">
                  <c:v>24.894836999999999</c:v>
                </c:pt>
                <c:pt idx="4350">
                  <c:v>24.518411</c:v>
                </c:pt>
                <c:pt idx="4351">
                  <c:v>24.518411</c:v>
                </c:pt>
                <c:pt idx="4352">
                  <c:v>24.416903999999999</c:v>
                </c:pt>
                <c:pt idx="4353">
                  <c:v>24.306936</c:v>
                </c:pt>
                <c:pt idx="4354">
                  <c:v>23.960117</c:v>
                </c:pt>
                <c:pt idx="4355">
                  <c:v>23.960117</c:v>
                </c:pt>
                <c:pt idx="4356">
                  <c:v>23.845921000000001</c:v>
                </c:pt>
                <c:pt idx="4357">
                  <c:v>23.516020000000001</c:v>
                </c:pt>
                <c:pt idx="4358">
                  <c:v>23.435659000000001</c:v>
                </c:pt>
                <c:pt idx="4359">
                  <c:v>23.380676000000001</c:v>
                </c:pt>
                <c:pt idx="4360">
                  <c:v>23.296085999999999</c:v>
                </c:pt>
                <c:pt idx="4361">
                  <c:v>22.987331999999981</c:v>
                </c:pt>
                <c:pt idx="4362">
                  <c:v>22.91966</c:v>
                </c:pt>
                <c:pt idx="4363">
                  <c:v>22.826611</c:v>
                </c:pt>
                <c:pt idx="4364">
                  <c:v>22.75048</c:v>
                </c:pt>
                <c:pt idx="4365">
                  <c:v>22.475563000000001</c:v>
                </c:pt>
                <c:pt idx="4366">
                  <c:v>22.407890999999999</c:v>
                </c:pt>
                <c:pt idx="4367">
                  <c:v>22.319071000000001</c:v>
                </c:pt>
                <c:pt idx="4368">
                  <c:v>22.08644899999998</c:v>
                </c:pt>
                <c:pt idx="4369">
                  <c:v>22.001859</c:v>
                </c:pt>
                <c:pt idx="4370">
                  <c:v>21.9257279999999</c:v>
                </c:pt>
                <c:pt idx="4371">
                  <c:v>21.828448999999999</c:v>
                </c:pt>
                <c:pt idx="4372">
                  <c:v>21.591597</c:v>
                </c:pt>
                <c:pt idx="4373">
                  <c:v>21.502777999999999</c:v>
                </c:pt>
                <c:pt idx="4374">
                  <c:v>21.460483</c:v>
                </c:pt>
                <c:pt idx="4375">
                  <c:v>21.358975000000001</c:v>
                </c:pt>
                <c:pt idx="4376">
                  <c:v>21.084057999999999</c:v>
                </c:pt>
                <c:pt idx="4377">
                  <c:v>21.024844999999999</c:v>
                </c:pt>
                <c:pt idx="4378">
                  <c:v>20.961402</c:v>
                </c:pt>
                <c:pt idx="4379">
                  <c:v>20.673795999999999</c:v>
                </c:pt>
                <c:pt idx="4380">
                  <c:v>20.610353</c:v>
                </c:pt>
                <c:pt idx="4381">
                  <c:v>20.610353</c:v>
                </c:pt>
                <c:pt idx="4382">
                  <c:v>20.538451999999999</c:v>
                </c:pt>
                <c:pt idx="4383">
                  <c:v>20.271992999999991</c:v>
                </c:pt>
                <c:pt idx="4384">
                  <c:v>20.204321</c:v>
                </c:pt>
                <c:pt idx="4385">
                  <c:v>20.136648999999991</c:v>
                </c:pt>
                <c:pt idx="4386">
                  <c:v>19.870190999999991</c:v>
                </c:pt>
                <c:pt idx="4387">
                  <c:v>19.827895999999999</c:v>
                </c:pt>
                <c:pt idx="4388">
                  <c:v>19.747534999999999</c:v>
                </c:pt>
                <c:pt idx="4389">
                  <c:v>19.662945000000001</c:v>
                </c:pt>
                <c:pt idx="4390">
                  <c:v>19.476846999999999</c:v>
                </c:pt>
                <c:pt idx="4391">
                  <c:v>19.404945999999999</c:v>
                </c:pt>
                <c:pt idx="4392">
                  <c:v>19.337274000000001</c:v>
                </c:pt>
                <c:pt idx="4393">
                  <c:v>19.265371999999999</c:v>
                </c:pt>
                <c:pt idx="4394">
                  <c:v>19.011602</c:v>
                </c:pt>
                <c:pt idx="4395">
                  <c:v>19.011602</c:v>
                </c:pt>
                <c:pt idx="4396">
                  <c:v>18.952389</c:v>
                </c:pt>
                <c:pt idx="4397">
                  <c:v>18.728225999999999</c:v>
                </c:pt>
                <c:pt idx="4398">
                  <c:v>18.656324999999999</c:v>
                </c:pt>
                <c:pt idx="4399">
                  <c:v>18.592881999999999</c:v>
                </c:pt>
                <c:pt idx="4400">
                  <c:v>18.512521</c:v>
                </c:pt>
                <c:pt idx="4401">
                  <c:v>18.271439999999981</c:v>
                </c:pt>
                <c:pt idx="4402">
                  <c:v>18.220686000000001</c:v>
                </c:pt>
                <c:pt idx="4403">
                  <c:v>18.220686000000001</c:v>
                </c:pt>
                <c:pt idx="4404">
                  <c:v>18.157243000000001</c:v>
                </c:pt>
                <c:pt idx="4405">
                  <c:v>17.882325999999999</c:v>
                </c:pt>
                <c:pt idx="4406">
                  <c:v>17.882325999999999</c:v>
                </c:pt>
                <c:pt idx="4407">
                  <c:v>17.818883</c:v>
                </c:pt>
                <c:pt idx="4408">
                  <c:v>17.586261</c:v>
                </c:pt>
                <c:pt idx="4409">
                  <c:v>17.501671000000009</c:v>
                </c:pt>
                <c:pt idx="4410">
                  <c:v>17.459375999999999</c:v>
                </c:pt>
                <c:pt idx="4411">
                  <c:v>17.459375999999999</c:v>
                </c:pt>
                <c:pt idx="4412">
                  <c:v>17.222524</c:v>
                </c:pt>
                <c:pt idx="4413">
                  <c:v>17.154852000000009</c:v>
                </c:pt>
                <c:pt idx="4414">
                  <c:v>17.095638999999981</c:v>
                </c:pt>
                <c:pt idx="4415">
                  <c:v>17.095638999999981</c:v>
                </c:pt>
                <c:pt idx="4416">
                  <c:v>16.850328000000001</c:v>
                </c:pt>
                <c:pt idx="4417">
                  <c:v>16.850328000000001</c:v>
                </c:pt>
                <c:pt idx="4418">
                  <c:v>16.774197000000001</c:v>
                </c:pt>
                <c:pt idx="4419">
                  <c:v>16.550032999999999</c:v>
                </c:pt>
                <c:pt idx="4420">
                  <c:v>16.4950499999999</c:v>
                </c:pt>
                <c:pt idx="4421">
                  <c:v>16.440066999999999</c:v>
                </c:pt>
                <c:pt idx="4422">
                  <c:v>16.380853999999999</c:v>
                </c:pt>
                <c:pt idx="4423">
                  <c:v>16.194755000000001</c:v>
                </c:pt>
                <c:pt idx="4424">
                  <c:v>16.139772000000001</c:v>
                </c:pt>
                <c:pt idx="4425">
                  <c:v>16.139772000000001</c:v>
                </c:pt>
                <c:pt idx="4426">
                  <c:v>16.084788</c:v>
                </c:pt>
                <c:pt idx="4427">
                  <c:v>15.864853999999999</c:v>
                </c:pt>
                <c:pt idx="4428">
                  <c:v>15.835248</c:v>
                </c:pt>
                <c:pt idx="4429">
                  <c:v>15.767576</c:v>
                </c:pt>
                <c:pt idx="4430">
                  <c:v>15.619543</c:v>
                </c:pt>
                <c:pt idx="4431">
                  <c:v>15.547642</c:v>
                </c:pt>
                <c:pt idx="4432">
                  <c:v>15.501117000000001</c:v>
                </c:pt>
                <c:pt idx="4433">
                  <c:v>15.501117000000001</c:v>
                </c:pt>
                <c:pt idx="4434">
                  <c:v>15.276954</c:v>
                </c:pt>
                <c:pt idx="4435">
                  <c:v>15.213511</c:v>
                </c:pt>
                <c:pt idx="4436">
                  <c:v>15.188134</c:v>
                </c:pt>
                <c:pt idx="4437">
                  <c:v>15.124692</c:v>
                </c:pt>
                <c:pt idx="4438">
                  <c:v>14.989348</c:v>
                </c:pt>
                <c:pt idx="4439">
                  <c:v>14.934364</c:v>
                </c:pt>
                <c:pt idx="4440">
                  <c:v>14.875151000000001</c:v>
                </c:pt>
                <c:pt idx="4441">
                  <c:v>14.71866</c:v>
                </c:pt>
                <c:pt idx="4442">
                  <c:v>14.667906</c:v>
                </c:pt>
                <c:pt idx="4443">
                  <c:v>14.608693000000001</c:v>
                </c:pt>
                <c:pt idx="4444">
                  <c:v>14.566398</c:v>
                </c:pt>
                <c:pt idx="4445">
                  <c:v>14.384529000000001</c:v>
                </c:pt>
                <c:pt idx="4446">
                  <c:v>14.384529000000001</c:v>
                </c:pt>
                <c:pt idx="4447">
                  <c:v>14.321087</c:v>
                </c:pt>
                <c:pt idx="4448">
                  <c:v>14.283021</c:v>
                </c:pt>
                <c:pt idx="4449">
                  <c:v>14.054627999999999</c:v>
                </c:pt>
                <c:pt idx="4450">
                  <c:v>14.054627999999999</c:v>
                </c:pt>
                <c:pt idx="4451">
                  <c:v>14.012333</c:v>
                </c:pt>
                <c:pt idx="4452">
                  <c:v>13.809317</c:v>
                </c:pt>
                <c:pt idx="4453">
                  <c:v>13.771252</c:v>
                </c:pt>
                <c:pt idx="4454">
                  <c:v>13.771252</c:v>
                </c:pt>
                <c:pt idx="4455">
                  <c:v>13.712039000000001</c:v>
                </c:pt>
                <c:pt idx="4456">
                  <c:v>13.525941</c:v>
                </c:pt>
                <c:pt idx="4457">
                  <c:v>13.475187</c:v>
                </c:pt>
                <c:pt idx="4458">
                  <c:v>13.475187</c:v>
                </c:pt>
                <c:pt idx="4459">
                  <c:v>13.420203000000001</c:v>
                </c:pt>
                <c:pt idx="4460">
                  <c:v>13.212958</c:v>
                </c:pt>
                <c:pt idx="4461">
                  <c:v>13.179122</c:v>
                </c:pt>
                <c:pt idx="4462">
                  <c:v>13.179122</c:v>
                </c:pt>
                <c:pt idx="4463">
                  <c:v>13.001483</c:v>
                </c:pt>
                <c:pt idx="4464">
                  <c:v>12.946498999999999</c:v>
                </c:pt>
                <c:pt idx="4465">
                  <c:v>12.899975</c:v>
                </c:pt>
                <c:pt idx="4466">
                  <c:v>12.849221</c:v>
                </c:pt>
                <c:pt idx="4467">
                  <c:v>12.718106000000001</c:v>
                </c:pt>
                <c:pt idx="4468">
                  <c:v>12.671582000000001</c:v>
                </c:pt>
                <c:pt idx="4469">
                  <c:v>12.620827999999999</c:v>
                </c:pt>
                <c:pt idx="4470">
                  <c:v>12.620827999999999</c:v>
                </c:pt>
                <c:pt idx="4471">
                  <c:v>12.43473</c:v>
                </c:pt>
                <c:pt idx="4472">
                  <c:v>12.383976000000001</c:v>
                </c:pt>
                <c:pt idx="4473">
                  <c:v>12.354369</c:v>
                </c:pt>
                <c:pt idx="4474">
                  <c:v>12.214796</c:v>
                </c:pt>
                <c:pt idx="4475">
                  <c:v>12.168271000000001</c:v>
                </c:pt>
                <c:pt idx="4476">
                  <c:v>12.117516999999999</c:v>
                </c:pt>
                <c:pt idx="4477">
                  <c:v>12.083681</c:v>
                </c:pt>
                <c:pt idx="4478">
                  <c:v>11.939878</c:v>
                </c:pt>
                <c:pt idx="4479">
                  <c:v>11.910272000000001</c:v>
                </c:pt>
                <c:pt idx="4480">
                  <c:v>11.855288</c:v>
                </c:pt>
                <c:pt idx="4481">
                  <c:v>11.834141000000001</c:v>
                </c:pt>
                <c:pt idx="4482">
                  <c:v>11.707255999999999</c:v>
                </c:pt>
                <c:pt idx="4483">
                  <c:v>11.664961</c:v>
                </c:pt>
                <c:pt idx="4484">
                  <c:v>11.614207</c:v>
                </c:pt>
                <c:pt idx="4485">
                  <c:v>11.504239999999999</c:v>
                </c:pt>
                <c:pt idx="4486">
                  <c:v>11.440797</c:v>
                </c:pt>
                <c:pt idx="4487">
                  <c:v>11.419650000000001</c:v>
                </c:pt>
                <c:pt idx="4488">
                  <c:v>11.356208000000001</c:v>
                </c:pt>
                <c:pt idx="4489">
                  <c:v>11.237781</c:v>
                </c:pt>
                <c:pt idx="4490">
                  <c:v>11.203944999999999</c:v>
                </c:pt>
                <c:pt idx="4491">
                  <c:v>11.16588</c:v>
                </c:pt>
                <c:pt idx="4492">
                  <c:v>11.123585</c:v>
                </c:pt>
                <c:pt idx="4493">
                  <c:v>10.996700000000001</c:v>
                </c:pt>
                <c:pt idx="4494">
                  <c:v>10.958634</c:v>
                </c:pt>
                <c:pt idx="4495">
                  <c:v>10.916339000000001</c:v>
                </c:pt>
                <c:pt idx="4496">
                  <c:v>10.768307</c:v>
                </c:pt>
                <c:pt idx="4497">
                  <c:v>10.747159</c:v>
                </c:pt>
                <c:pt idx="4498">
                  <c:v>10.709094</c:v>
                </c:pt>
                <c:pt idx="4499">
                  <c:v>10.671029000000001</c:v>
                </c:pt>
                <c:pt idx="4500">
                  <c:v>10.497619</c:v>
                </c:pt>
                <c:pt idx="4501">
                  <c:v>10.497619</c:v>
                </c:pt>
                <c:pt idx="4502">
                  <c:v>10.476471</c:v>
                </c:pt>
                <c:pt idx="4503">
                  <c:v>10.434176000000001</c:v>
                </c:pt>
                <c:pt idx="4504">
                  <c:v>10.307290999999999</c:v>
                </c:pt>
                <c:pt idx="4505">
                  <c:v>10.256537</c:v>
                </c:pt>
                <c:pt idx="4506">
                  <c:v>10.235390000000001</c:v>
                </c:pt>
                <c:pt idx="4507">
                  <c:v>10.083128</c:v>
                </c:pt>
                <c:pt idx="4508">
                  <c:v>10.032374000000001</c:v>
                </c:pt>
                <c:pt idx="4509">
                  <c:v>9.9985380000000035</c:v>
                </c:pt>
                <c:pt idx="4510">
                  <c:v>9.9520130000000027</c:v>
                </c:pt>
                <c:pt idx="4511">
                  <c:v>9.8589640000000003</c:v>
                </c:pt>
                <c:pt idx="4512">
                  <c:v>9.8208990000000007</c:v>
                </c:pt>
                <c:pt idx="4513">
                  <c:v>9.7870629999999963</c:v>
                </c:pt>
                <c:pt idx="4514">
                  <c:v>9.7532270000000008</c:v>
                </c:pt>
                <c:pt idx="4515">
                  <c:v>9.6136530000000011</c:v>
                </c:pt>
                <c:pt idx="4516">
                  <c:v>9.5755880000000069</c:v>
                </c:pt>
                <c:pt idx="4517">
                  <c:v>9.5417519999999971</c:v>
                </c:pt>
                <c:pt idx="4518">
                  <c:v>9.5036860000000001</c:v>
                </c:pt>
                <c:pt idx="4519">
                  <c:v>9.4064080000000008</c:v>
                </c:pt>
                <c:pt idx="4520">
                  <c:v>9.359883</c:v>
                </c:pt>
                <c:pt idx="4521">
                  <c:v>9.3091290000000004</c:v>
                </c:pt>
                <c:pt idx="4522">
                  <c:v>9.2160810000000009</c:v>
                </c:pt>
                <c:pt idx="4523">
                  <c:v>9.1653260000000003</c:v>
                </c:pt>
                <c:pt idx="4524">
                  <c:v>9.1484079999999999</c:v>
                </c:pt>
                <c:pt idx="4525">
                  <c:v>9.1061130000000006</c:v>
                </c:pt>
                <c:pt idx="4526">
                  <c:v>8.9876870000000029</c:v>
                </c:pt>
                <c:pt idx="4527">
                  <c:v>8.9538510000000002</c:v>
                </c:pt>
                <c:pt idx="4528">
                  <c:v>8.9538510000000002</c:v>
                </c:pt>
                <c:pt idx="4529">
                  <c:v>8.9157860000000007</c:v>
                </c:pt>
                <c:pt idx="4530">
                  <c:v>8.7635240000000003</c:v>
                </c:pt>
                <c:pt idx="4531">
                  <c:v>8.7381469999999979</c:v>
                </c:pt>
                <c:pt idx="4532">
                  <c:v>8.7381469999999979</c:v>
                </c:pt>
                <c:pt idx="4533">
                  <c:v>8.6154910000000005</c:v>
                </c:pt>
                <c:pt idx="4534">
                  <c:v>8.5774260000000027</c:v>
                </c:pt>
                <c:pt idx="4535">
                  <c:v>8.5478189999999987</c:v>
                </c:pt>
                <c:pt idx="4536">
                  <c:v>8.5012950000000007</c:v>
                </c:pt>
                <c:pt idx="4537">
                  <c:v>8.4167050000000003</c:v>
                </c:pt>
                <c:pt idx="4538">
                  <c:v>8.3786400000000008</c:v>
                </c:pt>
                <c:pt idx="4539">
                  <c:v>8.3490330000000004</c:v>
                </c:pt>
                <c:pt idx="4540">
                  <c:v>8.3109680000000008</c:v>
                </c:pt>
                <c:pt idx="4541">
                  <c:v>8.2136890000000005</c:v>
                </c:pt>
                <c:pt idx="4542">
                  <c:v>8.1925410000000003</c:v>
                </c:pt>
                <c:pt idx="4543">
                  <c:v>8.1587050000000012</c:v>
                </c:pt>
                <c:pt idx="4544">
                  <c:v>8.0402789999999982</c:v>
                </c:pt>
                <c:pt idx="4545">
                  <c:v>8.0402789999999982</c:v>
                </c:pt>
                <c:pt idx="4546">
                  <c:v>7.9937550000000002</c:v>
                </c:pt>
                <c:pt idx="4547">
                  <c:v>7.9683780000000004</c:v>
                </c:pt>
                <c:pt idx="4548">
                  <c:v>7.8330339999999996</c:v>
                </c:pt>
                <c:pt idx="4549">
                  <c:v>7.8330339999999996</c:v>
                </c:pt>
                <c:pt idx="4550">
                  <c:v>7.8034270000000001</c:v>
                </c:pt>
                <c:pt idx="4551">
                  <c:v>7.7738209999999999</c:v>
                </c:pt>
                <c:pt idx="4552">
                  <c:v>7.659624</c:v>
                </c:pt>
                <c:pt idx="4553">
                  <c:v>7.6215589999999889</c:v>
                </c:pt>
                <c:pt idx="4554">
                  <c:v>7.5834929999999998</c:v>
                </c:pt>
                <c:pt idx="4555">
                  <c:v>7.4735259999999997</c:v>
                </c:pt>
                <c:pt idx="4556">
                  <c:v>7.4481489999999999</c:v>
                </c:pt>
                <c:pt idx="4557">
                  <c:v>7.4227720000000001</c:v>
                </c:pt>
                <c:pt idx="4558">
                  <c:v>7.3889359999999868</c:v>
                </c:pt>
                <c:pt idx="4559">
                  <c:v>7.3043459999999936</c:v>
                </c:pt>
                <c:pt idx="4560">
                  <c:v>7.2705099999999998</c:v>
                </c:pt>
                <c:pt idx="4561">
                  <c:v>7.2282149999999898</c:v>
                </c:pt>
                <c:pt idx="4562">
                  <c:v>7.1943789999999899</c:v>
                </c:pt>
                <c:pt idx="4563">
                  <c:v>7.1097890000000001</c:v>
                </c:pt>
                <c:pt idx="4564">
                  <c:v>7.0801829999999946</c:v>
                </c:pt>
                <c:pt idx="4565">
                  <c:v>7.0378879999999899</c:v>
                </c:pt>
                <c:pt idx="4566">
                  <c:v>6.9406090000000003</c:v>
                </c:pt>
                <c:pt idx="4567">
                  <c:v>6.9025439999999998</c:v>
                </c:pt>
                <c:pt idx="4568">
                  <c:v>6.877167</c:v>
                </c:pt>
                <c:pt idx="4569">
                  <c:v>6.8391010000000003</c:v>
                </c:pt>
                <c:pt idx="4570">
                  <c:v>6.720675</c:v>
                </c:pt>
                <c:pt idx="4571">
                  <c:v>6.6910689999999997</c:v>
                </c:pt>
                <c:pt idx="4572">
                  <c:v>6.6910689999999997</c:v>
                </c:pt>
                <c:pt idx="4573">
                  <c:v>6.6699209999999889</c:v>
                </c:pt>
                <c:pt idx="4574">
                  <c:v>6.5388070000000003</c:v>
                </c:pt>
                <c:pt idx="4575">
                  <c:v>6.5345769999999899</c:v>
                </c:pt>
                <c:pt idx="4576">
                  <c:v>6.5345769999999899</c:v>
                </c:pt>
                <c:pt idx="4577">
                  <c:v>6.3907749999999899</c:v>
                </c:pt>
                <c:pt idx="4578">
                  <c:v>6.3569389999999899</c:v>
                </c:pt>
                <c:pt idx="4579">
                  <c:v>6.3357910000000004</c:v>
                </c:pt>
                <c:pt idx="4580">
                  <c:v>6.2977249999999936</c:v>
                </c:pt>
                <c:pt idx="4581">
                  <c:v>6.2131349999999888</c:v>
                </c:pt>
                <c:pt idx="4582">
                  <c:v>6.1666109999999899</c:v>
                </c:pt>
                <c:pt idx="4583">
                  <c:v>6.1327749999999899</c:v>
                </c:pt>
                <c:pt idx="4584">
                  <c:v>6.0989389999999899</c:v>
                </c:pt>
                <c:pt idx="4585">
                  <c:v>6.0185779999999944</c:v>
                </c:pt>
                <c:pt idx="4586">
                  <c:v>5.9805130000000002</c:v>
                </c:pt>
                <c:pt idx="4587">
                  <c:v>5.959365</c:v>
                </c:pt>
                <c:pt idx="4588">
                  <c:v>5.8451690000000003</c:v>
                </c:pt>
                <c:pt idx="4589">
                  <c:v>5.8451690000000003</c:v>
                </c:pt>
                <c:pt idx="4590">
                  <c:v>5.7986440000000004</c:v>
                </c:pt>
                <c:pt idx="4591">
                  <c:v>5.7859559999999899</c:v>
                </c:pt>
                <c:pt idx="4592">
                  <c:v>5.6633009999999899</c:v>
                </c:pt>
                <c:pt idx="4593">
                  <c:v>5.6633009999999899</c:v>
                </c:pt>
                <c:pt idx="4594">
                  <c:v>5.6210049999999878</c:v>
                </c:pt>
                <c:pt idx="4595">
                  <c:v>5.6040869999999838</c:v>
                </c:pt>
                <c:pt idx="4596">
                  <c:v>5.4898910000000001</c:v>
                </c:pt>
                <c:pt idx="4597">
                  <c:v>5.4687429999999999</c:v>
                </c:pt>
                <c:pt idx="4598">
                  <c:v>5.4475959999999954</c:v>
                </c:pt>
                <c:pt idx="4599">
                  <c:v>5.3376289999999997</c:v>
                </c:pt>
                <c:pt idx="4600">
                  <c:v>5.3249399999999838</c:v>
                </c:pt>
                <c:pt idx="4601">
                  <c:v>5.2953340000000004</c:v>
                </c:pt>
                <c:pt idx="4602">
                  <c:v>5.2614979999999996</c:v>
                </c:pt>
                <c:pt idx="4603">
                  <c:v>5.1980549999999868</c:v>
                </c:pt>
                <c:pt idx="4604">
                  <c:v>5.1599899999999899</c:v>
                </c:pt>
                <c:pt idx="4605">
                  <c:v>5.1473009999999899</c:v>
                </c:pt>
                <c:pt idx="4606">
                  <c:v>5.1134649999999899</c:v>
                </c:pt>
                <c:pt idx="4607">
                  <c:v>5.0500230000000004</c:v>
                </c:pt>
                <c:pt idx="4608">
                  <c:v>5.0204159999999867</c:v>
                </c:pt>
                <c:pt idx="4609">
                  <c:v>4.9908099999999997</c:v>
                </c:pt>
                <c:pt idx="4610">
                  <c:v>4.9358269999999997</c:v>
                </c:pt>
                <c:pt idx="4611">
                  <c:v>4.8935309999999888</c:v>
                </c:pt>
                <c:pt idx="4612">
                  <c:v>4.8893019999999998</c:v>
                </c:pt>
                <c:pt idx="4613">
                  <c:v>4.8639249999999867</c:v>
                </c:pt>
                <c:pt idx="4614">
                  <c:v>4.7877939999999999</c:v>
                </c:pt>
                <c:pt idx="4615">
                  <c:v>4.7539579999999937</c:v>
                </c:pt>
                <c:pt idx="4616">
                  <c:v>4.7539579999999937</c:v>
                </c:pt>
                <c:pt idx="4617">
                  <c:v>4.7454989999999997</c:v>
                </c:pt>
                <c:pt idx="4618">
                  <c:v>4.673597</c:v>
                </c:pt>
                <c:pt idx="4619">
                  <c:v>4.6566799999999997</c:v>
                </c:pt>
                <c:pt idx="4620">
                  <c:v>4.639761</c:v>
                </c:pt>
                <c:pt idx="4621">
                  <c:v>4.5932370000000002</c:v>
                </c:pt>
                <c:pt idx="4622">
                  <c:v>4.5763189999999998</c:v>
                </c:pt>
                <c:pt idx="4623">
                  <c:v>4.5720890000000001</c:v>
                </c:pt>
                <c:pt idx="4624">
                  <c:v>4.5382530000000001</c:v>
                </c:pt>
                <c:pt idx="4625">
                  <c:v>4.5001879999999899</c:v>
                </c:pt>
                <c:pt idx="4626">
                  <c:v>4.4959579999999946</c:v>
                </c:pt>
                <c:pt idx="4627">
                  <c:v>4.4705810000000001</c:v>
                </c:pt>
                <c:pt idx="4628">
                  <c:v>4.4578930000000003</c:v>
                </c:pt>
                <c:pt idx="4629">
                  <c:v>4.4113689999999997</c:v>
                </c:pt>
                <c:pt idx="4630">
                  <c:v>4.4029090000000002</c:v>
                </c:pt>
                <c:pt idx="4631">
                  <c:v>4.3902210000000004</c:v>
                </c:pt>
                <c:pt idx="4632">
                  <c:v>4.3479259999999869</c:v>
                </c:pt>
                <c:pt idx="4633">
                  <c:v>4.339467</c:v>
                </c:pt>
                <c:pt idx="4634">
                  <c:v>4.339467</c:v>
                </c:pt>
                <c:pt idx="4635">
                  <c:v>4.3140899999999869</c:v>
                </c:pt>
                <c:pt idx="4636">
                  <c:v>4.2844829999999936</c:v>
                </c:pt>
                <c:pt idx="4637">
                  <c:v>4.2675649999999887</c:v>
                </c:pt>
                <c:pt idx="4638">
                  <c:v>4.2633359999999936</c:v>
                </c:pt>
                <c:pt idx="4639">
                  <c:v>4.2548769999999898</c:v>
                </c:pt>
                <c:pt idx="4640">
                  <c:v>4.2125819999999887</c:v>
                </c:pt>
                <c:pt idx="4641">
                  <c:v>4.2041230000000001</c:v>
                </c:pt>
                <c:pt idx="4642">
                  <c:v>4.1829749999999848</c:v>
                </c:pt>
                <c:pt idx="4643">
                  <c:v>4.1745169999999838</c:v>
                </c:pt>
                <c:pt idx="4644">
                  <c:v>4.1449099999999888</c:v>
                </c:pt>
                <c:pt idx="4645">
                  <c:v>4.1279919999999848</c:v>
                </c:pt>
                <c:pt idx="4646">
                  <c:v>4.1195329999999899</c:v>
                </c:pt>
                <c:pt idx="4647">
                  <c:v>4.1153029999999946</c:v>
                </c:pt>
                <c:pt idx="4648">
                  <c:v>4.0603199999999946</c:v>
                </c:pt>
                <c:pt idx="4649">
                  <c:v>4.0518609999999997</c:v>
                </c:pt>
                <c:pt idx="4650">
                  <c:v>4.0391719999999998</c:v>
                </c:pt>
                <c:pt idx="4651">
                  <c:v>4.0011070000000002</c:v>
                </c:pt>
                <c:pt idx="4652">
                  <c:v>3.9926479999999902</c:v>
                </c:pt>
                <c:pt idx="4653">
                  <c:v>3.97573</c:v>
                </c:pt>
                <c:pt idx="4654">
                  <c:v>3.9672710000000002</c:v>
                </c:pt>
                <c:pt idx="4655">
                  <c:v>3.9292050000000001</c:v>
                </c:pt>
                <c:pt idx="4656">
                  <c:v>3.9207459999999981</c:v>
                </c:pt>
                <c:pt idx="4657">
                  <c:v>3.9207459999999981</c:v>
                </c:pt>
                <c:pt idx="4658">
                  <c:v>3.8953690000000001</c:v>
                </c:pt>
                <c:pt idx="4659">
                  <c:v>3.8488449999999981</c:v>
                </c:pt>
                <c:pt idx="4660">
                  <c:v>3.8403860000000001</c:v>
                </c:pt>
                <c:pt idx="4661">
                  <c:v>3.8276970000000001</c:v>
                </c:pt>
                <c:pt idx="4662">
                  <c:v>3.7769430000000002</c:v>
                </c:pt>
                <c:pt idx="4663">
                  <c:v>3.7684839999999999</c:v>
                </c:pt>
                <c:pt idx="4664">
                  <c:v>3.751566</c:v>
                </c:pt>
                <c:pt idx="4665">
                  <c:v>3.751566</c:v>
                </c:pt>
                <c:pt idx="4666">
                  <c:v>3.683894</c:v>
                </c:pt>
                <c:pt idx="4667">
                  <c:v>3.6923530000000002</c:v>
                </c:pt>
                <c:pt idx="4668">
                  <c:v>3.666976</c:v>
                </c:pt>
                <c:pt idx="4669">
                  <c:v>3.6500579999999991</c:v>
                </c:pt>
                <c:pt idx="4670">
                  <c:v>3.616222</c:v>
                </c:pt>
                <c:pt idx="4671">
                  <c:v>3.5908449999999981</c:v>
                </c:pt>
                <c:pt idx="4672">
                  <c:v>3.578157</c:v>
                </c:pt>
                <c:pt idx="4673">
                  <c:v>3.5358619999999981</c:v>
                </c:pt>
                <c:pt idx="4674">
                  <c:v>3.506254999999999</c:v>
                </c:pt>
                <c:pt idx="4675">
                  <c:v>3.502025999999999</c:v>
                </c:pt>
                <c:pt idx="4676">
                  <c:v>3.4681899999999999</c:v>
                </c:pt>
                <c:pt idx="4677">
                  <c:v>3.4216649999999991</c:v>
                </c:pt>
                <c:pt idx="4678">
                  <c:v>3.4216649999999991</c:v>
                </c:pt>
                <c:pt idx="4679">
                  <c:v>3.3751410000000002</c:v>
                </c:pt>
                <c:pt idx="4680">
                  <c:v>3.3835999999999999</c:v>
                </c:pt>
                <c:pt idx="4681">
                  <c:v>3.3243870000000002</c:v>
                </c:pt>
                <c:pt idx="4682">
                  <c:v>3.2947799999999998</c:v>
                </c:pt>
                <c:pt idx="4683">
                  <c:v>3.282092</c:v>
                </c:pt>
                <c:pt idx="4684">
                  <c:v>3.2144200000000001</c:v>
                </c:pt>
                <c:pt idx="4685">
                  <c:v>3.1932719999999999</c:v>
                </c:pt>
                <c:pt idx="4686">
                  <c:v>3.1932719999999999</c:v>
                </c:pt>
                <c:pt idx="4687">
                  <c:v>3.1805840000000001</c:v>
                </c:pt>
                <c:pt idx="4688">
                  <c:v>3.0959940000000001</c:v>
                </c:pt>
                <c:pt idx="4689">
                  <c:v>3.0959940000000001</c:v>
                </c:pt>
                <c:pt idx="4690">
                  <c:v>3.0833050000000002</c:v>
                </c:pt>
                <c:pt idx="4691">
                  <c:v>3.0663870000000002</c:v>
                </c:pt>
                <c:pt idx="4692">
                  <c:v>2.9817969999999998</c:v>
                </c:pt>
                <c:pt idx="4693">
                  <c:v>2.960649999999998</c:v>
                </c:pt>
                <c:pt idx="4694">
                  <c:v>2.960649999999998</c:v>
                </c:pt>
                <c:pt idx="4695">
                  <c:v>2.8760599999999901</c:v>
                </c:pt>
                <c:pt idx="4696">
                  <c:v>2.8464529999999901</c:v>
                </c:pt>
                <c:pt idx="4697">
                  <c:v>2.8337650000000001</c:v>
                </c:pt>
                <c:pt idx="4698">
                  <c:v>2.8337650000000001</c:v>
                </c:pt>
                <c:pt idx="4699">
                  <c:v>2.7364860000000002</c:v>
                </c:pt>
                <c:pt idx="4700">
                  <c:v>2.7153390000000002</c:v>
                </c:pt>
                <c:pt idx="4701">
                  <c:v>2.6984210000000002</c:v>
                </c:pt>
                <c:pt idx="4702">
                  <c:v>2.6984210000000002</c:v>
                </c:pt>
                <c:pt idx="4703">
                  <c:v>2.596912999999998</c:v>
                </c:pt>
                <c:pt idx="4704">
                  <c:v>2.5757650000000001</c:v>
                </c:pt>
                <c:pt idx="4705">
                  <c:v>2.5588470000000001</c:v>
                </c:pt>
                <c:pt idx="4706">
                  <c:v>2.4700280000000001</c:v>
                </c:pt>
                <c:pt idx="4707">
                  <c:v>2.4573390000000002</c:v>
                </c:pt>
                <c:pt idx="4708">
                  <c:v>2.4235030000000002</c:v>
                </c:pt>
                <c:pt idx="4709">
                  <c:v>2.4192740000000001</c:v>
                </c:pt>
                <c:pt idx="4710">
                  <c:v>2.313536</c:v>
                </c:pt>
                <c:pt idx="4711">
                  <c:v>2.313536</c:v>
                </c:pt>
                <c:pt idx="4712">
                  <c:v>2.2797000000000001</c:v>
                </c:pt>
                <c:pt idx="4713">
                  <c:v>2.2500939999999998</c:v>
                </c:pt>
                <c:pt idx="4714">
                  <c:v>2.1697329999999999</c:v>
                </c:pt>
                <c:pt idx="4715">
                  <c:v>2.1485859999999999</c:v>
                </c:pt>
                <c:pt idx="4716">
                  <c:v>2.1358980000000001</c:v>
                </c:pt>
                <c:pt idx="4717">
                  <c:v>2.0259299999999998</c:v>
                </c:pt>
                <c:pt idx="4718">
                  <c:v>2.0047830000000002</c:v>
                </c:pt>
                <c:pt idx="4719">
                  <c:v>2.0047830000000002</c:v>
                </c:pt>
                <c:pt idx="4720">
                  <c:v>1.966717</c:v>
                </c:pt>
                <c:pt idx="4721">
                  <c:v>1.8652089999999999</c:v>
                </c:pt>
                <c:pt idx="4722">
                  <c:v>1.8440620000000001</c:v>
                </c:pt>
                <c:pt idx="4723">
                  <c:v>1.8186850000000001</c:v>
                </c:pt>
                <c:pt idx="4724">
                  <c:v>1.8017669999999999</c:v>
                </c:pt>
                <c:pt idx="4725">
                  <c:v>1.708718</c:v>
                </c:pt>
                <c:pt idx="4726">
                  <c:v>1.683341</c:v>
                </c:pt>
                <c:pt idx="4727">
                  <c:v>1.683341</c:v>
                </c:pt>
                <c:pt idx="4728">
                  <c:v>1.5776030000000001</c:v>
                </c:pt>
                <c:pt idx="4729">
                  <c:v>1.5479970000000001</c:v>
                </c:pt>
                <c:pt idx="4730">
                  <c:v>1.5226200000000001</c:v>
                </c:pt>
                <c:pt idx="4731">
                  <c:v>1.4972430000000001</c:v>
                </c:pt>
                <c:pt idx="4732">
                  <c:v>1.4126529999999999</c:v>
                </c:pt>
                <c:pt idx="4733">
                  <c:v>1.387276</c:v>
                </c:pt>
                <c:pt idx="4734">
                  <c:v>1.34921</c:v>
                </c:pt>
                <c:pt idx="4735">
                  <c:v>1.34921</c:v>
                </c:pt>
                <c:pt idx="4736">
                  <c:v>1.2434730000000001</c:v>
                </c:pt>
                <c:pt idx="4737">
                  <c:v>1.2096370000000001</c:v>
                </c:pt>
                <c:pt idx="4738">
                  <c:v>1.1927190000000001</c:v>
                </c:pt>
                <c:pt idx="4739">
                  <c:v>1.1250469999999999</c:v>
                </c:pt>
                <c:pt idx="4740">
                  <c:v>1.0869819999999999</c:v>
                </c:pt>
                <c:pt idx="4741">
                  <c:v>1.0658339999999999</c:v>
                </c:pt>
                <c:pt idx="4742">
                  <c:v>1.031998</c:v>
                </c:pt>
                <c:pt idx="4743">
                  <c:v>0.96432600000000002</c:v>
                </c:pt>
                <c:pt idx="4744">
                  <c:v>0.93894900000000003</c:v>
                </c:pt>
                <c:pt idx="4745">
                  <c:v>0.91780099999999998</c:v>
                </c:pt>
                <c:pt idx="4746">
                  <c:v>0.88819499999999996</c:v>
                </c:pt>
                <c:pt idx="4747">
                  <c:v>0.81206400000000001</c:v>
                </c:pt>
                <c:pt idx="4748">
                  <c:v>0.79937499999999995</c:v>
                </c:pt>
                <c:pt idx="4749">
                  <c:v>0.77399799999999996</c:v>
                </c:pt>
                <c:pt idx="4750">
                  <c:v>0.68517899999999998</c:v>
                </c:pt>
                <c:pt idx="4751">
                  <c:v>0.66826099999999999</c:v>
                </c:pt>
                <c:pt idx="4752">
                  <c:v>0.64711399999999997</c:v>
                </c:pt>
                <c:pt idx="4753">
                  <c:v>0.61327699999999996</c:v>
                </c:pt>
                <c:pt idx="4754">
                  <c:v>0.54560500000000001</c:v>
                </c:pt>
                <c:pt idx="4755">
                  <c:v>0.51599899999999999</c:v>
                </c:pt>
                <c:pt idx="4756">
                  <c:v>0.50331000000000004</c:v>
                </c:pt>
                <c:pt idx="4757">
                  <c:v>0.48216300000000001</c:v>
                </c:pt>
                <c:pt idx="4758">
                  <c:v>0.414491</c:v>
                </c:pt>
                <c:pt idx="4759">
                  <c:v>0.39757300000000001</c:v>
                </c:pt>
                <c:pt idx="4760">
                  <c:v>0.37219600000000003</c:v>
                </c:pt>
                <c:pt idx="4761">
                  <c:v>0.35104800000000003</c:v>
                </c:pt>
                <c:pt idx="4762">
                  <c:v>0.27068799999999998</c:v>
                </c:pt>
                <c:pt idx="4763">
                  <c:v>0.24954000000000001</c:v>
                </c:pt>
                <c:pt idx="4764">
                  <c:v>0.24954000000000001</c:v>
                </c:pt>
                <c:pt idx="4765">
                  <c:v>0.224163</c:v>
                </c:pt>
                <c:pt idx="4766">
                  <c:v>0.16495000000000001</c:v>
                </c:pt>
                <c:pt idx="4767">
                  <c:v>0.13534399999999999</c:v>
                </c:pt>
                <c:pt idx="4768">
                  <c:v>0.13111400000000001</c:v>
                </c:pt>
                <c:pt idx="4769">
                  <c:v>9.3049000000000007E-2</c:v>
                </c:pt>
                <c:pt idx="4770">
                  <c:v>5.9213000000000002E-2</c:v>
                </c:pt>
                <c:pt idx="4771">
                  <c:v>5.4982999999999997E-2</c:v>
                </c:pt>
                <c:pt idx="4772">
                  <c:v>3.3835999999999998E-2</c:v>
                </c:pt>
                <c:pt idx="4773">
                  <c:v>-1.6917999999999999E-2</c:v>
                </c:pt>
                <c:pt idx="4774">
                  <c:v>-2.1146999999999999E-2</c:v>
                </c:pt>
                <c:pt idx="4775">
                  <c:v>-2.9606E-2</c:v>
                </c:pt>
                <c:pt idx="4776">
                  <c:v>-5.4982999999999997E-2</c:v>
                </c:pt>
                <c:pt idx="4777">
                  <c:v>-5.9213000000000002E-2</c:v>
                </c:pt>
                <c:pt idx="4778">
                  <c:v>-8.4589999999999999E-2</c:v>
                </c:pt>
                <c:pt idx="4779">
                  <c:v>-7.1901000000000007E-2</c:v>
                </c:pt>
                <c:pt idx="4780">
                  <c:v>-7.6131000000000004E-2</c:v>
                </c:pt>
                <c:pt idx="4781">
                  <c:v>-6.7671999999999996E-2</c:v>
                </c:pt>
                <c:pt idx="4782">
                  <c:v>-7.6131000000000004E-2</c:v>
                </c:pt>
                <c:pt idx="4783">
                  <c:v>-6.7671999999999996E-2</c:v>
                </c:pt>
                <c:pt idx="4784">
                  <c:v>-5.4982999999999997E-2</c:v>
                </c:pt>
                <c:pt idx="4785">
                  <c:v>-5.0754000000000001E-2</c:v>
                </c:pt>
                <c:pt idx="4786">
                  <c:v>-4.2294999999999999E-2</c:v>
                </c:pt>
                <c:pt idx="4787">
                  <c:v>-2.9606E-2</c:v>
                </c:pt>
                <c:pt idx="4788">
                  <c:v>-2.5377E-2</c:v>
                </c:pt>
                <c:pt idx="4789">
                  <c:v>-2.5377E-2</c:v>
                </c:pt>
                <c:pt idx="4790">
                  <c:v>-1.6917999999999999E-2</c:v>
                </c:pt>
                <c:pt idx="4791">
                  <c:v>0</c:v>
                </c:pt>
                <c:pt idx="4792">
                  <c:v>0</c:v>
                </c:pt>
                <c:pt idx="4793">
                  <c:v>8.4589999999999995E-3</c:v>
                </c:pt>
                <c:pt idx="4794">
                  <c:v>1.2688E-2</c:v>
                </c:pt>
                <c:pt idx="4795">
                  <c:v>2.1146999999999999E-2</c:v>
                </c:pt>
                <c:pt idx="4796">
                  <c:v>3.3835999999999998E-2</c:v>
                </c:pt>
                <c:pt idx="4797">
                  <c:v>4.6524000000000003E-2</c:v>
                </c:pt>
                <c:pt idx="4798">
                  <c:v>5.0754000000000001E-2</c:v>
                </c:pt>
                <c:pt idx="4799">
                  <c:v>6.3441999999999998E-2</c:v>
                </c:pt>
                <c:pt idx="4800">
                  <c:v>8.0361000000000002E-2</c:v>
                </c:pt>
                <c:pt idx="4801">
                  <c:v>8.4589999999999999E-2</c:v>
                </c:pt>
                <c:pt idx="4802">
                  <c:v>0.109967</c:v>
                </c:pt>
                <c:pt idx="4803">
                  <c:v>0.101508</c:v>
                </c:pt>
                <c:pt idx="4804">
                  <c:v>0.13534399999999999</c:v>
                </c:pt>
                <c:pt idx="4805">
                  <c:v>0.13534399999999999</c:v>
                </c:pt>
                <c:pt idx="4806">
                  <c:v>0.14380299999999999</c:v>
                </c:pt>
                <c:pt idx="4807">
                  <c:v>0.17763899999999999</c:v>
                </c:pt>
                <c:pt idx="4808">
                  <c:v>0.181868</c:v>
                </c:pt>
                <c:pt idx="4809">
                  <c:v>0.181868</c:v>
                </c:pt>
                <c:pt idx="4810">
                  <c:v>0.18609800000000001</c:v>
                </c:pt>
                <c:pt idx="4811">
                  <c:v>0.21993399999999999</c:v>
                </c:pt>
                <c:pt idx="4812">
                  <c:v>0.224163</c:v>
                </c:pt>
                <c:pt idx="4813">
                  <c:v>0.245311</c:v>
                </c:pt>
                <c:pt idx="4814">
                  <c:v>0.25377</c:v>
                </c:pt>
                <c:pt idx="4815">
                  <c:v>0.27491700000000002</c:v>
                </c:pt>
                <c:pt idx="4816">
                  <c:v>0.27491700000000002</c:v>
                </c:pt>
                <c:pt idx="4817">
                  <c:v>0.29183500000000001</c:v>
                </c:pt>
                <c:pt idx="4818">
                  <c:v>0.33412999999999998</c:v>
                </c:pt>
                <c:pt idx="4819">
                  <c:v>0.32567200000000002</c:v>
                </c:pt>
                <c:pt idx="4820">
                  <c:v>0.33412999999999998</c:v>
                </c:pt>
                <c:pt idx="4821">
                  <c:v>0.35104800000000003</c:v>
                </c:pt>
                <c:pt idx="4822">
                  <c:v>0.36796600000000002</c:v>
                </c:pt>
                <c:pt idx="4823">
                  <c:v>0.38911400000000002</c:v>
                </c:pt>
                <c:pt idx="4824">
                  <c:v>0.393343</c:v>
                </c:pt>
                <c:pt idx="4825">
                  <c:v>0.393343</c:v>
                </c:pt>
                <c:pt idx="4826">
                  <c:v>0.43563800000000003</c:v>
                </c:pt>
                <c:pt idx="4827">
                  <c:v>0.44409700000000002</c:v>
                </c:pt>
                <c:pt idx="4828">
                  <c:v>0.45678600000000003</c:v>
                </c:pt>
                <c:pt idx="4829">
                  <c:v>0.48216300000000001</c:v>
                </c:pt>
                <c:pt idx="4830">
                  <c:v>0.48639199999999999</c:v>
                </c:pt>
                <c:pt idx="4831">
                  <c:v>0.48639199999999999</c:v>
                </c:pt>
                <c:pt idx="4832">
                  <c:v>0.490622</c:v>
                </c:pt>
                <c:pt idx="4833">
                  <c:v>0.51599899999999999</c:v>
                </c:pt>
                <c:pt idx="4834">
                  <c:v>0.53714600000000001</c:v>
                </c:pt>
                <c:pt idx="4835">
                  <c:v>0.554064</c:v>
                </c:pt>
                <c:pt idx="4836">
                  <c:v>0.554064</c:v>
                </c:pt>
                <c:pt idx="4837">
                  <c:v>0.562523</c:v>
                </c:pt>
                <c:pt idx="4838">
                  <c:v>0.58789999999999998</c:v>
                </c:pt>
                <c:pt idx="4839">
                  <c:v>0.60481799999999997</c:v>
                </c:pt>
                <c:pt idx="4840">
                  <c:v>0.61327699999999996</c:v>
                </c:pt>
                <c:pt idx="4841">
                  <c:v>0.63442500000000002</c:v>
                </c:pt>
                <c:pt idx="4842">
                  <c:v>0.659802</c:v>
                </c:pt>
                <c:pt idx="4843">
                  <c:v>0.65557299999999996</c:v>
                </c:pt>
                <c:pt idx="4844">
                  <c:v>0.65557299999999996</c:v>
                </c:pt>
                <c:pt idx="4845">
                  <c:v>0.67249000000000003</c:v>
                </c:pt>
                <c:pt idx="4846">
                  <c:v>0.69786700000000002</c:v>
                </c:pt>
                <c:pt idx="4847">
                  <c:v>0.714785</c:v>
                </c:pt>
                <c:pt idx="4848">
                  <c:v>0.714785</c:v>
                </c:pt>
                <c:pt idx="4849">
                  <c:v>0.714785</c:v>
                </c:pt>
                <c:pt idx="4850">
                  <c:v>0.75285100000000005</c:v>
                </c:pt>
                <c:pt idx="4851">
                  <c:v>0.76553899999999997</c:v>
                </c:pt>
                <c:pt idx="4852">
                  <c:v>0.78668700000000003</c:v>
                </c:pt>
                <c:pt idx="4853">
                  <c:v>0.80360500000000001</c:v>
                </c:pt>
                <c:pt idx="4854">
                  <c:v>0.80360500000000001</c:v>
                </c:pt>
                <c:pt idx="4855">
                  <c:v>0.81206400000000001</c:v>
                </c:pt>
                <c:pt idx="4856">
                  <c:v>0.82475200000000004</c:v>
                </c:pt>
                <c:pt idx="4857">
                  <c:v>0.86704700000000001</c:v>
                </c:pt>
                <c:pt idx="4858">
                  <c:v>0.87550600000000001</c:v>
                </c:pt>
                <c:pt idx="4859">
                  <c:v>0.87550600000000001</c:v>
                </c:pt>
                <c:pt idx="4860">
                  <c:v>0.87550600000000001</c:v>
                </c:pt>
                <c:pt idx="4861">
                  <c:v>0.92203100000000004</c:v>
                </c:pt>
                <c:pt idx="4862">
                  <c:v>0.92203100000000004</c:v>
                </c:pt>
                <c:pt idx="4863">
                  <c:v>0.92625999999999997</c:v>
                </c:pt>
                <c:pt idx="4864">
                  <c:v>0.93471899999999997</c:v>
                </c:pt>
                <c:pt idx="4865">
                  <c:v>0.97278500000000001</c:v>
                </c:pt>
                <c:pt idx="4866">
                  <c:v>0.98547300000000004</c:v>
                </c:pt>
                <c:pt idx="4867">
                  <c:v>0.98124400000000001</c:v>
                </c:pt>
                <c:pt idx="4868">
                  <c:v>0.989703</c:v>
                </c:pt>
                <c:pt idx="4869">
                  <c:v>1.01508</c:v>
                </c:pt>
                <c:pt idx="4870">
                  <c:v>1.023539</c:v>
                </c:pt>
                <c:pt idx="4871">
                  <c:v>1.036227</c:v>
                </c:pt>
                <c:pt idx="4872">
                  <c:v>1.048916</c:v>
                </c:pt>
                <c:pt idx="4873">
                  <c:v>1.078522</c:v>
                </c:pt>
                <c:pt idx="4874">
                  <c:v>1.0912109999999999</c:v>
                </c:pt>
                <c:pt idx="4875">
                  <c:v>1.0996699999999999</c:v>
                </c:pt>
                <c:pt idx="4876">
                  <c:v>1.1208180000000001</c:v>
                </c:pt>
                <c:pt idx="4877">
                  <c:v>1.1377360000000001</c:v>
                </c:pt>
                <c:pt idx="4878">
                  <c:v>1.1377360000000001</c:v>
                </c:pt>
                <c:pt idx="4879">
                  <c:v>1.1546529999999999</c:v>
                </c:pt>
                <c:pt idx="4880">
                  <c:v>1.1884889999999999</c:v>
                </c:pt>
                <c:pt idx="4881">
                  <c:v>1.1969479999999999</c:v>
                </c:pt>
                <c:pt idx="4882">
                  <c:v>1.1969479999999999</c:v>
                </c:pt>
                <c:pt idx="4883">
                  <c:v>1.1969479999999999</c:v>
                </c:pt>
                <c:pt idx="4884">
                  <c:v>1.2434730000000001</c:v>
                </c:pt>
                <c:pt idx="4885">
                  <c:v>1.2434730000000001</c:v>
                </c:pt>
                <c:pt idx="4886">
                  <c:v>1.260391</c:v>
                </c:pt>
                <c:pt idx="4887">
                  <c:v>1.2899970000000001</c:v>
                </c:pt>
                <c:pt idx="4888">
                  <c:v>1.2984560000000001</c:v>
                </c:pt>
                <c:pt idx="4889">
                  <c:v>1.2984560000000001</c:v>
                </c:pt>
                <c:pt idx="4890">
                  <c:v>1.311145</c:v>
                </c:pt>
                <c:pt idx="4891">
                  <c:v>1.34921</c:v>
                </c:pt>
                <c:pt idx="4892">
                  <c:v>1.34921</c:v>
                </c:pt>
                <c:pt idx="4893">
                  <c:v>1.361899</c:v>
                </c:pt>
                <c:pt idx="4894">
                  <c:v>1.361899</c:v>
                </c:pt>
                <c:pt idx="4895">
                  <c:v>1.391505</c:v>
                </c:pt>
                <c:pt idx="4896">
                  <c:v>1.408423</c:v>
                </c:pt>
                <c:pt idx="4897">
                  <c:v>1.408423</c:v>
                </c:pt>
                <c:pt idx="4898">
                  <c:v>1.408423</c:v>
                </c:pt>
                <c:pt idx="4899">
                  <c:v>1.425341</c:v>
                </c:pt>
                <c:pt idx="4900">
                  <c:v>1.4591780000000001</c:v>
                </c:pt>
                <c:pt idx="4901">
                  <c:v>1.4718659999999999</c:v>
                </c:pt>
                <c:pt idx="4902">
                  <c:v>1.4718659999999999</c:v>
                </c:pt>
                <c:pt idx="4903">
                  <c:v>1.4676370000000001</c:v>
                </c:pt>
                <c:pt idx="4904">
                  <c:v>1.4845539999999999</c:v>
                </c:pt>
                <c:pt idx="4905">
                  <c:v>1.5099309999999999</c:v>
                </c:pt>
                <c:pt idx="4906">
                  <c:v>1.5099309999999999</c:v>
                </c:pt>
                <c:pt idx="4907">
                  <c:v>1.5310790000000001</c:v>
                </c:pt>
                <c:pt idx="4908">
                  <c:v>1.5353079999999999</c:v>
                </c:pt>
                <c:pt idx="4909">
                  <c:v>1.5691440000000001</c:v>
                </c:pt>
                <c:pt idx="4910">
                  <c:v>1.5691440000000001</c:v>
                </c:pt>
                <c:pt idx="4911">
                  <c:v>1.5776030000000001</c:v>
                </c:pt>
                <c:pt idx="4912">
                  <c:v>1.5776030000000001</c:v>
                </c:pt>
                <c:pt idx="4913">
                  <c:v>1.5776030000000001</c:v>
                </c:pt>
                <c:pt idx="4914">
                  <c:v>1.590292</c:v>
                </c:pt>
                <c:pt idx="4915">
                  <c:v>1.60721</c:v>
                </c:pt>
                <c:pt idx="4916">
                  <c:v>1.6283570000000001</c:v>
                </c:pt>
                <c:pt idx="4917">
                  <c:v>1.6283570000000001</c:v>
                </c:pt>
                <c:pt idx="4918">
                  <c:v>1.653734</c:v>
                </c:pt>
                <c:pt idx="4919">
                  <c:v>1.674882</c:v>
                </c:pt>
                <c:pt idx="4920">
                  <c:v>1.6918</c:v>
                </c:pt>
                <c:pt idx="4921">
                  <c:v>1.6918</c:v>
                </c:pt>
                <c:pt idx="4922">
                  <c:v>1.7256359999999999</c:v>
                </c:pt>
                <c:pt idx="4923">
                  <c:v>1.746783</c:v>
                </c:pt>
                <c:pt idx="4924">
                  <c:v>1.7425539999999999</c:v>
                </c:pt>
                <c:pt idx="4925">
                  <c:v>1.755242</c:v>
                </c:pt>
                <c:pt idx="4926">
                  <c:v>1.7763899999999999</c:v>
                </c:pt>
                <c:pt idx="4927">
                  <c:v>1.7890779999999999</c:v>
                </c:pt>
                <c:pt idx="4928">
                  <c:v>1.8017669999999999</c:v>
                </c:pt>
                <c:pt idx="4929">
                  <c:v>1.8017669999999999</c:v>
                </c:pt>
                <c:pt idx="4930">
                  <c:v>1.8356030000000001</c:v>
                </c:pt>
                <c:pt idx="4931">
                  <c:v>1.8525210000000001</c:v>
                </c:pt>
                <c:pt idx="4932">
                  <c:v>1.8567499999999999</c:v>
                </c:pt>
                <c:pt idx="4933">
                  <c:v>1.8821270000000001</c:v>
                </c:pt>
                <c:pt idx="4934">
                  <c:v>1.8905860000000001</c:v>
                </c:pt>
                <c:pt idx="4935">
                  <c:v>1.911734</c:v>
                </c:pt>
                <c:pt idx="4936">
                  <c:v>1.920193</c:v>
                </c:pt>
                <c:pt idx="4937">
                  <c:v>1.94557</c:v>
                </c:pt>
                <c:pt idx="4938">
                  <c:v>1.94557</c:v>
                </c:pt>
                <c:pt idx="4939">
                  <c:v>1.962488</c:v>
                </c:pt>
                <c:pt idx="4940">
                  <c:v>1.962488</c:v>
                </c:pt>
                <c:pt idx="4941">
                  <c:v>2.013242</c:v>
                </c:pt>
                <c:pt idx="4942">
                  <c:v>2.013242</c:v>
                </c:pt>
                <c:pt idx="4943">
                  <c:v>2.0174720000000002</c:v>
                </c:pt>
                <c:pt idx="4944">
                  <c:v>2.0259299999999998</c:v>
                </c:pt>
                <c:pt idx="4945">
                  <c:v>2.0513080000000001</c:v>
                </c:pt>
                <c:pt idx="4946">
                  <c:v>2.0513080000000001</c:v>
                </c:pt>
                <c:pt idx="4947">
                  <c:v>2.072454999999997</c:v>
                </c:pt>
                <c:pt idx="4948">
                  <c:v>2.0682260000000001</c:v>
                </c:pt>
                <c:pt idx="4949">
                  <c:v>2.0682260000000001</c:v>
                </c:pt>
                <c:pt idx="4950">
                  <c:v>2.1189800000000001</c:v>
                </c:pt>
                <c:pt idx="4951">
                  <c:v>2.1105200000000002</c:v>
                </c:pt>
                <c:pt idx="4952">
                  <c:v>2.131667999999999</c:v>
                </c:pt>
                <c:pt idx="4953">
                  <c:v>2.1358980000000001</c:v>
                </c:pt>
                <c:pt idx="4954">
                  <c:v>2.1781920000000001</c:v>
                </c:pt>
                <c:pt idx="4955">
                  <c:v>2.1781920000000001</c:v>
                </c:pt>
                <c:pt idx="4956">
                  <c:v>2.1739630000000001</c:v>
                </c:pt>
                <c:pt idx="4957">
                  <c:v>2.1993399999999999</c:v>
                </c:pt>
                <c:pt idx="4958">
                  <c:v>2.2204869999999999</c:v>
                </c:pt>
                <c:pt idx="4959">
                  <c:v>2.2204869999999999</c:v>
                </c:pt>
                <c:pt idx="4960">
                  <c:v>2.2374049999999999</c:v>
                </c:pt>
                <c:pt idx="4961">
                  <c:v>2.275471</c:v>
                </c:pt>
                <c:pt idx="4962">
                  <c:v>2.2797000000000001</c:v>
                </c:pt>
                <c:pt idx="4963">
                  <c:v>2.2839299999999998</c:v>
                </c:pt>
                <c:pt idx="4964">
                  <c:v>2.305076999999998</c:v>
                </c:pt>
                <c:pt idx="4965">
                  <c:v>2.3219949999999998</c:v>
                </c:pt>
                <c:pt idx="4966">
                  <c:v>2.3346840000000002</c:v>
                </c:pt>
                <c:pt idx="4967">
                  <c:v>2.3473730000000002</c:v>
                </c:pt>
                <c:pt idx="4968">
                  <c:v>2.343143</c:v>
                </c:pt>
                <c:pt idx="4969">
                  <c:v>2.37274899999999</c:v>
                </c:pt>
                <c:pt idx="4970">
                  <c:v>2.3812090000000001</c:v>
                </c:pt>
                <c:pt idx="4971">
                  <c:v>2.3981270000000001</c:v>
                </c:pt>
                <c:pt idx="4972">
                  <c:v>2.4235030000000002</c:v>
                </c:pt>
                <c:pt idx="4973">
                  <c:v>2.4361920000000001</c:v>
                </c:pt>
                <c:pt idx="4974">
                  <c:v>2.4488810000000001</c:v>
                </c:pt>
                <c:pt idx="4975">
                  <c:v>2.4573390000000002</c:v>
                </c:pt>
                <c:pt idx="4976">
                  <c:v>2.4742570000000002</c:v>
                </c:pt>
                <c:pt idx="4977">
                  <c:v>2.478486999999999</c:v>
                </c:pt>
                <c:pt idx="4978">
                  <c:v>2.4911750000000001</c:v>
                </c:pt>
                <c:pt idx="4979">
                  <c:v>2.499633999999999</c:v>
                </c:pt>
                <c:pt idx="4980">
                  <c:v>2.533469999999999</c:v>
                </c:pt>
                <c:pt idx="4981">
                  <c:v>2.5461589999999981</c:v>
                </c:pt>
                <c:pt idx="4982">
                  <c:v>2.5461589999999981</c:v>
                </c:pt>
                <c:pt idx="4983">
                  <c:v>2.5461589999999981</c:v>
                </c:pt>
                <c:pt idx="4984">
                  <c:v>2.588454</c:v>
                </c:pt>
                <c:pt idx="4985">
                  <c:v>2.5799949999999998</c:v>
                </c:pt>
                <c:pt idx="4986">
                  <c:v>2.588454</c:v>
                </c:pt>
                <c:pt idx="4987">
                  <c:v>2.596912999999998</c:v>
                </c:pt>
                <c:pt idx="4988">
                  <c:v>2.62229</c:v>
                </c:pt>
                <c:pt idx="4989">
                  <c:v>2.6307489999999971</c:v>
                </c:pt>
                <c:pt idx="4990">
                  <c:v>2.643437</c:v>
                </c:pt>
                <c:pt idx="4991">
                  <c:v>2.643437</c:v>
                </c:pt>
                <c:pt idx="4992">
                  <c:v>2.677273</c:v>
                </c:pt>
                <c:pt idx="4993">
                  <c:v>2.6857319999999998</c:v>
                </c:pt>
                <c:pt idx="4994">
                  <c:v>2.7026500000000002</c:v>
                </c:pt>
                <c:pt idx="4995">
                  <c:v>2.7280280000000001</c:v>
                </c:pt>
                <c:pt idx="4996">
                  <c:v>2.7280280000000001</c:v>
                </c:pt>
                <c:pt idx="4997">
                  <c:v>2.7407159999999999</c:v>
                </c:pt>
                <c:pt idx="4998">
                  <c:v>2.7491750000000001</c:v>
                </c:pt>
                <c:pt idx="4999">
                  <c:v>2.7830110000000001</c:v>
                </c:pt>
                <c:pt idx="5000">
                  <c:v>2.7872400000000002</c:v>
                </c:pt>
                <c:pt idx="5001">
                  <c:v>2.7872400000000002</c:v>
                </c:pt>
                <c:pt idx="5002">
                  <c:v>2.7872400000000002</c:v>
                </c:pt>
                <c:pt idx="5003">
                  <c:v>2.8253059999999981</c:v>
                </c:pt>
                <c:pt idx="5004">
                  <c:v>2.8295349999999999</c:v>
                </c:pt>
                <c:pt idx="5005">
                  <c:v>2.8379940000000001</c:v>
                </c:pt>
                <c:pt idx="5006">
                  <c:v>2.8633709999999999</c:v>
                </c:pt>
                <c:pt idx="5007">
                  <c:v>2.8760599999999901</c:v>
                </c:pt>
                <c:pt idx="5008">
                  <c:v>2.8845190000000001</c:v>
                </c:pt>
                <c:pt idx="5009">
                  <c:v>2.8887480000000001</c:v>
                </c:pt>
                <c:pt idx="5010">
                  <c:v>2.9141249999999999</c:v>
                </c:pt>
                <c:pt idx="5011">
                  <c:v>2.909895999999998</c:v>
                </c:pt>
                <c:pt idx="5012">
                  <c:v>2.909895999999998</c:v>
                </c:pt>
                <c:pt idx="5013">
                  <c:v>2.9225840000000001</c:v>
                </c:pt>
                <c:pt idx="5014">
                  <c:v>2.926813999999998</c:v>
                </c:pt>
                <c:pt idx="5015">
                  <c:v>2.95642</c:v>
                </c:pt>
                <c:pt idx="5016">
                  <c:v>2.973338</c:v>
                </c:pt>
                <c:pt idx="5017">
                  <c:v>2.973338</c:v>
                </c:pt>
                <c:pt idx="5018">
                  <c:v>2.990256</c:v>
                </c:pt>
                <c:pt idx="5019">
                  <c:v>2.9944860000000002</c:v>
                </c:pt>
                <c:pt idx="5020">
                  <c:v>2.9944860000000002</c:v>
                </c:pt>
                <c:pt idx="5021">
                  <c:v>3.0114040000000002</c:v>
                </c:pt>
                <c:pt idx="5022">
                  <c:v>3.019863</c:v>
                </c:pt>
                <c:pt idx="5023">
                  <c:v>3.0325510000000002</c:v>
                </c:pt>
                <c:pt idx="5024">
                  <c:v>3.0494690000000002</c:v>
                </c:pt>
                <c:pt idx="5025">
                  <c:v>3.0536989999999991</c:v>
                </c:pt>
                <c:pt idx="5026">
                  <c:v>3.0536989999999991</c:v>
                </c:pt>
                <c:pt idx="5027">
                  <c:v>3.0875349999999999</c:v>
                </c:pt>
                <c:pt idx="5028">
                  <c:v>3.0833050000000002</c:v>
                </c:pt>
                <c:pt idx="5029">
                  <c:v>3.0917650000000001</c:v>
                </c:pt>
                <c:pt idx="5030">
                  <c:v>3.0959940000000001</c:v>
                </c:pt>
                <c:pt idx="5031">
                  <c:v>3.1171410000000002</c:v>
                </c:pt>
                <c:pt idx="5032">
                  <c:v>3.1171410000000002</c:v>
                </c:pt>
                <c:pt idx="5033">
                  <c:v>3.1256010000000001</c:v>
                </c:pt>
                <c:pt idx="5034">
                  <c:v>3.138288999999999</c:v>
                </c:pt>
                <c:pt idx="5035">
                  <c:v>3.1509770000000001</c:v>
                </c:pt>
                <c:pt idx="5036">
                  <c:v>3.1636660000000001</c:v>
                </c:pt>
                <c:pt idx="5037">
                  <c:v>3.1636660000000001</c:v>
                </c:pt>
                <c:pt idx="5038">
                  <c:v>3.176353999999999</c:v>
                </c:pt>
                <c:pt idx="5039">
                  <c:v>3.1805840000000001</c:v>
                </c:pt>
                <c:pt idx="5040">
                  <c:v>3.1932719999999999</c:v>
                </c:pt>
                <c:pt idx="5041">
                  <c:v>3.2017310000000001</c:v>
                </c:pt>
                <c:pt idx="5042">
                  <c:v>3.2059609999999998</c:v>
                </c:pt>
                <c:pt idx="5043">
                  <c:v>3.2186490000000001</c:v>
                </c:pt>
                <c:pt idx="5044">
                  <c:v>3.2355670000000001</c:v>
                </c:pt>
                <c:pt idx="5045">
                  <c:v>3.2397969999999998</c:v>
                </c:pt>
                <c:pt idx="5046">
                  <c:v>3.248256</c:v>
                </c:pt>
                <c:pt idx="5047">
                  <c:v>3.2524850000000001</c:v>
                </c:pt>
                <c:pt idx="5048">
                  <c:v>3.2778619999999998</c:v>
                </c:pt>
                <c:pt idx="5049">
                  <c:v>3.2736329999999998</c:v>
                </c:pt>
                <c:pt idx="5050">
                  <c:v>3.286321</c:v>
                </c:pt>
                <c:pt idx="5051">
                  <c:v>3.303239</c:v>
                </c:pt>
                <c:pt idx="5052">
                  <c:v>3.311697999999998</c:v>
                </c:pt>
                <c:pt idx="5053">
                  <c:v>3.320157</c:v>
                </c:pt>
                <c:pt idx="5054">
                  <c:v>3.328615999999998</c:v>
                </c:pt>
                <c:pt idx="5055">
                  <c:v>3.337075</c:v>
                </c:pt>
                <c:pt idx="5056">
                  <c:v>3.3413050000000002</c:v>
                </c:pt>
                <c:pt idx="5057">
                  <c:v>3.349764</c:v>
                </c:pt>
                <c:pt idx="5058">
                  <c:v>3.3582230000000002</c:v>
                </c:pt>
                <c:pt idx="5059">
                  <c:v>3.3793700000000002</c:v>
                </c:pt>
                <c:pt idx="5060">
                  <c:v>3.3793700000000002</c:v>
                </c:pt>
                <c:pt idx="5061">
                  <c:v>3.3793700000000002</c:v>
                </c:pt>
                <c:pt idx="5062">
                  <c:v>3.404747</c:v>
                </c:pt>
                <c:pt idx="5063">
                  <c:v>3.4132060000000002</c:v>
                </c:pt>
                <c:pt idx="5064">
                  <c:v>3.417435999999999</c:v>
                </c:pt>
                <c:pt idx="5065">
                  <c:v>3.417435999999999</c:v>
                </c:pt>
                <c:pt idx="5066">
                  <c:v>3.4301240000000002</c:v>
                </c:pt>
                <c:pt idx="5067">
                  <c:v>3.4470420000000002</c:v>
                </c:pt>
                <c:pt idx="5068">
                  <c:v>3.4428130000000001</c:v>
                </c:pt>
                <c:pt idx="5069">
                  <c:v>3.4555020000000001</c:v>
                </c:pt>
                <c:pt idx="5070">
                  <c:v>3.4639600000000002</c:v>
                </c:pt>
                <c:pt idx="5071">
                  <c:v>3.4724189999999902</c:v>
                </c:pt>
                <c:pt idx="5072">
                  <c:v>3.4808780000000001</c:v>
                </c:pt>
                <c:pt idx="5073">
                  <c:v>3.4977960000000001</c:v>
                </c:pt>
                <c:pt idx="5074">
                  <c:v>3.5104850000000001</c:v>
                </c:pt>
                <c:pt idx="5075">
                  <c:v>3.5147140000000001</c:v>
                </c:pt>
                <c:pt idx="5076">
                  <c:v>3.5147140000000001</c:v>
                </c:pt>
                <c:pt idx="5077">
                  <c:v>3.5358619999999981</c:v>
                </c:pt>
                <c:pt idx="5078">
                  <c:v>3.5358619999999981</c:v>
                </c:pt>
                <c:pt idx="5079">
                  <c:v>3.5443210000000001</c:v>
                </c:pt>
                <c:pt idx="5080">
                  <c:v>3.5400909999999999</c:v>
                </c:pt>
                <c:pt idx="5081">
                  <c:v>3.5654680000000001</c:v>
                </c:pt>
                <c:pt idx="5082">
                  <c:v>3.5654680000000001</c:v>
                </c:pt>
                <c:pt idx="5083">
                  <c:v>3.5696979999999998</c:v>
                </c:pt>
                <c:pt idx="5084">
                  <c:v>3.595075</c:v>
                </c:pt>
                <c:pt idx="5085">
                  <c:v>3.6035339999999998</c:v>
                </c:pt>
                <c:pt idx="5086">
                  <c:v>3.6035339999999998</c:v>
                </c:pt>
                <c:pt idx="5087">
                  <c:v>3.6035339999999998</c:v>
                </c:pt>
                <c:pt idx="5088">
                  <c:v>3.5993040000000001</c:v>
                </c:pt>
                <c:pt idx="5089">
                  <c:v>3.616222</c:v>
                </c:pt>
                <c:pt idx="5090">
                  <c:v>3.616222</c:v>
                </c:pt>
                <c:pt idx="5091">
                  <c:v>3.628911</c:v>
                </c:pt>
                <c:pt idx="5092">
                  <c:v>3.63314</c:v>
                </c:pt>
                <c:pt idx="5093">
                  <c:v>3.6542880000000002</c:v>
                </c:pt>
                <c:pt idx="5094">
                  <c:v>3.6542880000000002</c:v>
                </c:pt>
                <c:pt idx="5095">
                  <c:v>3.6542880000000002</c:v>
                </c:pt>
                <c:pt idx="5096">
                  <c:v>3.6754349999999998</c:v>
                </c:pt>
                <c:pt idx="5097">
                  <c:v>3.6754349999999998</c:v>
                </c:pt>
                <c:pt idx="5098">
                  <c:v>3.6881240000000002</c:v>
                </c:pt>
                <c:pt idx="5099">
                  <c:v>3.6881240000000002</c:v>
                </c:pt>
                <c:pt idx="5100">
                  <c:v>3.7050420000000002</c:v>
                </c:pt>
                <c:pt idx="5101">
                  <c:v>3.7050420000000002</c:v>
                </c:pt>
                <c:pt idx="5102">
                  <c:v>3.7050420000000002</c:v>
                </c:pt>
                <c:pt idx="5103">
                  <c:v>3.7219600000000002</c:v>
                </c:pt>
                <c:pt idx="5104">
                  <c:v>3.7261890000000002</c:v>
                </c:pt>
                <c:pt idx="5105">
                  <c:v>3.7388780000000001</c:v>
                </c:pt>
                <c:pt idx="5106">
                  <c:v>3.7388780000000001</c:v>
                </c:pt>
                <c:pt idx="5107">
                  <c:v>3.7346479999999991</c:v>
                </c:pt>
                <c:pt idx="5108">
                  <c:v>3.7642549999999999</c:v>
                </c:pt>
                <c:pt idx="5109">
                  <c:v>3.7727140000000001</c:v>
                </c:pt>
                <c:pt idx="5110">
                  <c:v>3.7642549999999999</c:v>
                </c:pt>
                <c:pt idx="5111">
                  <c:v>3.7642549999999999</c:v>
                </c:pt>
                <c:pt idx="5112">
                  <c:v>3.7854019999999999</c:v>
                </c:pt>
                <c:pt idx="5113">
                  <c:v>3.802319999999999</c:v>
                </c:pt>
                <c:pt idx="5114">
                  <c:v>3.802319999999999</c:v>
                </c:pt>
                <c:pt idx="5115">
                  <c:v>3.7980909999999999</c:v>
                </c:pt>
                <c:pt idx="5116">
                  <c:v>3.8150089999999901</c:v>
                </c:pt>
                <c:pt idx="5117">
                  <c:v>3.819237999999999</c:v>
                </c:pt>
                <c:pt idx="5118">
                  <c:v>3.8276970000000001</c:v>
                </c:pt>
                <c:pt idx="5119">
                  <c:v>3.8361559999999901</c:v>
                </c:pt>
                <c:pt idx="5120">
                  <c:v>3.8488449999999981</c:v>
                </c:pt>
                <c:pt idx="5121">
                  <c:v>3.8488449999999981</c:v>
                </c:pt>
                <c:pt idx="5122">
                  <c:v>3.853073999999999</c:v>
                </c:pt>
                <c:pt idx="5123">
                  <c:v>3.8657629999999981</c:v>
                </c:pt>
                <c:pt idx="5124">
                  <c:v>3.8699919999999999</c:v>
                </c:pt>
                <c:pt idx="5125">
                  <c:v>3.8742220000000001</c:v>
                </c:pt>
                <c:pt idx="5126">
                  <c:v>3.8784510000000001</c:v>
                </c:pt>
                <c:pt idx="5127">
                  <c:v>3.89114</c:v>
                </c:pt>
                <c:pt idx="5128">
                  <c:v>3.899598999999998</c:v>
                </c:pt>
                <c:pt idx="5129">
                  <c:v>3.9038279999999999</c:v>
                </c:pt>
                <c:pt idx="5130">
                  <c:v>3.916516999999998</c:v>
                </c:pt>
                <c:pt idx="5131">
                  <c:v>3.9207459999999981</c:v>
                </c:pt>
                <c:pt idx="5132">
                  <c:v>3.9292050000000001</c:v>
                </c:pt>
                <c:pt idx="5133">
                  <c:v>3.9376639999999981</c:v>
                </c:pt>
                <c:pt idx="5134">
                  <c:v>3.946123</c:v>
                </c:pt>
                <c:pt idx="5135">
                  <c:v>3.946123</c:v>
                </c:pt>
                <c:pt idx="5136">
                  <c:v>3.950352999999998</c:v>
                </c:pt>
                <c:pt idx="5137">
                  <c:v>3.950352999999998</c:v>
                </c:pt>
                <c:pt idx="5138">
                  <c:v>3.979959</c:v>
                </c:pt>
                <c:pt idx="5139">
                  <c:v>3.979959</c:v>
                </c:pt>
                <c:pt idx="5140">
                  <c:v>3.97573</c:v>
                </c:pt>
                <c:pt idx="5141">
                  <c:v>4.0011070000000002</c:v>
                </c:pt>
                <c:pt idx="5142">
                  <c:v>3.9926479999999902</c:v>
                </c:pt>
                <c:pt idx="5143">
                  <c:v>3.9926479999999902</c:v>
                </c:pt>
                <c:pt idx="5144">
                  <c:v>4.0011070000000002</c:v>
                </c:pt>
                <c:pt idx="5145">
                  <c:v>4.0222539999999984</c:v>
                </c:pt>
                <c:pt idx="5146">
                  <c:v>4.0222539999999984</c:v>
                </c:pt>
                <c:pt idx="5147">
                  <c:v>4.0222539999999984</c:v>
                </c:pt>
                <c:pt idx="5148">
                  <c:v>4.013795</c:v>
                </c:pt>
                <c:pt idx="5149">
                  <c:v>4.0518609999999997</c:v>
                </c:pt>
                <c:pt idx="5150">
                  <c:v>4.047631</c:v>
                </c:pt>
                <c:pt idx="5151">
                  <c:v>4.0434020000000004</c:v>
                </c:pt>
                <c:pt idx="5152">
                  <c:v>4.0603199999999946</c:v>
                </c:pt>
                <c:pt idx="5153">
                  <c:v>4.0603199999999946</c:v>
                </c:pt>
                <c:pt idx="5154">
                  <c:v>4.0645499999999899</c:v>
                </c:pt>
                <c:pt idx="5155">
                  <c:v>4.0730079999999997</c:v>
                </c:pt>
                <c:pt idx="5156">
                  <c:v>4.0730079999999997</c:v>
                </c:pt>
                <c:pt idx="5157">
                  <c:v>4.0983859999999899</c:v>
                </c:pt>
                <c:pt idx="5158">
                  <c:v>4.0941559999999848</c:v>
                </c:pt>
                <c:pt idx="5159">
                  <c:v>4.0983859999999899</c:v>
                </c:pt>
                <c:pt idx="5160">
                  <c:v>4.1153029999999946</c:v>
                </c:pt>
                <c:pt idx="5161">
                  <c:v>4.1195329999999899</c:v>
                </c:pt>
                <c:pt idx="5162">
                  <c:v>4.1195329999999899</c:v>
                </c:pt>
                <c:pt idx="5163">
                  <c:v>4.1406799999999997</c:v>
                </c:pt>
                <c:pt idx="5164">
                  <c:v>4.1406799999999997</c:v>
                </c:pt>
                <c:pt idx="5165">
                  <c:v>4.1491389999999946</c:v>
                </c:pt>
                <c:pt idx="5166">
                  <c:v>4.1491389999999946</c:v>
                </c:pt>
                <c:pt idx="5167">
                  <c:v>4.1618279999999954</c:v>
                </c:pt>
                <c:pt idx="5168">
                  <c:v>4.1660569999999888</c:v>
                </c:pt>
                <c:pt idx="5169">
                  <c:v>4.1660569999999888</c:v>
                </c:pt>
                <c:pt idx="5170">
                  <c:v>4.1787460000000003</c:v>
                </c:pt>
                <c:pt idx="5171">
                  <c:v>4.1829749999999848</c:v>
                </c:pt>
                <c:pt idx="5172">
                  <c:v>4.1956639999999998</c:v>
                </c:pt>
                <c:pt idx="5173">
                  <c:v>4.1998930000000003</c:v>
                </c:pt>
                <c:pt idx="5174">
                  <c:v>4.2168109999999954</c:v>
                </c:pt>
                <c:pt idx="5175">
                  <c:v>4.2125819999999887</c:v>
                </c:pt>
                <c:pt idx="5176">
                  <c:v>4.2168109999999954</c:v>
                </c:pt>
                <c:pt idx="5177">
                  <c:v>4.2168109999999954</c:v>
                </c:pt>
                <c:pt idx="5178">
                  <c:v>4.2294999999999998</c:v>
                </c:pt>
                <c:pt idx="5179">
                  <c:v>4.2421889999999944</c:v>
                </c:pt>
                <c:pt idx="5180">
                  <c:v>4.2421889999999944</c:v>
                </c:pt>
                <c:pt idx="5181">
                  <c:v>4.2464180000000002</c:v>
                </c:pt>
                <c:pt idx="5182">
                  <c:v>4.2421889999999944</c:v>
                </c:pt>
                <c:pt idx="5183">
                  <c:v>4.271795</c:v>
                </c:pt>
                <c:pt idx="5184">
                  <c:v>4.2675649999999887</c:v>
                </c:pt>
                <c:pt idx="5185">
                  <c:v>4.2844829999999936</c:v>
                </c:pt>
                <c:pt idx="5186">
                  <c:v>4.2844829999999936</c:v>
                </c:pt>
                <c:pt idx="5187">
                  <c:v>4.305631</c:v>
                </c:pt>
                <c:pt idx="5188">
                  <c:v>4.2971719999999944</c:v>
                </c:pt>
                <c:pt idx="5189">
                  <c:v>4.3098609999999997</c:v>
                </c:pt>
                <c:pt idx="5190">
                  <c:v>4.3225489999999889</c:v>
                </c:pt>
                <c:pt idx="5191">
                  <c:v>4.3225489999999889</c:v>
                </c:pt>
                <c:pt idx="5192">
                  <c:v>4.3225489999999889</c:v>
                </c:pt>
                <c:pt idx="5193">
                  <c:v>4.3310079999999997</c:v>
                </c:pt>
                <c:pt idx="5194">
                  <c:v>4.3310079999999997</c:v>
                </c:pt>
                <c:pt idx="5195">
                  <c:v>4.3521549999999838</c:v>
                </c:pt>
                <c:pt idx="5196">
                  <c:v>4.3563849999999888</c:v>
                </c:pt>
                <c:pt idx="5197">
                  <c:v>4.3563849999999888</c:v>
                </c:pt>
                <c:pt idx="5198">
                  <c:v>4.3817620000000002</c:v>
                </c:pt>
                <c:pt idx="5199">
                  <c:v>4.3817620000000002</c:v>
                </c:pt>
                <c:pt idx="5200">
                  <c:v>4.3944499999999946</c:v>
                </c:pt>
                <c:pt idx="5201">
                  <c:v>4.3902210000000004</c:v>
                </c:pt>
                <c:pt idx="5202">
                  <c:v>4.4029090000000002</c:v>
                </c:pt>
                <c:pt idx="5203">
                  <c:v>4.4113689999999997</c:v>
                </c:pt>
                <c:pt idx="5204">
                  <c:v>4.4113689999999997</c:v>
                </c:pt>
                <c:pt idx="5205">
                  <c:v>4.4198269999999997</c:v>
                </c:pt>
                <c:pt idx="5206">
                  <c:v>4.4409749999999946</c:v>
                </c:pt>
                <c:pt idx="5207">
                  <c:v>4.4452040000000004</c:v>
                </c:pt>
                <c:pt idx="5208">
                  <c:v>4.4409749999999946</c:v>
                </c:pt>
                <c:pt idx="5209">
                  <c:v>4.4621219999999946</c:v>
                </c:pt>
                <c:pt idx="5210">
                  <c:v>4.4621219999999946</c:v>
                </c:pt>
                <c:pt idx="5211">
                  <c:v>4.4748109999999954</c:v>
                </c:pt>
                <c:pt idx="5212">
                  <c:v>4.4705810000000001</c:v>
                </c:pt>
                <c:pt idx="5213">
                  <c:v>4.4705810000000001</c:v>
                </c:pt>
                <c:pt idx="5214">
                  <c:v>4.5044169999999868</c:v>
                </c:pt>
                <c:pt idx="5215">
                  <c:v>4.5001879999999899</c:v>
                </c:pt>
                <c:pt idx="5216">
                  <c:v>4.5086469999999998</c:v>
                </c:pt>
                <c:pt idx="5217">
                  <c:v>4.5171059999999867</c:v>
                </c:pt>
                <c:pt idx="5218">
                  <c:v>4.5213359999999936</c:v>
                </c:pt>
                <c:pt idx="5219">
                  <c:v>4.5340239999999996</c:v>
                </c:pt>
                <c:pt idx="5220">
                  <c:v>4.5467120000000003</c:v>
                </c:pt>
                <c:pt idx="5221">
                  <c:v>4.550942</c:v>
                </c:pt>
                <c:pt idx="5222">
                  <c:v>4.550942</c:v>
                </c:pt>
                <c:pt idx="5223">
                  <c:v>4.5678599999999898</c:v>
                </c:pt>
                <c:pt idx="5224">
                  <c:v>4.5678599999999898</c:v>
                </c:pt>
                <c:pt idx="5225">
                  <c:v>4.6016959999999987</c:v>
                </c:pt>
                <c:pt idx="5226">
                  <c:v>4.5974659999999936</c:v>
                </c:pt>
                <c:pt idx="5227">
                  <c:v>4.6059249999999867</c:v>
                </c:pt>
                <c:pt idx="5228">
                  <c:v>4.6101549999999829</c:v>
                </c:pt>
                <c:pt idx="5229">
                  <c:v>4.6313019999999998</c:v>
                </c:pt>
                <c:pt idx="5230">
                  <c:v>4.6313019999999998</c:v>
                </c:pt>
                <c:pt idx="5231">
                  <c:v>4.6355319999999889</c:v>
                </c:pt>
                <c:pt idx="5232">
                  <c:v>4.6609089999999869</c:v>
                </c:pt>
                <c:pt idx="5233">
                  <c:v>4.6693680000000004</c:v>
                </c:pt>
                <c:pt idx="5234">
                  <c:v>4.673597</c:v>
                </c:pt>
                <c:pt idx="5235">
                  <c:v>4.686286</c:v>
                </c:pt>
                <c:pt idx="5236">
                  <c:v>4.7032040000000004</c:v>
                </c:pt>
                <c:pt idx="5237">
                  <c:v>4.7116629999999997</c:v>
                </c:pt>
                <c:pt idx="5238">
                  <c:v>4.7243519999999899</c:v>
                </c:pt>
                <c:pt idx="5239">
                  <c:v>4.7243519999999899</c:v>
                </c:pt>
                <c:pt idx="5240">
                  <c:v>4.741269</c:v>
                </c:pt>
                <c:pt idx="5241">
                  <c:v>4.7539579999999937</c:v>
                </c:pt>
                <c:pt idx="5242">
                  <c:v>4.7539579999999937</c:v>
                </c:pt>
                <c:pt idx="5243">
                  <c:v>4.7877939999999999</c:v>
                </c:pt>
                <c:pt idx="5244">
                  <c:v>4.7920230000000004</c:v>
                </c:pt>
                <c:pt idx="5245">
                  <c:v>4.8047119999999888</c:v>
                </c:pt>
                <c:pt idx="5246">
                  <c:v>4.8047119999999888</c:v>
                </c:pt>
                <c:pt idx="5247">
                  <c:v>4.8258589999999888</c:v>
                </c:pt>
                <c:pt idx="5248">
                  <c:v>4.8300890000000001</c:v>
                </c:pt>
                <c:pt idx="5249">
                  <c:v>4.8385480000000003</c:v>
                </c:pt>
                <c:pt idx="5250">
                  <c:v>4.8427769999999946</c:v>
                </c:pt>
                <c:pt idx="5251">
                  <c:v>4.8723839999999976</c:v>
                </c:pt>
                <c:pt idx="5252">
                  <c:v>4.8766129999999999</c:v>
                </c:pt>
                <c:pt idx="5253">
                  <c:v>4.8850720000000001</c:v>
                </c:pt>
                <c:pt idx="5254">
                  <c:v>4.9189080000000001</c:v>
                </c:pt>
                <c:pt idx="5255">
                  <c:v>4.9189080000000001</c:v>
                </c:pt>
                <c:pt idx="5256">
                  <c:v>4.9189080000000001</c:v>
                </c:pt>
                <c:pt idx="5257">
                  <c:v>4.9358269999999997</c:v>
                </c:pt>
                <c:pt idx="5258">
                  <c:v>4.9400560000000002</c:v>
                </c:pt>
                <c:pt idx="5259">
                  <c:v>4.965433</c:v>
                </c:pt>
                <c:pt idx="5260">
                  <c:v>4.9738920000000002</c:v>
                </c:pt>
                <c:pt idx="5261">
                  <c:v>4.9781209999999998</c:v>
                </c:pt>
                <c:pt idx="5262">
                  <c:v>4.98658</c:v>
                </c:pt>
                <c:pt idx="5263">
                  <c:v>5.0161870000000004</c:v>
                </c:pt>
                <c:pt idx="5264">
                  <c:v>5.0246459999999944</c:v>
                </c:pt>
                <c:pt idx="5265">
                  <c:v>5.0288749999999887</c:v>
                </c:pt>
                <c:pt idx="5266">
                  <c:v>5.0669409999999946</c:v>
                </c:pt>
                <c:pt idx="5267">
                  <c:v>5.0669409999999946</c:v>
                </c:pt>
                <c:pt idx="5268">
                  <c:v>5.0669409999999946</c:v>
                </c:pt>
                <c:pt idx="5269">
                  <c:v>5.0838590000000003</c:v>
                </c:pt>
                <c:pt idx="5270">
                  <c:v>5.1134649999999899</c:v>
                </c:pt>
                <c:pt idx="5271">
                  <c:v>5.1346129999999954</c:v>
                </c:pt>
                <c:pt idx="5272">
                  <c:v>5.1303830000000001</c:v>
                </c:pt>
                <c:pt idx="5273">
                  <c:v>5.1388420000000004</c:v>
                </c:pt>
                <c:pt idx="5274">
                  <c:v>5.1684489999999954</c:v>
                </c:pt>
                <c:pt idx="5275">
                  <c:v>5.1895959999999954</c:v>
                </c:pt>
                <c:pt idx="5276">
                  <c:v>5.1938259999999898</c:v>
                </c:pt>
                <c:pt idx="5277">
                  <c:v>5.2276619999999996</c:v>
                </c:pt>
                <c:pt idx="5278">
                  <c:v>5.2318910000000001</c:v>
                </c:pt>
                <c:pt idx="5279">
                  <c:v>5.2445799999999956</c:v>
                </c:pt>
                <c:pt idx="5280">
                  <c:v>5.2445799999999956</c:v>
                </c:pt>
                <c:pt idx="5281">
                  <c:v>5.2826459999999997</c:v>
                </c:pt>
                <c:pt idx="5282">
                  <c:v>5.2953340000000004</c:v>
                </c:pt>
                <c:pt idx="5283">
                  <c:v>5.312252</c:v>
                </c:pt>
                <c:pt idx="5284">
                  <c:v>5.312252</c:v>
                </c:pt>
                <c:pt idx="5285">
                  <c:v>5.3545469999999868</c:v>
                </c:pt>
                <c:pt idx="5286">
                  <c:v>5.3545469999999868</c:v>
                </c:pt>
                <c:pt idx="5287">
                  <c:v>5.35877599999999</c:v>
                </c:pt>
                <c:pt idx="5288">
                  <c:v>5.401071</c:v>
                </c:pt>
                <c:pt idx="5289">
                  <c:v>5.4179899999999899</c:v>
                </c:pt>
                <c:pt idx="5290">
                  <c:v>5.4179899999999899</c:v>
                </c:pt>
                <c:pt idx="5291">
                  <c:v>5.4306780000000003</c:v>
                </c:pt>
                <c:pt idx="5292">
                  <c:v>5.4645139999999888</c:v>
                </c:pt>
                <c:pt idx="5293">
                  <c:v>5.4687429999999999</c:v>
                </c:pt>
                <c:pt idx="5294">
                  <c:v>5.4856610000000003</c:v>
                </c:pt>
                <c:pt idx="5295">
                  <c:v>5.5194970000000003</c:v>
                </c:pt>
                <c:pt idx="5296">
                  <c:v>5.5279559999999828</c:v>
                </c:pt>
                <c:pt idx="5297">
                  <c:v>5.5364149999999954</c:v>
                </c:pt>
                <c:pt idx="5298">
                  <c:v>5.5448739999999974</c:v>
                </c:pt>
                <c:pt idx="5299">
                  <c:v>5.5871690000000003</c:v>
                </c:pt>
                <c:pt idx="5300">
                  <c:v>5.5998580000000002</c:v>
                </c:pt>
                <c:pt idx="5301">
                  <c:v>5.6083169999999889</c:v>
                </c:pt>
                <c:pt idx="5302">
                  <c:v>5.65061199999999</c:v>
                </c:pt>
                <c:pt idx="5303">
                  <c:v>5.659071</c:v>
                </c:pt>
                <c:pt idx="5304">
                  <c:v>5.680218</c:v>
                </c:pt>
                <c:pt idx="5305">
                  <c:v>5.6886770000000002</c:v>
                </c:pt>
                <c:pt idx="5306">
                  <c:v>5.7267429999999999</c:v>
                </c:pt>
                <c:pt idx="5307">
                  <c:v>5.7352020000000001</c:v>
                </c:pt>
                <c:pt idx="5308">
                  <c:v>5.7394309999999997</c:v>
                </c:pt>
                <c:pt idx="5309">
                  <c:v>5.7563490000000002</c:v>
                </c:pt>
                <c:pt idx="5310">
                  <c:v>5.7859559999999899</c:v>
                </c:pt>
                <c:pt idx="5311">
                  <c:v>5.8071029999999899</c:v>
                </c:pt>
                <c:pt idx="5312">
                  <c:v>5.8071029999999899</c:v>
                </c:pt>
                <c:pt idx="5313">
                  <c:v>5.8536279999999996</c:v>
                </c:pt>
                <c:pt idx="5314">
                  <c:v>5.8663159999999888</c:v>
                </c:pt>
                <c:pt idx="5315">
                  <c:v>5.8663159999999888</c:v>
                </c:pt>
                <c:pt idx="5316">
                  <c:v>5.8790050000000003</c:v>
                </c:pt>
                <c:pt idx="5317">
                  <c:v>5.9297589999999998</c:v>
                </c:pt>
                <c:pt idx="5318">
                  <c:v>5.9297589999999998</c:v>
                </c:pt>
                <c:pt idx="5319">
                  <c:v>5.9466770000000002</c:v>
                </c:pt>
                <c:pt idx="5320">
                  <c:v>5.9509059999999936</c:v>
                </c:pt>
                <c:pt idx="5321">
                  <c:v>5.9847419999999998</c:v>
                </c:pt>
                <c:pt idx="5322">
                  <c:v>5.9889720000000004</c:v>
                </c:pt>
                <c:pt idx="5323">
                  <c:v>6.0016600000000002</c:v>
                </c:pt>
                <c:pt idx="5324">
                  <c:v>6.0185779999999944</c:v>
                </c:pt>
                <c:pt idx="5325">
                  <c:v>6.0566440000000004</c:v>
                </c:pt>
                <c:pt idx="5326">
                  <c:v>6.0566440000000004</c:v>
                </c:pt>
                <c:pt idx="5327">
                  <c:v>6.0651029999999899</c:v>
                </c:pt>
                <c:pt idx="5328">
                  <c:v>6.0777919999999996</c:v>
                </c:pt>
                <c:pt idx="5329">
                  <c:v>6.0820210000000001</c:v>
                </c:pt>
                <c:pt idx="5330">
                  <c:v>6.1327749999999899</c:v>
                </c:pt>
                <c:pt idx="5331">
                  <c:v>6.1370039999999966</c:v>
                </c:pt>
                <c:pt idx="5332">
                  <c:v>6.1539219999999899</c:v>
                </c:pt>
                <c:pt idx="5333">
                  <c:v>6.1581519999999887</c:v>
                </c:pt>
                <c:pt idx="5334">
                  <c:v>6.2089059999999936</c:v>
                </c:pt>
                <c:pt idx="5335">
                  <c:v>6.2131349999999888</c:v>
                </c:pt>
                <c:pt idx="5336">
                  <c:v>6.2131349999999888</c:v>
                </c:pt>
                <c:pt idx="5337">
                  <c:v>6.2215939999999996</c:v>
                </c:pt>
                <c:pt idx="5338">
                  <c:v>6.2638889999999936</c:v>
                </c:pt>
                <c:pt idx="5339">
                  <c:v>6.272348</c:v>
                </c:pt>
                <c:pt idx="5340">
                  <c:v>6.2765779999999998</c:v>
                </c:pt>
                <c:pt idx="5341">
                  <c:v>6.2977249999999936</c:v>
                </c:pt>
                <c:pt idx="5342">
                  <c:v>6.3442499999999997</c:v>
                </c:pt>
                <c:pt idx="5343">
                  <c:v>6.3484790000000002</c:v>
                </c:pt>
                <c:pt idx="5344">
                  <c:v>6.3484790000000002</c:v>
                </c:pt>
                <c:pt idx="5345">
                  <c:v>6.36539699999999</c:v>
                </c:pt>
                <c:pt idx="5346">
                  <c:v>6.4076919999999999</c:v>
                </c:pt>
                <c:pt idx="5347">
                  <c:v>6.4119219999999997</c:v>
                </c:pt>
                <c:pt idx="5348">
                  <c:v>6.4288400000000001</c:v>
                </c:pt>
                <c:pt idx="5349">
                  <c:v>6.4711350000000003</c:v>
                </c:pt>
                <c:pt idx="5350">
                  <c:v>6.4880529999999998</c:v>
                </c:pt>
                <c:pt idx="5351">
                  <c:v>6.4880529999999998</c:v>
                </c:pt>
                <c:pt idx="5352">
                  <c:v>6.5049709999999887</c:v>
                </c:pt>
                <c:pt idx="5353">
                  <c:v>6.5134299999999996</c:v>
                </c:pt>
                <c:pt idx="5354">
                  <c:v>6.5472659999999996</c:v>
                </c:pt>
                <c:pt idx="5355">
                  <c:v>6.5599539999999976</c:v>
                </c:pt>
                <c:pt idx="5356">
                  <c:v>6.5684129999999898</c:v>
                </c:pt>
                <c:pt idx="5357">
                  <c:v>6.585331</c:v>
                </c:pt>
                <c:pt idx="5358">
                  <c:v>6.619167</c:v>
                </c:pt>
                <c:pt idx="5359">
                  <c:v>6.6403149999999869</c:v>
                </c:pt>
                <c:pt idx="5360">
                  <c:v>6.6403149999999869</c:v>
                </c:pt>
                <c:pt idx="5361">
                  <c:v>6.686839</c:v>
                </c:pt>
                <c:pt idx="5362">
                  <c:v>6.686839</c:v>
                </c:pt>
                <c:pt idx="5363">
                  <c:v>6.6995279999999937</c:v>
                </c:pt>
                <c:pt idx="5364">
                  <c:v>6.71221599999999</c:v>
                </c:pt>
                <c:pt idx="5365">
                  <c:v>6.7629699999999966</c:v>
                </c:pt>
                <c:pt idx="5366">
                  <c:v>6.7714290000000004</c:v>
                </c:pt>
                <c:pt idx="5367">
                  <c:v>6.7841179999999888</c:v>
                </c:pt>
                <c:pt idx="5368">
                  <c:v>6.7841179999999888</c:v>
                </c:pt>
                <c:pt idx="5369">
                  <c:v>6.8221829999999848</c:v>
                </c:pt>
                <c:pt idx="5370">
                  <c:v>6.8348719999999936</c:v>
                </c:pt>
                <c:pt idx="5371">
                  <c:v>6.8391010000000003</c:v>
                </c:pt>
                <c:pt idx="5372">
                  <c:v>6.8644779999999868</c:v>
                </c:pt>
                <c:pt idx="5373">
                  <c:v>6.8898549999999936</c:v>
                </c:pt>
                <c:pt idx="5374">
                  <c:v>6.9025439999999998</c:v>
                </c:pt>
                <c:pt idx="5375">
                  <c:v>6.9025439999999998</c:v>
                </c:pt>
                <c:pt idx="5376">
                  <c:v>6.9236909999999998</c:v>
                </c:pt>
                <c:pt idx="5377">
                  <c:v>6.93215</c:v>
                </c:pt>
                <c:pt idx="5378">
                  <c:v>6.9744450000000002</c:v>
                </c:pt>
                <c:pt idx="5379">
                  <c:v>6.9744450000000002</c:v>
                </c:pt>
                <c:pt idx="5380">
                  <c:v>6.9871339999999966</c:v>
                </c:pt>
                <c:pt idx="5381">
                  <c:v>7.0040519999999944</c:v>
                </c:pt>
                <c:pt idx="5382">
                  <c:v>7.0463469999999999</c:v>
                </c:pt>
                <c:pt idx="5383">
                  <c:v>7.0463469999999999</c:v>
                </c:pt>
                <c:pt idx="5384">
                  <c:v>7.0717239999999997</c:v>
                </c:pt>
                <c:pt idx="5385">
                  <c:v>7.1140189999999848</c:v>
                </c:pt>
                <c:pt idx="5386">
                  <c:v>7.1140189999999848</c:v>
                </c:pt>
                <c:pt idx="5387">
                  <c:v>7.1182480000000004</c:v>
                </c:pt>
                <c:pt idx="5388">
                  <c:v>7.1393959999999996</c:v>
                </c:pt>
                <c:pt idx="5389">
                  <c:v>7.1478549999999847</c:v>
                </c:pt>
                <c:pt idx="5390">
                  <c:v>7.2028379999999954</c:v>
                </c:pt>
                <c:pt idx="5391">
                  <c:v>7.2028379999999954</c:v>
                </c:pt>
                <c:pt idx="5392">
                  <c:v>7.2155269999999936</c:v>
                </c:pt>
                <c:pt idx="5393">
                  <c:v>7.2324450000000002</c:v>
                </c:pt>
                <c:pt idx="5394">
                  <c:v>7.2747400000000004</c:v>
                </c:pt>
                <c:pt idx="5395">
                  <c:v>7.278969</c:v>
                </c:pt>
                <c:pt idx="5396">
                  <c:v>7.291658</c:v>
                </c:pt>
                <c:pt idx="5397">
                  <c:v>7.3339530000000002</c:v>
                </c:pt>
                <c:pt idx="5398">
                  <c:v>7.3424119999999888</c:v>
                </c:pt>
                <c:pt idx="5399">
                  <c:v>7.3550999999999966</c:v>
                </c:pt>
                <c:pt idx="5400">
                  <c:v>7.3677889999999868</c:v>
                </c:pt>
                <c:pt idx="5401">
                  <c:v>7.3931659999999946</c:v>
                </c:pt>
                <c:pt idx="5402">
                  <c:v>7.4100839999999986</c:v>
                </c:pt>
                <c:pt idx="5403">
                  <c:v>7.4100839999999986</c:v>
                </c:pt>
                <c:pt idx="5404">
                  <c:v>7.4143129999999946</c:v>
                </c:pt>
                <c:pt idx="5405">
                  <c:v>7.4650670000000003</c:v>
                </c:pt>
                <c:pt idx="5406">
                  <c:v>7.4692970000000001</c:v>
                </c:pt>
                <c:pt idx="5407">
                  <c:v>7.4692970000000001</c:v>
                </c:pt>
                <c:pt idx="5408">
                  <c:v>7.5242799999999974</c:v>
                </c:pt>
                <c:pt idx="5409">
                  <c:v>7.5242799999999974</c:v>
                </c:pt>
                <c:pt idx="5410">
                  <c:v>7.5454280000000002</c:v>
                </c:pt>
                <c:pt idx="5411">
                  <c:v>7.5496569999999998</c:v>
                </c:pt>
                <c:pt idx="5412">
                  <c:v>7.5496569999999998</c:v>
                </c:pt>
                <c:pt idx="5413">
                  <c:v>7.6004109999999878</c:v>
                </c:pt>
                <c:pt idx="5414">
                  <c:v>7.61732899999999</c:v>
                </c:pt>
                <c:pt idx="5415">
                  <c:v>7.61732899999999</c:v>
                </c:pt>
                <c:pt idx="5416">
                  <c:v>7.6342470000000002</c:v>
                </c:pt>
                <c:pt idx="5417">
                  <c:v>7.638477</c:v>
                </c:pt>
                <c:pt idx="5418">
                  <c:v>7.6680829999999869</c:v>
                </c:pt>
                <c:pt idx="5419">
                  <c:v>7.68500099999999</c:v>
                </c:pt>
                <c:pt idx="5420">
                  <c:v>7.7019190000000002</c:v>
                </c:pt>
                <c:pt idx="5421">
                  <c:v>7.7399849999999937</c:v>
                </c:pt>
                <c:pt idx="5422">
                  <c:v>7.7399849999999937</c:v>
                </c:pt>
                <c:pt idx="5423">
                  <c:v>7.7569030000000003</c:v>
                </c:pt>
                <c:pt idx="5424">
                  <c:v>7.7569030000000003</c:v>
                </c:pt>
                <c:pt idx="5425">
                  <c:v>7.8203449999999899</c:v>
                </c:pt>
                <c:pt idx="5426">
                  <c:v>7.8203449999999899</c:v>
                </c:pt>
                <c:pt idx="5427">
                  <c:v>7.8414929999999998</c:v>
                </c:pt>
                <c:pt idx="5428">
                  <c:v>7.8414929999999998</c:v>
                </c:pt>
                <c:pt idx="5429">
                  <c:v>7.8964759999999936</c:v>
                </c:pt>
                <c:pt idx="5430">
                  <c:v>7.9049349999999867</c:v>
                </c:pt>
                <c:pt idx="5431">
                  <c:v>7.917624</c:v>
                </c:pt>
                <c:pt idx="5432">
                  <c:v>7.9599190000000002</c:v>
                </c:pt>
                <c:pt idx="5433">
                  <c:v>7.972607</c:v>
                </c:pt>
                <c:pt idx="5434">
                  <c:v>7.9937550000000002</c:v>
                </c:pt>
                <c:pt idx="5435">
                  <c:v>7.9937550000000002</c:v>
                </c:pt>
                <c:pt idx="5436">
                  <c:v>8.0191320000000008</c:v>
                </c:pt>
                <c:pt idx="5437">
                  <c:v>8.0318209999999972</c:v>
                </c:pt>
                <c:pt idx="5438">
                  <c:v>8.0529680000000035</c:v>
                </c:pt>
                <c:pt idx="5439">
                  <c:v>8.0994930000000007</c:v>
                </c:pt>
                <c:pt idx="5440">
                  <c:v>8.1037219999999994</c:v>
                </c:pt>
                <c:pt idx="5441">
                  <c:v>8.1248689999999986</c:v>
                </c:pt>
                <c:pt idx="5442">
                  <c:v>8.1290990000000001</c:v>
                </c:pt>
                <c:pt idx="5443">
                  <c:v>8.1587050000000012</c:v>
                </c:pt>
                <c:pt idx="5444">
                  <c:v>8.188311999999998</c:v>
                </c:pt>
                <c:pt idx="5445">
                  <c:v>8.196771</c:v>
                </c:pt>
                <c:pt idx="5446">
                  <c:v>8.2052300000000002</c:v>
                </c:pt>
                <c:pt idx="5447">
                  <c:v>8.2390659999999993</c:v>
                </c:pt>
                <c:pt idx="5448">
                  <c:v>8.2559839999999998</c:v>
                </c:pt>
                <c:pt idx="5449">
                  <c:v>8.264443</c:v>
                </c:pt>
                <c:pt idx="5450">
                  <c:v>8.3067380000000028</c:v>
                </c:pt>
                <c:pt idx="5451">
                  <c:v>8.3109680000000008</c:v>
                </c:pt>
                <c:pt idx="5452">
                  <c:v>8.3278850000000002</c:v>
                </c:pt>
                <c:pt idx="5453">
                  <c:v>8.3278850000000002</c:v>
                </c:pt>
                <c:pt idx="5454">
                  <c:v>8.3659510000000008</c:v>
                </c:pt>
                <c:pt idx="5455">
                  <c:v>8.3870980000000035</c:v>
                </c:pt>
                <c:pt idx="5456">
                  <c:v>8.3870980000000035</c:v>
                </c:pt>
                <c:pt idx="5457">
                  <c:v>8.4082460000000001</c:v>
                </c:pt>
                <c:pt idx="5458">
                  <c:v>8.4463119999999972</c:v>
                </c:pt>
                <c:pt idx="5459">
                  <c:v>8.4547700000000034</c:v>
                </c:pt>
                <c:pt idx="5460">
                  <c:v>8.4589999999999996</c:v>
                </c:pt>
                <c:pt idx="5461">
                  <c:v>8.4928360000000005</c:v>
                </c:pt>
                <c:pt idx="5462">
                  <c:v>8.5097539999999992</c:v>
                </c:pt>
                <c:pt idx="5463">
                  <c:v>8.5139840000000007</c:v>
                </c:pt>
                <c:pt idx="5464">
                  <c:v>8.5266719999999996</c:v>
                </c:pt>
                <c:pt idx="5465">
                  <c:v>8.5774260000000027</c:v>
                </c:pt>
                <c:pt idx="5466">
                  <c:v>8.5943439999999995</c:v>
                </c:pt>
                <c:pt idx="5467">
                  <c:v>8.5943439999999995</c:v>
                </c:pt>
                <c:pt idx="5468">
                  <c:v>8.5901150000000008</c:v>
                </c:pt>
                <c:pt idx="5469">
                  <c:v>8.6450980000000008</c:v>
                </c:pt>
                <c:pt idx="5470">
                  <c:v>8.6535570000000028</c:v>
                </c:pt>
                <c:pt idx="5471">
                  <c:v>8.6577870000000008</c:v>
                </c:pt>
                <c:pt idx="5472">
                  <c:v>8.704310999999997</c:v>
                </c:pt>
                <c:pt idx="5473">
                  <c:v>8.704310999999997</c:v>
                </c:pt>
                <c:pt idx="5474">
                  <c:v>8.7085400000000011</c:v>
                </c:pt>
                <c:pt idx="5475">
                  <c:v>8.7254590000000007</c:v>
                </c:pt>
                <c:pt idx="5476">
                  <c:v>8.7719830000000005</c:v>
                </c:pt>
                <c:pt idx="5477">
                  <c:v>8.7677530000000008</c:v>
                </c:pt>
                <c:pt idx="5478">
                  <c:v>8.7677530000000008</c:v>
                </c:pt>
                <c:pt idx="5479">
                  <c:v>8.7889009999999974</c:v>
                </c:pt>
                <c:pt idx="5480">
                  <c:v>8.8354250000000008</c:v>
                </c:pt>
                <c:pt idx="5481">
                  <c:v>8.8481139999999971</c:v>
                </c:pt>
                <c:pt idx="5482">
                  <c:v>8.8523430000000012</c:v>
                </c:pt>
                <c:pt idx="5483">
                  <c:v>8.8819500000000016</c:v>
                </c:pt>
                <c:pt idx="5484">
                  <c:v>8.9030970000000007</c:v>
                </c:pt>
                <c:pt idx="5485">
                  <c:v>8.9073270000000004</c:v>
                </c:pt>
                <c:pt idx="5486">
                  <c:v>8.9157860000000007</c:v>
                </c:pt>
                <c:pt idx="5487">
                  <c:v>8.9623100000000004</c:v>
                </c:pt>
                <c:pt idx="5488">
                  <c:v>8.9707690000000007</c:v>
                </c:pt>
                <c:pt idx="5489">
                  <c:v>8.9834580000000006</c:v>
                </c:pt>
                <c:pt idx="5490">
                  <c:v>8.9834580000000006</c:v>
                </c:pt>
                <c:pt idx="5491">
                  <c:v>9.0215230000000002</c:v>
                </c:pt>
                <c:pt idx="5492">
                  <c:v>9.0384410000000006</c:v>
                </c:pt>
                <c:pt idx="5493">
                  <c:v>9.0469000000000008</c:v>
                </c:pt>
                <c:pt idx="5494">
                  <c:v>9.0891950000000001</c:v>
                </c:pt>
                <c:pt idx="5495">
                  <c:v>9.1061130000000006</c:v>
                </c:pt>
                <c:pt idx="5496">
                  <c:v>9.1061130000000006</c:v>
                </c:pt>
                <c:pt idx="5497">
                  <c:v>9.1145719999999972</c:v>
                </c:pt>
                <c:pt idx="5498">
                  <c:v>9.1568670000000001</c:v>
                </c:pt>
                <c:pt idx="5499">
                  <c:v>9.1568670000000001</c:v>
                </c:pt>
                <c:pt idx="5500">
                  <c:v>9.1653260000000003</c:v>
                </c:pt>
                <c:pt idx="5501">
                  <c:v>9.1864740000000005</c:v>
                </c:pt>
                <c:pt idx="5502">
                  <c:v>9.190703000000001</c:v>
                </c:pt>
                <c:pt idx="5503">
                  <c:v>9.228768999999998</c:v>
                </c:pt>
                <c:pt idx="5504">
                  <c:v>9.228768999999998</c:v>
                </c:pt>
                <c:pt idx="5505">
                  <c:v>9.2414570000000005</c:v>
                </c:pt>
                <c:pt idx="5506">
                  <c:v>9.2583749999999974</c:v>
                </c:pt>
                <c:pt idx="5507">
                  <c:v>9.2837530000000008</c:v>
                </c:pt>
                <c:pt idx="5508">
                  <c:v>9.3006700000000002</c:v>
                </c:pt>
                <c:pt idx="5509">
                  <c:v>9.3091290000000004</c:v>
                </c:pt>
                <c:pt idx="5510">
                  <c:v>9.3345059999999993</c:v>
                </c:pt>
                <c:pt idx="5511">
                  <c:v>9.3683420000000002</c:v>
                </c:pt>
                <c:pt idx="5512">
                  <c:v>9.3725720000000052</c:v>
                </c:pt>
                <c:pt idx="5513">
                  <c:v>9.3810310000000001</c:v>
                </c:pt>
                <c:pt idx="5514">
                  <c:v>9.3894900000000003</c:v>
                </c:pt>
                <c:pt idx="5515">
                  <c:v>9.4275550000000035</c:v>
                </c:pt>
                <c:pt idx="5516">
                  <c:v>9.4444730000000003</c:v>
                </c:pt>
                <c:pt idx="5517">
                  <c:v>9.4444730000000003</c:v>
                </c:pt>
                <c:pt idx="5518">
                  <c:v>9.4994570000000031</c:v>
                </c:pt>
                <c:pt idx="5519">
                  <c:v>9.5079159999999998</c:v>
                </c:pt>
                <c:pt idx="5520">
                  <c:v>9.5121450000000003</c:v>
                </c:pt>
                <c:pt idx="5521">
                  <c:v>9.5248340000000002</c:v>
                </c:pt>
                <c:pt idx="5522">
                  <c:v>9.5755880000000069</c:v>
                </c:pt>
                <c:pt idx="5523">
                  <c:v>9.5755880000000069</c:v>
                </c:pt>
                <c:pt idx="5524">
                  <c:v>9.5967350000000007</c:v>
                </c:pt>
                <c:pt idx="5525">
                  <c:v>9.5882759999999987</c:v>
                </c:pt>
                <c:pt idx="5526">
                  <c:v>9.63903</c:v>
                </c:pt>
                <c:pt idx="5527">
                  <c:v>9.63903</c:v>
                </c:pt>
                <c:pt idx="5528">
                  <c:v>9.63903</c:v>
                </c:pt>
                <c:pt idx="5529">
                  <c:v>9.6855550000000008</c:v>
                </c:pt>
                <c:pt idx="5530">
                  <c:v>9.6982439999999972</c:v>
                </c:pt>
                <c:pt idx="5531">
                  <c:v>9.7151610000000002</c:v>
                </c:pt>
                <c:pt idx="5532">
                  <c:v>9.7151610000000002</c:v>
                </c:pt>
                <c:pt idx="5533">
                  <c:v>9.7616859999999992</c:v>
                </c:pt>
                <c:pt idx="5534">
                  <c:v>9.7828330000000001</c:v>
                </c:pt>
                <c:pt idx="5535">
                  <c:v>9.7828330000000001</c:v>
                </c:pt>
                <c:pt idx="5536">
                  <c:v>9.8039810000000003</c:v>
                </c:pt>
                <c:pt idx="5537">
                  <c:v>9.8293580000000009</c:v>
                </c:pt>
                <c:pt idx="5538">
                  <c:v>9.8420460000000052</c:v>
                </c:pt>
                <c:pt idx="5539">
                  <c:v>9.8758820000000007</c:v>
                </c:pt>
                <c:pt idx="5540">
                  <c:v>9.9054889999999993</c:v>
                </c:pt>
                <c:pt idx="5541">
                  <c:v>9.9224070000000069</c:v>
                </c:pt>
                <c:pt idx="5542">
                  <c:v>9.9435540000000007</c:v>
                </c:pt>
                <c:pt idx="5543">
                  <c:v>9.9435540000000007</c:v>
                </c:pt>
                <c:pt idx="5544">
                  <c:v>9.9943080000000002</c:v>
                </c:pt>
                <c:pt idx="5545">
                  <c:v>9.9943080000000002</c:v>
                </c:pt>
                <c:pt idx="5546">
                  <c:v>10.002767</c:v>
                </c:pt>
                <c:pt idx="5547">
                  <c:v>10.023915000000001</c:v>
                </c:pt>
                <c:pt idx="5548">
                  <c:v>10.057751</c:v>
                </c:pt>
                <c:pt idx="5549">
                  <c:v>10.087357000000001</c:v>
                </c:pt>
                <c:pt idx="5550">
                  <c:v>10.087357000000001</c:v>
                </c:pt>
                <c:pt idx="5551">
                  <c:v>10.125423</c:v>
                </c:pt>
                <c:pt idx="5552">
                  <c:v>10.142341</c:v>
                </c:pt>
                <c:pt idx="5553">
                  <c:v>10.159259</c:v>
                </c:pt>
                <c:pt idx="5554">
                  <c:v>10.167718000000001</c:v>
                </c:pt>
                <c:pt idx="5555">
                  <c:v>10.210013</c:v>
                </c:pt>
                <c:pt idx="5556">
                  <c:v>10.210013</c:v>
                </c:pt>
                <c:pt idx="5557">
                  <c:v>10.222701000000001</c:v>
                </c:pt>
                <c:pt idx="5558">
                  <c:v>10.277685</c:v>
                </c:pt>
                <c:pt idx="5559">
                  <c:v>10.298832000000001</c:v>
                </c:pt>
                <c:pt idx="5560">
                  <c:v>10.303062000000001</c:v>
                </c:pt>
                <c:pt idx="5561">
                  <c:v>10.315751000000001</c:v>
                </c:pt>
                <c:pt idx="5562">
                  <c:v>10.358045000000001</c:v>
                </c:pt>
                <c:pt idx="5563">
                  <c:v>10.387651999999999</c:v>
                </c:pt>
                <c:pt idx="5564">
                  <c:v>10.391882000000001</c:v>
                </c:pt>
                <c:pt idx="5565">
                  <c:v>10.421488</c:v>
                </c:pt>
                <c:pt idx="5566">
                  <c:v>10.429947</c:v>
                </c:pt>
                <c:pt idx="5567">
                  <c:v>10.455323999999999</c:v>
                </c:pt>
                <c:pt idx="5568">
                  <c:v>10.455323999999999</c:v>
                </c:pt>
                <c:pt idx="5569">
                  <c:v>10.468012</c:v>
                </c:pt>
                <c:pt idx="5570">
                  <c:v>10.501848000000001</c:v>
                </c:pt>
                <c:pt idx="5571">
                  <c:v>10.522995999999999</c:v>
                </c:pt>
                <c:pt idx="5572">
                  <c:v>10.522995999999999</c:v>
                </c:pt>
                <c:pt idx="5573">
                  <c:v>10.535684</c:v>
                </c:pt>
                <c:pt idx="5574">
                  <c:v>10.556832</c:v>
                </c:pt>
                <c:pt idx="5575">
                  <c:v>10.599126999999999</c:v>
                </c:pt>
                <c:pt idx="5576">
                  <c:v>10.599126999999999</c:v>
                </c:pt>
                <c:pt idx="5577">
                  <c:v>10.599126999999999</c:v>
                </c:pt>
                <c:pt idx="5578">
                  <c:v>10.620274</c:v>
                </c:pt>
                <c:pt idx="5579">
                  <c:v>10.620274</c:v>
                </c:pt>
                <c:pt idx="5580">
                  <c:v>10.620274</c:v>
                </c:pt>
                <c:pt idx="5581">
                  <c:v>10.675257999999999</c:v>
                </c:pt>
                <c:pt idx="5582">
                  <c:v>10.704864000000001</c:v>
                </c:pt>
                <c:pt idx="5583">
                  <c:v>10.704864000000001</c:v>
                </c:pt>
                <c:pt idx="5584">
                  <c:v>10.704864000000001</c:v>
                </c:pt>
                <c:pt idx="5585">
                  <c:v>10.751389</c:v>
                </c:pt>
                <c:pt idx="5586">
                  <c:v>10.768307</c:v>
                </c:pt>
                <c:pt idx="5587">
                  <c:v>10.768307</c:v>
                </c:pt>
                <c:pt idx="5588">
                  <c:v>10.780995000000001</c:v>
                </c:pt>
                <c:pt idx="5589">
                  <c:v>10.806373000000001</c:v>
                </c:pt>
                <c:pt idx="5590">
                  <c:v>10.806373000000001</c:v>
                </c:pt>
                <c:pt idx="5591">
                  <c:v>10.844438</c:v>
                </c:pt>
                <c:pt idx="5592">
                  <c:v>10.848667000000001</c:v>
                </c:pt>
                <c:pt idx="5593">
                  <c:v>10.865584999999999</c:v>
                </c:pt>
                <c:pt idx="5594">
                  <c:v>10.865584999999999</c:v>
                </c:pt>
                <c:pt idx="5595">
                  <c:v>10.882503</c:v>
                </c:pt>
                <c:pt idx="5596">
                  <c:v>10.924797999999999</c:v>
                </c:pt>
                <c:pt idx="5597">
                  <c:v>10.933256999999999</c:v>
                </c:pt>
                <c:pt idx="5598">
                  <c:v>10.933256999999999</c:v>
                </c:pt>
                <c:pt idx="5599">
                  <c:v>10.958634</c:v>
                </c:pt>
                <c:pt idx="5600">
                  <c:v>11.009389000000001</c:v>
                </c:pt>
                <c:pt idx="5601">
                  <c:v>11.026306</c:v>
                </c:pt>
                <c:pt idx="5602">
                  <c:v>11.026306</c:v>
                </c:pt>
                <c:pt idx="5603">
                  <c:v>11.026306</c:v>
                </c:pt>
                <c:pt idx="5604">
                  <c:v>11.034765</c:v>
                </c:pt>
                <c:pt idx="5605">
                  <c:v>11.034765</c:v>
                </c:pt>
                <c:pt idx="5606">
                  <c:v>11.098208</c:v>
                </c:pt>
                <c:pt idx="5607">
                  <c:v>11.106667</c:v>
                </c:pt>
                <c:pt idx="5608">
                  <c:v>11.132044</c:v>
                </c:pt>
                <c:pt idx="5609">
                  <c:v>11.132044</c:v>
                </c:pt>
                <c:pt idx="5610">
                  <c:v>11.132044</c:v>
                </c:pt>
                <c:pt idx="5611">
                  <c:v>11.182798</c:v>
                </c:pt>
                <c:pt idx="5612">
                  <c:v>11.199716</c:v>
                </c:pt>
                <c:pt idx="5613">
                  <c:v>11.199716</c:v>
                </c:pt>
                <c:pt idx="5614">
                  <c:v>11.208175000000001</c:v>
                </c:pt>
                <c:pt idx="5615">
                  <c:v>11.25047</c:v>
                </c:pt>
                <c:pt idx="5616">
                  <c:v>11.271617000000001</c:v>
                </c:pt>
                <c:pt idx="5617">
                  <c:v>11.271617000000001</c:v>
                </c:pt>
                <c:pt idx="5618">
                  <c:v>11.275847000000001</c:v>
                </c:pt>
                <c:pt idx="5619">
                  <c:v>11.301223999999999</c:v>
                </c:pt>
                <c:pt idx="5620">
                  <c:v>11.301223999999999</c:v>
                </c:pt>
                <c:pt idx="5621">
                  <c:v>11.356208000000001</c:v>
                </c:pt>
                <c:pt idx="5622">
                  <c:v>11.356208000000001</c:v>
                </c:pt>
                <c:pt idx="5623">
                  <c:v>11.373125</c:v>
                </c:pt>
                <c:pt idx="5624">
                  <c:v>11.373125</c:v>
                </c:pt>
                <c:pt idx="5625">
                  <c:v>11.402732</c:v>
                </c:pt>
                <c:pt idx="5626">
                  <c:v>11.453486</c:v>
                </c:pt>
                <c:pt idx="5627">
                  <c:v>11.466174000000001</c:v>
                </c:pt>
                <c:pt idx="5628">
                  <c:v>11.466174000000001</c:v>
                </c:pt>
                <c:pt idx="5629">
                  <c:v>11.466174000000001</c:v>
                </c:pt>
                <c:pt idx="5630">
                  <c:v>11.529617</c:v>
                </c:pt>
                <c:pt idx="5631">
                  <c:v>11.533846</c:v>
                </c:pt>
                <c:pt idx="5632">
                  <c:v>11.533846</c:v>
                </c:pt>
                <c:pt idx="5633">
                  <c:v>11.550763999999999</c:v>
                </c:pt>
                <c:pt idx="5634">
                  <c:v>11.567683000000001</c:v>
                </c:pt>
                <c:pt idx="5635">
                  <c:v>11.567683000000001</c:v>
                </c:pt>
                <c:pt idx="5636">
                  <c:v>11.618436000000001</c:v>
                </c:pt>
                <c:pt idx="5637">
                  <c:v>11.639583999999999</c:v>
                </c:pt>
                <c:pt idx="5638">
                  <c:v>11.656502</c:v>
                </c:pt>
                <c:pt idx="5639">
                  <c:v>11.656502</c:v>
                </c:pt>
                <c:pt idx="5640">
                  <c:v>11.66919</c:v>
                </c:pt>
                <c:pt idx="5641">
                  <c:v>11.707255999999999</c:v>
                </c:pt>
                <c:pt idx="5642">
                  <c:v>11.724174</c:v>
                </c:pt>
                <c:pt idx="5643">
                  <c:v>11.724174</c:v>
                </c:pt>
                <c:pt idx="5644">
                  <c:v>11.745321000000001</c:v>
                </c:pt>
                <c:pt idx="5645">
                  <c:v>11.796075</c:v>
                </c:pt>
                <c:pt idx="5646">
                  <c:v>11.812993000000001</c:v>
                </c:pt>
                <c:pt idx="5647">
                  <c:v>11.812993000000001</c:v>
                </c:pt>
                <c:pt idx="5648">
                  <c:v>11.825682</c:v>
                </c:pt>
                <c:pt idx="5649">
                  <c:v>11.838369999999999</c:v>
                </c:pt>
                <c:pt idx="5650">
                  <c:v>11.838369999999999</c:v>
                </c:pt>
                <c:pt idx="5651">
                  <c:v>11.906041999999999</c:v>
                </c:pt>
                <c:pt idx="5652">
                  <c:v>11.906041999999999</c:v>
                </c:pt>
                <c:pt idx="5653">
                  <c:v>11.92719</c:v>
                </c:pt>
                <c:pt idx="5654">
                  <c:v>11.92719</c:v>
                </c:pt>
                <c:pt idx="5655">
                  <c:v>11.92719</c:v>
                </c:pt>
                <c:pt idx="5656">
                  <c:v>11.990632</c:v>
                </c:pt>
                <c:pt idx="5657">
                  <c:v>11.999091</c:v>
                </c:pt>
                <c:pt idx="5658">
                  <c:v>11.999091</c:v>
                </c:pt>
                <c:pt idx="5659">
                  <c:v>12.016009</c:v>
                </c:pt>
                <c:pt idx="5660">
                  <c:v>12.079452</c:v>
                </c:pt>
                <c:pt idx="5661">
                  <c:v>12.079452</c:v>
                </c:pt>
                <c:pt idx="5662">
                  <c:v>12.079452</c:v>
                </c:pt>
                <c:pt idx="5663">
                  <c:v>12.104829000000001</c:v>
                </c:pt>
                <c:pt idx="5664">
                  <c:v>12.109057999999999</c:v>
                </c:pt>
                <c:pt idx="5665">
                  <c:v>12.109057999999999</c:v>
                </c:pt>
                <c:pt idx="5666">
                  <c:v>12.151353</c:v>
                </c:pt>
                <c:pt idx="5667">
                  <c:v>12.180960000000001</c:v>
                </c:pt>
                <c:pt idx="5668">
                  <c:v>12.189418999999999</c:v>
                </c:pt>
                <c:pt idx="5669">
                  <c:v>12.189418999999999</c:v>
                </c:pt>
                <c:pt idx="5670">
                  <c:v>12.206337</c:v>
                </c:pt>
                <c:pt idx="5671">
                  <c:v>12.252860999999999</c:v>
                </c:pt>
                <c:pt idx="5672">
                  <c:v>12.265549999999999</c:v>
                </c:pt>
                <c:pt idx="5673">
                  <c:v>12.265549999999999</c:v>
                </c:pt>
                <c:pt idx="5674">
                  <c:v>12.299386</c:v>
                </c:pt>
                <c:pt idx="5675">
                  <c:v>12.354369</c:v>
                </c:pt>
                <c:pt idx="5676">
                  <c:v>12.379746000000001</c:v>
                </c:pt>
                <c:pt idx="5677">
                  <c:v>12.379746000000001</c:v>
                </c:pt>
                <c:pt idx="5678">
                  <c:v>12.379746000000001</c:v>
                </c:pt>
                <c:pt idx="5679">
                  <c:v>12.379746000000001</c:v>
                </c:pt>
                <c:pt idx="5680">
                  <c:v>12.379746000000001</c:v>
                </c:pt>
                <c:pt idx="5681">
                  <c:v>12.451648</c:v>
                </c:pt>
                <c:pt idx="5682">
                  <c:v>12.464335999999999</c:v>
                </c:pt>
                <c:pt idx="5683">
                  <c:v>12.464335999999999</c:v>
                </c:pt>
                <c:pt idx="5684">
                  <c:v>12.464335999999999</c:v>
                </c:pt>
                <c:pt idx="5685">
                  <c:v>12.485484</c:v>
                </c:pt>
                <c:pt idx="5686">
                  <c:v>12.544696999999999</c:v>
                </c:pt>
                <c:pt idx="5687">
                  <c:v>12.553156</c:v>
                </c:pt>
                <c:pt idx="5688">
                  <c:v>12.553156</c:v>
                </c:pt>
                <c:pt idx="5689">
                  <c:v>12.570074</c:v>
                </c:pt>
                <c:pt idx="5690">
                  <c:v>12.620827999999999</c:v>
                </c:pt>
                <c:pt idx="5691">
                  <c:v>12.633516</c:v>
                </c:pt>
                <c:pt idx="5692">
                  <c:v>12.633516</c:v>
                </c:pt>
                <c:pt idx="5693">
                  <c:v>12.650434000000001</c:v>
                </c:pt>
                <c:pt idx="5694">
                  <c:v>12.667351999999999</c:v>
                </c:pt>
                <c:pt idx="5695">
                  <c:v>12.667351999999999</c:v>
                </c:pt>
                <c:pt idx="5696">
                  <c:v>12.705418</c:v>
                </c:pt>
                <c:pt idx="5697">
                  <c:v>12.730795000000001</c:v>
                </c:pt>
                <c:pt idx="5698">
                  <c:v>12.739254000000001</c:v>
                </c:pt>
                <c:pt idx="5699">
                  <c:v>12.739254000000001</c:v>
                </c:pt>
                <c:pt idx="5700">
                  <c:v>12.77309</c:v>
                </c:pt>
                <c:pt idx="5701">
                  <c:v>12.823843999999999</c:v>
                </c:pt>
                <c:pt idx="5702">
                  <c:v>12.840762</c:v>
                </c:pt>
                <c:pt idx="5703">
                  <c:v>12.840762</c:v>
                </c:pt>
                <c:pt idx="5704">
                  <c:v>12.840762</c:v>
                </c:pt>
                <c:pt idx="5705">
                  <c:v>12.899975</c:v>
                </c:pt>
                <c:pt idx="5706">
                  <c:v>12.908434</c:v>
                </c:pt>
                <c:pt idx="5707">
                  <c:v>12.908434</c:v>
                </c:pt>
                <c:pt idx="5708">
                  <c:v>12.925352</c:v>
                </c:pt>
                <c:pt idx="5709">
                  <c:v>12.925352</c:v>
                </c:pt>
                <c:pt idx="5710">
                  <c:v>12.925352</c:v>
                </c:pt>
                <c:pt idx="5711">
                  <c:v>13.001483</c:v>
                </c:pt>
                <c:pt idx="5712">
                  <c:v>13.009942000000001</c:v>
                </c:pt>
                <c:pt idx="5713">
                  <c:v>13.031089</c:v>
                </c:pt>
                <c:pt idx="5714">
                  <c:v>13.031089</c:v>
                </c:pt>
                <c:pt idx="5715">
                  <c:v>13.039548</c:v>
                </c:pt>
                <c:pt idx="5716">
                  <c:v>13.090301999999999</c:v>
                </c:pt>
                <c:pt idx="5717">
                  <c:v>13.10722</c:v>
                </c:pt>
                <c:pt idx="5718">
                  <c:v>13.10722</c:v>
                </c:pt>
                <c:pt idx="5719">
                  <c:v>13.128368</c:v>
                </c:pt>
                <c:pt idx="5720">
                  <c:v>13.174892</c:v>
                </c:pt>
                <c:pt idx="5721">
                  <c:v>13.187581</c:v>
                </c:pt>
                <c:pt idx="5722">
                  <c:v>13.187581</c:v>
                </c:pt>
                <c:pt idx="5723">
                  <c:v>13.217186999999999</c:v>
                </c:pt>
                <c:pt idx="5724">
                  <c:v>13.229876000000001</c:v>
                </c:pt>
                <c:pt idx="5725">
                  <c:v>13.229876000000001</c:v>
                </c:pt>
                <c:pt idx="5726">
                  <c:v>13.297548000000001</c:v>
                </c:pt>
                <c:pt idx="5727">
                  <c:v>13.301778000000001</c:v>
                </c:pt>
                <c:pt idx="5728">
                  <c:v>13.314465999999999</c:v>
                </c:pt>
                <c:pt idx="5729">
                  <c:v>13.314465999999999</c:v>
                </c:pt>
                <c:pt idx="5730">
                  <c:v>13.335613</c:v>
                </c:pt>
                <c:pt idx="5731">
                  <c:v>13.382137999999999</c:v>
                </c:pt>
                <c:pt idx="5732">
                  <c:v>13.407515</c:v>
                </c:pt>
                <c:pt idx="5733">
                  <c:v>13.407515</c:v>
                </c:pt>
                <c:pt idx="5734">
                  <c:v>13.407515</c:v>
                </c:pt>
                <c:pt idx="5735">
                  <c:v>13.466728</c:v>
                </c:pt>
                <c:pt idx="5736">
                  <c:v>13.483646</c:v>
                </c:pt>
                <c:pt idx="5737">
                  <c:v>13.483646</c:v>
                </c:pt>
                <c:pt idx="5738">
                  <c:v>13.509022999999999</c:v>
                </c:pt>
                <c:pt idx="5739">
                  <c:v>13.521711</c:v>
                </c:pt>
                <c:pt idx="5740">
                  <c:v>13.585153999999999</c:v>
                </c:pt>
                <c:pt idx="5741">
                  <c:v>13.606301</c:v>
                </c:pt>
                <c:pt idx="5742">
                  <c:v>13.61476</c:v>
                </c:pt>
                <c:pt idx="5743">
                  <c:v>13.635908000000001</c:v>
                </c:pt>
                <c:pt idx="5744">
                  <c:v>13.678203</c:v>
                </c:pt>
                <c:pt idx="5745">
                  <c:v>13.699350000000001</c:v>
                </c:pt>
                <c:pt idx="5746">
                  <c:v>13.712039000000001</c:v>
                </c:pt>
                <c:pt idx="5747">
                  <c:v>13.720497999999999</c:v>
                </c:pt>
                <c:pt idx="5748">
                  <c:v>13.792399</c:v>
                </c:pt>
                <c:pt idx="5749">
                  <c:v>13.792399</c:v>
                </c:pt>
                <c:pt idx="5750">
                  <c:v>13.809317</c:v>
                </c:pt>
                <c:pt idx="5751">
                  <c:v>13.881219</c:v>
                </c:pt>
                <c:pt idx="5752">
                  <c:v>13.893907</c:v>
                </c:pt>
                <c:pt idx="5753">
                  <c:v>13.910825000000001</c:v>
                </c:pt>
                <c:pt idx="5754">
                  <c:v>13.915055000000001</c:v>
                </c:pt>
                <c:pt idx="5755">
                  <c:v>13.986955999999999</c:v>
                </c:pt>
                <c:pt idx="5756">
                  <c:v>13.986955999999999</c:v>
                </c:pt>
                <c:pt idx="5757">
                  <c:v>14.008103999999999</c:v>
                </c:pt>
                <c:pt idx="5758">
                  <c:v>14.025022</c:v>
                </c:pt>
                <c:pt idx="5759">
                  <c:v>14.092694</c:v>
                </c:pt>
                <c:pt idx="5760">
                  <c:v>14.109612</c:v>
                </c:pt>
                <c:pt idx="5761">
                  <c:v>14.118071</c:v>
                </c:pt>
                <c:pt idx="5762">
                  <c:v>14.185743</c:v>
                </c:pt>
                <c:pt idx="5763">
                  <c:v>14.211119999999999</c:v>
                </c:pt>
                <c:pt idx="5764">
                  <c:v>14.228038</c:v>
                </c:pt>
                <c:pt idx="5765">
                  <c:v>14.228038</c:v>
                </c:pt>
                <c:pt idx="5766">
                  <c:v>14.283021</c:v>
                </c:pt>
                <c:pt idx="5767">
                  <c:v>14.316857000000001</c:v>
                </c:pt>
                <c:pt idx="5768">
                  <c:v>14.338005000000001</c:v>
                </c:pt>
                <c:pt idx="5769">
                  <c:v>14.338005000000001</c:v>
                </c:pt>
                <c:pt idx="5770">
                  <c:v>14.409905999999999</c:v>
                </c:pt>
                <c:pt idx="5771">
                  <c:v>14.426824</c:v>
                </c:pt>
                <c:pt idx="5772">
                  <c:v>14.439513</c:v>
                </c:pt>
                <c:pt idx="5773">
                  <c:v>14.490266999999999</c:v>
                </c:pt>
                <c:pt idx="5774">
                  <c:v>14.498726</c:v>
                </c:pt>
                <c:pt idx="5775">
                  <c:v>14.536790999999999</c:v>
                </c:pt>
                <c:pt idx="5776">
                  <c:v>14.536790999999999</c:v>
                </c:pt>
                <c:pt idx="5777">
                  <c:v>14.617152000000001</c:v>
                </c:pt>
                <c:pt idx="5778">
                  <c:v>14.625610999999999</c:v>
                </c:pt>
                <c:pt idx="5779">
                  <c:v>14.650988</c:v>
                </c:pt>
                <c:pt idx="5780">
                  <c:v>14.650988</c:v>
                </c:pt>
                <c:pt idx="5781">
                  <c:v>14.727119</c:v>
                </c:pt>
                <c:pt idx="5782">
                  <c:v>14.744037000000001</c:v>
                </c:pt>
                <c:pt idx="5783">
                  <c:v>14.760954999999999</c:v>
                </c:pt>
                <c:pt idx="5784">
                  <c:v>14.811709</c:v>
                </c:pt>
                <c:pt idx="5785">
                  <c:v>14.841315</c:v>
                </c:pt>
                <c:pt idx="5786">
                  <c:v>14.866692</c:v>
                </c:pt>
                <c:pt idx="5787">
                  <c:v>14.866692</c:v>
                </c:pt>
                <c:pt idx="5788">
                  <c:v>14.925905</c:v>
                </c:pt>
                <c:pt idx="5789">
                  <c:v>14.959740999999999</c:v>
                </c:pt>
                <c:pt idx="5790">
                  <c:v>14.976659</c:v>
                </c:pt>
                <c:pt idx="5791">
                  <c:v>14.993577</c:v>
                </c:pt>
                <c:pt idx="5792">
                  <c:v>15.05279</c:v>
                </c:pt>
                <c:pt idx="5793">
                  <c:v>15.078167000000001</c:v>
                </c:pt>
                <c:pt idx="5794">
                  <c:v>15.078167000000001</c:v>
                </c:pt>
                <c:pt idx="5795">
                  <c:v>15.086626000000001</c:v>
                </c:pt>
                <c:pt idx="5796">
                  <c:v>15.162756999999999</c:v>
                </c:pt>
                <c:pt idx="5797">
                  <c:v>15.162756999999999</c:v>
                </c:pt>
                <c:pt idx="5798">
                  <c:v>15.183904999999999</c:v>
                </c:pt>
                <c:pt idx="5799">
                  <c:v>15.196593</c:v>
                </c:pt>
                <c:pt idx="5800">
                  <c:v>15.272724</c:v>
                </c:pt>
                <c:pt idx="5801">
                  <c:v>15.285413</c:v>
                </c:pt>
                <c:pt idx="5802">
                  <c:v>15.285413</c:v>
                </c:pt>
                <c:pt idx="5803">
                  <c:v>15.306559999999999</c:v>
                </c:pt>
                <c:pt idx="5804">
                  <c:v>15.306559999999999</c:v>
                </c:pt>
                <c:pt idx="5805">
                  <c:v>15.399609</c:v>
                </c:pt>
                <c:pt idx="5806">
                  <c:v>15.403839</c:v>
                </c:pt>
                <c:pt idx="5807">
                  <c:v>15.424986000000001</c:v>
                </c:pt>
                <c:pt idx="5808">
                  <c:v>15.492658</c:v>
                </c:pt>
                <c:pt idx="5809">
                  <c:v>15.513806000000001</c:v>
                </c:pt>
                <c:pt idx="5810">
                  <c:v>15.513806000000001</c:v>
                </c:pt>
                <c:pt idx="5811">
                  <c:v>15.543412</c:v>
                </c:pt>
                <c:pt idx="5812">
                  <c:v>15.611084</c:v>
                </c:pt>
                <c:pt idx="5813">
                  <c:v>15.628002</c:v>
                </c:pt>
                <c:pt idx="5814">
                  <c:v>15.653378999999999</c:v>
                </c:pt>
                <c:pt idx="5815">
                  <c:v>15.670297</c:v>
                </c:pt>
                <c:pt idx="5816">
                  <c:v>15.725281000000001</c:v>
                </c:pt>
                <c:pt idx="5817">
                  <c:v>15.754887</c:v>
                </c:pt>
                <c:pt idx="5818">
                  <c:v>15.763346</c:v>
                </c:pt>
                <c:pt idx="5819">
                  <c:v>15.843707</c:v>
                </c:pt>
                <c:pt idx="5820">
                  <c:v>15.860625000000001</c:v>
                </c:pt>
                <c:pt idx="5821">
                  <c:v>15.873313</c:v>
                </c:pt>
                <c:pt idx="5822">
                  <c:v>15.894461</c:v>
                </c:pt>
                <c:pt idx="5823">
                  <c:v>15.957903</c:v>
                </c:pt>
                <c:pt idx="5824">
                  <c:v>15.979051</c:v>
                </c:pt>
                <c:pt idx="5825">
                  <c:v>16.000198000000001</c:v>
                </c:pt>
                <c:pt idx="5826">
                  <c:v>16.012886999999999</c:v>
                </c:pt>
                <c:pt idx="5827">
                  <c:v>16.084788</c:v>
                </c:pt>
                <c:pt idx="5828">
                  <c:v>16.105936</c:v>
                </c:pt>
                <c:pt idx="5829">
                  <c:v>16.105936</c:v>
                </c:pt>
                <c:pt idx="5830">
                  <c:v>16.186295999999999</c:v>
                </c:pt>
                <c:pt idx="5831">
                  <c:v>16.198985</c:v>
                </c:pt>
                <c:pt idx="5832">
                  <c:v>16.228591999999999</c:v>
                </c:pt>
                <c:pt idx="5833">
                  <c:v>16.24973899999998</c:v>
                </c:pt>
                <c:pt idx="5834">
                  <c:v>16.313181</c:v>
                </c:pt>
                <c:pt idx="5835">
                  <c:v>16.321639999999981</c:v>
                </c:pt>
                <c:pt idx="5836">
                  <c:v>16.347017000000001</c:v>
                </c:pt>
                <c:pt idx="5837">
                  <c:v>16.347017000000001</c:v>
                </c:pt>
                <c:pt idx="5838">
                  <c:v>16.423148000000001</c:v>
                </c:pt>
                <c:pt idx="5839">
                  <c:v>16.444296000000001</c:v>
                </c:pt>
                <c:pt idx="5840">
                  <c:v>16.46121399999998</c:v>
                </c:pt>
                <c:pt idx="5841">
                  <c:v>16.524656</c:v>
                </c:pt>
                <c:pt idx="5842">
                  <c:v>16.550032999999999</c:v>
                </c:pt>
                <c:pt idx="5843">
                  <c:v>16.56272199999998</c:v>
                </c:pt>
                <c:pt idx="5844">
                  <c:v>16.579640000000001</c:v>
                </c:pt>
                <c:pt idx="5845">
                  <c:v>16.651541999999999</c:v>
                </c:pt>
                <c:pt idx="5846">
                  <c:v>16.66423</c:v>
                </c:pt>
                <c:pt idx="5847">
                  <c:v>16.676918000000001</c:v>
                </c:pt>
                <c:pt idx="5848">
                  <c:v>16.693836000000001</c:v>
                </c:pt>
                <c:pt idx="5849">
                  <c:v>16.765737999999899</c:v>
                </c:pt>
                <c:pt idx="5850">
                  <c:v>16.791115000000001</c:v>
                </c:pt>
                <c:pt idx="5851">
                  <c:v>16.816492</c:v>
                </c:pt>
                <c:pt idx="5852">
                  <c:v>16.867246000000002</c:v>
                </c:pt>
                <c:pt idx="5853">
                  <c:v>16.888393000000001</c:v>
                </c:pt>
                <c:pt idx="5854">
                  <c:v>16.909541000000001</c:v>
                </c:pt>
                <c:pt idx="5855">
                  <c:v>16.926459000000001</c:v>
                </c:pt>
                <c:pt idx="5856">
                  <c:v>17.002590000000001</c:v>
                </c:pt>
                <c:pt idx="5857">
                  <c:v>17.027967</c:v>
                </c:pt>
                <c:pt idx="5858">
                  <c:v>17.044885000000001</c:v>
                </c:pt>
                <c:pt idx="5859">
                  <c:v>17.044885000000001</c:v>
                </c:pt>
                <c:pt idx="5860">
                  <c:v>17.108326999999999</c:v>
                </c:pt>
                <c:pt idx="5861">
                  <c:v>17.112556999999999</c:v>
                </c:pt>
                <c:pt idx="5862">
                  <c:v>17.154852000000009</c:v>
                </c:pt>
                <c:pt idx="5863">
                  <c:v>17.175999000000001</c:v>
                </c:pt>
                <c:pt idx="5864">
                  <c:v>17.230982999999991</c:v>
                </c:pt>
                <c:pt idx="5865">
                  <c:v>17.256360000000001</c:v>
                </c:pt>
                <c:pt idx="5866">
                  <c:v>17.273278000000001</c:v>
                </c:pt>
                <c:pt idx="5867">
                  <c:v>17.294425</c:v>
                </c:pt>
                <c:pt idx="5868">
                  <c:v>17.340949999999999</c:v>
                </c:pt>
                <c:pt idx="5869">
                  <c:v>17.366326999999981</c:v>
                </c:pt>
                <c:pt idx="5870">
                  <c:v>17.379014999999999</c:v>
                </c:pt>
                <c:pt idx="5871">
                  <c:v>17.40862199999998</c:v>
                </c:pt>
                <c:pt idx="5872">
                  <c:v>17.488982</c:v>
                </c:pt>
                <c:pt idx="5873">
                  <c:v>17.488982</c:v>
                </c:pt>
                <c:pt idx="5874">
                  <c:v>17.522818000000001</c:v>
                </c:pt>
                <c:pt idx="5875">
                  <c:v>17.607408</c:v>
                </c:pt>
                <c:pt idx="5876">
                  <c:v>17.628556</c:v>
                </c:pt>
                <c:pt idx="5877">
                  <c:v>17.641244</c:v>
                </c:pt>
                <c:pt idx="5878">
                  <c:v>17.641244</c:v>
                </c:pt>
                <c:pt idx="5879">
                  <c:v>17.670850999999999</c:v>
                </c:pt>
                <c:pt idx="5880">
                  <c:v>17.730063999999999</c:v>
                </c:pt>
                <c:pt idx="5881">
                  <c:v>17.755441000000001</c:v>
                </c:pt>
                <c:pt idx="5882">
                  <c:v>17.755441000000001</c:v>
                </c:pt>
                <c:pt idx="5883">
                  <c:v>17.755441000000001</c:v>
                </c:pt>
                <c:pt idx="5884">
                  <c:v>17.835801</c:v>
                </c:pt>
                <c:pt idx="5885">
                  <c:v>17.856949</c:v>
                </c:pt>
                <c:pt idx="5886">
                  <c:v>17.856949</c:v>
                </c:pt>
                <c:pt idx="5887">
                  <c:v>17.873867000000001</c:v>
                </c:pt>
                <c:pt idx="5888">
                  <c:v>17.907703000000001</c:v>
                </c:pt>
                <c:pt idx="5889">
                  <c:v>17.907703000000001</c:v>
                </c:pt>
                <c:pt idx="5890">
                  <c:v>17.962686999999899</c:v>
                </c:pt>
                <c:pt idx="5891">
                  <c:v>17.992293</c:v>
                </c:pt>
                <c:pt idx="5892">
                  <c:v>18.009211000000001</c:v>
                </c:pt>
                <c:pt idx="5893">
                  <c:v>18.009211000000001</c:v>
                </c:pt>
                <c:pt idx="5894">
                  <c:v>18.009211000000001</c:v>
                </c:pt>
                <c:pt idx="5895">
                  <c:v>18.081112000000001</c:v>
                </c:pt>
                <c:pt idx="5896">
                  <c:v>18.114948999999999</c:v>
                </c:pt>
                <c:pt idx="5897">
                  <c:v>18.114948999999999</c:v>
                </c:pt>
                <c:pt idx="5898">
                  <c:v>18.127637</c:v>
                </c:pt>
                <c:pt idx="5899">
                  <c:v>18.212226999999999</c:v>
                </c:pt>
                <c:pt idx="5900">
                  <c:v>18.241833</c:v>
                </c:pt>
                <c:pt idx="5901">
                  <c:v>18.241833</c:v>
                </c:pt>
                <c:pt idx="5902">
                  <c:v>18.254522000000001</c:v>
                </c:pt>
                <c:pt idx="5903">
                  <c:v>18.254522000000001</c:v>
                </c:pt>
                <c:pt idx="5904">
                  <c:v>18.254522000000001</c:v>
                </c:pt>
                <c:pt idx="5905">
                  <c:v>18.351800000000001</c:v>
                </c:pt>
                <c:pt idx="5906">
                  <c:v>18.377177</c:v>
                </c:pt>
                <c:pt idx="5907">
                  <c:v>18.394095</c:v>
                </c:pt>
                <c:pt idx="5908">
                  <c:v>18.394095</c:v>
                </c:pt>
                <c:pt idx="5909">
                  <c:v>18.394095</c:v>
                </c:pt>
                <c:pt idx="5910">
                  <c:v>18.478684999999999</c:v>
                </c:pt>
                <c:pt idx="5911">
                  <c:v>18.512521</c:v>
                </c:pt>
                <c:pt idx="5912">
                  <c:v>18.512521</c:v>
                </c:pt>
                <c:pt idx="5913">
                  <c:v>18.529439</c:v>
                </c:pt>
                <c:pt idx="5914">
                  <c:v>18.618258999999998</c:v>
                </c:pt>
                <c:pt idx="5915">
                  <c:v>18.647864999999999</c:v>
                </c:pt>
                <c:pt idx="5916">
                  <c:v>18.664783</c:v>
                </c:pt>
                <c:pt idx="5917">
                  <c:v>18.664783</c:v>
                </c:pt>
                <c:pt idx="5918">
                  <c:v>18.732455999999999</c:v>
                </c:pt>
                <c:pt idx="5919">
                  <c:v>18.774750000000001</c:v>
                </c:pt>
                <c:pt idx="5920">
                  <c:v>18.787438999999999</c:v>
                </c:pt>
                <c:pt idx="5921">
                  <c:v>18.808586999999999</c:v>
                </c:pt>
                <c:pt idx="5922">
                  <c:v>18.880488</c:v>
                </c:pt>
                <c:pt idx="5923">
                  <c:v>18.918552999999999</c:v>
                </c:pt>
                <c:pt idx="5924">
                  <c:v>18.935471</c:v>
                </c:pt>
                <c:pt idx="5925">
                  <c:v>18.952389</c:v>
                </c:pt>
                <c:pt idx="5926">
                  <c:v>19.007373000000001</c:v>
                </c:pt>
                <c:pt idx="5927">
                  <c:v>19.02852</c:v>
                </c:pt>
                <c:pt idx="5928">
                  <c:v>19.049668</c:v>
                </c:pt>
                <c:pt idx="5929">
                  <c:v>19.049668</c:v>
                </c:pt>
                <c:pt idx="5930">
                  <c:v>19.151176</c:v>
                </c:pt>
                <c:pt idx="5931">
                  <c:v>19.159635000000009</c:v>
                </c:pt>
                <c:pt idx="5932">
                  <c:v>19.189240999999999</c:v>
                </c:pt>
                <c:pt idx="5933">
                  <c:v>19.201930000000001</c:v>
                </c:pt>
                <c:pt idx="5934">
                  <c:v>19.2865199999999</c:v>
                </c:pt>
                <c:pt idx="5935">
                  <c:v>19.311896999999998</c:v>
                </c:pt>
                <c:pt idx="5936">
                  <c:v>19.328814999999999</c:v>
                </c:pt>
                <c:pt idx="5937">
                  <c:v>19.417634</c:v>
                </c:pt>
                <c:pt idx="5938">
                  <c:v>19.443010999999981</c:v>
                </c:pt>
                <c:pt idx="5939">
                  <c:v>19.464158999999999</c:v>
                </c:pt>
                <c:pt idx="5940">
                  <c:v>19.464158999999999</c:v>
                </c:pt>
                <c:pt idx="5941">
                  <c:v>19.557207999999999</c:v>
                </c:pt>
                <c:pt idx="5942">
                  <c:v>19.578354999999991</c:v>
                </c:pt>
                <c:pt idx="5943">
                  <c:v>19.595272999999999</c:v>
                </c:pt>
                <c:pt idx="5944">
                  <c:v>19.624880000000001</c:v>
                </c:pt>
                <c:pt idx="5945">
                  <c:v>19.726388</c:v>
                </c:pt>
                <c:pt idx="5946">
                  <c:v>19.726388</c:v>
                </c:pt>
                <c:pt idx="5947">
                  <c:v>19.734846999999991</c:v>
                </c:pt>
                <c:pt idx="5948">
                  <c:v>19.760224000000001</c:v>
                </c:pt>
                <c:pt idx="5949">
                  <c:v>19.849043999999999</c:v>
                </c:pt>
                <c:pt idx="5950">
                  <c:v>19.865960999999999</c:v>
                </c:pt>
                <c:pt idx="5951">
                  <c:v>19.865960999999999</c:v>
                </c:pt>
                <c:pt idx="5952">
                  <c:v>19.882878999999999</c:v>
                </c:pt>
                <c:pt idx="5953">
                  <c:v>19.984387999999999</c:v>
                </c:pt>
                <c:pt idx="5954">
                  <c:v>20.013994</c:v>
                </c:pt>
                <c:pt idx="5955">
                  <c:v>20.030912000000001</c:v>
                </c:pt>
                <c:pt idx="5956">
                  <c:v>20.056289</c:v>
                </c:pt>
                <c:pt idx="5957">
                  <c:v>20.13242</c:v>
                </c:pt>
                <c:pt idx="5958">
                  <c:v>20.153566999999999</c:v>
                </c:pt>
                <c:pt idx="5959">
                  <c:v>20.183174000000001</c:v>
                </c:pt>
                <c:pt idx="5960">
                  <c:v>20.208551</c:v>
                </c:pt>
                <c:pt idx="5961">
                  <c:v>20.280452</c:v>
                </c:pt>
                <c:pt idx="5962">
                  <c:v>20.314288000000001</c:v>
                </c:pt>
                <c:pt idx="5963">
                  <c:v>20.335436000000001</c:v>
                </c:pt>
                <c:pt idx="5964">
                  <c:v>20.424254999999999</c:v>
                </c:pt>
                <c:pt idx="5965">
                  <c:v>20.44963199999998</c:v>
                </c:pt>
                <c:pt idx="5966">
                  <c:v>20.475009</c:v>
                </c:pt>
                <c:pt idx="5967">
                  <c:v>20.504615999999999</c:v>
                </c:pt>
                <c:pt idx="5968">
                  <c:v>20.597664999999999</c:v>
                </c:pt>
                <c:pt idx="5969">
                  <c:v>20.597664999999999</c:v>
                </c:pt>
                <c:pt idx="5970">
                  <c:v>20.618811999999998</c:v>
                </c:pt>
                <c:pt idx="5971">
                  <c:v>20.724550000000001</c:v>
                </c:pt>
                <c:pt idx="5972">
                  <c:v>20.745697</c:v>
                </c:pt>
                <c:pt idx="5973">
                  <c:v>20.766845</c:v>
                </c:pt>
                <c:pt idx="5974">
                  <c:v>20.792221999999999</c:v>
                </c:pt>
                <c:pt idx="5975">
                  <c:v>20.859894000000001</c:v>
                </c:pt>
                <c:pt idx="5976">
                  <c:v>20.893730000000001</c:v>
                </c:pt>
                <c:pt idx="5977">
                  <c:v>20.906417999999999</c:v>
                </c:pt>
                <c:pt idx="5978">
                  <c:v>20.948713999999899</c:v>
                </c:pt>
                <c:pt idx="5979">
                  <c:v>21.037533</c:v>
                </c:pt>
                <c:pt idx="5980">
                  <c:v>21.062909999999999</c:v>
                </c:pt>
                <c:pt idx="5981">
                  <c:v>21.096746</c:v>
                </c:pt>
                <c:pt idx="5982">
                  <c:v>21.155958999999999</c:v>
                </c:pt>
                <c:pt idx="5983">
                  <c:v>21.189795</c:v>
                </c:pt>
                <c:pt idx="5984">
                  <c:v>21.215171999999999</c:v>
                </c:pt>
                <c:pt idx="5985">
                  <c:v>21.253236999999999</c:v>
                </c:pt>
                <c:pt idx="5986">
                  <c:v>21.342057</c:v>
                </c:pt>
                <c:pt idx="5987">
                  <c:v>21.375893000000001</c:v>
                </c:pt>
                <c:pt idx="5988">
                  <c:v>21.405498999999999</c:v>
                </c:pt>
                <c:pt idx="5989">
                  <c:v>21.418188000000001</c:v>
                </c:pt>
                <c:pt idx="5990">
                  <c:v>21.528155000000009</c:v>
                </c:pt>
                <c:pt idx="5991">
                  <c:v>21.536614</c:v>
                </c:pt>
                <c:pt idx="5992">
                  <c:v>21.536614</c:v>
                </c:pt>
                <c:pt idx="5993">
                  <c:v>21.570450000000001</c:v>
                </c:pt>
                <c:pt idx="5994">
                  <c:v>21.663499000000002</c:v>
                </c:pt>
                <c:pt idx="5995">
                  <c:v>21.663499000000002</c:v>
                </c:pt>
                <c:pt idx="5996">
                  <c:v>21.697334999999999</c:v>
                </c:pt>
                <c:pt idx="5997">
                  <c:v>21.697334999999999</c:v>
                </c:pt>
                <c:pt idx="5998">
                  <c:v>21.697334999999999</c:v>
                </c:pt>
                <c:pt idx="5999">
                  <c:v>21.815760999999991</c:v>
                </c:pt>
                <c:pt idx="6000">
                  <c:v>21.841138000000001</c:v>
                </c:pt>
                <c:pt idx="6001">
                  <c:v>21.870743999999981</c:v>
                </c:pt>
                <c:pt idx="6002">
                  <c:v>21.891891999999999</c:v>
                </c:pt>
                <c:pt idx="6003">
                  <c:v>21.976482000000001</c:v>
                </c:pt>
                <c:pt idx="6004">
                  <c:v>21.976482000000001</c:v>
                </c:pt>
                <c:pt idx="6005">
                  <c:v>22.006087999999991</c:v>
                </c:pt>
                <c:pt idx="6006">
                  <c:v>22.018777</c:v>
                </c:pt>
                <c:pt idx="6007">
                  <c:v>22.018777</c:v>
                </c:pt>
                <c:pt idx="6008">
                  <c:v>22.128744000000001</c:v>
                </c:pt>
                <c:pt idx="6009">
                  <c:v>22.162579999999981</c:v>
                </c:pt>
                <c:pt idx="6010">
                  <c:v>22.183727000000001</c:v>
                </c:pt>
                <c:pt idx="6011">
                  <c:v>22.183727000000001</c:v>
                </c:pt>
                <c:pt idx="6012">
                  <c:v>22.217562999999991</c:v>
                </c:pt>
                <c:pt idx="6013">
                  <c:v>22.293693999999981</c:v>
                </c:pt>
                <c:pt idx="6014">
                  <c:v>22.323301000000001</c:v>
                </c:pt>
                <c:pt idx="6015">
                  <c:v>22.352906999999991</c:v>
                </c:pt>
                <c:pt idx="6016">
                  <c:v>22.378284000000001</c:v>
                </c:pt>
                <c:pt idx="6017">
                  <c:v>22.471333999999999</c:v>
                </c:pt>
                <c:pt idx="6018">
                  <c:v>22.471333999999999</c:v>
                </c:pt>
                <c:pt idx="6019">
                  <c:v>22.50094</c:v>
                </c:pt>
                <c:pt idx="6020">
                  <c:v>22.50094</c:v>
                </c:pt>
                <c:pt idx="6021">
                  <c:v>22.50094</c:v>
                </c:pt>
                <c:pt idx="6022">
                  <c:v>22.632054</c:v>
                </c:pt>
                <c:pt idx="6023">
                  <c:v>22.648972000000001</c:v>
                </c:pt>
                <c:pt idx="6024">
                  <c:v>22.674348999999999</c:v>
                </c:pt>
                <c:pt idx="6025">
                  <c:v>22.674348999999999</c:v>
                </c:pt>
                <c:pt idx="6026">
                  <c:v>22.691267</c:v>
                </c:pt>
                <c:pt idx="6027">
                  <c:v>22.767398</c:v>
                </c:pt>
                <c:pt idx="6028">
                  <c:v>22.818152999999999</c:v>
                </c:pt>
                <c:pt idx="6029">
                  <c:v>22.818152999999999</c:v>
                </c:pt>
                <c:pt idx="6030">
                  <c:v>22.818152999999999</c:v>
                </c:pt>
                <c:pt idx="6031">
                  <c:v>22.873135999999999</c:v>
                </c:pt>
                <c:pt idx="6032">
                  <c:v>22.970414999999999</c:v>
                </c:pt>
                <c:pt idx="6033">
                  <c:v>22.970414999999999</c:v>
                </c:pt>
                <c:pt idx="6034">
                  <c:v>22.991561999999991</c:v>
                </c:pt>
                <c:pt idx="6035">
                  <c:v>23.029627999999999</c:v>
                </c:pt>
                <c:pt idx="6036">
                  <c:v>23.029627999999999</c:v>
                </c:pt>
                <c:pt idx="6037">
                  <c:v>23.105758999999999</c:v>
                </c:pt>
                <c:pt idx="6038">
                  <c:v>23.152283000000001</c:v>
                </c:pt>
                <c:pt idx="6039">
                  <c:v>23.169201000000001</c:v>
                </c:pt>
                <c:pt idx="6040">
                  <c:v>23.169201000000001</c:v>
                </c:pt>
                <c:pt idx="6041">
                  <c:v>23.203036999999981</c:v>
                </c:pt>
                <c:pt idx="6042">
                  <c:v>23.317233999999999</c:v>
                </c:pt>
                <c:pt idx="6043">
                  <c:v>23.317233999999999</c:v>
                </c:pt>
                <c:pt idx="6044">
                  <c:v>23.317233999999999</c:v>
                </c:pt>
                <c:pt idx="6045">
                  <c:v>23.342610000000001</c:v>
                </c:pt>
                <c:pt idx="6046">
                  <c:v>23.359528000000001</c:v>
                </c:pt>
                <c:pt idx="6047">
                  <c:v>23.477954</c:v>
                </c:pt>
                <c:pt idx="6048">
                  <c:v>23.477954</c:v>
                </c:pt>
                <c:pt idx="6049">
                  <c:v>23.499102000000001</c:v>
                </c:pt>
                <c:pt idx="6050">
                  <c:v>23.532938000000001</c:v>
                </c:pt>
                <c:pt idx="6051">
                  <c:v>23.532938000000001</c:v>
                </c:pt>
                <c:pt idx="6052">
                  <c:v>23.638674999999999</c:v>
                </c:pt>
                <c:pt idx="6053">
                  <c:v>23.664052999999999</c:v>
                </c:pt>
                <c:pt idx="6054">
                  <c:v>23.664052999999999</c:v>
                </c:pt>
                <c:pt idx="6055">
                  <c:v>23.664052999999999</c:v>
                </c:pt>
                <c:pt idx="6056">
                  <c:v>23.693659</c:v>
                </c:pt>
                <c:pt idx="6057">
                  <c:v>23.807855</c:v>
                </c:pt>
                <c:pt idx="6058">
                  <c:v>23.833231999999999</c:v>
                </c:pt>
                <c:pt idx="6059">
                  <c:v>23.833231999999999</c:v>
                </c:pt>
                <c:pt idx="6060">
                  <c:v>23.854379999999999</c:v>
                </c:pt>
                <c:pt idx="6061">
                  <c:v>23.888216</c:v>
                </c:pt>
                <c:pt idx="6062">
                  <c:v>23.993953000000001</c:v>
                </c:pt>
                <c:pt idx="6063">
                  <c:v>23.993953000000001</c:v>
                </c:pt>
                <c:pt idx="6064">
                  <c:v>23.993953000000001</c:v>
                </c:pt>
                <c:pt idx="6065">
                  <c:v>24.044706999999999</c:v>
                </c:pt>
                <c:pt idx="6066">
                  <c:v>24.044706999999999</c:v>
                </c:pt>
                <c:pt idx="6067">
                  <c:v>24.141985999999999</c:v>
                </c:pt>
                <c:pt idx="6068">
                  <c:v>24.167363000000009</c:v>
                </c:pt>
                <c:pt idx="6069">
                  <c:v>24.201198999999999</c:v>
                </c:pt>
                <c:pt idx="6070">
                  <c:v>24.230805</c:v>
                </c:pt>
                <c:pt idx="6071">
                  <c:v>24.345002000000001</c:v>
                </c:pt>
                <c:pt idx="6072">
                  <c:v>24.345002000000001</c:v>
                </c:pt>
                <c:pt idx="6073">
                  <c:v>24.345002000000001</c:v>
                </c:pt>
                <c:pt idx="6074">
                  <c:v>24.374607999999991</c:v>
                </c:pt>
                <c:pt idx="6075">
                  <c:v>24.4084439999999</c:v>
                </c:pt>
                <c:pt idx="6076">
                  <c:v>24.518411</c:v>
                </c:pt>
                <c:pt idx="6077">
                  <c:v>24.552247000000001</c:v>
                </c:pt>
                <c:pt idx="6078">
                  <c:v>24.573395000000001</c:v>
                </c:pt>
                <c:pt idx="6079">
                  <c:v>24.687591000000001</c:v>
                </c:pt>
                <c:pt idx="6080">
                  <c:v>24.687591000000001</c:v>
                </c:pt>
                <c:pt idx="6081">
                  <c:v>24.729886</c:v>
                </c:pt>
                <c:pt idx="6082">
                  <c:v>24.751034000000001</c:v>
                </c:pt>
                <c:pt idx="6083">
                  <c:v>24.86523</c:v>
                </c:pt>
                <c:pt idx="6084">
                  <c:v>24.911754999999999</c:v>
                </c:pt>
                <c:pt idx="6085">
                  <c:v>24.928673</c:v>
                </c:pt>
                <c:pt idx="6086">
                  <c:v>24.9667379999999</c:v>
                </c:pt>
                <c:pt idx="6087">
                  <c:v>25.089393999999999</c:v>
                </c:pt>
                <c:pt idx="6088">
                  <c:v>25.114771000000001</c:v>
                </c:pt>
                <c:pt idx="6089">
                  <c:v>25.114771000000001</c:v>
                </c:pt>
                <c:pt idx="6090">
                  <c:v>25.216279</c:v>
                </c:pt>
                <c:pt idx="6091">
                  <c:v>25.245885000000001</c:v>
                </c:pt>
                <c:pt idx="6092">
                  <c:v>25.258573999999999</c:v>
                </c:pt>
                <c:pt idx="6093">
                  <c:v>25.313556999999999</c:v>
                </c:pt>
                <c:pt idx="6094">
                  <c:v>25.444672000000001</c:v>
                </c:pt>
                <c:pt idx="6095">
                  <c:v>25.461590000000001</c:v>
                </c:pt>
                <c:pt idx="6096">
                  <c:v>25.512343999999999</c:v>
                </c:pt>
                <c:pt idx="6097">
                  <c:v>25.533491999999999</c:v>
                </c:pt>
                <c:pt idx="6098">
                  <c:v>25.588474999999999</c:v>
                </c:pt>
                <c:pt idx="6099">
                  <c:v>25.630769999999991</c:v>
                </c:pt>
                <c:pt idx="6100">
                  <c:v>25.664605999999999</c:v>
                </c:pt>
                <c:pt idx="6101">
                  <c:v>25.698442</c:v>
                </c:pt>
                <c:pt idx="6102">
                  <c:v>25.821097000000009</c:v>
                </c:pt>
                <c:pt idx="6103">
                  <c:v>25.846474000000001</c:v>
                </c:pt>
                <c:pt idx="6104">
                  <c:v>25.880310999999999</c:v>
                </c:pt>
                <c:pt idx="6105">
                  <c:v>25.905687</c:v>
                </c:pt>
                <c:pt idx="6106">
                  <c:v>26.011424999999999</c:v>
                </c:pt>
                <c:pt idx="6107">
                  <c:v>26.041031</c:v>
                </c:pt>
                <c:pt idx="6108">
                  <c:v>26.074867000000001</c:v>
                </c:pt>
                <c:pt idx="6109">
                  <c:v>26.108702999999981</c:v>
                </c:pt>
                <c:pt idx="6110">
                  <c:v>26.235588</c:v>
                </c:pt>
                <c:pt idx="6111">
                  <c:v>26.282112999999899</c:v>
                </c:pt>
                <c:pt idx="6112">
                  <c:v>26.299030999999999</c:v>
                </c:pt>
                <c:pt idx="6113">
                  <c:v>26.430145</c:v>
                </c:pt>
                <c:pt idx="6114">
                  <c:v>26.430145</c:v>
                </c:pt>
                <c:pt idx="6115">
                  <c:v>26.468211</c:v>
                </c:pt>
                <c:pt idx="6116">
                  <c:v>26.468211</c:v>
                </c:pt>
                <c:pt idx="6117">
                  <c:v>26.624701999999999</c:v>
                </c:pt>
                <c:pt idx="6118">
                  <c:v>26.650079000000009</c:v>
                </c:pt>
                <c:pt idx="6119">
                  <c:v>26.688144999999999</c:v>
                </c:pt>
                <c:pt idx="6120">
                  <c:v>26.709292999999999</c:v>
                </c:pt>
                <c:pt idx="6121">
                  <c:v>26.844636000000001</c:v>
                </c:pt>
                <c:pt idx="6122">
                  <c:v>26.870013</c:v>
                </c:pt>
                <c:pt idx="6123">
                  <c:v>26.916537999999999</c:v>
                </c:pt>
                <c:pt idx="6124">
                  <c:v>27.047651999999999</c:v>
                </c:pt>
                <c:pt idx="6125">
                  <c:v>27.077259000000009</c:v>
                </c:pt>
                <c:pt idx="6126">
                  <c:v>27.077259000000009</c:v>
                </c:pt>
                <c:pt idx="6127">
                  <c:v>27.123783</c:v>
                </c:pt>
                <c:pt idx="6128">
                  <c:v>27.250668000000001</c:v>
                </c:pt>
                <c:pt idx="6129">
                  <c:v>27.267586999999999</c:v>
                </c:pt>
                <c:pt idx="6130">
                  <c:v>27.309881000000001</c:v>
                </c:pt>
                <c:pt idx="6131">
                  <c:v>27.309881000000001</c:v>
                </c:pt>
                <c:pt idx="6132">
                  <c:v>27.479061000000009</c:v>
                </c:pt>
                <c:pt idx="6133">
                  <c:v>27.508668</c:v>
                </c:pt>
                <c:pt idx="6134">
                  <c:v>27.534044999999999</c:v>
                </c:pt>
                <c:pt idx="6135">
                  <c:v>27.639782</c:v>
                </c:pt>
                <c:pt idx="6136">
                  <c:v>27.665158999999999</c:v>
                </c:pt>
                <c:pt idx="6137">
                  <c:v>27.715913</c:v>
                </c:pt>
                <c:pt idx="6138">
                  <c:v>27.749749999999899</c:v>
                </c:pt>
                <c:pt idx="6139">
                  <c:v>27.876633999999999</c:v>
                </c:pt>
                <c:pt idx="6140">
                  <c:v>27.918928999999999</c:v>
                </c:pt>
                <c:pt idx="6141">
                  <c:v>27.952764999999999</c:v>
                </c:pt>
                <c:pt idx="6142">
                  <c:v>27.990831</c:v>
                </c:pt>
                <c:pt idx="6143">
                  <c:v>28.130403999999999</c:v>
                </c:pt>
                <c:pt idx="6144">
                  <c:v>28.164239999999999</c:v>
                </c:pt>
                <c:pt idx="6145">
                  <c:v>28.223452999999999</c:v>
                </c:pt>
                <c:pt idx="6146">
                  <c:v>28.303813999999999</c:v>
                </c:pt>
                <c:pt idx="6147">
                  <c:v>28.354568</c:v>
                </c:pt>
                <c:pt idx="6148">
                  <c:v>28.354568</c:v>
                </c:pt>
                <c:pt idx="6149">
                  <c:v>28.409551</c:v>
                </c:pt>
                <c:pt idx="6150">
                  <c:v>28.409551</c:v>
                </c:pt>
                <c:pt idx="6151">
                  <c:v>28.549125</c:v>
                </c:pt>
                <c:pt idx="6152">
                  <c:v>28.549125</c:v>
                </c:pt>
                <c:pt idx="6153">
                  <c:v>28.591419999999999</c:v>
                </c:pt>
                <c:pt idx="6154">
                  <c:v>28.629484999999999</c:v>
                </c:pt>
                <c:pt idx="6155">
                  <c:v>28.629484999999999</c:v>
                </c:pt>
                <c:pt idx="6156">
                  <c:v>28.807124000000009</c:v>
                </c:pt>
                <c:pt idx="6157">
                  <c:v>28.807124000000009</c:v>
                </c:pt>
                <c:pt idx="6158">
                  <c:v>28.849419000000001</c:v>
                </c:pt>
                <c:pt idx="6159">
                  <c:v>28.988993000000001</c:v>
                </c:pt>
                <c:pt idx="6160">
                  <c:v>29.065124000000001</c:v>
                </c:pt>
                <c:pt idx="6161">
                  <c:v>29.107419</c:v>
                </c:pt>
                <c:pt idx="6162">
                  <c:v>29.242763</c:v>
                </c:pt>
                <c:pt idx="6163">
                  <c:v>29.280828</c:v>
                </c:pt>
                <c:pt idx="6164">
                  <c:v>29.314664</c:v>
                </c:pt>
                <c:pt idx="6165">
                  <c:v>29.314664</c:v>
                </c:pt>
                <c:pt idx="6166">
                  <c:v>29.462696999999899</c:v>
                </c:pt>
                <c:pt idx="6167">
                  <c:v>29.4965329999999</c:v>
                </c:pt>
                <c:pt idx="6168">
                  <c:v>29.517679999999999</c:v>
                </c:pt>
                <c:pt idx="6169">
                  <c:v>29.568434</c:v>
                </c:pt>
                <c:pt idx="6170">
                  <c:v>29.720696</c:v>
                </c:pt>
                <c:pt idx="6171">
                  <c:v>29.758762000000001</c:v>
                </c:pt>
                <c:pt idx="6172">
                  <c:v>29.792598000000002</c:v>
                </c:pt>
                <c:pt idx="6173">
                  <c:v>29.953319</c:v>
                </c:pt>
                <c:pt idx="6174">
                  <c:v>29.970237000000001</c:v>
                </c:pt>
                <c:pt idx="6175">
                  <c:v>30.025220000000001</c:v>
                </c:pt>
                <c:pt idx="6176">
                  <c:v>30.054827</c:v>
                </c:pt>
                <c:pt idx="6177">
                  <c:v>30.164794000000001</c:v>
                </c:pt>
                <c:pt idx="6178">
                  <c:v>30.202859</c:v>
                </c:pt>
                <c:pt idx="6179">
                  <c:v>30.249383999999999</c:v>
                </c:pt>
                <c:pt idx="6180">
                  <c:v>30.27899</c:v>
                </c:pt>
                <c:pt idx="6181">
                  <c:v>30.427022999999981</c:v>
                </c:pt>
                <c:pt idx="6182">
                  <c:v>30.460858999999999</c:v>
                </c:pt>
                <c:pt idx="6183">
                  <c:v>30.494695</c:v>
                </c:pt>
                <c:pt idx="6184">
                  <c:v>30.651185999999999</c:v>
                </c:pt>
                <c:pt idx="6185">
                  <c:v>30.689252</c:v>
                </c:pt>
                <c:pt idx="6186">
                  <c:v>30.723088000000001</c:v>
                </c:pt>
                <c:pt idx="6187">
                  <c:v>30.723088000000001</c:v>
                </c:pt>
                <c:pt idx="6188">
                  <c:v>30.858432000000001</c:v>
                </c:pt>
                <c:pt idx="6189">
                  <c:v>30.926103999999999</c:v>
                </c:pt>
                <c:pt idx="6190">
                  <c:v>30.926103999999999</c:v>
                </c:pt>
                <c:pt idx="6191">
                  <c:v>30.993776</c:v>
                </c:pt>
                <c:pt idx="6192">
                  <c:v>31.162956000000001</c:v>
                </c:pt>
                <c:pt idx="6193">
                  <c:v>31.184103</c:v>
                </c:pt>
                <c:pt idx="6194">
                  <c:v>31.230627999999999</c:v>
                </c:pt>
                <c:pt idx="6195">
                  <c:v>31.37866</c:v>
                </c:pt>
                <c:pt idx="6196">
                  <c:v>31.408266999999999</c:v>
                </c:pt>
                <c:pt idx="6197">
                  <c:v>31.459021</c:v>
                </c:pt>
                <c:pt idx="6198">
                  <c:v>31.459021</c:v>
                </c:pt>
                <c:pt idx="6199">
                  <c:v>31.488626999999902</c:v>
                </c:pt>
                <c:pt idx="6200">
                  <c:v>31.623971000000001</c:v>
                </c:pt>
                <c:pt idx="6201">
                  <c:v>31.678954999999998</c:v>
                </c:pt>
                <c:pt idx="6202">
                  <c:v>31.712790999999999</c:v>
                </c:pt>
                <c:pt idx="6203">
                  <c:v>31.746627</c:v>
                </c:pt>
                <c:pt idx="6204">
                  <c:v>31.911577000000001</c:v>
                </c:pt>
                <c:pt idx="6205">
                  <c:v>31.911577000000001</c:v>
                </c:pt>
                <c:pt idx="6206">
                  <c:v>31.953872</c:v>
                </c:pt>
                <c:pt idx="6207">
                  <c:v>32.123052000000001</c:v>
                </c:pt>
                <c:pt idx="6208">
                  <c:v>32.173806000000013</c:v>
                </c:pt>
                <c:pt idx="6209">
                  <c:v>32.194954000000003</c:v>
                </c:pt>
                <c:pt idx="6210">
                  <c:v>32.245708</c:v>
                </c:pt>
                <c:pt idx="6211">
                  <c:v>32.419117</c:v>
                </c:pt>
                <c:pt idx="6212">
                  <c:v>32.457183000000001</c:v>
                </c:pt>
                <c:pt idx="6213">
                  <c:v>32.491019000000001</c:v>
                </c:pt>
                <c:pt idx="6214">
                  <c:v>32.529083999999997</c:v>
                </c:pt>
                <c:pt idx="6215">
                  <c:v>32.719411999999998</c:v>
                </c:pt>
                <c:pt idx="6216">
                  <c:v>32.719411999999998</c:v>
                </c:pt>
                <c:pt idx="6217">
                  <c:v>32.782854</c:v>
                </c:pt>
                <c:pt idx="6218">
                  <c:v>32.935116000000001</c:v>
                </c:pt>
                <c:pt idx="6219">
                  <c:v>32.968953000000013</c:v>
                </c:pt>
                <c:pt idx="6220">
                  <c:v>33.028166000000013</c:v>
                </c:pt>
                <c:pt idx="6221">
                  <c:v>33.062002</c:v>
                </c:pt>
                <c:pt idx="6222">
                  <c:v>33.243870000000001</c:v>
                </c:pt>
                <c:pt idx="6223">
                  <c:v>33.281934999999997</c:v>
                </c:pt>
                <c:pt idx="6224">
                  <c:v>33.32423</c:v>
                </c:pt>
                <c:pt idx="6225">
                  <c:v>33.374983999999998</c:v>
                </c:pt>
                <c:pt idx="6226">
                  <c:v>33.544165</c:v>
                </c:pt>
                <c:pt idx="6227">
                  <c:v>33.586458999999998</c:v>
                </c:pt>
                <c:pt idx="6228">
                  <c:v>33.632984</c:v>
                </c:pt>
                <c:pt idx="6229">
                  <c:v>33.781016000000001</c:v>
                </c:pt>
                <c:pt idx="6230">
                  <c:v>33.781016000000001</c:v>
                </c:pt>
                <c:pt idx="6231">
                  <c:v>33.844459000000001</c:v>
                </c:pt>
                <c:pt idx="6232">
                  <c:v>33.844459000000001</c:v>
                </c:pt>
                <c:pt idx="6233">
                  <c:v>33.907902</c:v>
                </c:pt>
                <c:pt idx="6234">
                  <c:v>34.085541000000013</c:v>
                </c:pt>
                <c:pt idx="6235">
                  <c:v>34.127834999999997</c:v>
                </c:pt>
                <c:pt idx="6236">
                  <c:v>34.199737000000013</c:v>
                </c:pt>
                <c:pt idx="6237">
                  <c:v>34.199737000000013</c:v>
                </c:pt>
                <c:pt idx="6238">
                  <c:v>34.432359000000012</c:v>
                </c:pt>
                <c:pt idx="6239">
                  <c:v>34.478884000000001</c:v>
                </c:pt>
                <c:pt idx="6240">
                  <c:v>34.512720000000002</c:v>
                </c:pt>
                <c:pt idx="6241">
                  <c:v>34.703047000000012</c:v>
                </c:pt>
                <c:pt idx="6242">
                  <c:v>34.741113000000013</c:v>
                </c:pt>
                <c:pt idx="6243">
                  <c:v>34.787636999999997</c:v>
                </c:pt>
                <c:pt idx="6244">
                  <c:v>34.834161999999999</c:v>
                </c:pt>
                <c:pt idx="6245">
                  <c:v>34.973734999999998</c:v>
                </c:pt>
                <c:pt idx="6246">
                  <c:v>35.071014000000012</c:v>
                </c:pt>
                <c:pt idx="6247">
                  <c:v>35.071014000000012</c:v>
                </c:pt>
                <c:pt idx="6248">
                  <c:v>35.172522000000001</c:v>
                </c:pt>
                <c:pt idx="6249">
                  <c:v>35.333243000000003</c:v>
                </c:pt>
                <c:pt idx="6250">
                  <c:v>35.379767000000001</c:v>
                </c:pt>
                <c:pt idx="6251">
                  <c:v>35.455897999999998</c:v>
                </c:pt>
                <c:pt idx="6252">
                  <c:v>35.654684999999994</c:v>
                </c:pt>
                <c:pt idx="6253">
                  <c:v>35.654684999999994</c:v>
                </c:pt>
                <c:pt idx="6254">
                  <c:v>35.709668000000001</c:v>
                </c:pt>
                <c:pt idx="6255">
                  <c:v>35.756193000000003</c:v>
                </c:pt>
                <c:pt idx="6256">
                  <c:v>35.811176000000003</c:v>
                </c:pt>
                <c:pt idx="6257">
                  <c:v>36.009963000000013</c:v>
                </c:pt>
                <c:pt idx="6258">
                  <c:v>36.073405000000001</c:v>
                </c:pt>
                <c:pt idx="6259">
                  <c:v>36.119929999999997</c:v>
                </c:pt>
                <c:pt idx="6260">
                  <c:v>36.119929999999997</c:v>
                </c:pt>
                <c:pt idx="6261">
                  <c:v>36.331404999999997</c:v>
                </c:pt>
                <c:pt idx="6262">
                  <c:v>36.390618000000003</c:v>
                </c:pt>
                <c:pt idx="6263">
                  <c:v>36.449831000000003</c:v>
                </c:pt>
                <c:pt idx="6264">
                  <c:v>36.644387999999999</c:v>
                </c:pt>
                <c:pt idx="6265">
                  <c:v>36.703601000000013</c:v>
                </c:pt>
                <c:pt idx="6266">
                  <c:v>36.754354999999997</c:v>
                </c:pt>
                <c:pt idx="6267">
                  <c:v>36.822027000000013</c:v>
                </c:pt>
                <c:pt idx="6268">
                  <c:v>37.050420000000003</c:v>
                </c:pt>
                <c:pt idx="6269">
                  <c:v>37.101174</c:v>
                </c:pt>
                <c:pt idx="6270">
                  <c:v>37.173074999999997</c:v>
                </c:pt>
                <c:pt idx="6271">
                  <c:v>37.22383</c:v>
                </c:pt>
                <c:pt idx="6272">
                  <c:v>37.388779999999997</c:v>
                </c:pt>
                <c:pt idx="6273">
                  <c:v>37.447992999999997</c:v>
                </c:pt>
                <c:pt idx="6274">
                  <c:v>37.494517999999999</c:v>
                </c:pt>
                <c:pt idx="6275">
                  <c:v>37.739828000000003</c:v>
                </c:pt>
                <c:pt idx="6276">
                  <c:v>37.786353000000013</c:v>
                </c:pt>
                <c:pt idx="6277">
                  <c:v>37.845566000000012</c:v>
                </c:pt>
                <c:pt idx="6278">
                  <c:v>37.925926000000011</c:v>
                </c:pt>
                <c:pt idx="6279">
                  <c:v>38.133172000000002</c:v>
                </c:pt>
                <c:pt idx="6280">
                  <c:v>38.196614000000011</c:v>
                </c:pt>
                <c:pt idx="6281">
                  <c:v>38.251598000000001</c:v>
                </c:pt>
                <c:pt idx="6282">
                  <c:v>38.251598000000001</c:v>
                </c:pt>
                <c:pt idx="6283">
                  <c:v>38.463073000000001</c:v>
                </c:pt>
                <c:pt idx="6284">
                  <c:v>38.518057000000013</c:v>
                </c:pt>
                <c:pt idx="6285">
                  <c:v>38.585728000000003</c:v>
                </c:pt>
                <c:pt idx="6286">
                  <c:v>38.628023000000013</c:v>
                </c:pt>
                <c:pt idx="6287">
                  <c:v>38.877564</c:v>
                </c:pt>
                <c:pt idx="6288">
                  <c:v>38.936777000000014</c:v>
                </c:pt>
                <c:pt idx="6289">
                  <c:v>38.995989999999999</c:v>
                </c:pt>
                <c:pt idx="6290">
                  <c:v>39.084809</c:v>
                </c:pt>
                <c:pt idx="6291">
                  <c:v>39.249760000000002</c:v>
                </c:pt>
                <c:pt idx="6292">
                  <c:v>39.313201999999997</c:v>
                </c:pt>
                <c:pt idx="6293">
                  <c:v>39.313201999999997</c:v>
                </c:pt>
                <c:pt idx="6294">
                  <c:v>39.372414999999997</c:v>
                </c:pt>
                <c:pt idx="6295">
                  <c:v>39.621956000000011</c:v>
                </c:pt>
                <c:pt idx="6296">
                  <c:v>39.676939000000012</c:v>
                </c:pt>
                <c:pt idx="6297">
                  <c:v>39.731923000000002</c:v>
                </c:pt>
                <c:pt idx="6298">
                  <c:v>39.812283000000001</c:v>
                </c:pt>
                <c:pt idx="6299">
                  <c:v>40.066053000000011</c:v>
                </c:pt>
                <c:pt idx="6300">
                  <c:v>40.116807999999999</c:v>
                </c:pt>
                <c:pt idx="6301">
                  <c:v>40.184479000000003</c:v>
                </c:pt>
                <c:pt idx="6302">
                  <c:v>40.417102</c:v>
                </c:pt>
                <c:pt idx="6303">
                  <c:v>40.463625999999998</c:v>
                </c:pt>
                <c:pt idx="6304">
                  <c:v>40.527068999999997</c:v>
                </c:pt>
                <c:pt idx="6305">
                  <c:v>40.577823000000002</c:v>
                </c:pt>
                <c:pt idx="6306">
                  <c:v>40.785068000000003</c:v>
                </c:pt>
                <c:pt idx="6307">
                  <c:v>40.844281999999993</c:v>
                </c:pt>
                <c:pt idx="6308">
                  <c:v>40.911952999999997</c:v>
                </c:pt>
                <c:pt idx="6309">
                  <c:v>40.966937000000001</c:v>
                </c:pt>
                <c:pt idx="6310">
                  <c:v>41.220707000000012</c:v>
                </c:pt>
                <c:pt idx="6311">
                  <c:v>41.279920000000011</c:v>
                </c:pt>
                <c:pt idx="6312">
                  <c:v>41.339133000000011</c:v>
                </c:pt>
                <c:pt idx="6313">
                  <c:v>41.339133000000011</c:v>
                </c:pt>
                <c:pt idx="6314">
                  <c:v>41.571755000000003</c:v>
                </c:pt>
                <c:pt idx="6315">
                  <c:v>41.652116000000007</c:v>
                </c:pt>
                <c:pt idx="6316">
                  <c:v>41.711329000000013</c:v>
                </c:pt>
                <c:pt idx="6317">
                  <c:v>41.711329000000013</c:v>
                </c:pt>
                <c:pt idx="6318">
                  <c:v>41.770541999999999</c:v>
                </c:pt>
                <c:pt idx="6319">
                  <c:v>41.973557999999997</c:v>
                </c:pt>
                <c:pt idx="6320">
                  <c:v>42.041229999999999</c:v>
                </c:pt>
                <c:pt idx="6321">
                  <c:v>42.041229999999999</c:v>
                </c:pt>
                <c:pt idx="6322">
                  <c:v>42.100443000000013</c:v>
                </c:pt>
                <c:pt idx="6323">
                  <c:v>42.189261999999999</c:v>
                </c:pt>
                <c:pt idx="6324">
                  <c:v>42.354213000000001</c:v>
                </c:pt>
                <c:pt idx="6325">
                  <c:v>42.354213000000001</c:v>
                </c:pt>
                <c:pt idx="6326">
                  <c:v>42.417655000000003</c:v>
                </c:pt>
                <c:pt idx="6327">
                  <c:v>42.485327000000012</c:v>
                </c:pt>
                <c:pt idx="6328">
                  <c:v>42.485327000000012</c:v>
                </c:pt>
                <c:pt idx="6329">
                  <c:v>42.709491</c:v>
                </c:pt>
                <c:pt idx="6330">
                  <c:v>42.781391999999997</c:v>
                </c:pt>
                <c:pt idx="6331">
                  <c:v>42.832147000000013</c:v>
                </c:pt>
                <c:pt idx="6332">
                  <c:v>42.832147000000013</c:v>
                </c:pt>
                <c:pt idx="6333">
                  <c:v>42.887129999999999</c:v>
                </c:pt>
                <c:pt idx="6334">
                  <c:v>43.162047000000001</c:v>
                </c:pt>
                <c:pt idx="6335">
                  <c:v>43.195884</c:v>
                </c:pt>
                <c:pt idx="6336">
                  <c:v>43.195884</c:v>
                </c:pt>
                <c:pt idx="6337">
                  <c:v>43.195884</c:v>
                </c:pt>
                <c:pt idx="6338">
                  <c:v>43.272014000000013</c:v>
                </c:pt>
                <c:pt idx="6339">
                  <c:v>43.504637000000002</c:v>
                </c:pt>
                <c:pt idx="6340">
                  <c:v>43.504637000000002</c:v>
                </c:pt>
                <c:pt idx="6341">
                  <c:v>43.563850000000002</c:v>
                </c:pt>
                <c:pt idx="6342">
                  <c:v>43.627291999999997</c:v>
                </c:pt>
                <c:pt idx="6343">
                  <c:v>43.627291999999997</c:v>
                </c:pt>
                <c:pt idx="6344">
                  <c:v>43.690734999999997</c:v>
                </c:pt>
                <c:pt idx="6345">
                  <c:v>43.927587000000003</c:v>
                </c:pt>
                <c:pt idx="6346">
                  <c:v>44.003717999999999</c:v>
                </c:pt>
                <c:pt idx="6347">
                  <c:v>44.003717999999999</c:v>
                </c:pt>
                <c:pt idx="6348">
                  <c:v>44.046013000000002</c:v>
                </c:pt>
                <c:pt idx="6349">
                  <c:v>44.134832000000003</c:v>
                </c:pt>
                <c:pt idx="6350">
                  <c:v>44.126373000000001</c:v>
                </c:pt>
                <c:pt idx="6351">
                  <c:v>44.126373000000001</c:v>
                </c:pt>
                <c:pt idx="6352">
                  <c:v>44.037554</c:v>
                </c:pt>
                <c:pt idx="6353">
                  <c:v>43.940275</c:v>
                </c:pt>
                <c:pt idx="6354">
                  <c:v>43.491948000000001</c:v>
                </c:pt>
                <c:pt idx="6355">
                  <c:v>43.491948000000001</c:v>
                </c:pt>
                <c:pt idx="6356">
                  <c:v>43.267785000000003</c:v>
                </c:pt>
                <c:pt idx="6357">
                  <c:v>43.102834999999999</c:v>
                </c:pt>
                <c:pt idx="6358">
                  <c:v>43.102834999999999</c:v>
                </c:pt>
                <c:pt idx="6359">
                  <c:v>43.102834999999999</c:v>
                </c:pt>
                <c:pt idx="6360">
                  <c:v>42.108902</c:v>
                </c:pt>
                <c:pt idx="6361">
                  <c:v>41.833984000000001</c:v>
                </c:pt>
                <c:pt idx="6362">
                  <c:v>41.833984000000001</c:v>
                </c:pt>
                <c:pt idx="6363">
                  <c:v>41.571755000000003</c:v>
                </c:pt>
                <c:pt idx="6364">
                  <c:v>40.653954000000013</c:v>
                </c:pt>
                <c:pt idx="6365">
                  <c:v>40.653954000000013</c:v>
                </c:pt>
                <c:pt idx="6366">
                  <c:v>40.653954000000013</c:v>
                </c:pt>
                <c:pt idx="6367">
                  <c:v>40.324053000000013</c:v>
                </c:pt>
                <c:pt idx="6368">
                  <c:v>40.324053000000013</c:v>
                </c:pt>
                <c:pt idx="6369">
                  <c:v>39.249760000000002</c:v>
                </c:pt>
                <c:pt idx="6370">
                  <c:v>39.249760000000002</c:v>
                </c:pt>
                <c:pt idx="6371">
                  <c:v>38.983300999999997</c:v>
                </c:pt>
                <c:pt idx="6372">
                  <c:v>38.805661999999998</c:v>
                </c:pt>
                <c:pt idx="6373">
                  <c:v>38.805661999999998</c:v>
                </c:pt>
                <c:pt idx="6374">
                  <c:v>37.968221</c:v>
                </c:pt>
                <c:pt idx="6375">
                  <c:v>37.659467999999997</c:v>
                </c:pt>
                <c:pt idx="6376">
                  <c:v>37.659467999999997</c:v>
                </c:pt>
                <c:pt idx="6377">
                  <c:v>37.659467999999997</c:v>
                </c:pt>
                <c:pt idx="6378">
                  <c:v>36.779732000000003</c:v>
                </c:pt>
                <c:pt idx="6379">
                  <c:v>36.559798000000001</c:v>
                </c:pt>
                <c:pt idx="6380">
                  <c:v>36.559798000000001</c:v>
                </c:pt>
                <c:pt idx="6381">
                  <c:v>36.377929999999999</c:v>
                </c:pt>
                <c:pt idx="6382">
                  <c:v>36.132618000000001</c:v>
                </c:pt>
                <c:pt idx="6383">
                  <c:v>35.696980000000003</c:v>
                </c:pt>
                <c:pt idx="6384">
                  <c:v>35.696980000000003</c:v>
                </c:pt>
                <c:pt idx="6385">
                  <c:v>35.422061999999997</c:v>
                </c:pt>
                <c:pt idx="6386">
                  <c:v>35.257111999999999</c:v>
                </c:pt>
                <c:pt idx="6387">
                  <c:v>35.257111999999999</c:v>
                </c:pt>
                <c:pt idx="6388">
                  <c:v>34.318163000000013</c:v>
                </c:pt>
                <c:pt idx="6389">
                  <c:v>34.17013</c:v>
                </c:pt>
                <c:pt idx="6390">
                  <c:v>34.17013</c:v>
                </c:pt>
                <c:pt idx="6391">
                  <c:v>34.17013</c:v>
                </c:pt>
                <c:pt idx="6392">
                  <c:v>33.442656000000007</c:v>
                </c:pt>
                <c:pt idx="6393">
                  <c:v>33.260787999999998</c:v>
                </c:pt>
                <c:pt idx="6394">
                  <c:v>33.260787999999998</c:v>
                </c:pt>
                <c:pt idx="6395">
                  <c:v>33.100067000000003</c:v>
                </c:pt>
                <c:pt idx="6396">
                  <c:v>32.918197999999997</c:v>
                </c:pt>
                <c:pt idx="6397">
                  <c:v>32.436034999999997</c:v>
                </c:pt>
                <c:pt idx="6398">
                  <c:v>32.436034999999997</c:v>
                </c:pt>
                <c:pt idx="6399">
                  <c:v>32.258396000000012</c:v>
                </c:pt>
                <c:pt idx="6400">
                  <c:v>32.118823000000013</c:v>
                </c:pt>
                <c:pt idx="6401">
                  <c:v>32.118823000000013</c:v>
                </c:pt>
                <c:pt idx="6402">
                  <c:v>31.547840000000001</c:v>
                </c:pt>
                <c:pt idx="6403">
                  <c:v>31.277152000000001</c:v>
                </c:pt>
                <c:pt idx="6404">
                  <c:v>31.277152000000001</c:v>
                </c:pt>
                <c:pt idx="6405">
                  <c:v>31.277152000000001</c:v>
                </c:pt>
                <c:pt idx="6406">
                  <c:v>30.646957</c:v>
                </c:pt>
                <c:pt idx="6407">
                  <c:v>30.473547</c:v>
                </c:pt>
                <c:pt idx="6408">
                  <c:v>30.473547</c:v>
                </c:pt>
                <c:pt idx="6409">
                  <c:v>30.367809999999999</c:v>
                </c:pt>
                <c:pt idx="6410">
                  <c:v>30.207089</c:v>
                </c:pt>
                <c:pt idx="6411">
                  <c:v>29.733384999999991</c:v>
                </c:pt>
                <c:pt idx="6412">
                  <c:v>29.733384999999991</c:v>
                </c:pt>
                <c:pt idx="6413">
                  <c:v>29.593810999999999</c:v>
                </c:pt>
                <c:pt idx="6414">
                  <c:v>29.44577899999998</c:v>
                </c:pt>
                <c:pt idx="6415">
                  <c:v>29.44577899999998</c:v>
                </c:pt>
                <c:pt idx="6416">
                  <c:v>29.035516999999999</c:v>
                </c:pt>
                <c:pt idx="6417">
                  <c:v>28.883254999999991</c:v>
                </c:pt>
                <c:pt idx="6418">
                  <c:v>28.802894999999999</c:v>
                </c:pt>
                <c:pt idx="6419">
                  <c:v>28.802894999999999</c:v>
                </c:pt>
                <c:pt idx="6420">
                  <c:v>28.633714999999999</c:v>
                </c:pt>
                <c:pt idx="6421">
                  <c:v>28.363026999999999</c:v>
                </c:pt>
                <c:pt idx="6422">
                  <c:v>28.193847000000009</c:v>
                </c:pt>
                <c:pt idx="6423">
                  <c:v>28.193847000000009</c:v>
                </c:pt>
                <c:pt idx="6424">
                  <c:v>28.088108999999999</c:v>
                </c:pt>
                <c:pt idx="6425">
                  <c:v>27.918928999999999</c:v>
                </c:pt>
                <c:pt idx="6426">
                  <c:v>27.479061000000009</c:v>
                </c:pt>
                <c:pt idx="6427">
                  <c:v>27.479061000000009</c:v>
                </c:pt>
                <c:pt idx="6428">
                  <c:v>27.373324</c:v>
                </c:pt>
                <c:pt idx="6429">
                  <c:v>27.373324</c:v>
                </c:pt>
                <c:pt idx="6430">
                  <c:v>27.373324</c:v>
                </c:pt>
                <c:pt idx="6431">
                  <c:v>26.933456</c:v>
                </c:pt>
                <c:pt idx="6432">
                  <c:v>26.827718000000001</c:v>
                </c:pt>
                <c:pt idx="6433">
                  <c:v>26.743127999999999</c:v>
                </c:pt>
                <c:pt idx="6434">
                  <c:v>26.743127999999999</c:v>
                </c:pt>
                <c:pt idx="6435">
                  <c:v>26.612013999999999</c:v>
                </c:pt>
                <c:pt idx="6436">
                  <c:v>26.214441000000001</c:v>
                </c:pt>
                <c:pt idx="6437">
                  <c:v>26.121392</c:v>
                </c:pt>
                <c:pt idx="6438">
                  <c:v>26.121392</c:v>
                </c:pt>
                <c:pt idx="6439">
                  <c:v>26.121392</c:v>
                </c:pt>
                <c:pt idx="6440">
                  <c:v>25.994506999999999</c:v>
                </c:pt>
                <c:pt idx="6441">
                  <c:v>25.609622000000002</c:v>
                </c:pt>
                <c:pt idx="6442">
                  <c:v>25.609622000000002</c:v>
                </c:pt>
                <c:pt idx="6443">
                  <c:v>25.533491999999999</c:v>
                </c:pt>
                <c:pt idx="6444">
                  <c:v>25.44044199999998</c:v>
                </c:pt>
                <c:pt idx="6445">
                  <c:v>25.44044199999998</c:v>
                </c:pt>
                <c:pt idx="6446">
                  <c:v>25.068245999999981</c:v>
                </c:pt>
                <c:pt idx="6447">
                  <c:v>24.979427000000001</c:v>
                </c:pt>
                <c:pt idx="6448">
                  <c:v>24.886378000000001</c:v>
                </c:pt>
                <c:pt idx="6449">
                  <c:v>24.886378000000001</c:v>
                </c:pt>
                <c:pt idx="6450">
                  <c:v>24.801787999999991</c:v>
                </c:pt>
                <c:pt idx="6451">
                  <c:v>24.509951999999998</c:v>
                </c:pt>
                <c:pt idx="6452">
                  <c:v>24.412673999999999</c:v>
                </c:pt>
                <c:pt idx="6453">
                  <c:v>24.332312999999999</c:v>
                </c:pt>
                <c:pt idx="6454">
                  <c:v>24.260411999999999</c:v>
                </c:pt>
                <c:pt idx="6455">
                  <c:v>23.909362999999999</c:v>
                </c:pt>
                <c:pt idx="6456">
                  <c:v>23.824773</c:v>
                </c:pt>
                <c:pt idx="6457">
                  <c:v>23.731724</c:v>
                </c:pt>
                <c:pt idx="6458">
                  <c:v>23.731724</c:v>
                </c:pt>
                <c:pt idx="6459">
                  <c:v>23.410281999999999</c:v>
                </c:pt>
                <c:pt idx="6460">
                  <c:v>23.321463000000001</c:v>
                </c:pt>
                <c:pt idx="6461">
                  <c:v>23.24533199999998</c:v>
                </c:pt>
                <c:pt idx="6462">
                  <c:v>23.148053000000001</c:v>
                </c:pt>
                <c:pt idx="6463">
                  <c:v>22.847759</c:v>
                </c:pt>
                <c:pt idx="6464">
                  <c:v>22.809692999999999</c:v>
                </c:pt>
                <c:pt idx="6465">
                  <c:v>22.699725999999991</c:v>
                </c:pt>
                <c:pt idx="6466">
                  <c:v>22.395202000000001</c:v>
                </c:pt>
                <c:pt idx="6467">
                  <c:v>22.310611999999999</c:v>
                </c:pt>
                <c:pt idx="6468">
                  <c:v>22.226022</c:v>
                </c:pt>
                <c:pt idx="6469">
                  <c:v>22.166809000000001</c:v>
                </c:pt>
                <c:pt idx="6470">
                  <c:v>21.896121000000001</c:v>
                </c:pt>
                <c:pt idx="6471">
                  <c:v>21.849596999999999</c:v>
                </c:pt>
                <c:pt idx="6472">
                  <c:v>21.765007000000001</c:v>
                </c:pt>
                <c:pt idx="6473">
                  <c:v>21.697334999999999</c:v>
                </c:pt>
                <c:pt idx="6474">
                  <c:v>21.430876999999999</c:v>
                </c:pt>
                <c:pt idx="6475">
                  <c:v>21.346285999999999</c:v>
                </c:pt>
                <c:pt idx="6476">
                  <c:v>21.278614000000001</c:v>
                </c:pt>
                <c:pt idx="6477">
                  <c:v>20.999466999999999</c:v>
                </c:pt>
                <c:pt idx="6478">
                  <c:v>20.906417999999999</c:v>
                </c:pt>
                <c:pt idx="6479">
                  <c:v>20.847204999999999</c:v>
                </c:pt>
                <c:pt idx="6480">
                  <c:v>20.762615</c:v>
                </c:pt>
                <c:pt idx="6481">
                  <c:v>20.504615999999999</c:v>
                </c:pt>
                <c:pt idx="6482">
                  <c:v>20.458091</c:v>
                </c:pt>
                <c:pt idx="6483">
                  <c:v>20.381959999999999</c:v>
                </c:pt>
                <c:pt idx="6484">
                  <c:v>20.314288000000001</c:v>
                </c:pt>
                <c:pt idx="6485">
                  <c:v>20.111272</c:v>
                </c:pt>
                <c:pt idx="6486">
                  <c:v>20.052059</c:v>
                </c:pt>
                <c:pt idx="6487">
                  <c:v>19.992846</c:v>
                </c:pt>
                <c:pt idx="6488">
                  <c:v>19.739076000000001</c:v>
                </c:pt>
                <c:pt idx="6489">
                  <c:v>19.671403999999999</c:v>
                </c:pt>
                <c:pt idx="6490">
                  <c:v>19.607962000000001</c:v>
                </c:pt>
                <c:pt idx="6491">
                  <c:v>19.557207999999999</c:v>
                </c:pt>
                <c:pt idx="6492">
                  <c:v>19.320356</c:v>
                </c:pt>
                <c:pt idx="6493">
                  <c:v>19.248453999999999</c:v>
                </c:pt>
                <c:pt idx="6494">
                  <c:v>19.180782000000001</c:v>
                </c:pt>
                <c:pt idx="6495">
                  <c:v>19.121569000000001</c:v>
                </c:pt>
                <c:pt idx="6496">
                  <c:v>18.85934</c:v>
                </c:pt>
                <c:pt idx="6497">
                  <c:v>18.791668999999999</c:v>
                </c:pt>
                <c:pt idx="6498">
                  <c:v>18.728225999999999</c:v>
                </c:pt>
                <c:pt idx="6499">
                  <c:v>18.554815999999999</c:v>
                </c:pt>
                <c:pt idx="6500">
                  <c:v>18.487144000000001</c:v>
                </c:pt>
                <c:pt idx="6501">
                  <c:v>18.487144000000001</c:v>
                </c:pt>
                <c:pt idx="6502">
                  <c:v>18.381406999999999</c:v>
                </c:pt>
                <c:pt idx="6503">
                  <c:v>18.153013999999999</c:v>
                </c:pt>
                <c:pt idx="6504">
                  <c:v>18.085341999999979</c:v>
                </c:pt>
                <c:pt idx="6505">
                  <c:v>18.017669999999999</c:v>
                </c:pt>
                <c:pt idx="6506">
                  <c:v>17.966916000000001</c:v>
                </c:pt>
                <c:pt idx="6507">
                  <c:v>17.742751999999999</c:v>
                </c:pt>
                <c:pt idx="6508">
                  <c:v>17.696228000000001</c:v>
                </c:pt>
                <c:pt idx="6509">
                  <c:v>17.637015000000009</c:v>
                </c:pt>
                <c:pt idx="6510">
                  <c:v>17.417081</c:v>
                </c:pt>
                <c:pt idx="6511">
                  <c:v>17.345179999999999</c:v>
                </c:pt>
                <c:pt idx="6512">
                  <c:v>17.307113999999999</c:v>
                </c:pt>
                <c:pt idx="6513">
                  <c:v>17.243670999999999</c:v>
                </c:pt>
                <c:pt idx="6514">
                  <c:v>17.074491999999999</c:v>
                </c:pt>
                <c:pt idx="6515">
                  <c:v>17.011049</c:v>
                </c:pt>
                <c:pt idx="6516">
                  <c:v>16.956064999999999</c:v>
                </c:pt>
                <c:pt idx="6517">
                  <c:v>16.905311000000001</c:v>
                </c:pt>
                <c:pt idx="6518">
                  <c:v>16.685376999999999</c:v>
                </c:pt>
                <c:pt idx="6519">
                  <c:v>16.643082</c:v>
                </c:pt>
                <c:pt idx="6520">
                  <c:v>16.575410999999999</c:v>
                </c:pt>
                <c:pt idx="6521">
                  <c:v>16.359705999999999</c:v>
                </c:pt>
                <c:pt idx="6522">
                  <c:v>16.359705999999999</c:v>
                </c:pt>
                <c:pt idx="6523">
                  <c:v>16.308952000000001</c:v>
                </c:pt>
                <c:pt idx="6524">
                  <c:v>16.262426999999899</c:v>
                </c:pt>
                <c:pt idx="6525">
                  <c:v>16.076329000000001</c:v>
                </c:pt>
                <c:pt idx="6526">
                  <c:v>16.012886999999999</c:v>
                </c:pt>
                <c:pt idx="6527">
                  <c:v>15.966362</c:v>
                </c:pt>
                <c:pt idx="6528">
                  <c:v>15.915608000000001</c:v>
                </c:pt>
                <c:pt idx="6529">
                  <c:v>15.725281000000001</c:v>
                </c:pt>
                <c:pt idx="6530">
                  <c:v>15.661837999999999</c:v>
                </c:pt>
                <c:pt idx="6531">
                  <c:v>15.619543</c:v>
                </c:pt>
                <c:pt idx="6532">
                  <c:v>15.408068</c:v>
                </c:pt>
                <c:pt idx="6533">
                  <c:v>15.408068</c:v>
                </c:pt>
                <c:pt idx="6534">
                  <c:v>15.340396</c:v>
                </c:pt>
                <c:pt idx="6535">
                  <c:v>15.340396</c:v>
                </c:pt>
                <c:pt idx="6536">
                  <c:v>15.128921</c:v>
                </c:pt>
                <c:pt idx="6537">
                  <c:v>15.05279</c:v>
                </c:pt>
                <c:pt idx="6538">
                  <c:v>15.027412999999999</c:v>
                </c:pt>
                <c:pt idx="6539">
                  <c:v>14.963971000000001</c:v>
                </c:pt>
                <c:pt idx="6540">
                  <c:v>14.769413999999999</c:v>
                </c:pt>
                <c:pt idx="6541">
                  <c:v>14.739807000000001</c:v>
                </c:pt>
                <c:pt idx="6542">
                  <c:v>14.680593999999999</c:v>
                </c:pt>
                <c:pt idx="6543">
                  <c:v>14.515644</c:v>
                </c:pt>
                <c:pt idx="6544">
                  <c:v>14.460660000000001</c:v>
                </c:pt>
                <c:pt idx="6545">
                  <c:v>14.409905999999999</c:v>
                </c:pt>
                <c:pt idx="6546">
                  <c:v>14.371841</c:v>
                </c:pt>
                <c:pt idx="6547">
                  <c:v>14.223808</c:v>
                </c:pt>
                <c:pt idx="6548">
                  <c:v>14.185743</c:v>
                </c:pt>
                <c:pt idx="6549">
                  <c:v>14.139218</c:v>
                </c:pt>
                <c:pt idx="6550">
                  <c:v>14.101153</c:v>
                </c:pt>
                <c:pt idx="6551">
                  <c:v>13.927744000000001</c:v>
                </c:pt>
                <c:pt idx="6552">
                  <c:v>13.87276</c:v>
                </c:pt>
                <c:pt idx="6553">
                  <c:v>13.830465</c:v>
                </c:pt>
                <c:pt idx="6554">
                  <c:v>13.635908000000001</c:v>
                </c:pt>
                <c:pt idx="6555">
                  <c:v>13.589383</c:v>
                </c:pt>
                <c:pt idx="6556">
                  <c:v>13.572464999999999</c:v>
                </c:pt>
                <c:pt idx="6557">
                  <c:v>13.53017</c:v>
                </c:pt>
                <c:pt idx="6558">
                  <c:v>13.399056</c:v>
                </c:pt>
                <c:pt idx="6559">
                  <c:v>13.339843</c:v>
                </c:pt>
                <c:pt idx="6560">
                  <c:v>13.28063</c:v>
                </c:pt>
                <c:pt idx="6561">
                  <c:v>13.238334999999999</c:v>
                </c:pt>
                <c:pt idx="6562">
                  <c:v>13.056466</c:v>
                </c:pt>
                <c:pt idx="6563">
                  <c:v>13.014170999999999</c:v>
                </c:pt>
                <c:pt idx="6564">
                  <c:v>12.976106</c:v>
                </c:pt>
                <c:pt idx="6565">
                  <c:v>12.798467</c:v>
                </c:pt>
                <c:pt idx="6566">
                  <c:v>12.756171999999999</c:v>
                </c:pt>
                <c:pt idx="6567">
                  <c:v>12.701188</c:v>
                </c:pt>
                <c:pt idx="6568">
                  <c:v>12.667351999999999</c:v>
                </c:pt>
                <c:pt idx="6569">
                  <c:v>12.498172</c:v>
                </c:pt>
                <c:pt idx="6570">
                  <c:v>12.498172</c:v>
                </c:pt>
                <c:pt idx="6571">
                  <c:v>12.447418000000001</c:v>
                </c:pt>
                <c:pt idx="6572">
                  <c:v>12.447418000000001</c:v>
                </c:pt>
                <c:pt idx="6573">
                  <c:v>12.261321000000001</c:v>
                </c:pt>
                <c:pt idx="6574">
                  <c:v>12.210566</c:v>
                </c:pt>
                <c:pt idx="6575">
                  <c:v>12.168271000000001</c:v>
                </c:pt>
                <c:pt idx="6576">
                  <c:v>11.999091</c:v>
                </c:pt>
                <c:pt idx="6577">
                  <c:v>11.952567</c:v>
                </c:pt>
                <c:pt idx="6578">
                  <c:v>11.914502000000001</c:v>
                </c:pt>
                <c:pt idx="6579">
                  <c:v>11.914502000000001</c:v>
                </c:pt>
                <c:pt idx="6580">
                  <c:v>11.791846</c:v>
                </c:pt>
                <c:pt idx="6581">
                  <c:v>11.753780000000001</c:v>
                </c:pt>
                <c:pt idx="6582">
                  <c:v>11.707255999999999</c:v>
                </c:pt>
                <c:pt idx="6583">
                  <c:v>11.631125000000001</c:v>
                </c:pt>
                <c:pt idx="6584">
                  <c:v>11.512699</c:v>
                </c:pt>
                <c:pt idx="6585">
                  <c:v>11.466174000000001</c:v>
                </c:pt>
                <c:pt idx="6586">
                  <c:v>11.436567999999999</c:v>
                </c:pt>
                <c:pt idx="6587">
                  <c:v>11.436567999999999</c:v>
                </c:pt>
                <c:pt idx="6588">
                  <c:v>11.263158000000001</c:v>
                </c:pt>
                <c:pt idx="6589">
                  <c:v>11.220864000000001</c:v>
                </c:pt>
                <c:pt idx="6590">
                  <c:v>11.182798</c:v>
                </c:pt>
                <c:pt idx="6591">
                  <c:v>11.136272999999999</c:v>
                </c:pt>
                <c:pt idx="6592">
                  <c:v>11.005159000000001</c:v>
                </c:pt>
                <c:pt idx="6593">
                  <c:v>10.954405</c:v>
                </c:pt>
                <c:pt idx="6594">
                  <c:v>10.924797999999999</c:v>
                </c:pt>
                <c:pt idx="6595">
                  <c:v>10.810601999999999</c:v>
                </c:pt>
                <c:pt idx="6596">
                  <c:v>10.764077</c:v>
                </c:pt>
                <c:pt idx="6597">
                  <c:v>10.764077</c:v>
                </c:pt>
                <c:pt idx="6598">
                  <c:v>10.713323000000001</c:v>
                </c:pt>
                <c:pt idx="6599">
                  <c:v>10.552602</c:v>
                </c:pt>
                <c:pt idx="6600">
                  <c:v>10.535684</c:v>
                </c:pt>
                <c:pt idx="6601">
                  <c:v>10.480701</c:v>
                </c:pt>
                <c:pt idx="6602">
                  <c:v>10.446865000000001</c:v>
                </c:pt>
                <c:pt idx="6603">
                  <c:v>10.307290999999999</c:v>
                </c:pt>
                <c:pt idx="6604">
                  <c:v>10.277685</c:v>
                </c:pt>
                <c:pt idx="6605">
                  <c:v>10.222701000000001</c:v>
                </c:pt>
                <c:pt idx="6606">
                  <c:v>10.100046000000001</c:v>
                </c:pt>
                <c:pt idx="6607">
                  <c:v>10.100046000000001</c:v>
                </c:pt>
                <c:pt idx="6608">
                  <c:v>10.053521</c:v>
                </c:pt>
                <c:pt idx="6609">
                  <c:v>10.011226000000001</c:v>
                </c:pt>
                <c:pt idx="6610">
                  <c:v>9.8801120000000004</c:v>
                </c:pt>
                <c:pt idx="6611">
                  <c:v>9.8335880000000007</c:v>
                </c:pt>
                <c:pt idx="6612">
                  <c:v>9.8124400000000005</c:v>
                </c:pt>
                <c:pt idx="6613">
                  <c:v>9.7532270000000008</c:v>
                </c:pt>
                <c:pt idx="6614">
                  <c:v>9.6348009999999977</c:v>
                </c:pt>
                <c:pt idx="6615">
                  <c:v>9.5925060000000002</c:v>
                </c:pt>
                <c:pt idx="6616">
                  <c:v>9.5671289999999996</c:v>
                </c:pt>
                <c:pt idx="6617">
                  <c:v>9.4190970000000007</c:v>
                </c:pt>
                <c:pt idx="6618">
                  <c:v>9.3937190000000008</c:v>
                </c:pt>
                <c:pt idx="6619">
                  <c:v>9.3514250000000008</c:v>
                </c:pt>
                <c:pt idx="6620">
                  <c:v>9.3302770000000006</c:v>
                </c:pt>
                <c:pt idx="6621">
                  <c:v>9.2203099999999978</c:v>
                </c:pt>
                <c:pt idx="6622">
                  <c:v>9.1822440000000007</c:v>
                </c:pt>
                <c:pt idx="6623">
                  <c:v>9.1526380000000032</c:v>
                </c:pt>
                <c:pt idx="6624">
                  <c:v>9.123031000000001</c:v>
                </c:pt>
                <c:pt idx="6625">
                  <c:v>9.0046060000000008</c:v>
                </c:pt>
                <c:pt idx="6626">
                  <c:v>8.9623100000000004</c:v>
                </c:pt>
                <c:pt idx="6627">
                  <c:v>8.9327039999999993</c:v>
                </c:pt>
                <c:pt idx="6628">
                  <c:v>8.7931310000000007</c:v>
                </c:pt>
                <c:pt idx="6629">
                  <c:v>8.7592940000000006</c:v>
                </c:pt>
                <c:pt idx="6630">
                  <c:v>8.7339169999999999</c:v>
                </c:pt>
                <c:pt idx="6631">
                  <c:v>8.6789340000000017</c:v>
                </c:pt>
                <c:pt idx="6632">
                  <c:v>8.6112619999999982</c:v>
                </c:pt>
                <c:pt idx="6633">
                  <c:v>8.5647370000000027</c:v>
                </c:pt>
                <c:pt idx="6634">
                  <c:v>8.5647370000000027</c:v>
                </c:pt>
                <c:pt idx="6635">
                  <c:v>8.5055239999999994</c:v>
                </c:pt>
                <c:pt idx="6636">
                  <c:v>8.3870980000000035</c:v>
                </c:pt>
                <c:pt idx="6637">
                  <c:v>8.3617210000000011</c:v>
                </c:pt>
                <c:pt idx="6638">
                  <c:v>8.3151970000000048</c:v>
                </c:pt>
                <c:pt idx="6639">
                  <c:v>8.1925410000000003</c:v>
                </c:pt>
                <c:pt idx="6640">
                  <c:v>8.1629350000000027</c:v>
                </c:pt>
                <c:pt idx="6641">
                  <c:v>8.1417870000000008</c:v>
                </c:pt>
                <c:pt idx="6642">
                  <c:v>8.1164100000000001</c:v>
                </c:pt>
                <c:pt idx="6643">
                  <c:v>8.0149019999999993</c:v>
                </c:pt>
                <c:pt idx="6644">
                  <c:v>8.0149019999999993</c:v>
                </c:pt>
                <c:pt idx="6645">
                  <c:v>7.9641479999999936</c:v>
                </c:pt>
                <c:pt idx="6646">
                  <c:v>7.9345420000000004</c:v>
                </c:pt>
                <c:pt idx="6647">
                  <c:v>7.8118859999999888</c:v>
                </c:pt>
                <c:pt idx="6648">
                  <c:v>7.7780500000000004</c:v>
                </c:pt>
                <c:pt idx="6649">
                  <c:v>7.7526729999999997</c:v>
                </c:pt>
                <c:pt idx="6650">
                  <c:v>7.65116499999999</c:v>
                </c:pt>
                <c:pt idx="6651">
                  <c:v>7.61732899999999</c:v>
                </c:pt>
                <c:pt idx="6652">
                  <c:v>7.6004109999999878</c:v>
                </c:pt>
                <c:pt idx="6653">
                  <c:v>7.5623459999999936</c:v>
                </c:pt>
                <c:pt idx="6654">
                  <c:v>7.4481489999999999</c:v>
                </c:pt>
                <c:pt idx="6655">
                  <c:v>7.4143129999999946</c:v>
                </c:pt>
                <c:pt idx="6656">
                  <c:v>7.4143129999999946</c:v>
                </c:pt>
                <c:pt idx="6657">
                  <c:v>7.380477</c:v>
                </c:pt>
                <c:pt idx="6658">
                  <c:v>7.291658</c:v>
                </c:pt>
                <c:pt idx="6659">
                  <c:v>7.2705099999999998</c:v>
                </c:pt>
                <c:pt idx="6660">
                  <c:v>7.2282149999999898</c:v>
                </c:pt>
                <c:pt idx="6661">
                  <c:v>7.2028379999999954</c:v>
                </c:pt>
                <c:pt idx="6662">
                  <c:v>7.1097890000000001</c:v>
                </c:pt>
                <c:pt idx="6663">
                  <c:v>7.0801829999999946</c:v>
                </c:pt>
                <c:pt idx="6664">
                  <c:v>7.0505769999999899</c:v>
                </c:pt>
                <c:pt idx="6665">
                  <c:v>7.0209699999999966</c:v>
                </c:pt>
                <c:pt idx="6666">
                  <c:v>6.8898549999999936</c:v>
                </c:pt>
                <c:pt idx="6667">
                  <c:v>6.8644779999999868</c:v>
                </c:pt>
                <c:pt idx="6668">
                  <c:v>6.8433310000000001</c:v>
                </c:pt>
                <c:pt idx="6669">
                  <c:v>6.720675</c:v>
                </c:pt>
                <c:pt idx="6670">
                  <c:v>6.7037579999999997</c:v>
                </c:pt>
                <c:pt idx="6671">
                  <c:v>6.6741509999999868</c:v>
                </c:pt>
                <c:pt idx="6672">
                  <c:v>6.6403149999999869</c:v>
                </c:pt>
                <c:pt idx="6673">
                  <c:v>6.5345769999999899</c:v>
                </c:pt>
                <c:pt idx="6674">
                  <c:v>6.5345769999999899</c:v>
                </c:pt>
                <c:pt idx="6675">
                  <c:v>6.4880529999999998</c:v>
                </c:pt>
                <c:pt idx="6676">
                  <c:v>6.4584460000000004</c:v>
                </c:pt>
                <c:pt idx="6677">
                  <c:v>6.3484790000000002</c:v>
                </c:pt>
                <c:pt idx="6678">
                  <c:v>6.3146430000000002</c:v>
                </c:pt>
                <c:pt idx="6679">
                  <c:v>6.2892659999999996</c:v>
                </c:pt>
                <c:pt idx="6680">
                  <c:v>6.2004469999999996</c:v>
                </c:pt>
                <c:pt idx="6681">
                  <c:v>6.1666109999999899</c:v>
                </c:pt>
                <c:pt idx="6682">
                  <c:v>6.1623809999999848</c:v>
                </c:pt>
                <c:pt idx="6683">
                  <c:v>6.1581519999999887</c:v>
                </c:pt>
                <c:pt idx="6684">
                  <c:v>6.0185779999999944</c:v>
                </c:pt>
                <c:pt idx="6685">
                  <c:v>6.00589</c:v>
                </c:pt>
                <c:pt idx="6686">
                  <c:v>5.9509059999999936</c:v>
                </c:pt>
                <c:pt idx="6687">
                  <c:v>5.9424469999999996</c:v>
                </c:pt>
                <c:pt idx="6688">
                  <c:v>5.8155619999999946</c:v>
                </c:pt>
                <c:pt idx="6689">
                  <c:v>5.7859559999999899</c:v>
                </c:pt>
                <c:pt idx="6690">
                  <c:v>5.7859559999999899</c:v>
                </c:pt>
                <c:pt idx="6691">
                  <c:v>5.68444799999999</c:v>
                </c:pt>
                <c:pt idx="6692">
                  <c:v>5.6633009999999899</c:v>
                </c:pt>
                <c:pt idx="6693">
                  <c:v>5.6210049999999878</c:v>
                </c:pt>
                <c:pt idx="6694">
                  <c:v>5.6040869999999838</c:v>
                </c:pt>
                <c:pt idx="6695">
                  <c:v>5.4898910000000001</c:v>
                </c:pt>
                <c:pt idx="6696">
                  <c:v>5.4772020000000001</c:v>
                </c:pt>
                <c:pt idx="6697">
                  <c:v>5.4433660000000001</c:v>
                </c:pt>
                <c:pt idx="6698">
                  <c:v>5.4264479999999997</c:v>
                </c:pt>
                <c:pt idx="6699">
                  <c:v>5.3249399999999838</c:v>
                </c:pt>
                <c:pt idx="6700">
                  <c:v>5.2911039999999998</c:v>
                </c:pt>
                <c:pt idx="6701">
                  <c:v>5.2741859999999887</c:v>
                </c:pt>
                <c:pt idx="6702">
                  <c:v>5.1599899999999899</c:v>
                </c:pt>
                <c:pt idx="6703">
                  <c:v>5.1430720000000001</c:v>
                </c:pt>
                <c:pt idx="6704">
                  <c:v>5.1219239999999946</c:v>
                </c:pt>
                <c:pt idx="6705">
                  <c:v>5.0923179999999899</c:v>
                </c:pt>
                <c:pt idx="6706">
                  <c:v>5.0415640000000002</c:v>
                </c:pt>
                <c:pt idx="6707">
                  <c:v>4.9950390000000002</c:v>
                </c:pt>
                <c:pt idx="6708">
                  <c:v>4.98658</c:v>
                </c:pt>
                <c:pt idx="6709">
                  <c:v>4.9569739999999998</c:v>
                </c:pt>
                <c:pt idx="6710">
                  <c:v>4.9062200000000002</c:v>
                </c:pt>
                <c:pt idx="6711">
                  <c:v>4.8766129999999999</c:v>
                </c:pt>
                <c:pt idx="6712">
                  <c:v>4.8554659999999936</c:v>
                </c:pt>
                <c:pt idx="6713">
                  <c:v>4.7751049999999946</c:v>
                </c:pt>
                <c:pt idx="6714">
                  <c:v>4.7581879999999899</c:v>
                </c:pt>
                <c:pt idx="6715">
                  <c:v>4.741269</c:v>
                </c:pt>
                <c:pt idx="6716">
                  <c:v>4.7285809999999868</c:v>
                </c:pt>
                <c:pt idx="6717">
                  <c:v>4.6693680000000004</c:v>
                </c:pt>
                <c:pt idx="6718">
                  <c:v>4.6566799999999997</c:v>
                </c:pt>
                <c:pt idx="6719">
                  <c:v>4.639761</c:v>
                </c:pt>
                <c:pt idx="6720">
                  <c:v>4.5636299999999999</c:v>
                </c:pt>
                <c:pt idx="6721">
                  <c:v>4.5467120000000003</c:v>
                </c:pt>
                <c:pt idx="6722">
                  <c:v>4.5467120000000003</c:v>
                </c:pt>
                <c:pt idx="6723">
                  <c:v>4.5255649999999887</c:v>
                </c:pt>
                <c:pt idx="6724">
                  <c:v>4.4705810000000001</c:v>
                </c:pt>
                <c:pt idx="6725">
                  <c:v>4.4578930000000003</c:v>
                </c:pt>
                <c:pt idx="6726">
                  <c:v>4.4325159999999899</c:v>
                </c:pt>
                <c:pt idx="6727">
                  <c:v>4.4240569999999888</c:v>
                </c:pt>
                <c:pt idx="6728">
                  <c:v>4.38599099999999</c:v>
                </c:pt>
                <c:pt idx="6729">
                  <c:v>4.3775329999999899</c:v>
                </c:pt>
                <c:pt idx="6730">
                  <c:v>4.36484399999999</c:v>
                </c:pt>
                <c:pt idx="6731">
                  <c:v>4.3606139999999947</c:v>
                </c:pt>
                <c:pt idx="6732">
                  <c:v>4.305631</c:v>
                </c:pt>
                <c:pt idx="6733">
                  <c:v>4.2971719999999944</c:v>
                </c:pt>
                <c:pt idx="6734">
                  <c:v>4.2760249999999997</c:v>
                </c:pt>
                <c:pt idx="6735">
                  <c:v>4.271795</c:v>
                </c:pt>
                <c:pt idx="6736">
                  <c:v>4.237959</c:v>
                </c:pt>
                <c:pt idx="6737">
                  <c:v>4.2210409999999996</c:v>
                </c:pt>
                <c:pt idx="6738">
                  <c:v>4.2083529999999998</c:v>
                </c:pt>
                <c:pt idx="6739">
                  <c:v>4.1575979999999868</c:v>
                </c:pt>
                <c:pt idx="6740">
                  <c:v>4.1575979999999868</c:v>
                </c:pt>
                <c:pt idx="6741">
                  <c:v>4.1491389999999946</c:v>
                </c:pt>
                <c:pt idx="6742">
                  <c:v>4.1406799999999997</c:v>
                </c:pt>
                <c:pt idx="6743">
                  <c:v>4.0899260000000002</c:v>
                </c:pt>
                <c:pt idx="6744">
                  <c:v>4.081467</c:v>
                </c:pt>
                <c:pt idx="6745">
                  <c:v>4.0730079999999997</c:v>
                </c:pt>
                <c:pt idx="6746">
                  <c:v>4.0687790000000001</c:v>
                </c:pt>
                <c:pt idx="6747">
                  <c:v>4.0349430000000002</c:v>
                </c:pt>
                <c:pt idx="6748">
                  <c:v>4.013795</c:v>
                </c:pt>
                <c:pt idx="6749">
                  <c:v>4.013795</c:v>
                </c:pt>
                <c:pt idx="6750">
                  <c:v>3.963041</c:v>
                </c:pt>
                <c:pt idx="6751">
                  <c:v>3.9545819999999998</c:v>
                </c:pt>
                <c:pt idx="6752">
                  <c:v>3.941894</c:v>
                </c:pt>
                <c:pt idx="6753">
                  <c:v>3.9376639999999981</c:v>
                </c:pt>
                <c:pt idx="6754">
                  <c:v>3.8869099999999981</c:v>
                </c:pt>
                <c:pt idx="6755">
                  <c:v>3.8742220000000001</c:v>
                </c:pt>
                <c:pt idx="6756">
                  <c:v>3.8699919999999999</c:v>
                </c:pt>
                <c:pt idx="6757">
                  <c:v>3.8234680000000001</c:v>
                </c:pt>
                <c:pt idx="6758">
                  <c:v>3.8065500000000001</c:v>
                </c:pt>
                <c:pt idx="6759">
                  <c:v>3.802319999999999</c:v>
                </c:pt>
                <c:pt idx="6760">
                  <c:v>3.7896320000000001</c:v>
                </c:pt>
                <c:pt idx="6761">
                  <c:v>3.751566</c:v>
                </c:pt>
                <c:pt idx="6762">
                  <c:v>3.7346479999999991</c:v>
                </c:pt>
                <c:pt idx="6763">
                  <c:v>3.7261890000000002</c:v>
                </c:pt>
                <c:pt idx="6764">
                  <c:v>3.7050420000000002</c:v>
                </c:pt>
                <c:pt idx="6765">
                  <c:v>3.662747</c:v>
                </c:pt>
                <c:pt idx="6766">
                  <c:v>3.6373700000000002</c:v>
                </c:pt>
                <c:pt idx="6767">
                  <c:v>3.63314</c:v>
                </c:pt>
                <c:pt idx="6768">
                  <c:v>3.5908449999999981</c:v>
                </c:pt>
                <c:pt idx="6769">
                  <c:v>3.5908449999999981</c:v>
                </c:pt>
                <c:pt idx="6770">
                  <c:v>3.5654680000000001</c:v>
                </c:pt>
                <c:pt idx="6771">
                  <c:v>3.5485500000000001</c:v>
                </c:pt>
                <c:pt idx="6772">
                  <c:v>3.502025999999999</c:v>
                </c:pt>
                <c:pt idx="6773">
                  <c:v>3.4681899999999999</c:v>
                </c:pt>
                <c:pt idx="6774">
                  <c:v>3.4808780000000001</c:v>
                </c:pt>
                <c:pt idx="6775">
                  <c:v>3.4428130000000001</c:v>
                </c:pt>
                <c:pt idx="6776">
                  <c:v>3.4005179999999999</c:v>
                </c:pt>
                <c:pt idx="6777">
                  <c:v>3.3920589999999899</c:v>
                </c:pt>
                <c:pt idx="6778">
                  <c:v>3.3666819999999991</c:v>
                </c:pt>
                <c:pt idx="6779">
                  <c:v>3.303239</c:v>
                </c:pt>
                <c:pt idx="6780">
                  <c:v>3.303239</c:v>
                </c:pt>
                <c:pt idx="6781">
                  <c:v>3.2736329999999998</c:v>
                </c:pt>
                <c:pt idx="6782">
                  <c:v>3.2736329999999998</c:v>
                </c:pt>
                <c:pt idx="6783">
                  <c:v>3.1975020000000001</c:v>
                </c:pt>
                <c:pt idx="6784">
                  <c:v>3.1805840000000001</c:v>
                </c:pt>
                <c:pt idx="6785">
                  <c:v>3.159435999999999</c:v>
                </c:pt>
                <c:pt idx="6786">
                  <c:v>3.0833050000000002</c:v>
                </c:pt>
                <c:pt idx="6787">
                  <c:v>3.0833050000000002</c:v>
                </c:pt>
                <c:pt idx="6788">
                  <c:v>3.0536989999999991</c:v>
                </c:pt>
                <c:pt idx="6789">
                  <c:v>3.0452400000000002</c:v>
                </c:pt>
                <c:pt idx="6790">
                  <c:v>2.986027</c:v>
                </c:pt>
                <c:pt idx="6791">
                  <c:v>2.973338</c:v>
                </c:pt>
                <c:pt idx="6792">
                  <c:v>2.95642</c:v>
                </c:pt>
                <c:pt idx="6793">
                  <c:v>2.9395020000000001</c:v>
                </c:pt>
                <c:pt idx="6794">
                  <c:v>2.8549120000000001</c:v>
                </c:pt>
                <c:pt idx="6795">
                  <c:v>2.8295349999999999</c:v>
                </c:pt>
                <c:pt idx="6796">
                  <c:v>2.8126169999999902</c:v>
                </c:pt>
                <c:pt idx="6797">
                  <c:v>2.7322570000000002</c:v>
                </c:pt>
                <c:pt idx="6798">
                  <c:v>2.7195680000000002</c:v>
                </c:pt>
                <c:pt idx="6799">
                  <c:v>2.7195680000000002</c:v>
                </c:pt>
                <c:pt idx="6800">
                  <c:v>2.689962</c:v>
                </c:pt>
                <c:pt idx="6801">
                  <c:v>2.605372</c:v>
                </c:pt>
                <c:pt idx="6802">
                  <c:v>2.5757650000000001</c:v>
                </c:pt>
                <c:pt idx="6803">
                  <c:v>2.5588470000000001</c:v>
                </c:pt>
                <c:pt idx="6804">
                  <c:v>2.533469999999999</c:v>
                </c:pt>
                <c:pt idx="6805">
                  <c:v>2.444650999999999</c:v>
                </c:pt>
                <c:pt idx="6806">
                  <c:v>2.4235030000000002</c:v>
                </c:pt>
                <c:pt idx="6807">
                  <c:v>2.4023560000000002</c:v>
                </c:pt>
                <c:pt idx="6808">
                  <c:v>2.305076999999998</c:v>
                </c:pt>
                <c:pt idx="6809">
                  <c:v>2.2881589999999998</c:v>
                </c:pt>
                <c:pt idx="6810">
                  <c:v>2.2670119999999998</c:v>
                </c:pt>
                <c:pt idx="6811">
                  <c:v>2.2458640000000001</c:v>
                </c:pt>
                <c:pt idx="6812">
                  <c:v>2.1443560000000002</c:v>
                </c:pt>
                <c:pt idx="6813">
                  <c:v>2.1358980000000001</c:v>
                </c:pt>
                <c:pt idx="6814">
                  <c:v>2.1062910000000001</c:v>
                </c:pt>
                <c:pt idx="6815">
                  <c:v>2.0343900000000001</c:v>
                </c:pt>
                <c:pt idx="6816">
                  <c:v>2.013242</c:v>
                </c:pt>
                <c:pt idx="6817">
                  <c:v>1.987865</c:v>
                </c:pt>
                <c:pt idx="6818">
                  <c:v>1.970947</c:v>
                </c:pt>
                <c:pt idx="6819">
                  <c:v>1.8609800000000001</c:v>
                </c:pt>
                <c:pt idx="6820">
                  <c:v>1.8398319999999999</c:v>
                </c:pt>
                <c:pt idx="6821">
                  <c:v>1.8144549999999999</c:v>
                </c:pt>
                <c:pt idx="6822">
                  <c:v>1.7975369999999999</c:v>
                </c:pt>
                <c:pt idx="6823">
                  <c:v>1.721406</c:v>
                </c:pt>
                <c:pt idx="6824">
                  <c:v>1.68757</c:v>
                </c:pt>
                <c:pt idx="6825">
                  <c:v>1.670652</c:v>
                </c:pt>
                <c:pt idx="6826">
                  <c:v>1.5437669999999999</c:v>
                </c:pt>
                <c:pt idx="6827">
                  <c:v>1.5141610000000001</c:v>
                </c:pt>
                <c:pt idx="6828">
                  <c:v>1.5014719999999999</c:v>
                </c:pt>
                <c:pt idx="6829">
                  <c:v>1.5014719999999999</c:v>
                </c:pt>
                <c:pt idx="6830">
                  <c:v>1.4041939999999999</c:v>
                </c:pt>
                <c:pt idx="6831">
                  <c:v>1.366128</c:v>
                </c:pt>
                <c:pt idx="6832">
                  <c:v>1.34921</c:v>
                </c:pt>
                <c:pt idx="6833">
                  <c:v>1.2180960000000001</c:v>
                </c:pt>
                <c:pt idx="6834">
                  <c:v>1.2011780000000001</c:v>
                </c:pt>
                <c:pt idx="6835">
                  <c:v>1.2011780000000001</c:v>
                </c:pt>
                <c:pt idx="6836">
                  <c:v>1.1123590000000001</c:v>
                </c:pt>
                <c:pt idx="6837">
                  <c:v>1.0912109999999999</c:v>
                </c:pt>
                <c:pt idx="6838">
                  <c:v>1.048916</c:v>
                </c:pt>
                <c:pt idx="6839">
                  <c:v>0.92203100000000004</c:v>
                </c:pt>
                <c:pt idx="6840">
                  <c:v>0.90511299999999995</c:v>
                </c:pt>
                <c:pt idx="6841">
                  <c:v>0.87550600000000001</c:v>
                </c:pt>
                <c:pt idx="6842">
                  <c:v>0.86281799999999997</c:v>
                </c:pt>
                <c:pt idx="6843">
                  <c:v>0.77399799999999996</c:v>
                </c:pt>
                <c:pt idx="6844">
                  <c:v>0.77399799999999996</c:v>
                </c:pt>
                <c:pt idx="6845">
                  <c:v>0.74016199999999999</c:v>
                </c:pt>
                <c:pt idx="6846">
                  <c:v>0.65557299999999996</c:v>
                </c:pt>
                <c:pt idx="6847">
                  <c:v>0.63442500000000002</c:v>
                </c:pt>
                <c:pt idx="6848">
                  <c:v>0.60058900000000004</c:v>
                </c:pt>
                <c:pt idx="6849">
                  <c:v>0.58789999999999998</c:v>
                </c:pt>
                <c:pt idx="6850">
                  <c:v>0.490622</c:v>
                </c:pt>
                <c:pt idx="6851">
                  <c:v>0.47370400000000001</c:v>
                </c:pt>
                <c:pt idx="6852">
                  <c:v>0.45255600000000001</c:v>
                </c:pt>
                <c:pt idx="6853">
                  <c:v>0.384884</c:v>
                </c:pt>
                <c:pt idx="6854">
                  <c:v>0.35527799999999998</c:v>
                </c:pt>
                <c:pt idx="6855">
                  <c:v>0.33835999999999999</c:v>
                </c:pt>
                <c:pt idx="6856">
                  <c:v>0.31721300000000002</c:v>
                </c:pt>
                <c:pt idx="6857">
                  <c:v>0.224163</c:v>
                </c:pt>
                <c:pt idx="6858">
                  <c:v>0.211475</c:v>
                </c:pt>
                <c:pt idx="6859">
                  <c:v>0.19455700000000001</c:v>
                </c:pt>
                <c:pt idx="6860">
                  <c:v>0.17340900000000001</c:v>
                </c:pt>
                <c:pt idx="6861">
                  <c:v>8.8818999999999995E-2</c:v>
                </c:pt>
                <c:pt idx="6862">
                  <c:v>8.4589999999999999E-2</c:v>
                </c:pt>
                <c:pt idx="6863">
                  <c:v>8.4589999999999999E-2</c:v>
                </c:pt>
                <c:pt idx="6864">
                  <c:v>8.4589999999999995E-3</c:v>
                </c:pt>
                <c:pt idx="6865">
                  <c:v>0</c:v>
                </c:pt>
                <c:pt idx="6866">
                  <c:v>-2.5377E-2</c:v>
                </c:pt>
                <c:pt idx="6867">
                  <c:v>-5.0754000000000001E-2</c:v>
                </c:pt>
                <c:pt idx="6868">
                  <c:v>-7.6131000000000004E-2</c:v>
                </c:pt>
                <c:pt idx="6869">
                  <c:v>-8.0361000000000002E-2</c:v>
                </c:pt>
                <c:pt idx="6870">
                  <c:v>-8.0361000000000002E-2</c:v>
                </c:pt>
                <c:pt idx="6871">
                  <c:v>-8.0361000000000002E-2</c:v>
                </c:pt>
                <c:pt idx="6872">
                  <c:v>-7.1901000000000007E-2</c:v>
                </c:pt>
                <c:pt idx="6873">
                  <c:v>-6.3441999999999998E-2</c:v>
                </c:pt>
                <c:pt idx="6874">
                  <c:v>-6.3441999999999998E-2</c:v>
                </c:pt>
                <c:pt idx="6875">
                  <c:v>-5.4982999999999997E-2</c:v>
                </c:pt>
                <c:pt idx="6876">
                  <c:v>-4.6524000000000003E-2</c:v>
                </c:pt>
                <c:pt idx="6877">
                  <c:v>-4.2294999999999999E-2</c:v>
                </c:pt>
                <c:pt idx="6878">
                  <c:v>-3.8065000000000002E-2</c:v>
                </c:pt>
                <c:pt idx="6879">
                  <c:v>-2.1146999999999999E-2</c:v>
                </c:pt>
                <c:pt idx="6880">
                  <c:v>0</c:v>
                </c:pt>
                <c:pt idx="6881">
                  <c:v>0</c:v>
                </c:pt>
                <c:pt idx="6882">
                  <c:v>2.5377E-2</c:v>
                </c:pt>
                <c:pt idx="6883">
                  <c:v>2.5377E-2</c:v>
                </c:pt>
                <c:pt idx="6884">
                  <c:v>2.5377E-2</c:v>
                </c:pt>
                <c:pt idx="6885">
                  <c:v>2.9606E-2</c:v>
                </c:pt>
                <c:pt idx="6886">
                  <c:v>3.8065000000000002E-2</c:v>
                </c:pt>
                <c:pt idx="6887">
                  <c:v>3.8065000000000002E-2</c:v>
                </c:pt>
                <c:pt idx="6888">
                  <c:v>5.9213000000000002E-2</c:v>
                </c:pt>
                <c:pt idx="6889">
                  <c:v>6.7671999999999996E-2</c:v>
                </c:pt>
                <c:pt idx="6890">
                  <c:v>6.7671999999999996E-2</c:v>
                </c:pt>
                <c:pt idx="6891">
                  <c:v>8.0361000000000002E-2</c:v>
                </c:pt>
                <c:pt idx="6892">
                  <c:v>8.8818999999999995E-2</c:v>
                </c:pt>
                <c:pt idx="6893">
                  <c:v>0.118426</c:v>
                </c:pt>
                <c:pt idx="6894">
                  <c:v>0.118426</c:v>
                </c:pt>
                <c:pt idx="6895">
                  <c:v>0.13534399999999999</c:v>
                </c:pt>
                <c:pt idx="6896">
                  <c:v>0.126885</c:v>
                </c:pt>
                <c:pt idx="6897">
                  <c:v>0.126885</c:v>
                </c:pt>
                <c:pt idx="6898">
                  <c:v>0.16495000000000001</c:v>
                </c:pt>
                <c:pt idx="6899">
                  <c:v>0.16495000000000001</c:v>
                </c:pt>
                <c:pt idx="6900">
                  <c:v>0.17763899999999999</c:v>
                </c:pt>
                <c:pt idx="6901">
                  <c:v>0.17763899999999999</c:v>
                </c:pt>
                <c:pt idx="6902">
                  <c:v>0.19455700000000001</c:v>
                </c:pt>
                <c:pt idx="6903">
                  <c:v>0.211475</c:v>
                </c:pt>
                <c:pt idx="6904">
                  <c:v>0.21993399999999999</c:v>
                </c:pt>
                <c:pt idx="6905">
                  <c:v>0.21993399999999999</c:v>
                </c:pt>
                <c:pt idx="6906">
                  <c:v>0.224163</c:v>
                </c:pt>
                <c:pt idx="6907">
                  <c:v>0.245311</c:v>
                </c:pt>
                <c:pt idx="6908">
                  <c:v>0.27491700000000002</c:v>
                </c:pt>
                <c:pt idx="6909">
                  <c:v>0.27491700000000002</c:v>
                </c:pt>
                <c:pt idx="6910">
                  <c:v>0.27491700000000002</c:v>
                </c:pt>
                <c:pt idx="6911">
                  <c:v>0.29183500000000001</c:v>
                </c:pt>
                <c:pt idx="6912">
                  <c:v>0.29183500000000001</c:v>
                </c:pt>
                <c:pt idx="6913">
                  <c:v>0.32144200000000001</c:v>
                </c:pt>
                <c:pt idx="6914">
                  <c:v>0.32567200000000002</c:v>
                </c:pt>
                <c:pt idx="6915">
                  <c:v>0.32567200000000002</c:v>
                </c:pt>
                <c:pt idx="6916">
                  <c:v>0.32567200000000002</c:v>
                </c:pt>
                <c:pt idx="6917">
                  <c:v>0.34258899999999998</c:v>
                </c:pt>
                <c:pt idx="6918">
                  <c:v>0.38065500000000002</c:v>
                </c:pt>
                <c:pt idx="6919">
                  <c:v>0.38911400000000002</c:v>
                </c:pt>
                <c:pt idx="6920">
                  <c:v>0.38911400000000002</c:v>
                </c:pt>
                <c:pt idx="6921">
                  <c:v>0.393343</c:v>
                </c:pt>
                <c:pt idx="6922">
                  <c:v>0.41026200000000002</c:v>
                </c:pt>
                <c:pt idx="6923">
                  <c:v>0.42717899999999998</c:v>
                </c:pt>
                <c:pt idx="6924">
                  <c:v>0.42717899999999998</c:v>
                </c:pt>
                <c:pt idx="6925">
                  <c:v>0.43563800000000003</c:v>
                </c:pt>
                <c:pt idx="6926">
                  <c:v>0.43986799999999998</c:v>
                </c:pt>
                <c:pt idx="6927">
                  <c:v>0.43986799999999998</c:v>
                </c:pt>
                <c:pt idx="6928">
                  <c:v>0.477933</c:v>
                </c:pt>
                <c:pt idx="6929">
                  <c:v>0.477933</c:v>
                </c:pt>
                <c:pt idx="6930">
                  <c:v>0.490622</c:v>
                </c:pt>
                <c:pt idx="6931">
                  <c:v>0.490622</c:v>
                </c:pt>
                <c:pt idx="6932">
                  <c:v>0.50753999999999999</c:v>
                </c:pt>
                <c:pt idx="6933">
                  <c:v>0.53714600000000001</c:v>
                </c:pt>
                <c:pt idx="6934">
                  <c:v>0.54560500000000001</c:v>
                </c:pt>
                <c:pt idx="6935">
                  <c:v>0.54560500000000001</c:v>
                </c:pt>
                <c:pt idx="6936">
                  <c:v>0.54983499999999996</c:v>
                </c:pt>
                <c:pt idx="6937">
                  <c:v>0.562523</c:v>
                </c:pt>
                <c:pt idx="6938">
                  <c:v>0.58789999999999998</c:v>
                </c:pt>
                <c:pt idx="6939">
                  <c:v>0.58789999999999998</c:v>
                </c:pt>
                <c:pt idx="6940">
                  <c:v>0.59213000000000005</c:v>
                </c:pt>
                <c:pt idx="6941">
                  <c:v>0.60481799999999997</c:v>
                </c:pt>
                <c:pt idx="6942">
                  <c:v>0.60481799999999997</c:v>
                </c:pt>
                <c:pt idx="6943">
                  <c:v>0.64288400000000001</c:v>
                </c:pt>
                <c:pt idx="6944">
                  <c:v>0.65134300000000001</c:v>
                </c:pt>
                <c:pt idx="6945">
                  <c:v>0.66403100000000004</c:v>
                </c:pt>
                <c:pt idx="6946">
                  <c:v>0.66403100000000004</c:v>
                </c:pt>
                <c:pt idx="6947">
                  <c:v>0.66403100000000004</c:v>
                </c:pt>
                <c:pt idx="6948">
                  <c:v>0.69363799999999998</c:v>
                </c:pt>
                <c:pt idx="6949">
                  <c:v>0.70209699999999997</c:v>
                </c:pt>
                <c:pt idx="6950">
                  <c:v>0.70209699999999997</c:v>
                </c:pt>
                <c:pt idx="6951">
                  <c:v>0.71055599999999997</c:v>
                </c:pt>
                <c:pt idx="6952">
                  <c:v>0.723244</c:v>
                </c:pt>
                <c:pt idx="6953">
                  <c:v>0.76131000000000004</c:v>
                </c:pt>
                <c:pt idx="6954">
                  <c:v>0.76131000000000004</c:v>
                </c:pt>
                <c:pt idx="6955">
                  <c:v>0.76131000000000004</c:v>
                </c:pt>
                <c:pt idx="6956">
                  <c:v>0.77399799999999996</c:v>
                </c:pt>
                <c:pt idx="6957">
                  <c:v>0.77399799999999996</c:v>
                </c:pt>
                <c:pt idx="6958">
                  <c:v>0.80783400000000005</c:v>
                </c:pt>
                <c:pt idx="6959">
                  <c:v>0.820523</c:v>
                </c:pt>
                <c:pt idx="6960">
                  <c:v>0.82475200000000004</c:v>
                </c:pt>
                <c:pt idx="6961">
                  <c:v>0.82475200000000004</c:v>
                </c:pt>
                <c:pt idx="6962">
                  <c:v>0.85858800000000002</c:v>
                </c:pt>
                <c:pt idx="6963">
                  <c:v>0.87550600000000001</c:v>
                </c:pt>
                <c:pt idx="6964">
                  <c:v>0.87550600000000001</c:v>
                </c:pt>
                <c:pt idx="6965">
                  <c:v>0.91357200000000005</c:v>
                </c:pt>
                <c:pt idx="6966">
                  <c:v>0.92203100000000004</c:v>
                </c:pt>
                <c:pt idx="6967">
                  <c:v>0.92203100000000004</c:v>
                </c:pt>
                <c:pt idx="6968">
                  <c:v>0.92625999999999997</c:v>
                </c:pt>
                <c:pt idx="6969">
                  <c:v>0.95163699999999996</c:v>
                </c:pt>
                <c:pt idx="6970">
                  <c:v>0.97701400000000005</c:v>
                </c:pt>
                <c:pt idx="6971">
                  <c:v>0.98124400000000001</c:v>
                </c:pt>
                <c:pt idx="6972">
                  <c:v>0.98547300000000004</c:v>
                </c:pt>
                <c:pt idx="6973">
                  <c:v>0.989703</c:v>
                </c:pt>
                <c:pt idx="6974">
                  <c:v>1.031998</c:v>
                </c:pt>
                <c:pt idx="6975">
                  <c:v>1.031998</c:v>
                </c:pt>
                <c:pt idx="6976">
                  <c:v>1.031998</c:v>
                </c:pt>
                <c:pt idx="6977">
                  <c:v>1.048916</c:v>
                </c:pt>
                <c:pt idx="6978">
                  <c:v>1.0827519999999999</c:v>
                </c:pt>
                <c:pt idx="6979">
                  <c:v>1.0827519999999999</c:v>
                </c:pt>
                <c:pt idx="6980">
                  <c:v>1.1039000000000001</c:v>
                </c:pt>
                <c:pt idx="6981">
                  <c:v>1.1081289999999999</c:v>
                </c:pt>
                <c:pt idx="6982">
                  <c:v>1.1292770000000001</c:v>
                </c:pt>
                <c:pt idx="6983">
                  <c:v>1.1377360000000001</c:v>
                </c:pt>
                <c:pt idx="6984">
                  <c:v>1.1546529999999999</c:v>
                </c:pt>
                <c:pt idx="6985">
                  <c:v>1.1504239999999999</c:v>
                </c:pt>
                <c:pt idx="6986">
                  <c:v>1.1927190000000001</c:v>
                </c:pt>
                <c:pt idx="6987">
                  <c:v>1.2011780000000001</c:v>
                </c:pt>
                <c:pt idx="6988">
                  <c:v>1.1969479999999999</c:v>
                </c:pt>
                <c:pt idx="6989">
                  <c:v>1.2477020000000001</c:v>
                </c:pt>
                <c:pt idx="6990">
                  <c:v>1.2646200000000001</c:v>
                </c:pt>
                <c:pt idx="6991">
                  <c:v>1.26885</c:v>
                </c:pt>
                <c:pt idx="6992">
                  <c:v>1.302686</c:v>
                </c:pt>
                <c:pt idx="6993">
                  <c:v>1.319604</c:v>
                </c:pt>
                <c:pt idx="6994">
                  <c:v>1.319604</c:v>
                </c:pt>
                <c:pt idx="6995">
                  <c:v>1.319604</c:v>
                </c:pt>
                <c:pt idx="6996">
                  <c:v>1.35344</c:v>
                </c:pt>
                <c:pt idx="6997">
                  <c:v>1.366128</c:v>
                </c:pt>
                <c:pt idx="6998">
                  <c:v>1.370358</c:v>
                </c:pt>
                <c:pt idx="6999">
                  <c:v>1.383046</c:v>
                </c:pt>
                <c:pt idx="7000">
                  <c:v>1.408423</c:v>
                </c:pt>
                <c:pt idx="7001">
                  <c:v>1.4211119999999999</c:v>
                </c:pt>
                <c:pt idx="7002">
                  <c:v>1.4295709999999999</c:v>
                </c:pt>
                <c:pt idx="7003">
                  <c:v>1.442259</c:v>
                </c:pt>
                <c:pt idx="7004">
                  <c:v>1.4591780000000001</c:v>
                </c:pt>
                <c:pt idx="7005">
                  <c:v>1.4718659999999999</c:v>
                </c:pt>
                <c:pt idx="7006">
                  <c:v>1.4760960000000001</c:v>
                </c:pt>
                <c:pt idx="7007">
                  <c:v>1.4930129999999999</c:v>
                </c:pt>
                <c:pt idx="7008">
                  <c:v>1.5226200000000001</c:v>
                </c:pt>
                <c:pt idx="7009">
                  <c:v>1.5310790000000001</c:v>
                </c:pt>
                <c:pt idx="7010">
                  <c:v>1.5310790000000001</c:v>
                </c:pt>
                <c:pt idx="7011">
                  <c:v>1.5395380000000001</c:v>
                </c:pt>
                <c:pt idx="7012">
                  <c:v>1.5860620000000001</c:v>
                </c:pt>
                <c:pt idx="7013">
                  <c:v>1.581833</c:v>
                </c:pt>
                <c:pt idx="7014">
                  <c:v>1.5945210000000001</c:v>
                </c:pt>
                <c:pt idx="7015">
                  <c:v>1.5945210000000001</c:v>
                </c:pt>
                <c:pt idx="7016">
                  <c:v>1.6198980000000001</c:v>
                </c:pt>
                <c:pt idx="7017">
                  <c:v>1.645275</c:v>
                </c:pt>
                <c:pt idx="7018">
                  <c:v>1.645275</c:v>
                </c:pt>
                <c:pt idx="7019">
                  <c:v>1.645275</c:v>
                </c:pt>
                <c:pt idx="7020">
                  <c:v>1.653734</c:v>
                </c:pt>
                <c:pt idx="7021">
                  <c:v>1.679111</c:v>
                </c:pt>
                <c:pt idx="7022">
                  <c:v>1.696029</c:v>
                </c:pt>
                <c:pt idx="7023">
                  <c:v>1.696029</c:v>
                </c:pt>
                <c:pt idx="7024">
                  <c:v>1.708718</c:v>
                </c:pt>
                <c:pt idx="7025">
                  <c:v>1.708718</c:v>
                </c:pt>
                <c:pt idx="7026">
                  <c:v>1.7425539999999999</c:v>
                </c:pt>
                <c:pt idx="7027">
                  <c:v>1.7425539999999999</c:v>
                </c:pt>
                <c:pt idx="7028">
                  <c:v>1.7594719999999999</c:v>
                </c:pt>
                <c:pt idx="7029">
                  <c:v>1.763701</c:v>
                </c:pt>
                <c:pt idx="7030">
                  <c:v>1.763701</c:v>
                </c:pt>
                <c:pt idx="7031">
                  <c:v>1.77216</c:v>
                </c:pt>
                <c:pt idx="7032">
                  <c:v>1.8144549999999999</c:v>
                </c:pt>
                <c:pt idx="7033">
                  <c:v>1.8102259999999999</c:v>
                </c:pt>
                <c:pt idx="7034">
                  <c:v>1.8102259999999999</c:v>
                </c:pt>
                <c:pt idx="7035">
                  <c:v>1.8102259999999999</c:v>
                </c:pt>
                <c:pt idx="7036">
                  <c:v>1.8567499999999999</c:v>
                </c:pt>
                <c:pt idx="7037">
                  <c:v>1.8652089999999999</c:v>
                </c:pt>
                <c:pt idx="7038">
                  <c:v>1.8652089999999999</c:v>
                </c:pt>
                <c:pt idx="7039">
                  <c:v>1.8863570000000001</c:v>
                </c:pt>
                <c:pt idx="7040">
                  <c:v>1.8821270000000001</c:v>
                </c:pt>
                <c:pt idx="7041">
                  <c:v>1.928652</c:v>
                </c:pt>
                <c:pt idx="7042">
                  <c:v>1.928652</c:v>
                </c:pt>
                <c:pt idx="7043">
                  <c:v>1.928652</c:v>
                </c:pt>
                <c:pt idx="7044">
                  <c:v>1.928652</c:v>
                </c:pt>
                <c:pt idx="7045">
                  <c:v>1.928652</c:v>
                </c:pt>
                <c:pt idx="7046">
                  <c:v>1.970947</c:v>
                </c:pt>
                <c:pt idx="7047">
                  <c:v>1.970947</c:v>
                </c:pt>
                <c:pt idx="7048">
                  <c:v>1.987865</c:v>
                </c:pt>
                <c:pt idx="7049">
                  <c:v>1.987865</c:v>
                </c:pt>
                <c:pt idx="7050">
                  <c:v>1.983635</c:v>
                </c:pt>
                <c:pt idx="7051">
                  <c:v>2.03016</c:v>
                </c:pt>
                <c:pt idx="7052">
                  <c:v>2.0343900000000001</c:v>
                </c:pt>
                <c:pt idx="7053">
                  <c:v>2.0343900000000001</c:v>
                </c:pt>
                <c:pt idx="7054">
                  <c:v>2.0513080000000001</c:v>
                </c:pt>
                <c:pt idx="7055">
                  <c:v>2.0555370000000002</c:v>
                </c:pt>
                <c:pt idx="7056">
                  <c:v>2.0851440000000001</c:v>
                </c:pt>
                <c:pt idx="7057">
                  <c:v>2.0851440000000001</c:v>
                </c:pt>
                <c:pt idx="7058">
                  <c:v>2.0851440000000001</c:v>
                </c:pt>
                <c:pt idx="7059">
                  <c:v>2.1020620000000001</c:v>
                </c:pt>
                <c:pt idx="7060">
                  <c:v>2.1020620000000001</c:v>
                </c:pt>
                <c:pt idx="7061">
                  <c:v>2.1358980000000001</c:v>
                </c:pt>
                <c:pt idx="7062">
                  <c:v>2.1485859999999999</c:v>
                </c:pt>
                <c:pt idx="7063">
                  <c:v>2.1570450000000001</c:v>
                </c:pt>
                <c:pt idx="7064">
                  <c:v>2.1570450000000001</c:v>
                </c:pt>
                <c:pt idx="7065">
                  <c:v>2.1697329999999999</c:v>
                </c:pt>
                <c:pt idx="7066">
                  <c:v>2.1824219999999999</c:v>
                </c:pt>
                <c:pt idx="7067">
                  <c:v>2.1993399999999999</c:v>
                </c:pt>
                <c:pt idx="7068">
                  <c:v>2.1993399999999999</c:v>
                </c:pt>
                <c:pt idx="7069">
                  <c:v>2.2162579999999981</c:v>
                </c:pt>
                <c:pt idx="7070">
                  <c:v>2.2162579999999981</c:v>
                </c:pt>
                <c:pt idx="7071">
                  <c:v>2.241635</c:v>
                </c:pt>
                <c:pt idx="7072">
                  <c:v>2.241635</c:v>
                </c:pt>
                <c:pt idx="7073">
                  <c:v>2.2543229999999999</c:v>
                </c:pt>
                <c:pt idx="7074">
                  <c:v>2.2670119999999998</c:v>
                </c:pt>
                <c:pt idx="7075">
                  <c:v>2.2670119999999998</c:v>
                </c:pt>
                <c:pt idx="7076">
                  <c:v>2.305076999999998</c:v>
                </c:pt>
                <c:pt idx="7077">
                  <c:v>2.305076999999998</c:v>
                </c:pt>
                <c:pt idx="7078">
                  <c:v>2.309307</c:v>
                </c:pt>
                <c:pt idx="7079">
                  <c:v>2.309307</c:v>
                </c:pt>
                <c:pt idx="7080">
                  <c:v>2.3262249999999991</c:v>
                </c:pt>
                <c:pt idx="7081">
                  <c:v>2.343143</c:v>
                </c:pt>
                <c:pt idx="7082">
                  <c:v>2.355830999999998</c:v>
                </c:pt>
                <c:pt idx="7083">
                  <c:v>2.355830999999998</c:v>
                </c:pt>
                <c:pt idx="7084">
                  <c:v>2.3642910000000001</c:v>
                </c:pt>
                <c:pt idx="7085">
                  <c:v>2.3769789999999902</c:v>
                </c:pt>
                <c:pt idx="7086">
                  <c:v>2.4065850000000002</c:v>
                </c:pt>
                <c:pt idx="7087">
                  <c:v>2.4065850000000002</c:v>
                </c:pt>
                <c:pt idx="7088">
                  <c:v>2.4235030000000002</c:v>
                </c:pt>
                <c:pt idx="7089">
                  <c:v>2.4235030000000002</c:v>
                </c:pt>
                <c:pt idx="7090">
                  <c:v>2.4235030000000002</c:v>
                </c:pt>
                <c:pt idx="7091">
                  <c:v>2.4531100000000001</c:v>
                </c:pt>
                <c:pt idx="7092">
                  <c:v>2.4657990000000001</c:v>
                </c:pt>
                <c:pt idx="7093">
                  <c:v>2.4742570000000002</c:v>
                </c:pt>
                <c:pt idx="7094">
                  <c:v>2.4742570000000002</c:v>
                </c:pt>
                <c:pt idx="7095">
                  <c:v>2.4742570000000002</c:v>
                </c:pt>
                <c:pt idx="7096">
                  <c:v>2.499633999999999</c:v>
                </c:pt>
                <c:pt idx="7097">
                  <c:v>2.512322999999999</c:v>
                </c:pt>
                <c:pt idx="7098">
                  <c:v>2.512322999999999</c:v>
                </c:pt>
                <c:pt idx="7099">
                  <c:v>2.516551999999999</c:v>
                </c:pt>
                <c:pt idx="7100">
                  <c:v>2.529240999999999</c:v>
                </c:pt>
                <c:pt idx="7101">
                  <c:v>2.5630769999999998</c:v>
                </c:pt>
                <c:pt idx="7102">
                  <c:v>2.5630769999999998</c:v>
                </c:pt>
                <c:pt idx="7103">
                  <c:v>2.5630769999999998</c:v>
                </c:pt>
                <c:pt idx="7104">
                  <c:v>2.571536</c:v>
                </c:pt>
                <c:pt idx="7105">
                  <c:v>2.571536</c:v>
                </c:pt>
                <c:pt idx="7106">
                  <c:v>2.596912999999998</c:v>
                </c:pt>
                <c:pt idx="7107">
                  <c:v>2.605372</c:v>
                </c:pt>
                <c:pt idx="7108">
                  <c:v>2.6138309999999998</c:v>
                </c:pt>
                <c:pt idx="7109">
                  <c:v>2.6138309999999998</c:v>
                </c:pt>
                <c:pt idx="7110">
                  <c:v>2.6180599999999981</c:v>
                </c:pt>
                <c:pt idx="7111">
                  <c:v>2.6518959999999971</c:v>
                </c:pt>
                <c:pt idx="7112">
                  <c:v>2.6476670000000002</c:v>
                </c:pt>
                <c:pt idx="7113">
                  <c:v>2.6476670000000002</c:v>
                </c:pt>
                <c:pt idx="7114">
                  <c:v>2.660355</c:v>
                </c:pt>
                <c:pt idx="7115">
                  <c:v>2.660355</c:v>
                </c:pt>
                <c:pt idx="7116">
                  <c:v>2.7026500000000002</c:v>
                </c:pt>
                <c:pt idx="7117">
                  <c:v>2.7026500000000002</c:v>
                </c:pt>
                <c:pt idx="7118">
                  <c:v>2.7026500000000002</c:v>
                </c:pt>
                <c:pt idx="7119">
                  <c:v>2.70688</c:v>
                </c:pt>
                <c:pt idx="7120">
                  <c:v>2.70688</c:v>
                </c:pt>
                <c:pt idx="7121">
                  <c:v>2.7364860000000002</c:v>
                </c:pt>
                <c:pt idx="7122">
                  <c:v>2.7322570000000002</c:v>
                </c:pt>
                <c:pt idx="7123">
                  <c:v>2.7449460000000001</c:v>
                </c:pt>
                <c:pt idx="7124">
                  <c:v>2.7449460000000001</c:v>
                </c:pt>
                <c:pt idx="7125">
                  <c:v>2.7576339999999999</c:v>
                </c:pt>
                <c:pt idx="7126">
                  <c:v>2.7787820000000001</c:v>
                </c:pt>
                <c:pt idx="7127">
                  <c:v>2.7787820000000001</c:v>
                </c:pt>
                <c:pt idx="7128">
                  <c:v>2.7787820000000001</c:v>
                </c:pt>
                <c:pt idx="7129">
                  <c:v>2.7830110000000001</c:v>
                </c:pt>
                <c:pt idx="7130">
                  <c:v>2.7999290000000001</c:v>
                </c:pt>
                <c:pt idx="7131">
                  <c:v>2.8210760000000001</c:v>
                </c:pt>
                <c:pt idx="7132">
                  <c:v>2.8210760000000001</c:v>
                </c:pt>
                <c:pt idx="7133">
                  <c:v>2.8379940000000001</c:v>
                </c:pt>
                <c:pt idx="7134">
                  <c:v>2.8422239999999981</c:v>
                </c:pt>
                <c:pt idx="7135">
                  <c:v>2.8422239999999981</c:v>
                </c:pt>
                <c:pt idx="7136">
                  <c:v>2.8633709999999999</c:v>
                </c:pt>
                <c:pt idx="7137">
                  <c:v>2.8760599999999901</c:v>
                </c:pt>
                <c:pt idx="7138">
                  <c:v>2.8760599999999901</c:v>
                </c:pt>
                <c:pt idx="7139">
                  <c:v>2.8760599999999901</c:v>
                </c:pt>
                <c:pt idx="7140">
                  <c:v>2.8760599999999901</c:v>
                </c:pt>
                <c:pt idx="7141">
                  <c:v>2.926813999999998</c:v>
                </c:pt>
                <c:pt idx="7142">
                  <c:v>2.918355</c:v>
                </c:pt>
                <c:pt idx="7143">
                  <c:v>2.9395020000000001</c:v>
                </c:pt>
                <c:pt idx="7144">
                  <c:v>2.9775680000000002</c:v>
                </c:pt>
                <c:pt idx="7145">
                  <c:v>2.964878999999998</c:v>
                </c:pt>
                <c:pt idx="7146">
                  <c:v>2.973338</c:v>
                </c:pt>
                <c:pt idx="7147">
                  <c:v>3.007174</c:v>
                </c:pt>
                <c:pt idx="7148">
                  <c:v>3.007174</c:v>
                </c:pt>
                <c:pt idx="7149">
                  <c:v>3.015632999999998</c:v>
                </c:pt>
                <c:pt idx="7150">
                  <c:v>3.0283220000000002</c:v>
                </c:pt>
                <c:pt idx="7151">
                  <c:v>3.04101</c:v>
                </c:pt>
                <c:pt idx="7152">
                  <c:v>3.057928</c:v>
                </c:pt>
                <c:pt idx="7153">
                  <c:v>3.0748470000000001</c:v>
                </c:pt>
                <c:pt idx="7154">
                  <c:v>3.0748470000000001</c:v>
                </c:pt>
                <c:pt idx="7155">
                  <c:v>3.0790760000000001</c:v>
                </c:pt>
                <c:pt idx="7156">
                  <c:v>3.0875349999999999</c:v>
                </c:pt>
                <c:pt idx="7157">
                  <c:v>3.1129120000000001</c:v>
                </c:pt>
                <c:pt idx="7158">
                  <c:v>3.1171410000000002</c:v>
                </c:pt>
                <c:pt idx="7159">
                  <c:v>3.1256010000000001</c:v>
                </c:pt>
                <c:pt idx="7160">
                  <c:v>3.1256010000000001</c:v>
                </c:pt>
                <c:pt idx="7161">
                  <c:v>3.155206999999999</c:v>
                </c:pt>
                <c:pt idx="7162">
                  <c:v>3.1509770000000001</c:v>
                </c:pt>
                <c:pt idx="7163">
                  <c:v>3.159435999999999</c:v>
                </c:pt>
                <c:pt idx="7164">
                  <c:v>3.1805840000000001</c:v>
                </c:pt>
                <c:pt idx="7165">
                  <c:v>3.1805840000000001</c:v>
                </c:pt>
                <c:pt idx="7166">
                  <c:v>3.1890429999999981</c:v>
                </c:pt>
                <c:pt idx="7167">
                  <c:v>3.1932719999999999</c:v>
                </c:pt>
                <c:pt idx="7168">
                  <c:v>3.2228789999999981</c:v>
                </c:pt>
                <c:pt idx="7169">
                  <c:v>3.2271079999999999</c:v>
                </c:pt>
                <c:pt idx="7170">
                  <c:v>3.2228789999999981</c:v>
                </c:pt>
                <c:pt idx="7171">
                  <c:v>3.2397969999999998</c:v>
                </c:pt>
                <c:pt idx="7172">
                  <c:v>3.2567149999999998</c:v>
                </c:pt>
                <c:pt idx="7173">
                  <c:v>3.265174</c:v>
                </c:pt>
                <c:pt idx="7174">
                  <c:v>3.2694030000000001</c:v>
                </c:pt>
                <c:pt idx="7175">
                  <c:v>3.2905509999999998</c:v>
                </c:pt>
                <c:pt idx="7176">
                  <c:v>3.2905509999999998</c:v>
                </c:pt>
                <c:pt idx="7177">
                  <c:v>3.29901</c:v>
                </c:pt>
                <c:pt idx="7178">
                  <c:v>3.3159279999999991</c:v>
                </c:pt>
                <c:pt idx="7179">
                  <c:v>3.320157</c:v>
                </c:pt>
                <c:pt idx="7180">
                  <c:v>3.3328459999999902</c:v>
                </c:pt>
                <c:pt idx="7181">
                  <c:v>3.3328459999999902</c:v>
                </c:pt>
                <c:pt idx="7182">
                  <c:v>3.337075</c:v>
                </c:pt>
                <c:pt idx="7183">
                  <c:v>3.353993</c:v>
                </c:pt>
                <c:pt idx="7184">
                  <c:v>3.353993</c:v>
                </c:pt>
                <c:pt idx="7185">
                  <c:v>3.3624519999999971</c:v>
                </c:pt>
                <c:pt idx="7186">
                  <c:v>3.3624519999999971</c:v>
                </c:pt>
                <c:pt idx="7187">
                  <c:v>3.387829</c:v>
                </c:pt>
                <c:pt idx="7188">
                  <c:v>3.4005179999999999</c:v>
                </c:pt>
                <c:pt idx="7189">
                  <c:v>3.4005179999999999</c:v>
                </c:pt>
                <c:pt idx="7190">
                  <c:v>3.4005179999999999</c:v>
                </c:pt>
                <c:pt idx="7191">
                  <c:v>3.417435999999999</c:v>
                </c:pt>
                <c:pt idx="7192">
                  <c:v>3.4301240000000002</c:v>
                </c:pt>
                <c:pt idx="7193">
                  <c:v>3.4301240000000002</c:v>
                </c:pt>
                <c:pt idx="7194">
                  <c:v>3.4301240000000002</c:v>
                </c:pt>
                <c:pt idx="7195">
                  <c:v>3.451271999999999</c:v>
                </c:pt>
                <c:pt idx="7196">
                  <c:v>3.4639600000000002</c:v>
                </c:pt>
                <c:pt idx="7197">
                  <c:v>3.4639600000000002</c:v>
                </c:pt>
                <c:pt idx="7198">
                  <c:v>3.4639600000000002</c:v>
                </c:pt>
                <c:pt idx="7199">
                  <c:v>3.4808780000000001</c:v>
                </c:pt>
                <c:pt idx="7200">
                  <c:v>3.4977960000000001</c:v>
                </c:pt>
                <c:pt idx="7201">
                  <c:v>3.4935670000000001</c:v>
                </c:pt>
                <c:pt idx="7202">
                  <c:v>3.502025999999999</c:v>
                </c:pt>
                <c:pt idx="7203">
                  <c:v>3.5104850000000001</c:v>
                </c:pt>
                <c:pt idx="7204">
                  <c:v>3.5231729999999999</c:v>
                </c:pt>
                <c:pt idx="7205">
                  <c:v>3.5231729999999999</c:v>
                </c:pt>
                <c:pt idx="7206">
                  <c:v>3.5274030000000001</c:v>
                </c:pt>
                <c:pt idx="7207">
                  <c:v>3.5485500000000001</c:v>
                </c:pt>
                <c:pt idx="7208">
                  <c:v>3.5527799999999981</c:v>
                </c:pt>
                <c:pt idx="7209">
                  <c:v>3.5527799999999981</c:v>
                </c:pt>
                <c:pt idx="7210">
                  <c:v>3.578157</c:v>
                </c:pt>
                <c:pt idx="7211">
                  <c:v>3.5823860000000001</c:v>
                </c:pt>
                <c:pt idx="7212">
                  <c:v>3.586615999999998</c:v>
                </c:pt>
                <c:pt idx="7213">
                  <c:v>3.586615999999998</c:v>
                </c:pt>
                <c:pt idx="7214">
                  <c:v>3.5993040000000001</c:v>
                </c:pt>
                <c:pt idx="7215">
                  <c:v>3.5993040000000001</c:v>
                </c:pt>
                <c:pt idx="7216">
                  <c:v>3.611993</c:v>
                </c:pt>
                <c:pt idx="7217">
                  <c:v>3.611993</c:v>
                </c:pt>
                <c:pt idx="7218">
                  <c:v>3.628911</c:v>
                </c:pt>
                <c:pt idx="7219">
                  <c:v>3.63314</c:v>
                </c:pt>
                <c:pt idx="7220">
                  <c:v>3.6415989999999998</c:v>
                </c:pt>
                <c:pt idx="7221">
                  <c:v>3.6585169999999998</c:v>
                </c:pt>
                <c:pt idx="7222">
                  <c:v>3.662747</c:v>
                </c:pt>
                <c:pt idx="7223">
                  <c:v>3.6796649999999991</c:v>
                </c:pt>
                <c:pt idx="7224">
                  <c:v>3.6712060000000002</c:v>
                </c:pt>
                <c:pt idx="7225">
                  <c:v>3.6881240000000002</c:v>
                </c:pt>
                <c:pt idx="7226">
                  <c:v>3.6923530000000002</c:v>
                </c:pt>
                <c:pt idx="7227">
                  <c:v>3.6881240000000002</c:v>
                </c:pt>
                <c:pt idx="7228">
                  <c:v>3.700812</c:v>
                </c:pt>
                <c:pt idx="7229">
                  <c:v>3.7135009999999999</c:v>
                </c:pt>
                <c:pt idx="7230">
                  <c:v>3.7135009999999999</c:v>
                </c:pt>
                <c:pt idx="7231">
                  <c:v>3.7219600000000002</c:v>
                </c:pt>
                <c:pt idx="7232">
                  <c:v>3.7431070000000002</c:v>
                </c:pt>
                <c:pt idx="7233">
                  <c:v>3.7388780000000001</c:v>
                </c:pt>
                <c:pt idx="7234">
                  <c:v>3.7557960000000001</c:v>
                </c:pt>
                <c:pt idx="7235">
                  <c:v>3.7557960000000001</c:v>
                </c:pt>
                <c:pt idx="7236">
                  <c:v>3.7431070000000002</c:v>
                </c:pt>
                <c:pt idx="7237">
                  <c:v>3.7642549999999999</c:v>
                </c:pt>
                <c:pt idx="7238">
                  <c:v>3.7727140000000001</c:v>
                </c:pt>
                <c:pt idx="7239">
                  <c:v>3.7684839999999999</c:v>
                </c:pt>
                <c:pt idx="7240">
                  <c:v>3.7811729999999999</c:v>
                </c:pt>
                <c:pt idx="7241">
                  <c:v>3.7896320000000001</c:v>
                </c:pt>
                <c:pt idx="7242">
                  <c:v>3.7938610000000001</c:v>
                </c:pt>
                <c:pt idx="7243">
                  <c:v>3.802319999999999</c:v>
                </c:pt>
                <c:pt idx="7244">
                  <c:v>3.8150089999999901</c:v>
                </c:pt>
                <c:pt idx="7245">
                  <c:v>3.8150089999999901</c:v>
                </c:pt>
                <c:pt idx="7246">
                  <c:v>3.8150089999999901</c:v>
                </c:pt>
                <c:pt idx="7247">
                  <c:v>3.8234680000000001</c:v>
                </c:pt>
                <c:pt idx="7248">
                  <c:v>3.853073999999999</c:v>
                </c:pt>
                <c:pt idx="7249">
                  <c:v>3.8446150000000001</c:v>
                </c:pt>
                <c:pt idx="7250">
                  <c:v>3.8573040000000001</c:v>
                </c:pt>
                <c:pt idx="7251">
                  <c:v>3.8573040000000001</c:v>
                </c:pt>
                <c:pt idx="7252">
                  <c:v>3.8657629999999981</c:v>
                </c:pt>
                <c:pt idx="7253">
                  <c:v>3.853073999999999</c:v>
                </c:pt>
                <c:pt idx="7254">
                  <c:v>3.8573040000000001</c:v>
                </c:pt>
                <c:pt idx="7255">
                  <c:v>3.8742220000000001</c:v>
                </c:pt>
                <c:pt idx="7256">
                  <c:v>3.89114</c:v>
                </c:pt>
                <c:pt idx="7257">
                  <c:v>3.89114</c:v>
                </c:pt>
                <c:pt idx="7258">
                  <c:v>3.89114</c:v>
                </c:pt>
                <c:pt idx="7259">
                  <c:v>3.899598999999998</c:v>
                </c:pt>
                <c:pt idx="7260">
                  <c:v>3.9122870000000001</c:v>
                </c:pt>
                <c:pt idx="7261">
                  <c:v>3.916516999999998</c:v>
                </c:pt>
                <c:pt idx="7262">
                  <c:v>3.9292050000000001</c:v>
                </c:pt>
                <c:pt idx="7263">
                  <c:v>3.9376639999999981</c:v>
                </c:pt>
                <c:pt idx="7264">
                  <c:v>3.924976</c:v>
                </c:pt>
                <c:pt idx="7265">
                  <c:v>3.946123</c:v>
                </c:pt>
                <c:pt idx="7266">
                  <c:v>3.9545819999999998</c:v>
                </c:pt>
                <c:pt idx="7267">
                  <c:v>3.963041</c:v>
                </c:pt>
                <c:pt idx="7268">
                  <c:v>3.9672710000000002</c:v>
                </c:pt>
                <c:pt idx="7269">
                  <c:v>3.97573</c:v>
                </c:pt>
                <c:pt idx="7270">
                  <c:v>3.97573</c:v>
                </c:pt>
                <c:pt idx="7271">
                  <c:v>3.9841890000000002</c:v>
                </c:pt>
                <c:pt idx="7272">
                  <c:v>3.9884179999999998</c:v>
                </c:pt>
                <c:pt idx="7273">
                  <c:v>3.9841890000000002</c:v>
                </c:pt>
                <c:pt idx="7274">
                  <c:v>4.0011070000000002</c:v>
                </c:pt>
                <c:pt idx="7275">
                  <c:v>4.0095660000000004</c:v>
                </c:pt>
                <c:pt idx="7276">
                  <c:v>4.0053359999999936</c:v>
                </c:pt>
                <c:pt idx="7277">
                  <c:v>4.0222539999999984</c:v>
                </c:pt>
                <c:pt idx="7278">
                  <c:v>4.0307139999999997</c:v>
                </c:pt>
                <c:pt idx="7279">
                  <c:v>4.0391719999999998</c:v>
                </c:pt>
                <c:pt idx="7280">
                  <c:v>4.0518609999999997</c:v>
                </c:pt>
                <c:pt idx="7281">
                  <c:v>4.0645499999999899</c:v>
                </c:pt>
                <c:pt idx="7282">
                  <c:v>4.0645499999999899</c:v>
                </c:pt>
                <c:pt idx="7283">
                  <c:v>4.0603199999999946</c:v>
                </c:pt>
                <c:pt idx="7284">
                  <c:v>4.0772380000000004</c:v>
                </c:pt>
                <c:pt idx="7285">
                  <c:v>4.0899260000000002</c:v>
                </c:pt>
                <c:pt idx="7286">
                  <c:v>4.0941559999999848</c:v>
                </c:pt>
                <c:pt idx="7287">
                  <c:v>4.0983859999999899</c:v>
                </c:pt>
                <c:pt idx="7288">
                  <c:v>4.1110739999999986</c:v>
                </c:pt>
                <c:pt idx="7289">
                  <c:v>4.1068439999999997</c:v>
                </c:pt>
                <c:pt idx="7290">
                  <c:v>4.1153029999999946</c:v>
                </c:pt>
                <c:pt idx="7291">
                  <c:v>4.1322210000000004</c:v>
                </c:pt>
                <c:pt idx="7292">
                  <c:v>4.1364510000000001</c:v>
                </c:pt>
                <c:pt idx="7293">
                  <c:v>4.1364510000000001</c:v>
                </c:pt>
                <c:pt idx="7294">
                  <c:v>4.1449099999999888</c:v>
                </c:pt>
                <c:pt idx="7295">
                  <c:v>4.1618279999999954</c:v>
                </c:pt>
                <c:pt idx="7296">
                  <c:v>4.1575979999999868</c:v>
                </c:pt>
                <c:pt idx="7297">
                  <c:v>4.1618279999999954</c:v>
                </c:pt>
                <c:pt idx="7298">
                  <c:v>4.1829749999999848</c:v>
                </c:pt>
                <c:pt idx="7299">
                  <c:v>4.1872049999999899</c:v>
                </c:pt>
                <c:pt idx="7300">
                  <c:v>4.1914339999999974</c:v>
                </c:pt>
                <c:pt idx="7301">
                  <c:v>4.2041230000000001</c:v>
                </c:pt>
                <c:pt idx="7302">
                  <c:v>4.2125819999999887</c:v>
                </c:pt>
                <c:pt idx="7303">
                  <c:v>4.2125819999999887</c:v>
                </c:pt>
                <c:pt idx="7304">
                  <c:v>4.2168109999999954</c:v>
                </c:pt>
                <c:pt idx="7305">
                  <c:v>4.2210409999999996</c:v>
                </c:pt>
                <c:pt idx="7306">
                  <c:v>4.2337290000000003</c:v>
                </c:pt>
                <c:pt idx="7307">
                  <c:v>4.237959</c:v>
                </c:pt>
                <c:pt idx="7308">
                  <c:v>4.237959</c:v>
                </c:pt>
                <c:pt idx="7309">
                  <c:v>4.2591060000000001</c:v>
                </c:pt>
                <c:pt idx="7310">
                  <c:v>4.2633359999999936</c:v>
                </c:pt>
                <c:pt idx="7311">
                  <c:v>4.2760249999999997</c:v>
                </c:pt>
                <c:pt idx="7312">
                  <c:v>4.2675649999999887</c:v>
                </c:pt>
                <c:pt idx="7313">
                  <c:v>4.292942</c:v>
                </c:pt>
                <c:pt idx="7314">
                  <c:v>4.3014010000000003</c:v>
                </c:pt>
                <c:pt idx="7315">
                  <c:v>4.2971719999999944</c:v>
                </c:pt>
                <c:pt idx="7316">
                  <c:v>4.305631</c:v>
                </c:pt>
                <c:pt idx="7317">
                  <c:v>4.3225489999999889</c:v>
                </c:pt>
                <c:pt idx="7318">
                  <c:v>4.3225489999999889</c:v>
                </c:pt>
                <c:pt idx="7319">
                  <c:v>4.3225489999999889</c:v>
                </c:pt>
                <c:pt idx="7320">
                  <c:v>4.3225489999999889</c:v>
                </c:pt>
                <c:pt idx="7321">
                  <c:v>4.3310079999999997</c:v>
                </c:pt>
                <c:pt idx="7322">
                  <c:v>4.339467</c:v>
                </c:pt>
                <c:pt idx="7323">
                  <c:v>4.3479259999999869</c:v>
                </c:pt>
                <c:pt idx="7324">
                  <c:v>4.3606139999999947</c:v>
                </c:pt>
                <c:pt idx="7325">
                  <c:v>4.3563849999999888</c:v>
                </c:pt>
                <c:pt idx="7326">
                  <c:v>4.3733029999999999</c:v>
                </c:pt>
                <c:pt idx="7327">
                  <c:v>4.3733029999999999</c:v>
                </c:pt>
                <c:pt idx="7328">
                  <c:v>4.3775329999999899</c:v>
                </c:pt>
                <c:pt idx="7329">
                  <c:v>4.38599099999999</c:v>
                </c:pt>
                <c:pt idx="7330">
                  <c:v>4.4113689999999997</c:v>
                </c:pt>
                <c:pt idx="7331">
                  <c:v>4.4198269999999997</c:v>
                </c:pt>
                <c:pt idx="7332">
                  <c:v>4.4113689999999997</c:v>
                </c:pt>
                <c:pt idx="7333">
                  <c:v>4.4367450000000002</c:v>
                </c:pt>
                <c:pt idx="7334">
                  <c:v>4.4367450000000002</c:v>
                </c:pt>
                <c:pt idx="7335">
                  <c:v>4.4367450000000002</c:v>
                </c:pt>
                <c:pt idx="7336">
                  <c:v>4.4452040000000004</c:v>
                </c:pt>
                <c:pt idx="7337">
                  <c:v>4.4536629999999997</c:v>
                </c:pt>
                <c:pt idx="7338">
                  <c:v>4.4705810000000001</c:v>
                </c:pt>
                <c:pt idx="7339">
                  <c:v>4.4790400000000004</c:v>
                </c:pt>
                <c:pt idx="7340">
                  <c:v>4.4790400000000004</c:v>
                </c:pt>
                <c:pt idx="7341">
                  <c:v>4.5001879999999899</c:v>
                </c:pt>
                <c:pt idx="7342">
                  <c:v>4.5128759999999888</c:v>
                </c:pt>
                <c:pt idx="7343">
                  <c:v>4.5128759999999888</c:v>
                </c:pt>
                <c:pt idx="7344">
                  <c:v>4.5171059999999867</c:v>
                </c:pt>
                <c:pt idx="7345">
                  <c:v>4.5297939999999999</c:v>
                </c:pt>
                <c:pt idx="7346">
                  <c:v>4.5467120000000003</c:v>
                </c:pt>
                <c:pt idx="7347">
                  <c:v>4.550942</c:v>
                </c:pt>
                <c:pt idx="7348">
                  <c:v>4.5594010000000003</c:v>
                </c:pt>
                <c:pt idx="7349">
                  <c:v>4.5720890000000001</c:v>
                </c:pt>
                <c:pt idx="7350">
                  <c:v>4.5805480000000003</c:v>
                </c:pt>
                <c:pt idx="7351">
                  <c:v>4.584778</c:v>
                </c:pt>
                <c:pt idx="7352">
                  <c:v>4.584778</c:v>
                </c:pt>
                <c:pt idx="7353">
                  <c:v>4.6101549999999829</c:v>
                </c:pt>
                <c:pt idx="7354">
                  <c:v>4.6143839999999878</c:v>
                </c:pt>
                <c:pt idx="7355">
                  <c:v>4.6143839999999878</c:v>
                </c:pt>
                <c:pt idx="7356">
                  <c:v>4.6313019999999998</c:v>
                </c:pt>
                <c:pt idx="7357">
                  <c:v>4.6482200000000002</c:v>
                </c:pt>
                <c:pt idx="7358">
                  <c:v>4.6524499999999946</c:v>
                </c:pt>
                <c:pt idx="7359">
                  <c:v>4.6609089999999869</c:v>
                </c:pt>
                <c:pt idx="7360">
                  <c:v>4.6609089999999869</c:v>
                </c:pt>
                <c:pt idx="7361">
                  <c:v>4.6820559999999869</c:v>
                </c:pt>
                <c:pt idx="7362">
                  <c:v>4.6947449999999868</c:v>
                </c:pt>
                <c:pt idx="7363">
                  <c:v>4.69897399999999</c:v>
                </c:pt>
                <c:pt idx="7364">
                  <c:v>4.69897399999999</c:v>
                </c:pt>
                <c:pt idx="7365">
                  <c:v>4.7116629999999997</c:v>
                </c:pt>
                <c:pt idx="7366">
                  <c:v>4.7328099999999997</c:v>
                </c:pt>
                <c:pt idx="7367">
                  <c:v>4.7285809999999868</c:v>
                </c:pt>
                <c:pt idx="7368">
                  <c:v>4.7285809999999868</c:v>
                </c:pt>
                <c:pt idx="7369">
                  <c:v>4.7454989999999997</c:v>
                </c:pt>
                <c:pt idx="7370">
                  <c:v>4.7581879999999899</c:v>
                </c:pt>
                <c:pt idx="7371">
                  <c:v>4.7835640000000001</c:v>
                </c:pt>
                <c:pt idx="7372">
                  <c:v>4.7835640000000001</c:v>
                </c:pt>
                <c:pt idx="7373">
                  <c:v>4.7835640000000001</c:v>
                </c:pt>
                <c:pt idx="7374">
                  <c:v>4.7962530000000001</c:v>
                </c:pt>
                <c:pt idx="7375">
                  <c:v>4.7962530000000001</c:v>
                </c:pt>
                <c:pt idx="7376">
                  <c:v>4.8089409999999946</c:v>
                </c:pt>
                <c:pt idx="7377">
                  <c:v>4.8173999999999966</c:v>
                </c:pt>
                <c:pt idx="7378">
                  <c:v>4.8300890000000001</c:v>
                </c:pt>
                <c:pt idx="7379">
                  <c:v>4.8385480000000003</c:v>
                </c:pt>
                <c:pt idx="7380">
                  <c:v>4.8512360000000001</c:v>
                </c:pt>
                <c:pt idx="7381">
                  <c:v>4.8639249999999867</c:v>
                </c:pt>
                <c:pt idx="7382">
                  <c:v>4.8639249999999867</c:v>
                </c:pt>
                <c:pt idx="7383">
                  <c:v>4.8766129999999999</c:v>
                </c:pt>
                <c:pt idx="7384">
                  <c:v>4.8935309999999888</c:v>
                </c:pt>
                <c:pt idx="7385">
                  <c:v>4.9146789999999996</c:v>
                </c:pt>
                <c:pt idx="7386">
                  <c:v>4.9358269999999997</c:v>
                </c:pt>
                <c:pt idx="7387">
                  <c:v>4.931597</c:v>
                </c:pt>
                <c:pt idx="7388">
                  <c:v>4.9400560000000002</c:v>
                </c:pt>
                <c:pt idx="7389">
                  <c:v>4.9696629999999997</c:v>
                </c:pt>
                <c:pt idx="7390">
                  <c:v>4.9823510000000004</c:v>
                </c:pt>
                <c:pt idx="7391">
                  <c:v>4.9823510000000004</c:v>
                </c:pt>
                <c:pt idx="7392">
                  <c:v>4.9950390000000002</c:v>
                </c:pt>
                <c:pt idx="7393">
                  <c:v>5.0246459999999944</c:v>
                </c:pt>
                <c:pt idx="7394">
                  <c:v>5.0246459999999944</c:v>
                </c:pt>
                <c:pt idx="7395">
                  <c:v>5.0288749999999887</c:v>
                </c:pt>
                <c:pt idx="7396">
                  <c:v>5.0373349999999899</c:v>
                </c:pt>
                <c:pt idx="7397">
                  <c:v>5.0373349999999899</c:v>
                </c:pt>
                <c:pt idx="7398">
                  <c:v>5.0711709999999997</c:v>
                </c:pt>
                <c:pt idx="7399">
                  <c:v>5.0880879999999946</c:v>
                </c:pt>
                <c:pt idx="7400">
                  <c:v>5.0838590000000003</c:v>
                </c:pt>
                <c:pt idx="7401">
                  <c:v>5.0965470000000002</c:v>
                </c:pt>
                <c:pt idx="7402">
                  <c:v>5.1388420000000004</c:v>
                </c:pt>
                <c:pt idx="7403">
                  <c:v>5.1473009999999899</c:v>
                </c:pt>
                <c:pt idx="7404">
                  <c:v>5.1473009999999899</c:v>
                </c:pt>
                <c:pt idx="7405">
                  <c:v>5.1853670000000003</c:v>
                </c:pt>
                <c:pt idx="7406">
                  <c:v>5.1938259999999898</c:v>
                </c:pt>
                <c:pt idx="7407">
                  <c:v>5.1938259999999898</c:v>
                </c:pt>
                <c:pt idx="7408">
                  <c:v>5.2065139999999994</c:v>
                </c:pt>
                <c:pt idx="7409">
                  <c:v>5.2149729999999899</c:v>
                </c:pt>
                <c:pt idx="7410">
                  <c:v>5.2488099999999998</c:v>
                </c:pt>
                <c:pt idx="7411">
                  <c:v>5.2488099999999998</c:v>
                </c:pt>
                <c:pt idx="7412">
                  <c:v>5.2530390000000002</c:v>
                </c:pt>
                <c:pt idx="7413">
                  <c:v>5.2614979999999996</c:v>
                </c:pt>
                <c:pt idx="7414">
                  <c:v>5.2614979999999996</c:v>
                </c:pt>
                <c:pt idx="7415">
                  <c:v>5.2953340000000004</c:v>
                </c:pt>
                <c:pt idx="7416">
                  <c:v>5.3164819999999899</c:v>
                </c:pt>
                <c:pt idx="7417">
                  <c:v>5.3164819999999899</c:v>
                </c:pt>
                <c:pt idx="7418">
                  <c:v>5.3207109999999869</c:v>
                </c:pt>
                <c:pt idx="7419">
                  <c:v>5.333399</c:v>
                </c:pt>
                <c:pt idx="7420">
                  <c:v>5.35877599999999</c:v>
                </c:pt>
                <c:pt idx="7421">
                  <c:v>5.3799239999999999</c:v>
                </c:pt>
                <c:pt idx="7422">
                  <c:v>5.3841539999999899</c:v>
                </c:pt>
                <c:pt idx="7423">
                  <c:v>5.3883830000000001</c:v>
                </c:pt>
                <c:pt idx="7424">
                  <c:v>5.4306780000000003</c:v>
                </c:pt>
                <c:pt idx="7425">
                  <c:v>5.4475959999999954</c:v>
                </c:pt>
                <c:pt idx="7426">
                  <c:v>5.4475959999999954</c:v>
                </c:pt>
                <c:pt idx="7427">
                  <c:v>5.4983500000000003</c:v>
                </c:pt>
                <c:pt idx="7428">
                  <c:v>5.5025789999999946</c:v>
                </c:pt>
                <c:pt idx="7429">
                  <c:v>5.5152679999999998</c:v>
                </c:pt>
                <c:pt idx="7430">
                  <c:v>5.5491039999999998</c:v>
                </c:pt>
                <c:pt idx="7431">
                  <c:v>5.5491039999999998</c:v>
                </c:pt>
                <c:pt idx="7432">
                  <c:v>5.5744809999999898</c:v>
                </c:pt>
                <c:pt idx="7433">
                  <c:v>5.5787100000000001</c:v>
                </c:pt>
                <c:pt idx="7434">
                  <c:v>5.6083169999999889</c:v>
                </c:pt>
                <c:pt idx="7435">
                  <c:v>5.6210049999999878</c:v>
                </c:pt>
                <c:pt idx="7436">
                  <c:v>5.63792299999999</c:v>
                </c:pt>
                <c:pt idx="7437">
                  <c:v>5.6759889999999888</c:v>
                </c:pt>
                <c:pt idx="7438">
                  <c:v>5.692906999999984</c:v>
                </c:pt>
                <c:pt idx="7439">
                  <c:v>5.697136999999981</c:v>
                </c:pt>
                <c:pt idx="7440">
                  <c:v>5.697136999999981</c:v>
                </c:pt>
                <c:pt idx="7441">
                  <c:v>5.70559499999999</c:v>
                </c:pt>
                <c:pt idx="7442">
                  <c:v>5.7352020000000001</c:v>
                </c:pt>
                <c:pt idx="7443">
                  <c:v>5.7563490000000002</c:v>
                </c:pt>
                <c:pt idx="7444">
                  <c:v>5.7648079999999888</c:v>
                </c:pt>
                <c:pt idx="7445">
                  <c:v>5.7648079999999888</c:v>
                </c:pt>
                <c:pt idx="7446">
                  <c:v>5.8155619999999946</c:v>
                </c:pt>
                <c:pt idx="7447">
                  <c:v>5.8155619999999946</c:v>
                </c:pt>
                <c:pt idx="7448">
                  <c:v>5.8282509999999936</c:v>
                </c:pt>
                <c:pt idx="7449">
                  <c:v>5.8324799999999994</c:v>
                </c:pt>
                <c:pt idx="7450">
                  <c:v>5.8409389999999899</c:v>
                </c:pt>
                <c:pt idx="7451">
                  <c:v>5.8916930000000001</c:v>
                </c:pt>
                <c:pt idx="7452">
                  <c:v>5.8916930000000001</c:v>
                </c:pt>
                <c:pt idx="7453">
                  <c:v>5.8959229999999936</c:v>
                </c:pt>
                <c:pt idx="7454">
                  <c:v>5.904382</c:v>
                </c:pt>
                <c:pt idx="7455">
                  <c:v>5.9128410000000002</c:v>
                </c:pt>
                <c:pt idx="7456">
                  <c:v>5.9466770000000002</c:v>
                </c:pt>
                <c:pt idx="7457">
                  <c:v>5.959365</c:v>
                </c:pt>
                <c:pt idx="7458">
                  <c:v>5.972054</c:v>
                </c:pt>
                <c:pt idx="7459">
                  <c:v>5.9762839999999997</c:v>
                </c:pt>
                <c:pt idx="7460">
                  <c:v>6.0143490000000002</c:v>
                </c:pt>
                <c:pt idx="7461">
                  <c:v>6.0354960000000002</c:v>
                </c:pt>
                <c:pt idx="7462">
                  <c:v>6.0354960000000002</c:v>
                </c:pt>
                <c:pt idx="7463">
                  <c:v>6.0354960000000002</c:v>
                </c:pt>
                <c:pt idx="7464">
                  <c:v>6.0354960000000002</c:v>
                </c:pt>
                <c:pt idx="7465">
                  <c:v>6.0904799999999986</c:v>
                </c:pt>
                <c:pt idx="7466">
                  <c:v>6.0904799999999986</c:v>
                </c:pt>
                <c:pt idx="7467">
                  <c:v>6.1073979999999954</c:v>
                </c:pt>
                <c:pt idx="7468">
                  <c:v>6.1496930000000001</c:v>
                </c:pt>
                <c:pt idx="7469">
                  <c:v>6.1623809999999848</c:v>
                </c:pt>
                <c:pt idx="7470">
                  <c:v>6.1708400000000001</c:v>
                </c:pt>
                <c:pt idx="7471">
                  <c:v>6.1835290000000001</c:v>
                </c:pt>
                <c:pt idx="7472">
                  <c:v>6.2131349999999888</c:v>
                </c:pt>
                <c:pt idx="7473">
                  <c:v>6.2215939999999996</c:v>
                </c:pt>
                <c:pt idx="7474">
                  <c:v>6.2385120000000001</c:v>
                </c:pt>
                <c:pt idx="7475">
                  <c:v>6.2765779999999998</c:v>
                </c:pt>
                <c:pt idx="7476">
                  <c:v>6.2934960000000002</c:v>
                </c:pt>
                <c:pt idx="7477">
                  <c:v>6.3019549999999889</c:v>
                </c:pt>
                <c:pt idx="7478">
                  <c:v>6.3019549999999889</c:v>
                </c:pt>
                <c:pt idx="7479">
                  <c:v>6.31041399999999</c:v>
                </c:pt>
                <c:pt idx="7480">
                  <c:v>6.3611680000000002</c:v>
                </c:pt>
                <c:pt idx="7481">
                  <c:v>6.3611680000000002</c:v>
                </c:pt>
                <c:pt idx="7482">
                  <c:v>6.3611680000000002</c:v>
                </c:pt>
                <c:pt idx="7483">
                  <c:v>6.3696270000000004</c:v>
                </c:pt>
                <c:pt idx="7484">
                  <c:v>6.373856</c:v>
                </c:pt>
                <c:pt idx="7485">
                  <c:v>6.4246099999999986</c:v>
                </c:pt>
                <c:pt idx="7486">
                  <c:v>6.4246099999999986</c:v>
                </c:pt>
                <c:pt idx="7487">
                  <c:v>6.4372990000000003</c:v>
                </c:pt>
                <c:pt idx="7488">
                  <c:v>6.4415279999999999</c:v>
                </c:pt>
                <c:pt idx="7489">
                  <c:v>6.4415279999999999</c:v>
                </c:pt>
                <c:pt idx="7490">
                  <c:v>6.4880529999999998</c:v>
                </c:pt>
                <c:pt idx="7491">
                  <c:v>6.4880529999999998</c:v>
                </c:pt>
                <c:pt idx="7492">
                  <c:v>6.5007409999999997</c:v>
                </c:pt>
                <c:pt idx="7493">
                  <c:v>6.5007409999999997</c:v>
                </c:pt>
                <c:pt idx="7494">
                  <c:v>6.5176590000000001</c:v>
                </c:pt>
                <c:pt idx="7495">
                  <c:v>6.5472659999999996</c:v>
                </c:pt>
                <c:pt idx="7496">
                  <c:v>6.5641839999999858</c:v>
                </c:pt>
                <c:pt idx="7497">
                  <c:v>6.5641839999999858</c:v>
                </c:pt>
                <c:pt idx="7498">
                  <c:v>6.585331</c:v>
                </c:pt>
                <c:pt idx="7499">
                  <c:v>6.585331</c:v>
                </c:pt>
                <c:pt idx="7500">
                  <c:v>6.6149379999999809</c:v>
                </c:pt>
                <c:pt idx="7501">
                  <c:v>6.619167</c:v>
                </c:pt>
                <c:pt idx="7502">
                  <c:v>6.619167</c:v>
                </c:pt>
                <c:pt idx="7503">
                  <c:v>6.64454399999999</c:v>
                </c:pt>
                <c:pt idx="7504">
                  <c:v>6.65723299999999</c:v>
                </c:pt>
                <c:pt idx="7505">
                  <c:v>6.65723299999999</c:v>
                </c:pt>
                <c:pt idx="7506">
                  <c:v>6.7037579999999997</c:v>
                </c:pt>
                <c:pt idx="7507">
                  <c:v>6.7164460000000004</c:v>
                </c:pt>
                <c:pt idx="7508">
                  <c:v>6.7375939999999996</c:v>
                </c:pt>
                <c:pt idx="7509">
                  <c:v>6.7375939999999996</c:v>
                </c:pt>
                <c:pt idx="7510">
                  <c:v>6.7756590000000001</c:v>
                </c:pt>
                <c:pt idx="7511">
                  <c:v>6.7925769999999899</c:v>
                </c:pt>
                <c:pt idx="7512">
                  <c:v>6.8094950000000001</c:v>
                </c:pt>
                <c:pt idx="7513">
                  <c:v>6.8560189999999936</c:v>
                </c:pt>
                <c:pt idx="7514">
                  <c:v>6.8560189999999936</c:v>
                </c:pt>
                <c:pt idx="7515">
                  <c:v>6.877167</c:v>
                </c:pt>
                <c:pt idx="7516">
                  <c:v>6.8856260000000002</c:v>
                </c:pt>
                <c:pt idx="7517">
                  <c:v>6.9194620000000002</c:v>
                </c:pt>
                <c:pt idx="7518">
                  <c:v>6.9236909999999998</c:v>
                </c:pt>
                <c:pt idx="7519">
                  <c:v>6.93215</c:v>
                </c:pt>
                <c:pt idx="7520">
                  <c:v>6.9702159999999997</c:v>
                </c:pt>
                <c:pt idx="7521">
                  <c:v>6.9744450000000002</c:v>
                </c:pt>
                <c:pt idx="7522">
                  <c:v>6.9913629999999998</c:v>
                </c:pt>
                <c:pt idx="7523">
                  <c:v>6.9913629999999998</c:v>
                </c:pt>
                <c:pt idx="7524">
                  <c:v>7.0378879999999899</c:v>
                </c:pt>
                <c:pt idx="7525">
                  <c:v>7.0378879999999899</c:v>
                </c:pt>
                <c:pt idx="7526">
                  <c:v>7.05903499999999</c:v>
                </c:pt>
                <c:pt idx="7527">
                  <c:v>7.0674939999999946</c:v>
                </c:pt>
                <c:pt idx="7528">
                  <c:v>7.1140189999999848</c:v>
                </c:pt>
                <c:pt idx="7529">
                  <c:v>7.1224779999999868</c:v>
                </c:pt>
                <c:pt idx="7530">
                  <c:v>7.1224779999999868</c:v>
                </c:pt>
                <c:pt idx="7531">
                  <c:v>7.1224779999999868</c:v>
                </c:pt>
                <c:pt idx="7532">
                  <c:v>7.1351659999999946</c:v>
                </c:pt>
                <c:pt idx="7533">
                  <c:v>7.1351659999999946</c:v>
                </c:pt>
                <c:pt idx="7534">
                  <c:v>7.1774610000000001</c:v>
                </c:pt>
                <c:pt idx="7535">
                  <c:v>7.1859199999999888</c:v>
                </c:pt>
                <c:pt idx="7536">
                  <c:v>7.1943789999999899</c:v>
                </c:pt>
                <c:pt idx="7537">
                  <c:v>7.1943789999999899</c:v>
                </c:pt>
                <c:pt idx="7538">
                  <c:v>7.2070679999999996</c:v>
                </c:pt>
                <c:pt idx="7539">
                  <c:v>7.2535920000000003</c:v>
                </c:pt>
                <c:pt idx="7540">
                  <c:v>7.2535920000000003</c:v>
                </c:pt>
                <c:pt idx="7541">
                  <c:v>7.2535920000000003</c:v>
                </c:pt>
                <c:pt idx="7542">
                  <c:v>7.2747400000000004</c:v>
                </c:pt>
                <c:pt idx="7543">
                  <c:v>7.3297230000000004</c:v>
                </c:pt>
                <c:pt idx="7544">
                  <c:v>7.3297230000000004</c:v>
                </c:pt>
                <c:pt idx="7545">
                  <c:v>7.3297230000000004</c:v>
                </c:pt>
                <c:pt idx="7546">
                  <c:v>7.3550999999999966</c:v>
                </c:pt>
                <c:pt idx="7547">
                  <c:v>7.3550999999999966</c:v>
                </c:pt>
                <c:pt idx="7548">
                  <c:v>7.380477</c:v>
                </c:pt>
                <c:pt idx="7549">
                  <c:v>7.380477</c:v>
                </c:pt>
                <c:pt idx="7550">
                  <c:v>7.4058539999999997</c:v>
                </c:pt>
                <c:pt idx="7551">
                  <c:v>7.4185429999999997</c:v>
                </c:pt>
                <c:pt idx="7552">
                  <c:v>7.4185429999999997</c:v>
                </c:pt>
                <c:pt idx="7553">
                  <c:v>7.4312310000000004</c:v>
                </c:pt>
                <c:pt idx="7554">
                  <c:v>7.4735259999999997</c:v>
                </c:pt>
                <c:pt idx="7555">
                  <c:v>7.4904440000000001</c:v>
                </c:pt>
                <c:pt idx="7556">
                  <c:v>7.4904440000000001</c:v>
                </c:pt>
                <c:pt idx="7557">
                  <c:v>7.4946739999999998</c:v>
                </c:pt>
                <c:pt idx="7558">
                  <c:v>7.536969</c:v>
                </c:pt>
                <c:pt idx="7559">
                  <c:v>7.5538869999999898</c:v>
                </c:pt>
                <c:pt idx="7560">
                  <c:v>7.5538869999999898</c:v>
                </c:pt>
                <c:pt idx="7561">
                  <c:v>7.5581159999999867</c:v>
                </c:pt>
                <c:pt idx="7562">
                  <c:v>7.5665749999999887</c:v>
                </c:pt>
                <c:pt idx="7563">
                  <c:v>7.61732899999999</c:v>
                </c:pt>
                <c:pt idx="7564">
                  <c:v>7.61732899999999</c:v>
                </c:pt>
                <c:pt idx="7565">
                  <c:v>7.6257879999999849</c:v>
                </c:pt>
                <c:pt idx="7566">
                  <c:v>7.6257879999999849</c:v>
                </c:pt>
                <c:pt idx="7567">
                  <c:v>7.6257879999999849</c:v>
                </c:pt>
                <c:pt idx="7568">
                  <c:v>7.6807720000000002</c:v>
                </c:pt>
                <c:pt idx="7569">
                  <c:v>7.6976899999999899</c:v>
                </c:pt>
                <c:pt idx="7570">
                  <c:v>7.7146080000000001</c:v>
                </c:pt>
                <c:pt idx="7571">
                  <c:v>7.7230670000000003</c:v>
                </c:pt>
                <c:pt idx="7572">
                  <c:v>7.7611319999999946</c:v>
                </c:pt>
                <c:pt idx="7573">
                  <c:v>7.7611319999999946</c:v>
                </c:pt>
                <c:pt idx="7574">
                  <c:v>7.7822800000000001</c:v>
                </c:pt>
                <c:pt idx="7575">
                  <c:v>7.7738209999999999</c:v>
                </c:pt>
                <c:pt idx="7576">
                  <c:v>7.8288039999999937</c:v>
                </c:pt>
                <c:pt idx="7577">
                  <c:v>7.8457220000000003</c:v>
                </c:pt>
                <c:pt idx="7578">
                  <c:v>7.8584109999999887</c:v>
                </c:pt>
                <c:pt idx="7579">
                  <c:v>7.8922470000000002</c:v>
                </c:pt>
                <c:pt idx="7580">
                  <c:v>7.8922470000000002</c:v>
                </c:pt>
                <c:pt idx="7581">
                  <c:v>7.917624</c:v>
                </c:pt>
                <c:pt idx="7582">
                  <c:v>7.9556889999999996</c:v>
                </c:pt>
                <c:pt idx="7583">
                  <c:v>7.972607</c:v>
                </c:pt>
                <c:pt idx="7584">
                  <c:v>7.9768369999999997</c:v>
                </c:pt>
                <c:pt idx="7585">
                  <c:v>7.9895250000000004</c:v>
                </c:pt>
                <c:pt idx="7586">
                  <c:v>8.0233619999999988</c:v>
                </c:pt>
                <c:pt idx="7587">
                  <c:v>8.0360500000000012</c:v>
                </c:pt>
                <c:pt idx="7588">
                  <c:v>8.0445089999999997</c:v>
                </c:pt>
                <c:pt idx="7589">
                  <c:v>8.0445089999999997</c:v>
                </c:pt>
                <c:pt idx="7590">
                  <c:v>8.095263000000001</c:v>
                </c:pt>
                <c:pt idx="7591">
                  <c:v>8.0994930000000007</c:v>
                </c:pt>
                <c:pt idx="7592">
                  <c:v>8.1164100000000001</c:v>
                </c:pt>
                <c:pt idx="7593">
                  <c:v>8.1587050000000012</c:v>
                </c:pt>
                <c:pt idx="7594">
                  <c:v>8.1587050000000012</c:v>
                </c:pt>
                <c:pt idx="7595">
                  <c:v>8.1587050000000012</c:v>
                </c:pt>
                <c:pt idx="7596">
                  <c:v>8.1798530000000014</c:v>
                </c:pt>
                <c:pt idx="7597">
                  <c:v>8.1925410000000003</c:v>
                </c:pt>
                <c:pt idx="7598">
                  <c:v>8.2179179999999974</c:v>
                </c:pt>
                <c:pt idx="7599">
                  <c:v>8.2179179999999974</c:v>
                </c:pt>
                <c:pt idx="7600">
                  <c:v>8.2263769999999976</c:v>
                </c:pt>
                <c:pt idx="7601">
                  <c:v>8.2390659999999993</c:v>
                </c:pt>
                <c:pt idx="7602">
                  <c:v>8.2390659999999993</c:v>
                </c:pt>
                <c:pt idx="7603">
                  <c:v>8.2898200000000006</c:v>
                </c:pt>
                <c:pt idx="7604">
                  <c:v>8.3025090000000006</c:v>
                </c:pt>
                <c:pt idx="7605">
                  <c:v>8.3025090000000006</c:v>
                </c:pt>
                <c:pt idx="7606">
                  <c:v>8.3236559999999997</c:v>
                </c:pt>
                <c:pt idx="7607">
                  <c:v>8.3574920000000006</c:v>
                </c:pt>
                <c:pt idx="7608">
                  <c:v>8.3659510000000008</c:v>
                </c:pt>
                <c:pt idx="7609">
                  <c:v>8.3870980000000035</c:v>
                </c:pt>
                <c:pt idx="7610">
                  <c:v>8.3955570000000002</c:v>
                </c:pt>
                <c:pt idx="7611">
                  <c:v>8.4124750000000006</c:v>
                </c:pt>
                <c:pt idx="7612">
                  <c:v>8.429393000000001</c:v>
                </c:pt>
                <c:pt idx="7613">
                  <c:v>8.429393000000001</c:v>
                </c:pt>
                <c:pt idx="7614">
                  <c:v>8.4378519999999995</c:v>
                </c:pt>
                <c:pt idx="7615">
                  <c:v>8.4886060000000008</c:v>
                </c:pt>
                <c:pt idx="7616">
                  <c:v>8.497065000000001</c:v>
                </c:pt>
                <c:pt idx="7617">
                  <c:v>8.5097539999999992</c:v>
                </c:pt>
                <c:pt idx="7618">
                  <c:v>8.5139840000000007</c:v>
                </c:pt>
                <c:pt idx="7619">
                  <c:v>8.5478189999999987</c:v>
                </c:pt>
                <c:pt idx="7620">
                  <c:v>8.5478189999999987</c:v>
                </c:pt>
                <c:pt idx="7621">
                  <c:v>8.5647370000000027</c:v>
                </c:pt>
                <c:pt idx="7622">
                  <c:v>8.6070320000000002</c:v>
                </c:pt>
                <c:pt idx="7623">
                  <c:v>8.6239500000000007</c:v>
                </c:pt>
                <c:pt idx="7624">
                  <c:v>8.6239500000000007</c:v>
                </c:pt>
                <c:pt idx="7625">
                  <c:v>8.6324090000000027</c:v>
                </c:pt>
                <c:pt idx="7626">
                  <c:v>8.6747040000000002</c:v>
                </c:pt>
                <c:pt idx="7627">
                  <c:v>8.6747040000000002</c:v>
                </c:pt>
                <c:pt idx="7628">
                  <c:v>8.6831630000000004</c:v>
                </c:pt>
                <c:pt idx="7629">
                  <c:v>8.6916219999999988</c:v>
                </c:pt>
                <c:pt idx="7630">
                  <c:v>8.6916219999999988</c:v>
                </c:pt>
                <c:pt idx="7631">
                  <c:v>8.7381469999999979</c:v>
                </c:pt>
                <c:pt idx="7632">
                  <c:v>8.7381469999999979</c:v>
                </c:pt>
                <c:pt idx="7633">
                  <c:v>8.7592940000000006</c:v>
                </c:pt>
                <c:pt idx="7634">
                  <c:v>8.7592940000000006</c:v>
                </c:pt>
                <c:pt idx="7635">
                  <c:v>8.7592940000000006</c:v>
                </c:pt>
                <c:pt idx="7636">
                  <c:v>8.8015890000000052</c:v>
                </c:pt>
                <c:pt idx="7637">
                  <c:v>8.8100480000000001</c:v>
                </c:pt>
                <c:pt idx="7638">
                  <c:v>8.8100480000000001</c:v>
                </c:pt>
                <c:pt idx="7639">
                  <c:v>8.8269660000000005</c:v>
                </c:pt>
                <c:pt idx="7640">
                  <c:v>8.8311960000000003</c:v>
                </c:pt>
                <c:pt idx="7641">
                  <c:v>8.8650319999999994</c:v>
                </c:pt>
                <c:pt idx="7642">
                  <c:v>8.8650319999999994</c:v>
                </c:pt>
                <c:pt idx="7643">
                  <c:v>8.8819500000000016</c:v>
                </c:pt>
                <c:pt idx="7644">
                  <c:v>8.8861790000000003</c:v>
                </c:pt>
                <c:pt idx="7645">
                  <c:v>8.8861790000000003</c:v>
                </c:pt>
                <c:pt idx="7646">
                  <c:v>8.9327039999999993</c:v>
                </c:pt>
                <c:pt idx="7647">
                  <c:v>8.945392</c:v>
                </c:pt>
                <c:pt idx="7648">
                  <c:v>8.958081</c:v>
                </c:pt>
                <c:pt idx="7649">
                  <c:v>8.958081</c:v>
                </c:pt>
                <c:pt idx="7650">
                  <c:v>8.9665400000000002</c:v>
                </c:pt>
                <c:pt idx="7651">
                  <c:v>8.9961470000000006</c:v>
                </c:pt>
                <c:pt idx="7652">
                  <c:v>9.0088350000000013</c:v>
                </c:pt>
                <c:pt idx="7653">
                  <c:v>9.0088350000000013</c:v>
                </c:pt>
                <c:pt idx="7654">
                  <c:v>9.0215230000000002</c:v>
                </c:pt>
                <c:pt idx="7655">
                  <c:v>9.068048000000001</c:v>
                </c:pt>
                <c:pt idx="7656">
                  <c:v>9.0807360000000106</c:v>
                </c:pt>
                <c:pt idx="7657">
                  <c:v>9.0807360000000106</c:v>
                </c:pt>
                <c:pt idx="7658">
                  <c:v>9.0807360000000106</c:v>
                </c:pt>
                <c:pt idx="7659">
                  <c:v>9.1018840000000001</c:v>
                </c:pt>
                <c:pt idx="7660">
                  <c:v>9.1441789999999976</c:v>
                </c:pt>
                <c:pt idx="7661">
                  <c:v>9.1484079999999999</c:v>
                </c:pt>
                <c:pt idx="7662">
                  <c:v>9.1653260000000003</c:v>
                </c:pt>
                <c:pt idx="7663">
                  <c:v>9.1864740000000005</c:v>
                </c:pt>
                <c:pt idx="7664">
                  <c:v>9.2203099999999978</c:v>
                </c:pt>
                <c:pt idx="7665">
                  <c:v>9.224539</c:v>
                </c:pt>
                <c:pt idx="7666">
                  <c:v>9.228768999999998</c:v>
                </c:pt>
                <c:pt idx="7667">
                  <c:v>9.2626050000000006</c:v>
                </c:pt>
                <c:pt idx="7668">
                  <c:v>9.2752940000000006</c:v>
                </c:pt>
                <c:pt idx="7669">
                  <c:v>9.292211</c:v>
                </c:pt>
                <c:pt idx="7670">
                  <c:v>9.3091290000000004</c:v>
                </c:pt>
                <c:pt idx="7671">
                  <c:v>9.347195000000001</c:v>
                </c:pt>
                <c:pt idx="7672">
                  <c:v>9.347195000000001</c:v>
                </c:pt>
                <c:pt idx="7673">
                  <c:v>9.3641130000000015</c:v>
                </c:pt>
                <c:pt idx="7674">
                  <c:v>9.4106370000000048</c:v>
                </c:pt>
                <c:pt idx="7675">
                  <c:v>9.414867000000001</c:v>
                </c:pt>
                <c:pt idx="7676">
                  <c:v>9.4444730000000003</c:v>
                </c:pt>
                <c:pt idx="7677">
                  <c:v>9.4487030000000001</c:v>
                </c:pt>
                <c:pt idx="7678">
                  <c:v>9.5079159999999998</c:v>
                </c:pt>
                <c:pt idx="7679">
                  <c:v>9.5079159999999998</c:v>
                </c:pt>
                <c:pt idx="7680">
                  <c:v>9.5121450000000003</c:v>
                </c:pt>
                <c:pt idx="7681">
                  <c:v>9.5417519999999971</c:v>
                </c:pt>
                <c:pt idx="7682">
                  <c:v>9.5502110000000009</c:v>
                </c:pt>
                <c:pt idx="7683">
                  <c:v>9.5671289999999996</c:v>
                </c:pt>
                <c:pt idx="7684">
                  <c:v>9.5671289999999996</c:v>
                </c:pt>
                <c:pt idx="7685">
                  <c:v>9.5798170000000002</c:v>
                </c:pt>
                <c:pt idx="7686">
                  <c:v>9.6178830000000008</c:v>
                </c:pt>
                <c:pt idx="7687">
                  <c:v>9.6348009999999977</c:v>
                </c:pt>
                <c:pt idx="7688">
                  <c:v>9.6348009999999977</c:v>
                </c:pt>
                <c:pt idx="7689">
                  <c:v>9.6474890000000002</c:v>
                </c:pt>
                <c:pt idx="7690">
                  <c:v>9.6559480000000004</c:v>
                </c:pt>
                <c:pt idx="7691">
                  <c:v>9.6982439999999972</c:v>
                </c:pt>
                <c:pt idx="7692">
                  <c:v>9.6982439999999972</c:v>
                </c:pt>
                <c:pt idx="7693">
                  <c:v>9.7109319999999997</c:v>
                </c:pt>
                <c:pt idx="7694">
                  <c:v>9.7278500000000001</c:v>
                </c:pt>
                <c:pt idx="7695">
                  <c:v>9.7278500000000001</c:v>
                </c:pt>
                <c:pt idx="7696">
                  <c:v>9.7701450000000012</c:v>
                </c:pt>
                <c:pt idx="7697">
                  <c:v>9.7870629999999963</c:v>
                </c:pt>
                <c:pt idx="7698">
                  <c:v>9.7997510000000005</c:v>
                </c:pt>
                <c:pt idx="7699">
                  <c:v>9.7997510000000005</c:v>
                </c:pt>
                <c:pt idx="7700">
                  <c:v>9.7997510000000005</c:v>
                </c:pt>
                <c:pt idx="7701">
                  <c:v>9.8505050000000001</c:v>
                </c:pt>
                <c:pt idx="7702">
                  <c:v>9.8547350000000051</c:v>
                </c:pt>
                <c:pt idx="7703">
                  <c:v>9.8547350000000051</c:v>
                </c:pt>
                <c:pt idx="7704">
                  <c:v>9.8674230000000005</c:v>
                </c:pt>
                <c:pt idx="7705">
                  <c:v>9.9266360000000002</c:v>
                </c:pt>
                <c:pt idx="7706">
                  <c:v>9.930866</c:v>
                </c:pt>
                <c:pt idx="7707">
                  <c:v>9.9393250000000002</c:v>
                </c:pt>
                <c:pt idx="7708">
                  <c:v>9.9393250000000002</c:v>
                </c:pt>
                <c:pt idx="7709">
                  <c:v>9.9604719999999993</c:v>
                </c:pt>
                <c:pt idx="7710">
                  <c:v>10.011226000000001</c:v>
                </c:pt>
                <c:pt idx="7711">
                  <c:v>10.028143999999999</c:v>
                </c:pt>
                <c:pt idx="7712">
                  <c:v>10.032374000000001</c:v>
                </c:pt>
                <c:pt idx="7713">
                  <c:v>10.045063000000001</c:v>
                </c:pt>
                <c:pt idx="7714">
                  <c:v>10.095815999999999</c:v>
                </c:pt>
                <c:pt idx="7715">
                  <c:v>10.104274999999999</c:v>
                </c:pt>
                <c:pt idx="7716">
                  <c:v>10.112735000000001</c:v>
                </c:pt>
                <c:pt idx="7717">
                  <c:v>10.163487999999999</c:v>
                </c:pt>
                <c:pt idx="7718">
                  <c:v>10.176176999999999</c:v>
                </c:pt>
                <c:pt idx="7719">
                  <c:v>10.184635999999999</c:v>
                </c:pt>
                <c:pt idx="7720">
                  <c:v>10.193095</c:v>
                </c:pt>
                <c:pt idx="7721">
                  <c:v>10.218472</c:v>
                </c:pt>
                <c:pt idx="7722">
                  <c:v>10.235390000000001</c:v>
                </c:pt>
                <c:pt idx="7723">
                  <c:v>10.252307999999999</c:v>
                </c:pt>
                <c:pt idx="7724">
                  <c:v>10.298832000000001</c:v>
                </c:pt>
                <c:pt idx="7725">
                  <c:v>10.311521000000001</c:v>
                </c:pt>
                <c:pt idx="7726">
                  <c:v>10.324210000000001</c:v>
                </c:pt>
                <c:pt idx="7727">
                  <c:v>10.40457</c:v>
                </c:pt>
                <c:pt idx="7728">
                  <c:v>10.40457</c:v>
                </c:pt>
                <c:pt idx="7729">
                  <c:v>10.40457</c:v>
                </c:pt>
                <c:pt idx="7730">
                  <c:v>10.408799</c:v>
                </c:pt>
                <c:pt idx="7731">
                  <c:v>10.429947</c:v>
                </c:pt>
                <c:pt idx="7732">
                  <c:v>10.472242</c:v>
                </c:pt>
                <c:pt idx="7733">
                  <c:v>10.48916</c:v>
                </c:pt>
                <c:pt idx="7734">
                  <c:v>10.493389000000001</c:v>
                </c:pt>
                <c:pt idx="7735">
                  <c:v>10.522995999999999</c:v>
                </c:pt>
                <c:pt idx="7736">
                  <c:v>10.556832</c:v>
                </c:pt>
                <c:pt idx="7737">
                  <c:v>10.57375</c:v>
                </c:pt>
                <c:pt idx="7738">
                  <c:v>10.590668000000001</c:v>
                </c:pt>
                <c:pt idx="7739">
                  <c:v>10.603356</c:v>
                </c:pt>
                <c:pt idx="7740">
                  <c:v>10.645651000000001</c:v>
                </c:pt>
                <c:pt idx="7741">
                  <c:v>10.645651000000001</c:v>
                </c:pt>
                <c:pt idx="7742">
                  <c:v>10.662570000000001</c:v>
                </c:pt>
                <c:pt idx="7743">
                  <c:v>10.683717</c:v>
                </c:pt>
                <c:pt idx="7744">
                  <c:v>10.738701000000001</c:v>
                </c:pt>
                <c:pt idx="7745">
                  <c:v>10.751389</c:v>
                </c:pt>
                <c:pt idx="7746">
                  <c:v>10.768307</c:v>
                </c:pt>
                <c:pt idx="7747">
                  <c:v>10.82329</c:v>
                </c:pt>
                <c:pt idx="7748">
                  <c:v>10.835979</c:v>
                </c:pt>
                <c:pt idx="7749">
                  <c:v>10.852897</c:v>
                </c:pt>
                <c:pt idx="7750">
                  <c:v>10.857125999999999</c:v>
                </c:pt>
                <c:pt idx="7751">
                  <c:v>10.90788</c:v>
                </c:pt>
                <c:pt idx="7752">
                  <c:v>10.924797999999999</c:v>
                </c:pt>
                <c:pt idx="7753">
                  <c:v>10.924797999999999</c:v>
                </c:pt>
                <c:pt idx="7754">
                  <c:v>10.984011000000001</c:v>
                </c:pt>
                <c:pt idx="7755">
                  <c:v>11.000928999999999</c:v>
                </c:pt>
                <c:pt idx="7756">
                  <c:v>11.022076999999999</c:v>
                </c:pt>
                <c:pt idx="7757">
                  <c:v>11.034765</c:v>
                </c:pt>
                <c:pt idx="7758">
                  <c:v>11.072831000000001</c:v>
                </c:pt>
                <c:pt idx="7759">
                  <c:v>11.089748999999999</c:v>
                </c:pt>
                <c:pt idx="7760">
                  <c:v>11.115126</c:v>
                </c:pt>
                <c:pt idx="7761">
                  <c:v>11.119355000000001</c:v>
                </c:pt>
                <c:pt idx="7762">
                  <c:v>11.157420999999999</c:v>
                </c:pt>
                <c:pt idx="7763">
                  <c:v>11.187027</c:v>
                </c:pt>
                <c:pt idx="7764">
                  <c:v>11.187027</c:v>
                </c:pt>
                <c:pt idx="7765">
                  <c:v>11.25047</c:v>
                </c:pt>
                <c:pt idx="7766">
                  <c:v>11.254699</c:v>
                </c:pt>
                <c:pt idx="7767">
                  <c:v>11.271617000000001</c:v>
                </c:pt>
                <c:pt idx="7768">
                  <c:v>11.284306000000001</c:v>
                </c:pt>
                <c:pt idx="7769">
                  <c:v>11.347747999999999</c:v>
                </c:pt>
                <c:pt idx="7770">
                  <c:v>11.368895999999999</c:v>
                </c:pt>
                <c:pt idx="7771">
                  <c:v>11.368895999999999</c:v>
                </c:pt>
                <c:pt idx="7772">
                  <c:v>11.390043</c:v>
                </c:pt>
                <c:pt idx="7773">
                  <c:v>11.423878999999999</c:v>
                </c:pt>
                <c:pt idx="7774">
                  <c:v>11.436567999999999</c:v>
                </c:pt>
                <c:pt idx="7775">
                  <c:v>11.436567999999999</c:v>
                </c:pt>
                <c:pt idx="7776">
                  <c:v>11.440797</c:v>
                </c:pt>
                <c:pt idx="7777">
                  <c:v>11.470404</c:v>
                </c:pt>
                <c:pt idx="7778">
                  <c:v>11.470404</c:v>
                </c:pt>
                <c:pt idx="7779">
                  <c:v>11.533846</c:v>
                </c:pt>
                <c:pt idx="7780">
                  <c:v>11.538076</c:v>
                </c:pt>
                <c:pt idx="7781">
                  <c:v>11.554994000000001</c:v>
                </c:pt>
                <c:pt idx="7782">
                  <c:v>11.567683000000001</c:v>
                </c:pt>
                <c:pt idx="7783">
                  <c:v>11.571911999999999</c:v>
                </c:pt>
                <c:pt idx="7784">
                  <c:v>11.626894999999999</c:v>
                </c:pt>
                <c:pt idx="7785">
                  <c:v>11.635355000000001</c:v>
                </c:pt>
                <c:pt idx="7786">
                  <c:v>11.656502</c:v>
                </c:pt>
                <c:pt idx="7787">
                  <c:v>11.715714999999999</c:v>
                </c:pt>
                <c:pt idx="7788">
                  <c:v>11.736862</c:v>
                </c:pt>
                <c:pt idx="7789">
                  <c:v>11.728403</c:v>
                </c:pt>
                <c:pt idx="7790">
                  <c:v>11.753780000000001</c:v>
                </c:pt>
                <c:pt idx="7791">
                  <c:v>11.808764</c:v>
                </c:pt>
                <c:pt idx="7792">
                  <c:v>11.821452000000001</c:v>
                </c:pt>
                <c:pt idx="7793">
                  <c:v>11.842599999999999</c:v>
                </c:pt>
                <c:pt idx="7794">
                  <c:v>11.884895</c:v>
                </c:pt>
                <c:pt idx="7795">
                  <c:v>11.901813000000001</c:v>
                </c:pt>
                <c:pt idx="7796">
                  <c:v>11.914502000000001</c:v>
                </c:pt>
                <c:pt idx="7797">
                  <c:v>11.931419</c:v>
                </c:pt>
                <c:pt idx="7798">
                  <c:v>11.973713999999999</c:v>
                </c:pt>
                <c:pt idx="7799">
                  <c:v>12.003321</c:v>
                </c:pt>
                <c:pt idx="7800">
                  <c:v>12.003321</c:v>
                </c:pt>
                <c:pt idx="7801">
                  <c:v>12.028698</c:v>
                </c:pt>
                <c:pt idx="7802">
                  <c:v>12.054074999999999</c:v>
                </c:pt>
                <c:pt idx="7803">
                  <c:v>12.083681</c:v>
                </c:pt>
                <c:pt idx="7804">
                  <c:v>12.083681</c:v>
                </c:pt>
                <c:pt idx="7805">
                  <c:v>12.104829000000001</c:v>
                </c:pt>
                <c:pt idx="7806">
                  <c:v>12.168271000000001</c:v>
                </c:pt>
                <c:pt idx="7807">
                  <c:v>12.176729999999999</c:v>
                </c:pt>
                <c:pt idx="7808">
                  <c:v>12.197877999999999</c:v>
                </c:pt>
                <c:pt idx="7809">
                  <c:v>12.210566</c:v>
                </c:pt>
                <c:pt idx="7810">
                  <c:v>12.252860999999999</c:v>
                </c:pt>
                <c:pt idx="7811">
                  <c:v>12.269779</c:v>
                </c:pt>
                <c:pt idx="7812">
                  <c:v>12.269779</c:v>
                </c:pt>
                <c:pt idx="7813">
                  <c:v>12.290927</c:v>
                </c:pt>
                <c:pt idx="7814">
                  <c:v>12.34591</c:v>
                </c:pt>
                <c:pt idx="7815">
                  <c:v>12.358599</c:v>
                </c:pt>
                <c:pt idx="7816">
                  <c:v>12.358599</c:v>
                </c:pt>
                <c:pt idx="7817">
                  <c:v>12.358599</c:v>
                </c:pt>
                <c:pt idx="7818">
                  <c:v>12.379746000000001</c:v>
                </c:pt>
                <c:pt idx="7819">
                  <c:v>12.443189</c:v>
                </c:pt>
                <c:pt idx="7820">
                  <c:v>12.443189</c:v>
                </c:pt>
                <c:pt idx="7821">
                  <c:v>12.451648</c:v>
                </c:pt>
                <c:pt idx="7822">
                  <c:v>12.468565999999999</c:v>
                </c:pt>
                <c:pt idx="7823">
                  <c:v>12.468565999999999</c:v>
                </c:pt>
                <c:pt idx="7824">
                  <c:v>12.481254</c:v>
                </c:pt>
                <c:pt idx="7825">
                  <c:v>12.544696999999999</c:v>
                </c:pt>
                <c:pt idx="7826">
                  <c:v>12.553156</c:v>
                </c:pt>
                <c:pt idx="7827">
                  <c:v>12.553156</c:v>
                </c:pt>
                <c:pt idx="7828">
                  <c:v>12.570074</c:v>
                </c:pt>
                <c:pt idx="7829">
                  <c:v>12.625057</c:v>
                </c:pt>
                <c:pt idx="7830">
                  <c:v>12.637746</c:v>
                </c:pt>
                <c:pt idx="7831">
                  <c:v>12.637746</c:v>
                </c:pt>
                <c:pt idx="7832">
                  <c:v>12.658893000000001</c:v>
                </c:pt>
                <c:pt idx="7833">
                  <c:v>12.658893000000001</c:v>
                </c:pt>
                <c:pt idx="7834">
                  <c:v>12.730795000000001</c:v>
                </c:pt>
                <c:pt idx="7835">
                  <c:v>12.730795000000001</c:v>
                </c:pt>
                <c:pt idx="7836">
                  <c:v>12.739254000000001</c:v>
                </c:pt>
                <c:pt idx="7837">
                  <c:v>12.760401</c:v>
                </c:pt>
                <c:pt idx="7838">
                  <c:v>12.760401</c:v>
                </c:pt>
                <c:pt idx="7839">
                  <c:v>12.806926000000001</c:v>
                </c:pt>
                <c:pt idx="7840">
                  <c:v>12.806926000000001</c:v>
                </c:pt>
                <c:pt idx="7841">
                  <c:v>12.840762</c:v>
                </c:pt>
                <c:pt idx="7842">
                  <c:v>12.840762</c:v>
                </c:pt>
                <c:pt idx="7843">
                  <c:v>12.866139</c:v>
                </c:pt>
                <c:pt idx="7844">
                  <c:v>12.921122</c:v>
                </c:pt>
                <c:pt idx="7845">
                  <c:v>12.942270000000001</c:v>
                </c:pt>
                <c:pt idx="7846">
                  <c:v>12.942270000000001</c:v>
                </c:pt>
                <c:pt idx="7847">
                  <c:v>12.963417</c:v>
                </c:pt>
                <c:pt idx="7848">
                  <c:v>13.005712000000001</c:v>
                </c:pt>
                <c:pt idx="7849">
                  <c:v>13.018401000000001</c:v>
                </c:pt>
                <c:pt idx="7850">
                  <c:v>13.018401000000001</c:v>
                </c:pt>
                <c:pt idx="7851">
                  <c:v>13.035318999999999</c:v>
                </c:pt>
                <c:pt idx="7852">
                  <c:v>13.056466</c:v>
                </c:pt>
                <c:pt idx="7853">
                  <c:v>13.115679</c:v>
                </c:pt>
                <c:pt idx="7854">
                  <c:v>13.132597000000001</c:v>
                </c:pt>
                <c:pt idx="7855">
                  <c:v>13.149514999999999</c:v>
                </c:pt>
                <c:pt idx="7856">
                  <c:v>13.162203999999999</c:v>
                </c:pt>
                <c:pt idx="7857">
                  <c:v>13.225645999999999</c:v>
                </c:pt>
                <c:pt idx="7858">
                  <c:v>13.242564</c:v>
                </c:pt>
                <c:pt idx="7859">
                  <c:v>13.259482</c:v>
                </c:pt>
                <c:pt idx="7860">
                  <c:v>13.306006999999999</c:v>
                </c:pt>
                <c:pt idx="7861">
                  <c:v>13.327154</c:v>
                </c:pt>
                <c:pt idx="7862">
                  <c:v>13.348302</c:v>
                </c:pt>
                <c:pt idx="7863">
                  <c:v>13.356761000000001</c:v>
                </c:pt>
                <c:pt idx="7864">
                  <c:v>13.407515</c:v>
                </c:pt>
                <c:pt idx="7865">
                  <c:v>13.411744000000001</c:v>
                </c:pt>
                <c:pt idx="7866">
                  <c:v>13.437120999999999</c:v>
                </c:pt>
                <c:pt idx="7867">
                  <c:v>13.454039</c:v>
                </c:pt>
                <c:pt idx="7868">
                  <c:v>13.517481999999999</c:v>
                </c:pt>
                <c:pt idx="7869">
                  <c:v>13.538629</c:v>
                </c:pt>
                <c:pt idx="7870">
                  <c:v>13.551318</c:v>
                </c:pt>
                <c:pt idx="7871">
                  <c:v>13.635908000000001</c:v>
                </c:pt>
                <c:pt idx="7872">
                  <c:v>13.644367000000001</c:v>
                </c:pt>
                <c:pt idx="7873">
                  <c:v>13.661284999999999</c:v>
                </c:pt>
                <c:pt idx="7874">
                  <c:v>13.703580000000001</c:v>
                </c:pt>
                <c:pt idx="7875">
                  <c:v>13.724727</c:v>
                </c:pt>
                <c:pt idx="7876">
                  <c:v>13.750104</c:v>
                </c:pt>
                <c:pt idx="7877">
                  <c:v>13.822006</c:v>
                </c:pt>
                <c:pt idx="7878">
                  <c:v>13.847383000000001</c:v>
                </c:pt>
                <c:pt idx="7879">
                  <c:v>13.864300999999999</c:v>
                </c:pt>
                <c:pt idx="7880">
                  <c:v>13.910825000000001</c:v>
                </c:pt>
                <c:pt idx="7881">
                  <c:v>13.940431999999999</c:v>
                </c:pt>
                <c:pt idx="7882">
                  <c:v>13.948891</c:v>
                </c:pt>
                <c:pt idx="7883">
                  <c:v>13.965809</c:v>
                </c:pt>
                <c:pt idx="7884">
                  <c:v>14.012333</c:v>
                </c:pt>
                <c:pt idx="7885">
                  <c:v>14.012333</c:v>
                </c:pt>
                <c:pt idx="7886">
                  <c:v>14.029251</c:v>
                </c:pt>
                <c:pt idx="7887">
                  <c:v>14.058858000000001</c:v>
                </c:pt>
                <c:pt idx="7888">
                  <c:v>14.058858000000001</c:v>
                </c:pt>
                <c:pt idx="7889">
                  <c:v>14.126530000000001</c:v>
                </c:pt>
                <c:pt idx="7890">
                  <c:v>14.139218</c:v>
                </c:pt>
                <c:pt idx="7891">
                  <c:v>14.151907</c:v>
                </c:pt>
                <c:pt idx="7892">
                  <c:v>14.151907</c:v>
                </c:pt>
                <c:pt idx="7893">
                  <c:v>14.177284</c:v>
                </c:pt>
                <c:pt idx="7894">
                  <c:v>14.244956</c:v>
                </c:pt>
                <c:pt idx="7895">
                  <c:v>14.257644000000001</c:v>
                </c:pt>
                <c:pt idx="7896">
                  <c:v>14.257644000000001</c:v>
                </c:pt>
                <c:pt idx="7897">
                  <c:v>14.257644000000001</c:v>
                </c:pt>
                <c:pt idx="7898">
                  <c:v>14.283021</c:v>
                </c:pt>
                <c:pt idx="7899">
                  <c:v>14.316857000000001</c:v>
                </c:pt>
                <c:pt idx="7900">
                  <c:v>14.342233999999999</c:v>
                </c:pt>
                <c:pt idx="7901">
                  <c:v>14.342233999999999</c:v>
                </c:pt>
                <c:pt idx="7902">
                  <c:v>14.363382</c:v>
                </c:pt>
                <c:pt idx="7903">
                  <c:v>14.371841</c:v>
                </c:pt>
                <c:pt idx="7904">
                  <c:v>14.371841</c:v>
                </c:pt>
                <c:pt idx="7905">
                  <c:v>14.447972</c:v>
                </c:pt>
                <c:pt idx="7906">
                  <c:v>14.460660000000001</c:v>
                </c:pt>
                <c:pt idx="7907">
                  <c:v>14.481807999999999</c:v>
                </c:pt>
                <c:pt idx="7908">
                  <c:v>14.481807999999999</c:v>
                </c:pt>
                <c:pt idx="7909">
                  <c:v>14.490266999999999</c:v>
                </c:pt>
                <c:pt idx="7910">
                  <c:v>14.570627</c:v>
                </c:pt>
                <c:pt idx="7911">
                  <c:v>14.583316</c:v>
                </c:pt>
                <c:pt idx="7912">
                  <c:v>14.604463000000001</c:v>
                </c:pt>
                <c:pt idx="7913">
                  <c:v>14.604463000000001</c:v>
                </c:pt>
                <c:pt idx="7914">
                  <c:v>14.667906</c:v>
                </c:pt>
                <c:pt idx="7915">
                  <c:v>14.697512</c:v>
                </c:pt>
                <c:pt idx="7916">
                  <c:v>14.705971</c:v>
                </c:pt>
                <c:pt idx="7917">
                  <c:v>14.71866</c:v>
                </c:pt>
                <c:pt idx="7918">
                  <c:v>14.799020000000001</c:v>
                </c:pt>
                <c:pt idx="7919">
                  <c:v>14.80325</c:v>
                </c:pt>
                <c:pt idx="7920">
                  <c:v>14.828626999999999</c:v>
                </c:pt>
                <c:pt idx="7921">
                  <c:v>14.900528</c:v>
                </c:pt>
                <c:pt idx="7922">
                  <c:v>14.900528</c:v>
                </c:pt>
                <c:pt idx="7923">
                  <c:v>14.921676</c:v>
                </c:pt>
                <c:pt idx="7924">
                  <c:v>14.934364</c:v>
                </c:pt>
                <c:pt idx="7925">
                  <c:v>15.006266</c:v>
                </c:pt>
                <c:pt idx="7926">
                  <c:v>15.023184000000001</c:v>
                </c:pt>
                <c:pt idx="7927">
                  <c:v>15.023184000000001</c:v>
                </c:pt>
                <c:pt idx="7928">
                  <c:v>15.048560999999999</c:v>
                </c:pt>
                <c:pt idx="7929">
                  <c:v>15.05702</c:v>
                </c:pt>
                <c:pt idx="7930">
                  <c:v>15.133151</c:v>
                </c:pt>
                <c:pt idx="7931">
                  <c:v>15.154298000000001</c:v>
                </c:pt>
                <c:pt idx="7932">
                  <c:v>15.162756999999999</c:v>
                </c:pt>
                <c:pt idx="7933">
                  <c:v>15.230429000000001</c:v>
                </c:pt>
                <c:pt idx="7934">
                  <c:v>15.243118000000001</c:v>
                </c:pt>
                <c:pt idx="7935">
                  <c:v>15.268495</c:v>
                </c:pt>
                <c:pt idx="7936">
                  <c:v>15.281183</c:v>
                </c:pt>
                <c:pt idx="7937">
                  <c:v>15.348855</c:v>
                </c:pt>
                <c:pt idx="7938">
                  <c:v>15.348855</c:v>
                </c:pt>
                <c:pt idx="7939">
                  <c:v>15.378462000000001</c:v>
                </c:pt>
                <c:pt idx="7940">
                  <c:v>15.378462000000001</c:v>
                </c:pt>
                <c:pt idx="7941">
                  <c:v>15.463051999999999</c:v>
                </c:pt>
                <c:pt idx="7942">
                  <c:v>15.47997</c:v>
                </c:pt>
                <c:pt idx="7943">
                  <c:v>15.492658</c:v>
                </c:pt>
                <c:pt idx="7944">
                  <c:v>15.56456</c:v>
                </c:pt>
                <c:pt idx="7945">
                  <c:v>15.581478000000001</c:v>
                </c:pt>
                <c:pt idx="7946">
                  <c:v>15.598395999999999</c:v>
                </c:pt>
                <c:pt idx="7947">
                  <c:v>15.619543</c:v>
                </c:pt>
                <c:pt idx="7948">
                  <c:v>15.666067999999999</c:v>
                </c:pt>
                <c:pt idx="7949">
                  <c:v>15.699904</c:v>
                </c:pt>
                <c:pt idx="7950">
                  <c:v>15.712592000000001</c:v>
                </c:pt>
                <c:pt idx="7951">
                  <c:v>15.784494</c:v>
                </c:pt>
                <c:pt idx="7952">
                  <c:v>15.809870999999999</c:v>
                </c:pt>
                <c:pt idx="7953">
                  <c:v>15.809870999999999</c:v>
                </c:pt>
                <c:pt idx="7954">
                  <c:v>15.822559</c:v>
                </c:pt>
                <c:pt idx="7955">
                  <c:v>15.839477</c:v>
                </c:pt>
                <c:pt idx="7956">
                  <c:v>15.90292</c:v>
                </c:pt>
                <c:pt idx="7957">
                  <c:v>15.90292</c:v>
                </c:pt>
                <c:pt idx="7958">
                  <c:v>15.919838</c:v>
                </c:pt>
                <c:pt idx="7959">
                  <c:v>15.932525999999999</c:v>
                </c:pt>
                <c:pt idx="7960">
                  <c:v>15.932525999999999</c:v>
                </c:pt>
                <c:pt idx="7961">
                  <c:v>15.953673999999999</c:v>
                </c:pt>
                <c:pt idx="7962">
                  <c:v>16.008656999999999</c:v>
                </c:pt>
                <c:pt idx="7963">
                  <c:v>16.021346000000001</c:v>
                </c:pt>
                <c:pt idx="7964">
                  <c:v>16.042493</c:v>
                </c:pt>
                <c:pt idx="7965">
                  <c:v>16.042493</c:v>
                </c:pt>
                <c:pt idx="7966">
                  <c:v>16.059411000000001</c:v>
                </c:pt>
                <c:pt idx="7967">
                  <c:v>16.110166</c:v>
                </c:pt>
                <c:pt idx="7968">
                  <c:v>16.144000999999999</c:v>
                </c:pt>
                <c:pt idx="7969">
                  <c:v>16.144000999999999</c:v>
                </c:pt>
                <c:pt idx="7970">
                  <c:v>16.152460999999999</c:v>
                </c:pt>
                <c:pt idx="7971">
                  <c:v>16.177837</c:v>
                </c:pt>
                <c:pt idx="7972">
                  <c:v>16.266656999999999</c:v>
                </c:pt>
                <c:pt idx="7973">
                  <c:v>16.279344999999999</c:v>
                </c:pt>
                <c:pt idx="7974">
                  <c:v>16.308952000000001</c:v>
                </c:pt>
                <c:pt idx="7975">
                  <c:v>16.380853999999999</c:v>
                </c:pt>
                <c:pt idx="7976">
                  <c:v>16.385083000000002</c:v>
                </c:pt>
                <c:pt idx="7977">
                  <c:v>16.402000999999981</c:v>
                </c:pt>
                <c:pt idx="7978">
                  <c:v>16.402000999999981</c:v>
                </c:pt>
                <c:pt idx="7979">
                  <c:v>16.482361000000001</c:v>
                </c:pt>
                <c:pt idx="7980">
                  <c:v>16.507738</c:v>
                </c:pt>
                <c:pt idx="7981">
                  <c:v>16.511968</c:v>
                </c:pt>
                <c:pt idx="7982">
                  <c:v>16.600787</c:v>
                </c:pt>
                <c:pt idx="7983">
                  <c:v>16.609245999999999</c:v>
                </c:pt>
                <c:pt idx="7984">
                  <c:v>16.630393999999999</c:v>
                </c:pt>
                <c:pt idx="7985">
                  <c:v>16.630393999999999</c:v>
                </c:pt>
                <c:pt idx="7986">
                  <c:v>16.698066000000001</c:v>
                </c:pt>
                <c:pt idx="7987">
                  <c:v>16.719213</c:v>
                </c:pt>
                <c:pt idx="7988">
                  <c:v>16.719213</c:v>
                </c:pt>
                <c:pt idx="7989">
                  <c:v>16.748819999999981</c:v>
                </c:pt>
                <c:pt idx="7990">
                  <c:v>16.820720999999999</c:v>
                </c:pt>
                <c:pt idx="7991">
                  <c:v>16.841868999999999</c:v>
                </c:pt>
                <c:pt idx="7992">
                  <c:v>16.858787</c:v>
                </c:pt>
                <c:pt idx="7993">
                  <c:v>16.875705</c:v>
                </c:pt>
                <c:pt idx="7994">
                  <c:v>16.956064999999999</c:v>
                </c:pt>
                <c:pt idx="7995">
                  <c:v>16.972982999999999</c:v>
                </c:pt>
                <c:pt idx="7996">
                  <c:v>16.972982999999999</c:v>
                </c:pt>
                <c:pt idx="7997">
                  <c:v>16.98567199999998</c:v>
                </c:pt>
                <c:pt idx="7998">
                  <c:v>17.070262</c:v>
                </c:pt>
                <c:pt idx="7999">
                  <c:v>17.095638999999981</c:v>
                </c:pt>
                <c:pt idx="8000">
                  <c:v>17.108326999999999</c:v>
                </c:pt>
                <c:pt idx="8001">
                  <c:v>17.188687999999999</c:v>
                </c:pt>
                <c:pt idx="8002">
                  <c:v>17.205606</c:v>
                </c:pt>
                <c:pt idx="8003">
                  <c:v>17.205606</c:v>
                </c:pt>
                <c:pt idx="8004">
                  <c:v>17.230982999999991</c:v>
                </c:pt>
                <c:pt idx="8005">
                  <c:v>17.315573000000001</c:v>
                </c:pt>
                <c:pt idx="8006">
                  <c:v>17.332491000000001</c:v>
                </c:pt>
                <c:pt idx="8007">
                  <c:v>17.332491000000001</c:v>
                </c:pt>
                <c:pt idx="8008">
                  <c:v>17.349409000000001</c:v>
                </c:pt>
                <c:pt idx="8009">
                  <c:v>17.442457999999981</c:v>
                </c:pt>
                <c:pt idx="8010">
                  <c:v>17.442457999999981</c:v>
                </c:pt>
                <c:pt idx="8011">
                  <c:v>17.467835000000001</c:v>
                </c:pt>
                <c:pt idx="8012">
                  <c:v>17.472064</c:v>
                </c:pt>
                <c:pt idx="8013">
                  <c:v>17.565113</c:v>
                </c:pt>
                <c:pt idx="8014">
                  <c:v>17.590489999999999</c:v>
                </c:pt>
                <c:pt idx="8015">
                  <c:v>17.598949000000001</c:v>
                </c:pt>
                <c:pt idx="8016">
                  <c:v>17.675080000000001</c:v>
                </c:pt>
                <c:pt idx="8017">
                  <c:v>17.713145999999991</c:v>
                </c:pt>
                <c:pt idx="8018">
                  <c:v>17.730063999999999</c:v>
                </c:pt>
                <c:pt idx="8019">
                  <c:v>17.814654000000001</c:v>
                </c:pt>
                <c:pt idx="8020">
                  <c:v>17.835801</c:v>
                </c:pt>
                <c:pt idx="8021">
                  <c:v>17.865407999999999</c:v>
                </c:pt>
                <c:pt idx="8022">
                  <c:v>17.920390999999999</c:v>
                </c:pt>
                <c:pt idx="8023">
                  <c:v>17.93308</c:v>
                </c:pt>
                <c:pt idx="8024">
                  <c:v>17.954226999999999</c:v>
                </c:pt>
                <c:pt idx="8025">
                  <c:v>17.975375</c:v>
                </c:pt>
                <c:pt idx="8026">
                  <c:v>18.085341999999979</c:v>
                </c:pt>
                <c:pt idx="8027">
                  <c:v>18.119178000000009</c:v>
                </c:pt>
                <c:pt idx="8028">
                  <c:v>18.131865999999999</c:v>
                </c:pt>
                <c:pt idx="8029">
                  <c:v>18.203768</c:v>
                </c:pt>
                <c:pt idx="8030">
                  <c:v>18.203768</c:v>
                </c:pt>
                <c:pt idx="8031">
                  <c:v>18.241833</c:v>
                </c:pt>
                <c:pt idx="8032">
                  <c:v>18.241833</c:v>
                </c:pt>
                <c:pt idx="8033">
                  <c:v>18.330653000000009</c:v>
                </c:pt>
                <c:pt idx="8034">
                  <c:v>18.351800000000001</c:v>
                </c:pt>
                <c:pt idx="8035">
                  <c:v>18.372948000000001</c:v>
                </c:pt>
                <c:pt idx="8036">
                  <c:v>18.453308</c:v>
                </c:pt>
                <c:pt idx="8037">
                  <c:v>18.453308</c:v>
                </c:pt>
                <c:pt idx="8038">
                  <c:v>18.482914999999981</c:v>
                </c:pt>
                <c:pt idx="8039">
                  <c:v>18.4956029999999</c:v>
                </c:pt>
                <c:pt idx="8040">
                  <c:v>18.584423000000001</c:v>
                </c:pt>
                <c:pt idx="8041">
                  <c:v>18.6098</c:v>
                </c:pt>
                <c:pt idx="8042">
                  <c:v>18.630946999999999</c:v>
                </c:pt>
                <c:pt idx="8043">
                  <c:v>18.630946999999999</c:v>
                </c:pt>
                <c:pt idx="8044">
                  <c:v>18.715537000000001</c:v>
                </c:pt>
                <c:pt idx="8045">
                  <c:v>18.740914</c:v>
                </c:pt>
                <c:pt idx="8046">
                  <c:v>18.762062</c:v>
                </c:pt>
                <c:pt idx="8047">
                  <c:v>18.762062</c:v>
                </c:pt>
                <c:pt idx="8048">
                  <c:v>18.762062</c:v>
                </c:pt>
                <c:pt idx="8049">
                  <c:v>18.850881000000001</c:v>
                </c:pt>
                <c:pt idx="8050">
                  <c:v>18.867799999999999</c:v>
                </c:pt>
                <c:pt idx="8051">
                  <c:v>18.867799999999999</c:v>
                </c:pt>
                <c:pt idx="8052">
                  <c:v>18.888947000000002</c:v>
                </c:pt>
                <c:pt idx="8053">
                  <c:v>18.986225000000001</c:v>
                </c:pt>
                <c:pt idx="8054">
                  <c:v>19.003143999999999</c:v>
                </c:pt>
                <c:pt idx="8055">
                  <c:v>19.003143999999999</c:v>
                </c:pt>
                <c:pt idx="8056">
                  <c:v>19.03275</c:v>
                </c:pt>
                <c:pt idx="8057">
                  <c:v>19.049668</c:v>
                </c:pt>
                <c:pt idx="8058">
                  <c:v>19.117339999999999</c:v>
                </c:pt>
                <c:pt idx="8059">
                  <c:v>19.155405999999999</c:v>
                </c:pt>
                <c:pt idx="8060">
                  <c:v>19.180782000000001</c:v>
                </c:pt>
                <c:pt idx="8061">
                  <c:v>19.197700000000001</c:v>
                </c:pt>
                <c:pt idx="8062">
                  <c:v>19.273831000000001</c:v>
                </c:pt>
                <c:pt idx="8063">
                  <c:v>19.294979000000001</c:v>
                </c:pt>
                <c:pt idx="8064">
                  <c:v>19.324584999999999</c:v>
                </c:pt>
                <c:pt idx="8065">
                  <c:v>19.3457329999999</c:v>
                </c:pt>
                <c:pt idx="8066">
                  <c:v>19.404945999999999</c:v>
                </c:pt>
                <c:pt idx="8067">
                  <c:v>19.438782</c:v>
                </c:pt>
                <c:pt idx="8068">
                  <c:v>19.459928999999999</c:v>
                </c:pt>
                <c:pt idx="8069">
                  <c:v>19.48953599999998</c:v>
                </c:pt>
                <c:pt idx="8070">
                  <c:v>19.552978</c:v>
                </c:pt>
                <c:pt idx="8071">
                  <c:v>19.569896</c:v>
                </c:pt>
                <c:pt idx="8072">
                  <c:v>19.599502999999981</c:v>
                </c:pt>
                <c:pt idx="8073">
                  <c:v>19.616420999999999</c:v>
                </c:pt>
                <c:pt idx="8074">
                  <c:v>19.701011000000001</c:v>
                </c:pt>
                <c:pt idx="8075">
                  <c:v>19.722158</c:v>
                </c:pt>
                <c:pt idx="8076">
                  <c:v>19.747534999999999</c:v>
                </c:pt>
                <c:pt idx="8077">
                  <c:v>19.764453</c:v>
                </c:pt>
                <c:pt idx="8078">
                  <c:v>19.849043999999999</c:v>
                </c:pt>
                <c:pt idx="8079">
                  <c:v>19.882878999999999</c:v>
                </c:pt>
                <c:pt idx="8080">
                  <c:v>19.899797</c:v>
                </c:pt>
                <c:pt idx="8081">
                  <c:v>19.975928</c:v>
                </c:pt>
                <c:pt idx="8082">
                  <c:v>20.009764000000001</c:v>
                </c:pt>
                <c:pt idx="8083">
                  <c:v>20.030912000000001</c:v>
                </c:pt>
                <c:pt idx="8084">
                  <c:v>20.047830000000001</c:v>
                </c:pt>
                <c:pt idx="8085">
                  <c:v>20.136648999999991</c:v>
                </c:pt>
                <c:pt idx="8086">
                  <c:v>20.166256000000001</c:v>
                </c:pt>
                <c:pt idx="8087">
                  <c:v>20.187403</c:v>
                </c:pt>
                <c:pt idx="8088">
                  <c:v>20.280452</c:v>
                </c:pt>
                <c:pt idx="8089">
                  <c:v>20.280452</c:v>
                </c:pt>
                <c:pt idx="8090">
                  <c:v>20.310058999999999</c:v>
                </c:pt>
                <c:pt idx="8091">
                  <c:v>20.331206999999999</c:v>
                </c:pt>
                <c:pt idx="8092">
                  <c:v>20.432714000000001</c:v>
                </c:pt>
                <c:pt idx="8093">
                  <c:v>20.458091</c:v>
                </c:pt>
                <c:pt idx="8094">
                  <c:v>20.475009</c:v>
                </c:pt>
                <c:pt idx="8095">
                  <c:v>20.496157</c:v>
                </c:pt>
                <c:pt idx="8096">
                  <c:v>20.606124000000001</c:v>
                </c:pt>
                <c:pt idx="8097">
                  <c:v>20.618811999999998</c:v>
                </c:pt>
                <c:pt idx="8098">
                  <c:v>20.618811999999998</c:v>
                </c:pt>
                <c:pt idx="8099">
                  <c:v>20.656877999999999</c:v>
                </c:pt>
                <c:pt idx="8100">
                  <c:v>20.741468000000001</c:v>
                </c:pt>
                <c:pt idx="8101">
                  <c:v>20.766845</c:v>
                </c:pt>
                <c:pt idx="8102">
                  <c:v>20.766845</c:v>
                </c:pt>
                <c:pt idx="8103">
                  <c:v>20.80491</c:v>
                </c:pt>
                <c:pt idx="8104">
                  <c:v>20.821828</c:v>
                </c:pt>
                <c:pt idx="8105">
                  <c:v>20.906417999999999</c:v>
                </c:pt>
                <c:pt idx="8106">
                  <c:v>20.923335999999999</c:v>
                </c:pt>
                <c:pt idx="8107">
                  <c:v>20.961402</c:v>
                </c:pt>
                <c:pt idx="8108">
                  <c:v>20.965630999999899</c:v>
                </c:pt>
                <c:pt idx="8109">
                  <c:v>21.062909999999999</c:v>
                </c:pt>
                <c:pt idx="8110">
                  <c:v>21.062909999999999</c:v>
                </c:pt>
                <c:pt idx="8111">
                  <c:v>21.092516</c:v>
                </c:pt>
                <c:pt idx="8112">
                  <c:v>21.105205000000009</c:v>
                </c:pt>
                <c:pt idx="8113">
                  <c:v>21.219401999999999</c:v>
                </c:pt>
                <c:pt idx="8114">
                  <c:v>21.24054899999998</c:v>
                </c:pt>
                <c:pt idx="8115">
                  <c:v>21.257466999999991</c:v>
                </c:pt>
                <c:pt idx="8116">
                  <c:v>21.367433999999999</c:v>
                </c:pt>
                <c:pt idx="8117">
                  <c:v>21.367433999999999</c:v>
                </c:pt>
                <c:pt idx="8118">
                  <c:v>21.397040000000001</c:v>
                </c:pt>
                <c:pt idx="8119">
                  <c:v>21.418188000000001</c:v>
                </c:pt>
                <c:pt idx="8120">
                  <c:v>21.523924999999991</c:v>
                </c:pt>
                <c:pt idx="8121">
                  <c:v>21.523924999999991</c:v>
                </c:pt>
                <c:pt idx="8122">
                  <c:v>21.545072999999999</c:v>
                </c:pt>
                <c:pt idx="8123">
                  <c:v>21.574679</c:v>
                </c:pt>
                <c:pt idx="8124">
                  <c:v>21.574679</c:v>
                </c:pt>
                <c:pt idx="8125">
                  <c:v>21.676186999999999</c:v>
                </c:pt>
                <c:pt idx="8126">
                  <c:v>21.676186999999999</c:v>
                </c:pt>
                <c:pt idx="8127">
                  <c:v>21.710023</c:v>
                </c:pt>
                <c:pt idx="8128">
                  <c:v>21.710023</c:v>
                </c:pt>
                <c:pt idx="8129">
                  <c:v>21.735399999999981</c:v>
                </c:pt>
                <c:pt idx="8130">
                  <c:v>21.870743999999981</c:v>
                </c:pt>
                <c:pt idx="8131">
                  <c:v>21.900351000000001</c:v>
                </c:pt>
                <c:pt idx="8132">
                  <c:v>21.921498</c:v>
                </c:pt>
                <c:pt idx="8133">
                  <c:v>22.023005999999999</c:v>
                </c:pt>
                <c:pt idx="8134">
                  <c:v>22.048383000000001</c:v>
                </c:pt>
                <c:pt idx="8135">
                  <c:v>22.07799</c:v>
                </c:pt>
                <c:pt idx="8136">
                  <c:v>22.099136999999999</c:v>
                </c:pt>
                <c:pt idx="8137">
                  <c:v>22.187957000000001</c:v>
                </c:pt>
                <c:pt idx="8138">
                  <c:v>22.204875000000001</c:v>
                </c:pt>
                <c:pt idx="8139">
                  <c:v>22.234480999999999</c:v>
                </c:pt>
                <c:pt idx="8140">
                  <c:v>22.340219000000001</c:v>
                </c:pt>
                <c:pt idx="8141">
                  <c:v>22.357137000000009</c:v>
                </c:pt>
                <c:pt idx="8142">
                  <c:v>22.3867429999999</c:v>
                </c:pt>
                <c:pt idx="8143">
                  <c:v>22.412120999999999</c:v>
                </c:pt>
                <c:pt idx="8144">
                  <c:v>22.492481000000002</c:v>
                </c:pt>
                <c:pt idx="8145">
                  <c:v>22.526316999999999</c:v>
                </c:pt>
                <c:pt idx="8146">
                  <c:v>22.551694000000001</c:v>
                </c:pt>
                <c:pt idx="8147">
                  <c:v>22.56861199999998</c:v>
                </c:pt>
                <c:pt idx="8148">
                  <c:v>22.678578999999999</c:v>
                </c:pt>
                <c:pt idx="8149">
                  <c:v>22.716643999999999</c:v>
                </c:pt>
                <c:pt idx="8150">
                  <c:v>22.742021000000001</c:v>
                </c:pt>
                <c:pt idx="8151">
                  <c:v>22.763169000000001</c:v>
                </c:pt>
                <c:pt idx="8152">
                  <c:v>22.830840999999999</c:v>
                </c:pt>
                <c:pt idx="8153">
                  <c:v>22.830840999999999</c:v>
                </c:pt>
                <c:pt idx="8154">
                  <c:v>22.877365000000001</c:v>
                </c:pt>
                <c:pt idx="8155">
                  <c:v>22.898513000000001</c:v>
                </c:pt>
                <c:pt idx="8156">
                  <c:v>23.042316</c:v>
                </c:pt>
                <c:pt idx="8157">
                  <c:v>23.042316</c:v>
                </c:pt>
                <c:pt idx="8158">
                  <c:v>23.063462999999999</c:v>
                </c:pt>
                <c:pt idx="8159">
                  <c:v>23.105758999999999</c:v>
                </c:pt>
                <c:pt idx="8160">
                  <c:v>23.17343</c:v>
                </c:pt>
                <c:pt idx="8161">
                  <c:v>23.198806999999999</c:v>
                </c:pt>
                <c:pt idx="8162">
                  <c:v>23.215724999999999</c:v>
                </c:pt>
                <c:pt idx="8163">
                  <c:v>23.342610000000001</c:v>
                </c:pt>
                <c:pt idx="8164">
                  <c:v>23.342610000000001</c:v>
                </c:pt>
                <c:pt idx="8165">
                  <c:v>23.384905</c:v>
                </c:pt>
                <c:pt idx="8166">
                  <c:v>23.414511999999991</c:v>
                </c:pt>
                <c:pt idx="8167">
                  <c:v>23.414511999999991</c:v>
                </c:pt>
                <c:pt idx="8168">
                  <c:v>23.520249</c:v>
                </c:pt>
                <c:pt idx="8169">
                  <c:v>23.554085000000001</c:v>
                </c:pt>
                <c:pt idx="8170">
                  <c:v>23.554085000000001</c:v>
                </c:pt>
                <c:pt idx="8171">
                  <c:v>23.575233000000001</c:v>
                </c:pt>
                <c:pt idx="8172">
                  <c:v>23.609069000000009</c:v>
                </c:pt>
                <c:pt idx="8173">
                  <c:v>23.719035999999999</c:v>
                </c:pt>
                <c:pt idx="8174">
                  <c:v>23.719035999999999</c:v>
                </c:pt>
                <c:pt idx="8175">
                  <c:v>23.748641999999979</c:v>
                </c:pt>
                <c:pt idx="8176">
                  <c:v>23.786708000000001</c:v>
                </c:pt>
                <c:pt idx="8177">
                  <c:v>23.786708000000001</c:v>
                </c:pt>
                <c:pt idx="8178">
                  <c:v>23.867068</c:v>
                </c:pt>
                <c:pt idx="8179">
                  <c:v>23.888216</c:v>
                </c:pt>
                <c:pt idx="8180">
                  <c:v>23.909362999999999</c:v>
                </c:pt>
                <c:pt idx="8181">
                  <c:v>23.909362999999999</c:v>
                </c:pt>
                <c:pt idx="8182">
                  <c:v>23.947429</c:v>
                </c:pt>
                <c:pt idx="8183">
                  <c:v>24.061624999999999</c:v>
                </c:pt>
                <c:pt idx="8184">
                  <c:v>24.087001999999991</c:v>
                </c:pt>
                <c:pt idx="8185">
                  <c:v>24.087001999999991</c:v>
                </c:pt>
                <c:pt idx="8186">
                  <c:v>24.163132999999981</c:v>
                </c:pt>
                <c:pt idx="8187">
                  <c:v>24.247723000000001</c:v>
                </c:pt>
                <c:pt idx="8188">
                  <c:v>24.264641000000001</c:v>
                </c:pt>
                <c:pt idx="8189">
                  <c:v>24.294248</c:v>
                </c:pt>
                <c:pt idx="8190">
                  <c:v>24.323854000000001</c:v>
                </c:pt>
                <c:pt idx="8191">
                  <c:v>24.44651</c:v>
                </c:pt>
                <c:pt idx="8192">
                  <c:v>24.484575</c:v>
                </c:pt>
                <c:pt idx="8193">
                  <c:v>24.514182000000009</c:v>
                </c:pt>
                <c:pt idx="8194">
                  <c:v>24.611460000000001</c:v>
                </c:pt>
                <c:pt idx="8195">
                  <c:v>24.628378999999999</c:v>
                </c:pt>
                <c:pt idx="8196">
                  <c:v>24.649526000000002</c:v>
                </c:pt>
                <c:pt idx="8197">
                  <c:v>24.649526000000002</c:v>
                </c:pt>
                <c:pt idx="8198">
                  <c:v>24.801787999999991</c:v>
                </c:pt>
                <c:pt idx="8199">
                  <c:v>24.801787999999991</c:v>
                </c:pt>
                <c:pt idx="8200">
                  <c:v>24.839853999999999</c:v>
                </c:pt>
                <c:pt idx="8201">
                  <c:v>24.877918999999999</c:v>
                </c:pt>
                <c:pt idx="8202">
                  <c:v>24.877918999999999</c:v>
                </c:pt>
                <c:pt idx="8203">
                  <c:v>24.9667379999999</c:v>
                </c:pt>
                <c:pt idx="8204">
                  <c:v>25.000574</c:v>
                </c:pt>
                <c:pt idx="8205">
                  <c:v>25.025950999999999</c:v>
                </c:pt>
                <c:pt idx="8206">
                  <c:v>25.025950999999999</c:v>
                </c:pt>
                <c:pt idx="8207">
                  <c:v>25.051328000000009</c:v>
                </c:pt>
                <c:pt idx="8208">
                  <c:v>25.190902000000001</c:v>
                </c:pt>
                <c:pt idx="8209">
                  <c:v>25.220507999999999</c:v>
                </c:pt>
                <c:pt idx="8210">
                  <c:v>25.220507999999999</c:v>
                </c:pt>
                <c:pt idx="8211">
                  <c:v>25.250115000000001</c:v>
                </c:pt>
                <c:pt idx="8212">
                  <c:v>25.355851999999999</c:v>
                </c:pt>
                <c:pt idx="8213">
                  <c:v>25.355851999999999</c:v>
                </c:pt>
                <c:pt idx="8214">
                  <c:v>25.393917999999999</c:v>
                </c:pt>
                <c:pt idx="8215">
                  <c:v>25.423524</c:v>
                </c:pt>
                <c:pt idx="8216">
                  <c:v>25.453130999999999</c:v>
                </c:pt>
                <c:pt idx="8217">
                  <c:v>25.592704000000001</c:v>
                </c:pt>
                <c:pt idx="8218">
                  <c:v>25.601163</c:v>
                </c:pt>
                <c:pt idx="8219">
                  <c:v>25.647687999999999</c:v>
                </c:pt>
                <c:pt idx="8220">
                  <c:v>25.744966000000009</c:v>
                </c:pt>
                <c:pt idx="8221">
                  <c:v>25.791491000000001</c:v>
                </c:pt>
                <c:pt idx="8222">
                  <c:v>25.804179999999999</c:v>
                </c:pt>
                <c:pt idx="8223">
                  <c:v>25.842244999999981</c:v>
                </c:pt>
                <c:pt idx="8224">
                  <c:v>25.977588999999991</c:v>
                </c:pt>
                <c:pt idx="8225">
                  <c:v>25.986048</c:v>
                </c:pt>
                <c:pt idx="8226">
                  <c:v>26.041031</c:v>
                </c:pt>
                <c:pt idx="8227">
                  <c:v>26.134080000000001</c:v>
                </c:pt>
                <c:pt idx="8228">
                  <c:v>26.172146000000001</c:v>
                </c:pt>
                <c:pt idx="8229">
                  <c:v>26.172146000000001</c:v>
                </c:pt>
                <c:pt idx="8230">
                  <c:v>26.210211000000001</c:v>
                </c:pt>
                <c:pt idx="8231">
                  <c:v>26.341325999999999</c:v>
                </c:pt>
                <c:pt idx="8232">
                  <c:v>26.341325999999999</c:v>
                </c:pt>
                <c:pt idx="8233">
                  <c:v>26.396308999999999</c:v>
                </c:pt>
                <c:pt idx="8234">
                  <c:v>26.425916000000001</c:v>
                </c:pt>
                <c:pt idx="8235">
                  <c:v>26.425916000000001</c:v>
                </c:pt>
                <c:pt idx="8236">
                  <c:v>26.544342</c:v>
                </c:pt>
                <c:pt idx="8237">
                  <c:v>26.573948999999999</c:v>
                </c:pt>
                <c:pt idx="8238">
                  <c:v>26.612013999999999</c:v>
                </c:pt>
                <c:pt idx="8239">
                  <c:v>26.612013999999999</c:v>
                </c:pt>
                <c:pt idx="8240">
                  <c:v>26.633161000000001</c:v>
                </c:pt>
                <c:pt idx="8241">
                  <c:v>26.772735000000001</c:v>
                </c:pt>
                <c:pt idx="8242">
                  <c:v>26.806571000000009</c:v>
                </c:pt>
                <c:pt idx="8243">
                  <c:v>26.844636000000001</c:v>
                </c:pt>
                <c:pt idx="8244">
                  <c:v>26.979980000000001</c:v>
                </c:pt>
                <c:pt idx="8245">
                  <c:v>27.005357</c:v>
                </c:pt>
                <c:pt idx="8246">
                  <c:v>27.039193000000001</c:v>
                </c:pt>
                <c:pt idx="8247">
                  <c:v>27.039193000000001</c:v>
                </c:pt>
                <c:pt idx="8248">
                  <c:v>27.187225999999999</c:v>
                </c:pt>
                <c:pt idx="8249">
                  <c:v>27.225290999999999</c:v>
                </c:pt>
                <c:pt idx="8250">
                  <c:v>27.254898000000001</c:v>
                </c:pt>
                <c:pt idx="8251">
                  <c:v>27.394470999999999</c:v>
                </c:pt>
                <c:pt idx="8252">
                  <c:v>27.432537</c:v>
                </c:pt>
                <c:pt idx="8253">
                  <c:v>27.470602</c:v>
                </c:pt>
                <c:pt idx="8254">
                  <c:v>27.470602</c:v>
                </c:pt>
                <c:pt idx="8255">
                  <c:v>27.470602</c:v>
                </c:pt>
                <c:pt idx="8256">
                  <c:v>27.618635000000001</c:v>
                </c:pt>
                <c:pt idx="8257">
                  <c:v>27.665158999999999</c:v>
                </c:pt>
                <c:pt idx="8258">
                  <c:v>27.665158999999999</c:v>
                </c:pt>
                <c:pt idx="8259">
                  <c:v>27.694766000000001</c:v>
                </c:pt>
                <c:pt idx="8260">
                  <c:v>27.830110000000001</c:v>
                </c:pt>
                <c:pt idx="8261">
                  <c:v>27.830110000000001</c:v>
                </c:pt>
                <c:pt idx="8262">
                  <c:v>27.830110000000001</c:v>
                </c:pt>
                <c:pt idx="8263">
                  <c:v>27.880863999999999</c:v>
                </c:pt>
                <c:pt idx="8264">
                  <c:v>27.880863999999999</c:v>
                </c:pt>
                <c:pt idx="8265">
                  <c:v>28.088108999999999</c:v>
                </c:pt>
                <c:pt idx="8266">
                  <c:v>28.126175</c:v>
                </c:pt>
                <c:pt idx="8267">
                  <c:v>28.155781000000001</c:v>
                </c:pt>
                <c:pt idx="8268">
                  <c:v>28.295355000000001</c:v>
                </c:pt>
                <c:pt idx="8269">
                  <c:v>28.324960999999998</c:v>
                </c:pt>
                <c:pt idx="8270">
                  <c:v>28.358796999999999</c:v>
                </c:pt>
                <c:pt idx="8271">
                  <c:v>28.401091999999991</c:v>
                </c:pt>
                <c:pt idx="8272">
                  <c:v>28.519518000000001</c:v>
                </c:pt>
                <c:pt idx="8273">
                  <c:v>28.553353999999999</c:v>
                </c:pt>
                <c:pt idx="8274">
                  <c:v>28.582961000000001</c:v>
                </c:pt>
                <c:pt idx="8275">
                  <c:v>28.743682</c:v>
                </c:pt>
                <c:pt idx="8276">
                  <c:v>28.785976999999999</c:v>
                </c:pt>
                <c:pt idx="8277">
                  <c:v>28.785976999999999</c:v>
                </c:pt>
                <c:pt idx="8278">
                  <c:v>28.832501000000001</c:v>
                </c:pt>
                <c:pt idx="8279">
                  <c:v>28.980533999999899</c:v>
                </c:pt>
                <c:pt idx="8280">
                  <c:v>29.01014</c:v>
                </c:pt>
                <c:pt idx="8281">
                  <c:v>29.056664999999999</c:v>
                </c:pt>
                <c:pt idx="8282">
                  <c:v>29.196238000000001</c:v>
                </c:pt>
                <c:pt idx="8283">
                  <c:v>29.217386000000001</c:v>
                </c:pt>
                <c:pt idx="8284">
                  <c:v>29.268139999999899</c:v>
                </c:pt>
                <c:pt idx="8285">
                  <c:v>29.301976</c:v>
                </c:pt>
                <c:pt idx="8286">
                  <c:v>29.450008</c:v>
                </c:pt>
                <c:pt idx="8287">
                  <c:v>29.492303</c:v>
                </c:pt>
                <c:pt idx="8288">
                  <c:v>29.521909999999991</c:v>
                </c:pt>
                <c:pt idx="8289">
                  <c:v>29.661483</c:v>
                </c:pt>
                <c:pt idx="8290">
                  <c:v>29.71223699999998</c:v>
                </c:pt>
                <c:pt idx="8291">
                  <c:v>29.737614000000001</c:v>
                </c:pt>
                <c:pt idx="8292">
                  <c:v>29.898334999999999</c:v>
                </c:pt>
                <c:pt idx="8293">
                  <c:v>29.961777999999999</c:v>
                </c:pt>
                <c:pt idx="8294">
                  <c:v>29.995614</c:v>
                </c:pt>
                <c:pt idx="8295">
                  <c:v>30.029450000000001</c:v>
                </c:pt>
                <c:pt idx="8296">
                  <c:v>30.139417000000009</c:v>
                </c:pt>
                <c:pt idx="8297">
                  <c:v>30.139417000000009</c:v>
                </c:pt>
                <c:pt idx="8298">
                  <c:v>30.177482000000001</c:v>
                </c:pt>
                <c:pt idx="8299">
                  <c:v>30.215547999999981</c:v>
                </c:pt>
                <c:pt idx="8300">
                  <c:v>30.367809999999999</c:v>
                </c:pt>
                <c:pt idx="8301">
                  <c:v>30.418564</c:v>
                </c:pt>
                <c:pt idx="8302">
                  <c:v>30.448170000000001</c:v>
                </c:pt>
                <c:pt idx="8303">
                  <c:v>30.48623599999998</c:v>
                </c:pt>
                <c:pt idx="8304">
                  <c:v>30.646957</c:v>
                </c:pt>
                <c:pt idx="8305">
                  <c:v>30.697711000000009</c:v>
                </c:pt>
                <c:pt idx="8306">
                  <c:v>30.697711000000009</c:v>
                </c:pt>
                <c:pt idx="8307">
                  <c:v>30.735776000000001</c:v>
                </c:pt>
                <c:pt idx="8308">
                  <c:v>30.858432000000001</c:v>
                </c:pt>
                <c:pt idx="8309">
                  <c:v>30.900727</c:v>
                </c:pt>
                <c:pt idx="8310">
                  <c:v>30.934563000000001</c:v>
                </c:pt>
                <c:pt idx="8311">
                  <c:v>30.964168999999991</c:v>
                </c:pt>
                <c:pt idx="8312">
                  <c:v>31.124890000000001</c:v>
                </c:pt>
                <c:pt idx="8313">
                  <c:v>31.179874000000009</c:v>
                </c:pt>
                <c:pt idx="8314">
                  <c:v>31.179874000000009</c:v>
                </c:pt>
                <c:pt idx="8315">
                  <c:v>31.230627999999999</c:v>
                </c:pt>
                <c:pt idx="8316">
                  <c:v>31.370201000000009</c:v>
                </c:pt>
                <c:pt idx="8317">
                  <c:v>31.399808</c:v>
                </c:pt>
                <c:pt idx="8318">
                  <c:v>31.399808</c:v>
                </c:pt>
                <c:pt idx="8319">
                  <c:v>31.471709000000001</c:v>
                </c:pt>
                <c:pt idx="8320">
                  <c:v>31.623971000000001</c:v>
                </c:pt>
                <c:pt idx="8321">
                  <c:v>31.623971000000001</c:v>
                </c:pt>
                <c:pt idx="8322">
                  <c:v>31.623971000000001</c:v>
                </c:pt>
                <c:pt idx="8323">
                  <c:v>31.657806999999998</c:v>
                </c:pt>
                <c:pt idx="8324">
                  <c:v>31.712790999999999</c:v>
                </c:pt>
                <c:pt idx="8325">
                  <c:v>31.881971</c:v>
                </c:pt>
                <c:pt idx="8326">
                  <c:v>31.881971</c:v>
                </c:pt>
                <c:pt idx="8327">
                  <c:v>31.924265999999999</c:v>
                </c:pt>
                <c:pt idx="8328">
                  <c:v>31.979248999999999</c:v>
                </c:pt>
                <c:pt idx="8329">
                  <c:v>32.008856000000002</c:v>
                </c:pt>
                <c:pt idx="8330">
                  <c:v>32.169577000000011</c:v>
                </c:pt>
                <c:pt idx="8331">
                  <c:v>32.169577000000011</c:v>
                </c:pt>
                <c:pt idx="8332">
                  <c:v>32.233019000000013</c:v>
                </c:pt>
                <c:pt idx="8333">
                  <c:v>32.275314999999999</c:v>
                </c:pt>
                <c:pt idx="8334">
                  <c:v>32.436034999999997</c:v>
                </c:pt>
                <c:pt idx="8335">
                  <c:v>32.495247999999997</c:v>
                </c:pt>
                <c:pt idx="8336">
                  <c:v>32.533314000000011</c:v>
                </c:pt>
                <c:pt idx="8337">
                  <c:v>32.689805</c:v>
                </c:pt>
                <c:pt idx="8338">
                  <c:v>32.689805</c:v>
                </c:pt>
                <c:pt idx="8339">
                  <c:v>32.761707000000001</c:v>
                </c:pt>
                <c:pt idx="8340">
                  <c:v>32.804001999999997</c:v>
                </c:pt>
                <c:pt idx="8341">
                  <c:v>32.968953000000013</c:v>
                </c:pt>
                <c:pt idx="8342">
                  <c:v>33.015476999999997</c:v>
                </c:pt>
                <c:pt idx="8343">
                  <c:v>33.049313000000012</c:v>
                </c:pt>
                <c:pt idx="8344">
                  <c:v>33.235411000000013</c:v>
                </c:pt>
                <c:pt idx="8345">
                  <c:v>33.286164999999997</c:v>
                </c:pt>
                <c:pt idx="8346">
                  <c:v>33.32846</c:v>
                </c:pt>
                <c:pt idx="8347">
                  <c:v>33.32846</c:v>
                </c:pt>
                <c:pt idx="8348">
                  <c:v>33.501868999999999</c:v>
                </c:pt>
                <c:pt idx="8349">
                  <c:v>33.561081999999999</c:v>
                </c:pt>
                <c:pt idx="8350">
                  <c:v>33.594918</c:v>
                </c:pt>
                <c:pt idx="8351">
                  <c:v>33.797934000000012</c:v>
                </c:pt>
                <c:pt idx="8352">
                  <c:v>33.840229000000001</c:v>
                </c:pt>
                <c:pt idx="8353">
                  <c:v>33.890983000000013</c:v>
                </c:pt>
                <c:pt idx="8354">
                  <c:v>33.890983000000013</c:v>
                </c:pt>
                <c:pt idx="8355">
                  <c:v>33.929049000000013</c:v>
                </c:pt>
                <c:pt idx="8356">
                  <c:v>34.132064999999997</c:v>
                </c:pt>
                <c:pt idx="8357">
                  <c:v>34.165901000000012</c:v>
                </c:pt>
                <c:pt idx="8358">
                  <c:v>34.165901000000012</c:v>
                </c:pt>
                <c:pt idx="8359">
                  <c:v>34.220884000000012</c:v>
                </c:pt>
                <c:pt idx="8360">
                  <c:v>34.436588999999998</c:v>
                </c:pt>
                <c:pt idx="8361">
                  <c:v>34.483113000000003</c:v>
                </c:pt>
                <c:pt idx="8362">
                  <c:v>34.533867000000001</c:v>
                </c:pt>
                <c:pt idx="8363">
                  <c:v>34.571933000000001</c:v>
                </c:pt>
                <c:pt idx="8364">
                  <c:v>34.770719</c:v>
                </c:pt>
                <c:pt idx="8365">
                  <c:v>34.817243999999988</c:v>
                </c:pt>
                <c:pt idx="8366">
                  <c:v>34.863768</c:v>
                </c:pt>
                <c:pt idx="8367">
                  <c:v>34.863768</c:v>
                </c:pt>
                <c:pt idx="8368">
                  <c:v>35.028719000000002</c:v>
                </c:pt>
                <c:pt idx="8369">
                  <c:v>35.071014000000012</c:v>
                </c:pt>
                <c:pt idx="8370">
                  <c:v>35.121768000000003</c:v>
                </c:pt>
                <c:pt idx="8371">
                  <c:v>35.164063000000013</c:v>
                </c:pt>
                <c:pt idx="8372">
                  <c:v>35.362848999999997</c:v>
                </c:pt>
                <c:pt idx="8373">
                  <c:v>35.426291999999997</c:v>
                </c:pt>
                <c:pt idx="8374">
                  <c:v>35.426291999999997</c:v>
                </c:pt>
                <c:pt idx="8375">
                  <c:v>35.464357</c:v>
                </c:pt>
                <c:pt idx="8376">
                  <c:v>35.523569999999999</c:v>
                </c:pt>
                <c:pt idx="8377">
                  <c:v>35.646226000000013</c:v>
                </c:pt>
                <c:pt idx="8378">
                  <c:v>35.705439000000013</c:v>
                </c:pt>
                <c:pt idx="8379">
                  <c:v>35.705439000000013</c:v>
                </c:pt>
                <c:pt idx="8380">
                  <c:v>35.760421999999998</c:v>
                </c:pt>
                <c:pt idx="8381">
                  <c:v>35.806947000000001</c:v>
                </c:pt>
                <c:pt idx="8382">
                  <c:v>36.018422000000001</c:v>
                </c:pt>
                <c:pt idx="8383">
                  <c:v>36.018422000000001</c:v>
                </c:pt>
                <c:pt idx="8384">
                  <c:v>36.086094000000003</c:v>
                </c:pt>
                <c:pt idx="8385">
                  <c:v>36.124159000000013</c:v>
                </c:pt>
                <c:pt idx="8386">
                  <c:v>36.124159000000013</c:v>
                </c:pt>
                <c:pt idx="8387">
                  <c:v>36.196061</c:v>
                </c:pt>
                <c:pt idx="8388">
                  <c:v>36.356782000000003</c:v>
                </c:pt>
                <c:pt idx="8389">
                  <c:v>36.424453999999997</c:v>
                </c:pt>
                <c:pt idx="8390">
                  <c:v>36.466749</c:v>
                </c:pt>
                <c:pt idx="8391">
                  <c:v>36.538649999999997</c:v>
                </c:pt>
                <c:pt idx="8392">
                  <c:v>36.750124999999997</c:v>
                </c:pt>
                <c:pt idx="8393">
                  <c:v>36.79242</c:v>
                </c:pt>
                <c:pt idx="8394">
                  <c:v>36.851633</c:v>
                </c:pt>
                <c:pt idx="8395">
                  <c:v>36.910845999999999</c:v>
                </c:pt>
                <c:pt idx="8396">
                  <c:v>37.122321000000007</c:v>
                </c:pt>
                <c:pt idx="8397">
                  <c:v>37.122321000000007</c:v>
                </c:pt>
                <c:pt idx="8398">
                  <c:v>37.185764000000013</c:v>
                </c:pt>
                <c:pt idx="8399">
                  <c:v>37.414157000000003</c:v>
                </c:pt>
                <c:pt idx="8400">
                  <c:v>37.464911000000001</c:v>
                </c:pt>
                <c:pt idx="8401">
                  <c:v>37.464911000000001</c:v>
                </c:pt>
                <c:pt idx="8402">
                  <c:v>37.532583000000002</c:v>
                </c:pt>
                <c:pt idx="8403">
                  <c:v>37.566419000000003</c:v>
                </c:pt>
                <c:pt idx="8404">
                  <c:v>37.799042</c:v>
                </c:pt>
                <c:pt idx="8405">
                  <c:v>37.799042</c:v>
                </c:pt>
                <c:pt idx="8406">
                  <c:v>37.799042</c:v>
                </c:pt>
                <c:pt idx="8407">
                  <c:v>37.875171999999999</c:v>
                </c:pt>
                <c:pt idx="8408">
                  <c:v>37.875171999999999</c:v>
                </c:pt>
                <c:pt idx="8409">
                  <c:v>38.099336000000001</c:v>
                </c:pt>
                <c:pt idx="8410">
                  <c:v>38.162778000000003</c:v>
                </c:pt>
                <c:pt idx="8411">
                  <c:v>38.243139000000014</c:v>
                </c:pt>
                <c:pt idx="8412">
                  <c:v>38.243139000000014</c:v>
                </c:pt>
                <c:pt idx="8413">
                  <c:v>38.289662999999997</c:v>
                </c:pt>
                <c:pt idx="8414">
                  <c:v>38.526515000000003</c:v>
                </c:pt>
                <c:pt idx="8415">
                  <c:v>38.589958000000003</c:v>
                </c:pt>
                <c:pt idx="8416">
                  <c:v>38.589958000000003</c:v>
                </c:pt>
                <c:pt idx="8417">
                  <c:v>38.632253000000013</c:v>
                </c:pt>
                <c:pt idx="8418">
                  <c:v>38.877564</c:v>
                </c:pt>
                <c:pt idx="8419">
                  <c:v>38.953695000000003</c:v>
                </c:pt>
                <c:pt idx="8420">
                  <c:v>38.995989999999999</c:v>
                </c:pt>
                <c:pt idx="8421">
                  <c:v>39.067891000000003</c:v>
                </c:pt>
                <c:pt idx="8422">
                  <c:v>39.304743999999999</c:v>
                </c:pt>
                <c:pt idx="8423">
                  <c:v>39.359726999999999</c:v>
                </c:pt>
                <c:pt idx="8424">
                  <c:v>39.410480999999997</c:v>
                </c:pt>
                <c:pt idx="8425">
                  <c:v>39.605038</c:v>
                </c:pt>
                <c:pt idx="8426">
                  <c:v>39.676939000000012</c:v>
                </c:pt>
                <c:pt idx="8427">
                  <c:v>39.727694</c:v>
                </c:pt>
                <c:pt idx="8428">
                  <c:v>39.803823999999999</c:v>
                </c:pt>
                <c:pt idx="8429">
                  <c:v>39.968775000000001</c:v>
                </c:pt>
                <c:pt idx="8430">
                  <c:v>40.032217000000003</c:v>
                </c:pt>
                <c:pt idx="8431">
                  <c:v>40.099888999999997</c:v>
                </c:pt>
                <c:pt idx="8432">
                  <c:v>40.167561000000013</c:v>
                </c:pt>
                <c:pt idx="8433">
                  <c:v>40.324053000000013</c:v>
                </c:pt>
                <c:pt idx="8434">
                  <c:v>40.408642999999998</c:v>
                </c:pt>
                <c:pt idx="8435">
                  <c:v>40.476315</c:v>
                </c:pt>
                <c:pt idx="8436">
                  <c:v>40.590511000000006</c:v>
                </c:pt>
                <c:pt idx="8437">
                  <c:v>40.776609000000001</c:v>
                </c:pt>
                <c:pt idx="8438">
                  <c:v>40.831593000000012</c:v>
                </c:pt>
                <c:pt idx="8439">
                  <c:v>40.831593000000012</c:v>
                </c:pt>
                <c:pt idx="8440">
                  <c:v>40.831593000000012</c:v>
                </c:pt>
                <c:pt idx="8441">
                  <c:v>41.161493999999998</c:v>
                </c:pt>
                <c:pt idx="8442">
                  <c:v>41.212248000000002</c:v>
                </c:pt>
                <c:pt idx="8443">
                  <c:v>41.284149000000014</c:v>
                </c:pt>
                <c:pt idx="8444">
                  <c:v>41.339133000000011</c:v>
                </c:pt>
                <c:pt idx="8445">
                  <c:v>41.499854000000013</c:v>
                </c:pt>
                <c:pt idx="8446">
                  <c:v>41.554836999999999</c:v>
                </c:pt>
                <c:pt idx="8447">
                  <c:v>41.622509000000001</c:v>
                </c:pt>
                <c:pt idx="8448">
                  <c:v>41.622509000000001</c:v>
                </c:pt>
                <c:pt idx="8449">
                  <c:v>41.673263000000013</c:v>
                </c:pt>
                <c:pt idx="8450">
                  <c:v>41.855131999999998</c:v>
                </c:pt>
                <c:pt idx="8451">
                  <c:v>41.905886000000002</c:v>
                </c:pt>
                <c:pt idx="8452">
                  <c:v>41.905886000000002</c:v>
                </c:pt>
                <c:pt idx="8453">
                  <c:v>41.973557999999997</c:v>
                </c:pt>
                <c:pt idx="8454">
                  <c:v>42.282311</c:v>
                </c:pt>
                <c:pt idx="8455">
                  <c:v>42.282311</c:v>
                </c:pt>
                <c:pt idx="8456">
                  <c:v>42.341524</c:v>
                </c:pt>
                <c:pt idx="8457">
                  <c:v>42.341524</c:v>
                </c:pt>
                <c:pt idx="8458">
                  <c:v>42.396507999999997</c:v>
                </c:pt>
                <c:pt idx="8459">
                  <c:v>42.633360000000003</c:v>
                </c:pt>
                <c:pt idx="8460">
                  <c:v>42.696801999999998</c:v>
                </c:pt>
                <c:pt idx="8461">
                  <c:v>42.756014999999998</c:v>
                </c:pt>
                <c:pt idx="8462">
                  <c:v>43.009785000000001</c:v>
                </c:pt>
                <c:pt idx="8463">
                  <c:v>43.009785000000001</c:v>
                </c:pt>
                <c:pt idx="8464">
                  <c:v>43.081686999999988</c:v>
                </c:pt>
                <c:pt idx="8465">
                  <c:v>43.128211</c:v>
                </c:pt>
                <c:pt idx="8466">
                  <c:v>43.373522000000001</c:v>
                </c:pt>
                <c:pt idx="8467">
                  <c:v>43.424276000000013</c:v>
                </c:pt>
                <c:pt idx="8468">
                  <c:v>43.483488999999999</c:v>
                </c:pt>
                <c:pt idx="8469">
                  <c:v>43.690734999999997</c:v>
                </c:pt>
                <c:pt idx="8470">
                  <c:v>43.741489000000001</c:v>
                </c:pt>
                <c:pt idx="8471">
                  <c:v>43.800702000000001</c:v>
                </c:pt>
                <c:pt idx="8472">
                  <c:v>43.838766999999997</c:v>
                </c:pt>
                <c:pt idx="8473">
                  <c:v>44.016406000000003</c:v>
                </c:pt>
                <c:pt idx="8474">
                  <c:v>44.071390000000001</c:v>
                </c:pt>
                <c:pt idx="8475">
                  <c:v>44.130603000000001</c:v>
                </c:pt>
                <c:pt idx="8476">
                  <c:v>44.126373000000001</c:v>
                </c:pt>
                <c:pt idx="8477">
                  <c:v>44.046013000000002</c:v>
                </c:pt>
                <c:pt idx="8478">
                  <c:v>43.948734999999999</c:v>
                </c:pt>
                <c:pt idx="8479">
                  <c:v>43.855684999999987</c:v>
                </c:pt>
                <c:pt idx="8480">
                  <c:v>43.250867</c:v>
                </c:pt>
                <c:pt idx="8481">
                  <c:v>43.250867</c:v>
                </c:pt>
                <c:pt idx="8482">
                  <c:v>43.077457000000003</c:v>
                </c:pt>
                <c:pt idx="8483">
                  <c:v>42.916736</c:v>
                </c:pt>
                <c:pt idx="8484">
                  <c:v>42.278081999999998</c:v>
                </c:pt>
                <c:pt idx="8485">
                  <c:v>42.117361000000002</c:v>
                </c:pt>
                <c:pt idx="8486">
                  <c:v>41.808608</c:v>
                </c:pt>
                <c:pt idx="8487">
                  <c:v>41.597133000000007</c:v>
                </c:pt>
                <c:pt idx="8488">
                  <c:v>40.785068000000003</c:v>
                </c:pt>
                <c:pt idx="8489">
                  <c:v>40.603200000000001</c:v>
                </c:pt>
                <c:pt idx="8490">
                  <c:v>40.379036000000013</c:v>
                </c:pt>
                <c:pt idx="8491">
                  <c:v>39.452776</c:v>
                </c:pt>
                <c:pt idx="8492">
                  <c:v>39.270907000000001</c:v>
                </c:pt>
                <c:pt idx="8493">
                  <c:v>39.029826</c:v>
                </c:pt>
                <c:pt idx="8494">
                  <c:v>38.822581</c:v>
                </c:pt>
                <c:pt idx="8495">
                  <c:v>37.985139000000011</c:v>
                </c:pt>
                <c:pt idx="8496">
                  <c:v>37.985139000000011</c:v>
                </c:pt>
                <c:pt idx="8497">
                  <c:v>37.693304000000012</c:v>
                </c:pt>
                <c:pt idx="8498">
                  <c:v>36.970059000000013</c:v>
                </c:pt>
                <c:pt idx="8499">
                  <c:v>36.800879999999999</c:v>
                </c:pt>
                <c:pt idx="8500">
                  <c:v>36.623240000000003</c:v>
                </c:pt>
                <c:pt idx="8501">
                  <c:v>36.441372000000001</c:v>
                </c:pt>
                <c:pt idx="8502">
                  <c:v>35.493964000000013</c:v>
                </c:pt>
                <c:pt idx="8503">
                  <c:v>35.320554999999999</c:v>
                </c:pt>
                <c:pt idx="8504">
                  <c:v>35.147145000000002</c:v>
                </c:pt>
                <c:pt idx="8505">
                  <c:v>34.618457000000006</c:v>
                </c:pt>
                <c:pt idx="8506">
                  <c:v>34.457735999999997</c:v>
                </c:pt>
                <c:pt idx="8507">
                  <c:v>34.288556</c:v>
                </c:pt>
                <c:pt idx="8508">
                  <c:v>34.085541000000013</c:v>
                </c:pt>
                <c:pt idx="8509">
                  <c:v>33.421509</c:v>
                </c:pt>
                <c:pt idx="8510">
                  <c:v>33.273477</c:v>
                </c:pt>
                <c:pt idx="8511">
                  <c:v>33.078919000000013</c:v>
                </c:pt>
                <c:pt idx="8512">
                  <c:v>32.461413</c:v>
                </c:pt>
                <c:pt idx="8513">
                  <c:v>32.338757000000001</c:v>
                </c:pt>
                <c:pt idx="8514">
                  <c:v>32.338757000000001</c:v>
                </c:pt>
                <c:pt idx="8515">
                  <c:v>32.118823000000013</c:v>
                </c:pt>
                <c:pt idx="8516">
                  <c:v>31.590135</c:v>
                </c:pt>
                <c:pt idx="8517">
                  <c:v>31.459021</c:v>
                </c:pt>
                <c:pt idx="8518">
                  <c:v>31.2856109999999</c:v>
                </c:pt>
                <c:pt idx="8519">
                  <c:v>30.731546999999999</c:v>
                </c:pt>
                <c:pt idx="8520">
                  <c:v>30.617349999999991</c:v>
                </c:pt>
                <c:pt idx="8521">
                  <c:v>30.435482</c:v>
                </c:pt>
                <c:pt idx="8522">
                  <c:v>30.190170999999999</c:v>
                </c:pt>
                <c:pt idx="8523">
                  <c:v>29.834893000000001</c:v>
                </c:pt>
                <c:pt idx="8524">
                  <c:v>29.648795</c:v>
                </c:pt>
                <c:pt idx="8525">
                  <c:v>29.509221</c:v>
                </c:pt>
                <c:pt idx="8526">
                  <c:v>28.997451999999999</c:v>
                </c:pt>
                <c:pt idx="8527">
                  <c:v>28.840959999999999</c:v>
                </c:pt>
                <c:pt idx="8528">
                  <c:v>28.722534</c:v>
                </c:pt>
                <c:pt idx="8529">
                  <c:v>28.612566999999999</c:v>
                </c:pt>
                <c:pt idx="8530">
                  <c:v>28.164239999999999</c:v>
                </c:pt>
                <c:pt idx="8531">
                  <c:v>28.164239999999999</c:v>
                </c:pt>
                <c:pt idx="8532">
                  <c:v>28.054272999999991</c:v>
                </c:pt>
                <c:pt idx="8533">
                  <c:v>27.601717000000001</c:v>
                </c:pt>
                <c:pt idx="8534">
                  <c:v>27.474831999999999</c:v>
                </c:pt>
                <c:pt idx="8535">
                  <c:v>27.364865000000009</c:v>
                </c:pt>
                <c:pt idx="8536">
                  <c:v>27.233750000000001</c:v>
                </c:pt>
                <c:pt idx="8537">
                  <c:v>26.823488999999999</c:v>
                </c:pt>
                <c:pt idx="8538">
                  <c:v>26.713522000000001</c:v>
                </c:pt>
                <c:pt idx="8539">
                  <c:v>26.531652999999999</c:v>
                </c:pt>
                <c:pt idx="8540">
                  <c:v>26.205981999999999</c:v>
                </c:pt>
                <c:pt idx="8541">
                  <c:v>26.134080000000001</c:v>
                </c:pt>
                <c:pt idx="8542">
                  <c:v>26.015654999999999</c:v>
                </c:pt>
                <c:pt idx="8543">
                  <c:v>25.926835000000001</c:v>
                </c:pt>
                <c:pt idx="8544">
                  <c:v>25.618081</c:v>
                </c:pt>
                <c:pt idx="8545">
                  <c:v>25.520803000000001</c:v>
                </c:pt>
                <c:pt idx="8546">
                  <c:v>25.431982999999999</c:v>
                </c:pt>
                <c:pt idx="8547">
                  <c:v>25.347393</c:v>
                </c:pt>
                <c:pt idx="8548">
                  <c:v>24.9667379999999</c:v>
                </c:pt>
                <c:pt idx="8549">
                  <c:v>24.9667379999999</c:v>
                </c:pt>
                <c:pt idx="8550">
                  <c:v>24.873688999999999</c:v>
                </c:pt>
                <c:pt idx="8551">
                  <c:v>24.509951999999998</c:v>
                </c:pt>
                <c:pt idx="8552">
                  <c:v>24.429592</c:v>
                </c:pt>
                <c:pt idx="8553">
                  <c:v>24.340772000000001</c:v>
                </c:pt>
                <c:pt idx="8554">
                  <c:v>24.256181999999999</c:v>
                </c:pt>
                <c:pt idx="8555">
                  <c:v>23.909362999999999</c:v>
                </c:pt>
                <c:pt idx="8556">
                  <c:v>23.816313999999991</c:v>
                </c:pt>
                <c:pt idx="8557">
                  <c:v>23.735954</c:v>
                </c:pt>
                <c:pt idx="8558">
                  <c:v>23.376446999999999</c:v>
                </c:pt>
                <c:pt idx="8559">
                  <c:v>23.300315000000001</c:v>
                </c:pt>
                <c:pt idx="8560">
                  <c:v>23.207266000000001</c:v>
                </c:pt>
                <c:pt idx="8561">
                  <c:v>23.122675999999991</c:v>
                </c:pt>
                <c:pt idx="8562">
                  <c:v>22.885824</c:v>
                </c:pt>
                <c:pt idx="8563">
                  <c:v>22.784316</c:v>
                </c:pt>
                <c:pt idx="8564">
                  <c:v>22.708185</c:v>
                </c:pt>
                <c:pt idx="8565">
                  <c:v>22.374054999999998</c:v>
                </c:pt>
                <c:pt idx="8566">
                  <c:v>22.302153000000001</c:v>
                </c:pt>
                <c:pt idx="8567">
                  <c:v>22.230252</c:v>
                </c:pt>
                <c:pt idx="8568">
                  <c:v>22.141431999999991</c:v>
                </c:pt>
                <c:pt idx="8569">
                  <c:v>21.896121000000001</c:v>
                </c:pt>
                <c:pt idx="8570">
                  <c:v>21.786154</c:v>
                </c:pt>
                <c:pt idx="8571">
                  <c:v>21.786154</c:v>
                </c:pt>
                <c:pt idx="8572">
                  <c:v>21.44779399999998</c:v>
                </c:pt>
                <c:pt idx="8573">
                  <c:v>21.354745000000001</c:v>
                </c:pt>
                <c:pt idx="8574">
                  <c:v>21.287072999999999</c:v>
                </c:pt>
                <c:pt idx="8575">
                  <c:v>21.215171999999999</c:v>
                </c:pt>
                <c:pt idx="8576">
                  <c:v>20.927565999999999</c:v>
                </c:pt>
                <c:pt idx="8577">
                  <c:v>20.847204999999999</c:v>
                </c:pt>
                <c:pt idx="8578">
                  <c:v>20.754156999999999</c:v>
                </c:pt>
                <c:pt idx="8579">
                  <c:v>20.487698000000002</c:v>
                </c:pt>
                <c:pt idx="8580">
                  <c:v>20.432714000000001</c:v>
                </c:pt>
                <c:pt idx="8581">
                  <c:v>20.356583000000001</c:v>
                </c:pt>
                <c:pt idx="8582">
                  <c:v>20.293140999999981</c:v>
                </c:pt>
                <c:pt idx="8583">
                  <c:v>20.026682000000001</c:v>
                </c:pt>
                <c:pt idx="8584">
                  <c:v>19.971699000000001</c:v>
                </c:pt>
                <c:pt idx="8585">
                  <c:v>19.899797</c:v>
                </c:pt>
                <c:pt idx="8586">
                  <c:v>19.607962000000001</c:v>
                </c:pt>
                <c:pt idx="8587">
                  <c:v>19.552978</c:v>
                </c:pt>
                <c:pt idx="8588">
                  <c:v>19.48953599999998</c:v>
                </c:pt>
                <c:pt idx="8589">
                  <c:v>19.252683999999999</c:v>
                </c:pt>
                <c:pt idx="8590">
                  <c:v>19.172322999999999</c:v>
                </c:pt>
                <c:pt idx="8591">
                  <c:v>19.125799000000001</c:v>
                </c:pt>
                <c:pt idx="8592">
                  <c:v>19.066586000000001</c:v>
                </c:pt>
                <c:pt idx="8593">
                  <c:v>18.842421999999999</c:v>
                </c:pt>
                <c:pt idx="8594">
                  <c:v>18.787438999999999</c:v>
                </c:pt>
                <c:pt idx="8595">
                  <c:v>18.728225999999999</c:v>
                </c:pt>
                <c:pt idx="8596">
                  <c:v>18.474456</c:v>
                </c:pt>
                <c:pt idx="8597">
                  <c:v>18.415243</c:v>
                </c:pt>
                <c:pt idx="8598">
                  <c:v>18.351800000000001</c:v>
                </c:pt>
                <c:pt idx="8599">
                  <c:v>18.292587000000001</c:v>
                </c:pt>
                <c:pt idx="8600">
                  <c:v>18.043047000000001</c:v>
                </c:pt>
                <c:pt idx="8601">
                  <c:v>17.988063</c:v>
                </c:pt>
                <c:pt idx="8602">
                  <c:v>17.937308999999999</c:v>
                </c:pt>
                <c:pt idx="8603">
                  <c:v>17.7681299999999</c:v>
                </c:pt>
                <c:pt idx="8604">
                  <c:v>17.679310000000001</c:v>
                </c:pt>
                <c:pt idx="8605">
                  <c:v>17.632785999999999</c:v>
                </c:pt>
                <c:pt idx="8606">
                  <c:v>17.565113</c:v>
                </c:pt>
                <c:pt idx="8607">
                  <c:v>17.285966999999999</c:v>
                </c:pt>
                <c:pt idx="8608">
                  <c:v>17.230982999999991</c:v>
                </c:pt>
                <c:pt idx="8609">
                  <c:v>17.188687999999999</c:v>
                </c:pt>
                <c:pt idx="8610">
                  <c:v>16.960294999999981</c:v>
                </c:pt>
                <c:pt idx="8611">
                  <c:v>16.879933999999999</c:v>
                </c:pt>
                <c:pt idx="8612">
                  <c:v>16.837638999999999</c:v>
                </c:pt>
                <c:pt idx="8613">
                  <c:v>16.837638999999999</c:v>
                </c:pt>
                <c:pt idx="8614">
                  <c:v>16.613475999999999</c:v>
                </c:pt>
                <c:pt idx="8615">
                  <c:v>16.545804</c:v>
                </c:pt>
                <c:pt idx="8616">
                  <c:v>16.507738</c:v>
                </c:pt>
                <c:pt idx="8617">
                  <c:v>16.287804999999999</c:v>
                </c:pt>
                <c:pt idx="8618">
                  <c:v>16.23705</c:v>
                </c:pt>
                <c:pt idx="8619">
                  <c:v>16.190525999999991</c:v>
                </c:pt>
                <c:pt idx="8620">
                  <c:v>16.122854</c:v>
                </c:pt>
                <c:pt idx="8621">
                  <c:v>15.991739000000001</c:v>
                </c:pt>
                <c:pt idx="8622">
                  <c:v>15.894461</c:v>
                </c:pt>
                <c:pt idx="8623">
                  <c:v>15.894461</c:v>
                </c:pt>
                <c:pt idx="8624">
                  <c:v>15.602625</c:v>
                </c:pt>
                <c:pt idx="8625">
                  <c:v>15.556101</c:v>
                </c:pt>
                <c:pt idx="8626">
                  <c:v>15.501117000000001</c:v>
                </c:pt>
                <c:pt idx="8627">
                  <c:v>15.458822</c:v>
                </c:pt>
                <c:pt idx="8628">
                  <c:v>15.302331000000001</c:v>
                </c:pt>
                <c:pt idx="8629">
                  <c:v>15.260035999999999</c:v>
                </c:pt>
                <c:pt idx="8630">
                  <c:v>15.260035999999999</c:v>
                </c:pt>
                <c:pt idx="8631">
                  <c:v>15.192364</c:v>
                </c:pt>
                <c:pt idx="8632">
                  <c:v>14.997807</c:v>
                </c:pt>
                <c:pt idx="8633">
                  <c:v>14.959740999999999</c:v>
                </c:pt>
                <c:pt idx="8634">
                  <c:v>14.913217</c:v>
                </c:pt>
                <c:pt idx="8635">
                  <c:v>14.71443</c:v>
                </c:pt>
                <c:pt idx="8636">
                  <c:v>14.672135000000001</c:v>
                </c:pt>
                <c:pt idx="8637">
                  <c:v>14.612921999999999</c:v>
                </c:pt>
                <c:pt idx="8638">
                  <c:v>14.612921999999999</c:v>
                </c:pt>
                <c:pt idx="8639">
                  <c:v>14.422594999999999</c:v>
                </c:pt>
                <c:pt idx="8640">
                  <c:v>14.371841</c:v>
                </c:pt>
                <c:pt idx="8641">
                  <c:v>14.325316000000001</c:v>
                </c:pt>
                <c:pt idx="8642">
                  <c:v>14.096923</c:v>
                </c:pt>
                <c:pt idx="8643">
                  <c:v>14.046169000000001</c:v>
                </c:pt>
                <c:pt idx="8644">
                  <c:v>13.995414999999999</c:v>
                </c:pt>
                <c:pt idx="8645">
                  <c:v>13.995414999999999</c:v>
                </c:pt>
                <c:pt idx="8646">
                  <c:v>13.805088</c:v>
                </c:pt>
                <c:pt idx="8647">
                  <c:v>13.758563000000001</c:v>
                </c:pt>
                <c:pt idx="8648">
                  <c:v>13.724727</c:v>
                </c:pt>
                <c:pt idx="8649">
                  <c:v>13.53017</c:v>
                </c:pt>
                <c:pt idx="8650">
                  <c:v>13.492105</c:v>
                </c:pt>
                <c:pt idx="8651">
                  <c:v>13.441350999999999</c:v>
                </c:pt>
                <c:pt idx="8652">
                  <c:v>13.441350999999999</c:v>
                </c:pt>
                <c:pt idx="8653">
                  <c:v>13.259482</c:v>
                </c:pt>
                <c:pt idx="8654">
                  <c:v>13.200269</c:v>
                </c:pt>
                <c:pt idx="8655">
                  <c:v>13.162203999999999</c:v>
                </c:pt>
                <c:pt idx="8656">
                  <c:v>12.988794</c:v>
                </c:pt>
                <c:pt idx="8657">
                  <c:v>12.938040000000001</c:v>
                </c:pt>
                <c:pt idx="8658">
                  <c:v>12.904204</c:v>
                </c:pt>
                <c:pt idx="8659">
                  <c:v>12.904204</c:v>
                </c:pt>
                <c:pt idx="8660">
                  <c:v>12.667351999999999</c:v>
                </c:pt>
                <c:pt idx="8661">
                  <c:v>12.620827999999999</c:v>
                </c:pt>
                <c:pt idx="8662">
                  <c:v>12.582762000000001</c:v>
                </c:pt>
                <c:pt idx="8663">
                  <c:v>12.405123</c:v>
                </c:pt>
                <c:pt idx="8664">
                  <c:v>12.383976000000001</c:v>
                </c:pt>
                <c:pt idx="8665">
                  <c:v>12.316304000000001</c:v>
                </c:pt>
                <c:pt idx="8666">
                  <c:v>12.274009</c:v>
                </c:pt>
                <c:pt idx="8667">
                  <c:v>12.113288000000001</c:v>
                </c:pt>
                <c:pt idx="8668">
                  <c:v>12.113288000000001</c:v>
                </c:pt>
                <c:pt idx="8669">
                  <c:v>12.062533999999999</c:v>
                </c:pt>
                <c:pt idx="8670">
                  <c:v>11.901813000000001</c:v>
                </c:pt>
                <c:pt idx="8671">
                  <c:v>11.855288</c:v>
                </c:pt>
                <c:pt idx="8672">
                  <c:v>11.825682</c:v>
                </c:pt>
                <c:pt idx="8673">
                  <c:v>11.825682</c:v>
                </c:pt>
                <c:pt idx="8674">
                  <c:v>11.774927999999999</c:v>
                </c:pt>
                <c:pt idx="8675">
                  <c:v>11.614207</c:v>
                </c:pt>
                <c:pt idx="8676">
                  <c:v>11.567683000000001</c:v>
                </c:pt>
                <c:pt idx="8677">
                  <c:v>11.567683000000001</c:v>
                </c:pt>
                <c:pt idx="8678">
                  <c:v>11.533846</c:v>
                </c:pt>
                <c:pt idx="8679">
                  <c:v>11.368895999999999</c:v>
                </c:pt>
                <c:pt idx="8680">
                  <c:v>11.33506</c:v>
                </c:pt>
                <c:pt idx="8681">
                  <c:v>11.292764999999999</c:v>
                </c:pt>
                <c:pt idx="8682">
                  <c:v>11.263158000000001</c:v>
                </c:pt>
                <c:pt idx="8683">
                  <c:v>11.140503000000001</c:v>
                </c:pt>
                <c:pt idx="8684">
                  <c:v>11.089748999999999</c:v>
                </c:pt>
                <c:pt idx="8685">
                  <c:v>11.060142000000001</c:v>
                </c:pt>
                <c:pt idx="8686">
                  <c:v>11.013617999999999</c:v>
                </c:pt>
                <c:pt idx="8687">
                  <c:v>10.899421</c:v>
                </c:pt>
                <c:pt idx="8688">
                  <c:v>10.852897</c:v>
                </c:pt>
                <c:pt idx="8689">
                  <c:v>10.82752</c:v>
                </c:pt>
                <c:pt idx="8690">
                  <c:v>10.658340000000001</c:v>
                </c:pt>
                <c:pt idx="8691">
                  <c:v>10.611815</c:v>
                </c:pt>
                <c:pt idx="8692">
                  <c:v>10.582209000000001</c:v>
                </c:pt>
                <c:pt idx="8693">
                  <c:v>10.539914</c:v>
                </c:pt>
                <c:pt idx="8694">
                  <c:v>10.391882000000001</c:v>
                </c:pt>
                <c:pt idx="8695">
                  <c:v>10.366504000000001</c:v>
                </c:pt>
                <c:pt idx="8696">
                  <c:v>10.366504000000001</c:v>
                </c:pt>
                <c:pt idx="8697">
                  <c:v>10.155029000000001</c:v>
                </c:pt>
                <c:pt idx="8698">
                  <c:v>10.129652</c:v>
                </c:pt>
                <c:pt idx="8699">
                  <c:v>10.087357000000001</c:v>
                </c:pt>
                <c:pt idx="8700">
                  <c:v>10.057751</c:v>
                </c:pt>
                <c:pt idx="8701">
                  <c:v>9.918177</c:v>
                </c:pt>
                <c:pt idx="8702">
                  <c:v>9.918177</c:v>
                </c:pt>
                <c:pt idx="8703">
                  <c:v>9.8801120000000004</c:v>
                </c:pt>
                <c:pt idx="8704">
                  <c:v>9.7236200000000004</c:v>
                </c:pt>
                <c:pt idx="8705">
                  <c:v>9.6855550000000008</c:v>
                </c:pt>
                <c:pt idx="8706">
                  <c:v>9.6517190000000017</c:v>
                </c:pt>
                <c:pt idx="8707">
                  <c:v>9.4740800000000007</c:v>
                </c:pt>
                <c:pt idx="8708">
                  <c:v>9.4444730000000003</c:v>
                </c:pt>
                <c:pt idx="8709">
                  <c:v>9.414867000000001</c:v>
                </c:pt>
                <c:pt idx="8710">
                  <c:v>9.3683420000000002</c:v>
                </c:pt>
                <c:pt idx="8711">
                  <c:v>9.2710640000000009</c:v>
                </c:pt>
                <c:pt idx="8712">
                  <c:v>9.2456870000000002</c:v>
                </c:pt>
                <c:pt idx="8713">
                  <c:v>9.1949330000000007</c:v>
                </c:pt>
                <c:pt idx="8714">
                  <c:v>9.0553589999999993</c:v>
                </c:pt>
                <c:pt idx="8715">
                  <c:v>9.0342119999999984</c:v>
                </c:pt>
                <c:pt idx="8716">
                  <c:v>8.9876870000000029</c:v>
                </c:pt>
                <c:pt idx="8717">
                  <c:v>8.8565730000000027</c:v>
                </c:pt>
                <c:pt idx="8718">
                  <c:v>8.7804420000000007</c:v>
                </c:pt>
                <c:pt idx="8719">
                  <c:v>8.7804420000000007</c:v>
                </c:pt>
                <c:pt idx="8720">
                  <c:v>8.7381469999999979</c:v>
                </c:pt>
                <c:pt idx="8721">
                  <c:v>8.6197210000000002</c:v>
                </c:pt>
                <c:pt idx="8722">
                  <c:v>8.598573</c:v>
                </c:pt>
                <c:pt idx="8723">
                  <c:v>8.5647370000000027</c:v>
                </c:pt>
                <c:pt idx="8724">
                  <c:v>8.4209340000000008</c:v>
                </c:pt>
                <c:pt idx="8725">
                  <c:v>8.3828689999999995</c:v>
                </c:pt>
                <c:pt idx="8726">
                  <c:v>8.3617210000000011</c:v>
                </c:pt>
                <c:pt idx="8727">
                  <c:v>8.3236559999999997</c:v>
                </c:pt>
                <c:pt idx="8728">
                  <c:v>8.2263769999999976</c:v>
                </c:pt>
                <c:pt idx="8729">
                  <c:v>8.2010000000000005</c:v>
                </c:pt>
                <c:pt idx="8730">
                  <c:v>8.1713939999999994</c:v>
                </c:pt>
                <c:pt idx="8731">
                  <c:v>8.0487380000000002</c:v>
                </c:pt>
                <c:pt idx="8732">
                  <c:v>8.027591000000001</c:v>
                </c:pt>
                <c:pt idx="8733">
                  <c:v>7.9810660000000002</c:v>
                </c:pt>
                <c:pt idx="8734">
                  <c:v>7.95146</c:v>
                </c:pt>
                <c:pt idx="8735">
                  <c:v>7.8457220000000003</c:v>
                </c:pt>
                <c:pt idx="8736">
                  <c:v>7.7949679999999937</c:v>
                </c:pt>
                <c:pt idx="8737">
                  <c:v>7.7695910000000001</c:v>
                </c:pt>
                <c:pt idx="8738">
                  <c:v>7.6553949999999888</c:v>
                </c:pt>
                <c:pt idx="8739">
                  <c:v>7.6342470000000002</c:v>
                </c:pt>
                <c:pt idx="8740">
                  <c:v>7.591952</c:v>
                </c:pt>
                <c:pt idx="8741">
                  <c:v>7.5623459999999936</c:v>
                </c:pt>
                <c:pt idx="8742">
                  <c:v>7.4735259999999997</c:v>
                </c:pt>
                <c:pt idx="8743">
                  <c:v>7.4270019999999954</c:v>
                </c:pt>
                <c:pt idx="8744">
                  <c:v>7.4270019999999954</c:v>
                </c:pt>
                <c:pt idx="8745">
                  <c:v>7.3043459999999936</c:v>
                </c:pt>
                <c:pt idx="8746">
                  <c:v>7.2662810000000002</c:v>
                </c:pt>
                <c:pt idx="8747">
                  <c:v>7.2324450000000002</c:v>
                </c:pt>
                <c:pt idx="8748">
                  <c:v>7.1986090000000003</c:v>
                </c:pt>
                <c:pt idx="8749">
                  <c:v>7.1182480000000004</c:v>
                </c:pt>
                <c:pt idx="8750">
                  <c:v>7.0674939999999946</c:v>
                </c:pt>
                <c:pt idx="8751">
                  <c:v>7.0674939999999946</c:v>
                </c:pt>
                <c:pt idx="8752">
                  <c:v>6.9532980000000002</c:v>
                </c:pt>
                <c:pt idx="8753">
                  <c:v>6.911003</c:v>
                </c:pt>
                <c:pt idx="8754">
                  <c:v>6.8475599999999899</c:v>
                </c:pt>
                <c:pt idx="8755">
                  <c:v>6.8391010000000003</c:v>
                </c:pt>
                <c:pt idx="8756">
                  <c:v>6.7418230000000001</c:v>
                </c:pt>
                <c:pt idx="8757">
                  <c:v>6.71221599999999</c:v>
                </c:pt>
                <c:pt idx="8758">
                  <c:v>6.6783799999999998</c:v>
                </c:pt>
                <c:pt idx="8759">
                  <c:v>6.6487739999999986</c:v>
                </c:pt>
                <c:pt idx="8760">
                  <c:v>6.5641839999999858</c:v>
                </c:pt>
                <c:pt idx="8761">
                  <c:v>6.5261179999999888</c:v>
                </c:pt>
                <c:pt idx="8762">
                  <c:v>6.5049709999999887</c:v>
                </c:pt>
                <c:pt idx="8763">
                  <c:v>6.3865449999999946</c:v>
                </c:pt>
                <c:pt idx="8764">
                  <c:v>6.36539699999999</c:v>
                </c:pt>
                <c:pt idx="8765">
                  <c:v>6.3231029999999899</c:v>
                </c:pt>
                <c:pt idx="8766">
                  <c:v>6.31041399999999</c:v>
                </c:pt>
                <c:pt idx="8767">
                  <c:v>6.2046760000000001</c:v>
                </c:pt>
                <c:pt idx="8768">
                  <c:v>6.1919879999999887</c:v>
                </c:pt>
                <c:pt idx="8769">
                  <c:v>6.1539219999999899</c:v>
                </c:pt>
                <c:pt idx="8770">
                  <c:v>6.0481849999999868</c:v>
                </c:pt>
                <c:pt idx="8771">
                  <c:v>6.0185779999999944</c:v>
                </c:pt>
                <c:pt idx="8772">
                  <c:v>5.959365</c:v>
                </c:pt>
                <c:pt idx="8773">
                  <c:v>5.938218</c:v>
                </c:pt>
                <c:pt idx="8774">
                  <c:v>5.8620869999999838</c:v>
                </c:pt>
                <c:pt idx="8775">
                  <c:v>5.8113330000000003</c:v>
                </c:pt>
                <c:pt idx="8776">
                  <c:v>5.8113330000000003</c:v>
                </c:pt>
                <c:pt idx="8777">
                  <c:v>5.697136999999981</c:v>
                </c:pt>
                <c:pt idx="8778">
                  <c:v>5.6759889999999888</c:v>
                </c:pt>
                <c:pt idx="8779">
                  <c:v>5.646382</c:v>
                </c:pt>
                <c:pt idx="8780">
                  <c:v>5.61677599999999</c:v>
                </c:pt>
                <c:pt idx="8781">
                  <c:v>5.5279559999999828</c:v>
                </c:pt>
                <c:pt idx="8782">
                  <c:v>5.4772020000000001</c:v>
                </c:pt>
                <c:pt idx="8783">
                  <c:v>5.4772020000000001</c:v>
                </c:pt>
                <c:pt idx="8784">
                  <c:v>5.35877599999999</c:v>
                </c:pt>
                <c:pt idx="8785">
                  <c:v>5.3207109999999869</c:v>
                </c:pt>
                <c:pt idx="8786">
                  <c:v>5.312252</c:v>
                </c:pt>
                <c:pt idx="8787">
                  <c:v>5.278416</c:v>
                </c:pt>
                <c:pt idx="8788">
                  <c:v>5.1684489999999954</c:v>
                </c:pt>
                <c:pt idx="8789">
                  <c:v>5.1557599999999946</c:v>
                </c:pt>
                <c:pt idx="8790">
                  <c:v>5.1134649999999899</c:v>
                </c:pt>
                <c:pt idx="8791">
                  <c:v>5.0288749999999887</c:v>
                </c:pt>
                <c:pt idx="8792">
                  <c:v>5.0161870000000004</c:v>
                </c:pt>
                <c:pt idx="8793">
                  <c:v>4.9908099999999997</c:v>
                </c:pt>
                <c:pt idx="8794">
                  <c:v>4.9823510000000004</c:v>
                </c:pt>
                <c:pt idx="8795">
                  <c:v>4.8808429999999996</c:v>
                </c:pt>
                <c:pt idx="8796">
                  <c:v>4.8639249999999867</c:v>
                </c:pt>
                <c:pt idx="8797">
                  <c:v>4.8470069999999899</c:v>
                </c:pt>
                <c:pt idx="8798">
                  <c:v>4.7793349999999997</c:v>
                </c:pt>
                <c:pt idx="8799">
                  <c:v>4.7539579999999937</c:v>
                </c:pt>
                <c:pt idx="8800">
                  <c:v>4.7497280000000002</c:v>
                </c:pt>
                <c:pt idx="8801">
                  <c:v>4.7201219999999946</c:v>
                </c:pt>
                <c:pt idx="8802">
                  <c:v>4.6566799999999997</c:v>
                </c:pt>
                <c:pt idx="8803">
                  <c:v>4.639761</c:v>
                </c:pt>
                <c:pt idx="8804">
                  <c:v>4.6270729999999869</c:v>
                </c:pt>
                <c:pt idx="8805">
                  <c:v>4.5551719999999936</c:v>
                </c:pt>
                <c:pt idx="8806">
                  <c:v>4.5424829999999936</c:v>
                </c:pt>
                <c:pt idx="8807">
                  <c:v>4.5340239999999996</c:v>
                </c:pt>
                <c:pt idx="8808">
                  <c:v>4.5340239999999996</c:v>
                </c:pt>
                <c:pt idx="8809">
                  <c:v>4.4621219999999946</c:v>
                </c:pt>
                <c:pt idx="8810">
                  <c:v>4.4367450000000002</c:v>
                </c:pt>
                <c:pt idx="8811">
                  <c:v>4.4282859999999946</c:v>
                </c:pt>
                <c:pt idx="8812">
                  <c:v>4.3690730000000002</c:v>
                </c:pt>
                <c:pt idx="8813">
                  <c:v>4.3606139999999947</c:v>
                </c:pt>
                <c:pt idx="8814">
                  <c:v>4.339467</c:v>
                </c:pt>
                <c:pt idx="8815">
                  <c:v>4.3352370000000002</c:v>
                </c:pt>
                <c:pt idx="8816">
                  <c:v>4.305631</c:v>
                </c:pt>
                <c:pt idx="8817">
                  <c:v>4.2887130000000004</c:v>
                </c:pt>
                <c:pt idx="8818">
                  <c:v>4.2887130000000004</c:v>
                </c:pt>
                <c:pt idx="8819">
                  <c:v>4.2675649999999887</c:v>
                </c:pt>
                <c:pt idx="8820">
                  <c:v>4.2168109999999954</c:v>
                </c:pt>
                <c:pt idx="8821">
                  <c:v>4.2083529999999998</c:v>
                </c:pt>
                <c:pt idx="8822">
                  <c:v>4.1998930000000003</c:v>
                </c:pt>
                <c:pt idx="8823">
                  <c:v>4.1829749999999848</c:v>
                </c:pt>
                <c:pt idx="8824">
                  <c:v>4.1491389999999946</c:v>
                </c:pt>
                <c:pt idx="8825">
                  <c:v>4.1491389999999946</c:v>
                </c:pt>
                <c:pt idx="8826">
                  <c:v>4.1322210000000004</c:v>
                </c:pt>
                <c:pt idx="8827">
                  <c:v>4.1195329999999899</c:v>
                </c:pt>
                <c:pt idx="8828">
                  <c:v>4.0772380000000004</c:v>
                </c:pt>
                <c:pt idx="8829">
                  <c:v>4.0730079999999997</c:v>
                </c:pt>
                <c:pt idx="8830">
                  <c:v>4.0603199999999946</c:v>
                </c:pt>
                <c:pt idx="8831">
                  <c:v>4.0053359999999936</c:v>
                </c:pt>
                <c:pt idx="8832">
                  <c:v>4.0011070000000002</c:v>
                </c:pt>
                <c:pt idx="8833">
                  <c:v>3.9926479999999902</c:v>
                </c:pt>
                <c:pt idx="8834">
                  <c:v>3.9841890000000002</c:v>
                </c:pt>
                <c:pt idx="8835">
                  <c:v>3.946123</c:v>
                </c:pt>
                <c:pt idx="8836">
                  <c:v>3.941894</c:v>
                </c:pt>
                <c:pt idx="8837">
                  <c:v>3.9207459999999981</c:v>
                </c:pt>
                <c:pt idx="8838">
                  <c:v>3.8826809999999981</c:v>
                </c:pt>
                <c:pt idx="8839">
                  <c:v>3.8615330000000001</c:v>
                </c:pt>
                <c:pt idx="8840">
                  <c:v>3.8657629999999981</c:v>
                </c:pt>
                <c:pt idx="8841">
                  <c:v>3.8403860000000001</c:v>
                </c:pt>
                <c:pt idx="8842">
                  <c:v>3.7980909999999999</c:v>
                </c:pt>
                <c:pt idx="8843">
                  <c:v>3.7896320000000001</c:v>
                </c:pt>
                <c:pt idx="8844">
                  <c:v>3.7769430000000002</c:v>
                </c:pt>
                <c:pt idx="8845">
                  <c:v>3.7346479999999991</c:v>
                </c:pt>
                <c:pt idx="8846">
                  <c:v>3.71773</c:v>
                </c:pt>
                <c:pt idx="8847">
                  <c:v>3.696583</c:v>
                </c:pt>
                <c:pt idx="8848">
                  <c:v>3.6923530000000002</c:v>
                </c:pt>
                <c:pt idx="8849">
                  <c:v>3.6754349999999998</c:v>
                </c:pt>
                <c:pt idx="8850">
                  <c:v>3.6500579999999991</c:v>
                </c:pt>
                <c:pt idx="8851">
                  <c:v>3.645829</c:v>
                </c:pt>
                <c:pt idx="8852">
                  <c:v>3.628911</c:v>
                </c:pt>
                <c:pt idx="8853">
                  <c:v>3.5654680000000001</c:v>
                </c:pt>
                <c:pt idx="8854">
                  <c:v>3.561239</c:v>
                </c:pt>
                <c:pt idx="8855">
                  <c:v>3.5485500000000001</c:v>
                </c:pt>
                <c:pt idx="8856">
                  <c:v>3.5358619999999981</c:v>
                </c:pt>
                <c:pt idx="8857">
                  <c:v>3.518943999999999</c:v>
                </c:pt>
                <c:pt idx="8858">
                  <c:v>3.4977960000000001</c:v>
                </c:pt>
                <c:pt idx="8859">
                  <c:v>3.4681899999999999</c:v>
                </c:pt>
                <c:pt idx="8860">
                  <c:v>3.4470420000000002</c:v>
                </c:pt>
                <c:pt idx="8861">
                  <c:v>3.4089770000000001</c:v>
                </c:pt>
                <c:pt idx="8862">
                  <c:v>3.3920589999999899</c:v>
                </c:pt>
                <c:pt idx="8863">
                  <c:v>3.3793700000000002</c:v>
                </c:pt>
                <c:pt idx="8864">
                  <c:v>3.353993</c:v>
                </c:pt>
                <c:pt idx="8865">
                  <c:v>3.29901</c:v>
                </c:pt>
                <c:pt idx="8866">
                  <c:v>3.2947799999999998</c:v>
                </c:pt>
                <c:pt idx="8867">
                  <c:v>3.2694030000000001</c:v>
                </c:pt>
                <c:pt idx="8868">
                  <c:v>3.2609439999999998</c:v>
                </c:pt>
                <c:pt idx="8869">
                  <c:v>3.1932719999999999</c:v>
                </c:pt>
                <c:pt idx="8870">
                  <c:v>3.1805840000000001</c:v>
                </c:pt>
                <c:pt idx="8871">
                  <c:v>3.1805840000000001</c:v>
                </c:pt>
                <c:pt idx="8872">
                  <c:v>3.0833050000000002</c:v>
                </c:pt>
                <c:pt idx="8873">
                  <c:v>3.0790760000000001</c:v>
                </c:pt>
                <c:pt idx="8874">
                  <c:v>3.0621580000000002</c:v>
                </c:pt>
                <c:pt idx="8875">
                  <c:v>2.9775680000000002</c:v>
                </c:pt>
                <c:pt idx="8876">
                  <c:v>2.9817969999999998</c:v>
                </c:pt>
                <c:pt idx="8877">
                  <c:v>2.9437319999999998</c:v>
                </c:pt>
                <c:pt idx="8878">
                  <c:v>2.926813999999998</c:v>
                </c:pt>
                <c:pt idx="8879">
                  <c:v>2.8718300000000001</c:v>
                </c:pt>
                <c:pt idx="8880">
                  <c:v>2.8464529999999901</c:v>
                </c:pt>
                <c:pt idx="8881">
                  <c:v>2.8253059999999981</c:v>
                </c:pt>
                <c:pt idx="8882">
                  <c:v>2.8041580000000002</c:v>
                </c:pt>
                <c:pt idx="8883">
                  <c:v>2.7322570000000002</c:v>
                </c:pt>
                <c:pt idx="8884">
                  <c:v>2.7026500000000002</c:v>
                </c:pt>
                <c:pt idx="8885">
                  <c:v>2.6815030000000002</c:v>
                </c:pt>
                <c:pt idx="8886">
                  <c:v>2.596912999999998</c:v>
                </c:pt>
                <c:pt idx="8887">
                  <c:v>2.596912999999998</c:v>
                </c:pt>
                <c:pt idx="8888">
                  <c:v>2.5630769999999998</c:v>
                </c:pt>
                <c:pt idx="8889">
                  <c:v>2.5630769999999998</c:v>
                </c:pt>
                <c:pt idx="8890">
                  <c:v>2.4742570000000002</c:v>
                </c:pt>
                <c:pt idx="8891">
                  <c:v>2.4488810000000001</c:v>
                </c:pt>
                <c:pt idx="8892">
                  <c:v>2.4277329999999999</c:v>
                </c:pt>
                <c:pt idx="8893">
                  <c:v>2.3346840000000002</c:v>
                </c:pt>
                <c:pt idx="8894">
                  <c:v>2.3177660000000002</c:v>
                </c:pt>
                <c:pt idx="8895">
                  <c:v>2.2881589999999998</c:v>
                </c:pt>
                <c:pt idx="8896">
                  <c:v>2.2712409999999981</c:v>
                </c:pt>
                <c:pt idx="8897">
                  <c:v>2.1739630000000001</c:v>
                </c:pt>
                <c:pt idx="8898">
                  <c:v>2.152814999999999</c:v>
                </c:pt>
                <c:pt idx="8899">
                  <c:v>2.131667999999999</c:v>
                </c:pt>
                <c:pt idx="8900">
                  <c:v>2.0386190000000002</c:v>
                </c:pt>
                <c:pt idx="8901">
                  <c:v>2.0047830000000002</c:v>
                </c:pt>
                <c:pt idx="8902">
                  <c:v>1.987865</c:v>
                </c:pt>
                <c:pt idx="8903">
                  <c:v>1.9582580000000001</c:v>
                </c:pt>
                <c:pt idx="8904">
                  <c:v>1.8863570000000001</c:v>
                </c:pt>
                <c:pt idx="8905">
                  <c:v>1.8525210000000001</c:v>
                </c:pt>
                <c:pt idx="8906">
                  <c:v>1.8313729999999999</c:v>
                </c:pt>
                <c:pt idx="8907">
                  <c:v>1.729865</c:v>
                </c:pt>
                <c:pt idx="8908">
                  <c:v>1.721406</c:v>
                </c:pt>
                <c:pt idx="8909">
                  <c:v>1.6918</c:v>
                </c:pt>
                <c:pt idx="8910">
                  <c:v>1.670652</c:v>
                </c:pt>
                <c:pt idx="8911">
                  <c:v>1.5776030000000001</c:v>
                </c:pt>
                <c:pt idx="8912">
                  <c:v>1.5691440000000001</c:v>
                </c:pt>
                <c:pt idx="8913">
                  <c:v>1.5691440000000001</c:v>
                </c:pt>
                <c:pt idx="8914">
                  <c:v>1.5141610000000001</c:v>
                </c:pt>
                <c:pt idx="8915">
                  <c:v>1.408423</c:v>
                </c:pt>
                <c:pt idx="8916">
                  <c:v>1.383046</c:v>
                </c:pt>
                <c:pt idx="8917">
                  <c:v>1.35344</c:v>
                </c:pt>
                <c:pt idx="8918">
                  <c:v>1.251932</c:v>
                </c:pt>
                <c:pt idx="8919">
                  <c:v>1.2265550000000001</c:v>
                </c:pt>
                <c:pt idx="8920">
                  <c:v>1.2096370000000001</c:v>
                </c:pt>
                <c:pt idx="8921">
                  <c:v>1.2096370000000001</c:v>
                </c:pt>
                <c:pt idx="8922">
                  <c:v>1.0996699999999999</c:v>
                </c:pt>
                <c:pt idx="8923">
                  <c:v>1.0869819999999999</c:v>
                </c:pt>
                <c:pt idx="8924">
                  <c:v>1.0658339999999999</c:v>
                </c:pt>
                <c:pt idx="8925">
                  <c:v>0.95163699999999996</c:v>
                </c:pt>
                <c:pt idx="8926">
                  <c:v>0.93049000000000004</c:v>
                </c:pt>
                <c:pt idx="8927">
                  <c:v>0.892424</c:v>
                </c:pt>
                <c:pt idx="8928">
                  <c:v>0.892424</c:v>
                </c:pt>
                <c:pt idx="8929">
                  <c:v>0.80360500000000001</c:v>
                </c:pt>
                <c:pt idx="8930">
                  <c:v>0.76553899999999997</c:v>
                </c:pt>
                <c:pt idx="8931">
                  <c:v>0.75707999999999998</c:v>
                </c:pt>
                <c:pt idx="8932">
                  <c:v>0.65134300000000001</c:v>
                </c:pt>
                <c:pt idx="8933">
                  <c:v>0.63019499999999995</c:v>
                </c:pt>
                <c:pt idx="8934">
                  <c:v>0.60481799999999997</c:v>
                </c:pt>
                <c:pt idx="8935">
                  <c:v>0.554064</c:v>
                </c:pt>
                <c:pt idx="8936">
                  <c:v>0.48639199999999999</c:v>
                </c:pt>
                <c:pt idx="8937">
                  <c:v>0.47370400000000001</c:v>
                </c:pt>
                <c:pt idx="8938">
                  <c:v>0.44409700000000002</c:v>
                </c:pt>
                <c:pt idx="8939">
                  <c:v>0.36796600000000002</c:v>
                </c:pt>
                <c:pt idx="8940">
                  <c:v>0.34258899999999998</c:v>
                </c:pt>
                <c:pt idx="8941">
                  <c:v>0.32144200000000001</c:v>
                </c:pt>
                <c:pt idx="8942">
                  <c:v>0.28760599999999997</c:v>
                </c:pt>
                <c:pt idx="8943">
                  <c:v>0.21570400000000001</c:v>
                </c:pt>
                <c:pt idx="8944">
                  <c:v>0.19455700000000001</c:v>
                </c:pt>
                <c:pt idx="8945">
                  <c:v>0.181868</c:v>
                </c:pt>
                <c:pt idx="8946">
                  <c:v>8.8818999999999995E-2</c:v>
                </c:pt>
                <c:pt idx="8947">
                  <c:v>7.6131000000000004E-2</c:v>
                </c:pt>
                <c:pt idx="8948">
                  <c:v>5.4982999999999997E-2</c:v>
                </c:pt>
                <c:pt idx="8949">
                  <c:v>3.8065000000000002E-2</c:v>
                </c:pt>
                <c:pt idx="8950">
                  <c:v>-3.3835999999999998E-2</c:v>
                </c:pt>
                <c:pt idx="8951">
                  <c:v>-5.4982999999999997E-2</c:v>
                </c:pt>
                <c:pt idx="8952">
                  <c:v>-8.0361000000000002E-2</c:v>
                </c:pt>
                <c:pt idx="8953">
                  <c:v>-9.7278000000000003E-2</c:v>
                </c:pt>
                <c:pt idx="8954">
                  <c:v>-0.101508</c:v>
                </c:pt>
                <c:pt idx="8955">
                  <c:v>-0.105737</c:v>
                </c:pt>
                <c:pt idx="8956">
                  <c:v>-8.4589999999999999E-2</c:v>
                </c:pt>
                <c:pt idx="8957">
                  <c:v>-8.8818999999999995E-2</c:v>
                </c:pt>
                <c:pt idx="8958">
                  <c:v>-8.8818999999999995E-2</c:v>
                </c:pt>
                <c:pt idx="8959">
                  <c:v>-7.6131000000000004E-2</c:v>
                </c:pt>
                <c:pt idx="8960">
                  <c:v>-8.4589999999999999E-2</c:v>
                </c:pt>
                <c:pt idx="8961">
                  <c:v>-5.9213000000000002E-2</c:v>
                </c:pt>
                <c:pt idx="8962">
                  <c:v>-5.9213000000000002E-2</c:v>
                </c:pt>
                <c:pt idx="8963">
                  <c:v>-5.4982999999999997E-2</c:v>
                </c:pt>
                <c:pt idx="8964">
                  <c:v>-3.8065000000000002E-2</c:v>
                </c:pt>
                <c:pt idx="8965">
                  <c:v>-2.1146999999999999E-2</c:v>
                </c:pt>
                <c:pt idx="8966">
                  <c:v>-1.2688E-2</c:v>
                </c:pt>
                <c:pt idx="8967">
                  <c:v>4.2290000000000001E-3</c:v>
                </c:pt>
                <c:pt idx="8968">
                  <c:v>4.2290000000000001E-3</c:v>
                </c:pt>
                <c:pt idx="8969">
                  <c:v>3.8065000000000002E-2</c:v>
                </c:pt>
                <c:pt idx="8970">
                  <c:v>3.8065000000000002E-2</c:v>
                </c:pt>
                <c:pt idx="8971">
                  <c:v>3.8065000000000002E-2</c:v>
                </c:pt>
                <c:pt idx="8972">
                  <c:v>3.8065000000000002E-2</c:v>
                </c:pt>
                <c:pt idx="8973">
                  <c:v>6.7671999999999996E-2</c:v>
                </c:pt>
                <c:pt idx="8974">
                  <c:v>6.7671999999999996E-2</c:v>
                </c:pt>
                <c:pt idx="8975">
                  <c:v>7.6131000000000004E-2</c:v>
                </c:pt>
                <c:pt idx="8976">
                  <c:v>8.0361000000000002E-2</c:v>
                </c:pt>
                <c:pt idx="8977">
                  <c:v>8.8818999999999995E-2</c:v>
                </c:pt>
                <c:pt idx="8978">
                  <c:v>0.126885</c:v>
                </c:pt>
                <c:pt idx="8979">
                  <c:v>0.14380299999999999</c:v>
                </c:pt>
                <c:pt idx="8980">
                  <c:v>0.148032</c:v>
                </c:pt>
                <c:pt idx="8981">
                  <c:v>0.148032</c:v>
                </c:pt>
                <c:pt idx="8982">
                  <c:v>0.181868</c:v>
                </c:pt>
                <c:pt idx="8983">
                  <c:v>0.18609800000000001</c:v>
                </c:pt>
                <c:pt idx="8984">
                  <c:v>0.18609800000000001</c:v>
                </c:pt>
                <c:pt idx="8985">
                  <c:v>0.190327</c:v>
                </c:pt>
                <c:pt idx="8986">
                  <c:v>0.21993399999999999</c:v>
                </c:pt>
                <c:pt idx="8987">
                  <c:v>0.21993399999999999</c:v>
                </c:pt>
                <c:pt idx="8988">
                  <c:v>0.24108099999999999</c:v>
                </c:pt>
                <c:pt idx="8989">
                  <c:v>0.24108099999999999</c:v>
                </c:pt>
                <c:pt idx="8990">
                  <c:v>0.24108099999999999</c:v>
                </c:pt>
                <c:pt idx="8991">
                  <c:v>0.28337600000000002</c:v>
                </c:pt>
                <c:pt idx="8992">
                  <c:v>0.29183500000000001</c:v>
                </c:pt>
                <c:pt idx="8993">
                  <c:v>0.29183500000000001</c:v>
                </c:pt>
                <c:pt idx="8994">
                  <c:v>0.29183500000000001</c:v>
                </c:pt>
                <c:pt idx="8995">
                  <c:v>0.31298300000000001</c:v>
                </c:pt>
                <c:pt idx="8996">
                  <c:v>0.35104800000000003</c:v>
                </c:pt>
                <c:pt idx="8997">
                  <c:v>0.35104800000000003</c:v>
                </c:pt>
                <c:pt idx="8998">
                  <c:v>0.36796600000000002</c:v>
                </c:pt>
                <c:pt idx="8999">
                  <c:v>0.393343</c:v>
                </c:pt>
                <c:pt idx="9000">
                  <c:v>0.40180199999999999</c:v>
                </c:pt>
                <c:pt idx="9001">
                  <c:v>0.414491</c:v>
                </c:pt>
                <c:pt idx="9002">
                  <c:v>0.41871999999999998</c:v>
                </c:pt>
                <c:pt idx="9003">
                  <c:v>0.44409700000000002</c:v>
                </c:pt>
                <c:pt idx="9004">
                  <c:v>0.45255600000000001</c:v>
                </c:pt>
                <c:pt idx="9005">
                  <c:v>0.46101500000000001</c:v>
                </c:pt>
                <c:pt idx="9006">
                  <c:v>0.50331000000000004</c:v>
                </c:pt>
                <c:pt idx="9007">
                  <c:v>0.51599899999999999</c:v>
                </c:pt>
                <c:pt idx="9008">
                  <c:v>0.51599899999999999</c:v>
                </c:pt>
                <c:pt idx="9009">
                  <c:v>0.51599899999999999</c:v>
                </c:pt>
                <c:pt idx="9010">
                  <c:v>0.52445799999999998</c:v>
                </c:pt>
                <c:pt idx="9011">
                  <c:v>0.54983499999999996</c:v>
                </c:pt>
                <c:pt idx="9012">
                  <c:v>0.54983499999999996</c:v>
                </c:pt>
                <c:pt idx="9013">
                  <c:v>0.56675299999999995</c:v>
                </c:pt>
                <c:pt idx="9014">
                  <c:v>0.56675299999999995</c:v>
                </c:pt>
                <c:pt idx="9015">
                  <c:v>0.57521199999999995</c:v>
                </c:pt>
                <c:pt idx="9016">
                  <c:v>0.60904800000000003</c:v>
                </c:pt>
                <c:pt idx="9017">
                  <c:v>0.60904800000000003</c:v>
                </c:pt>
                <c:pt idx="9018">
                  <c:v>0.61750700000000003</c:v>
                </c:pt>
                <c:pt idx="9019">
                  <c:v>0.64711399999999997</c:v>
                </c:pt>
                <c:pt idx="9020">
                  <c:v>0.659802</c:v>
                </c:pt>
                <c:pt idx="9021">
                  <c:v>0.66826099999999999</c:v>
                </c:pt>
                <c:pt idx="9022">
                  <c:v>0.68517899999999998</c:v>
                </c:pt>
                <c:pt idx="9023">
                  <c:v>0.714785</c:v>
                </c:pt>
                <c:pt idx="9024">
                  <c:v>0.714785</c:v>
                </c:pt>
                <c:pt idx="9025">
                  <c:v>0.72747399999999995</c:v>
                </c:pt>
                <c:pt idx="9026">
                  <c:v>0.73170299999999999</c:v>
                </c:pt>
                <c:pt idx="9027">
                  <c:v>0.73170299999999999</c:v>
                </c:pt>
                <c:pt idx="9028">
                  <c:v>0.77822800000000003</c:v>
                </c:pt>
                <c:pt idx="9029">
                  <c:v>0.78668700000000003</c:v>
                </c:pt>
                <c:pt idx="9030">
                  <c:v>0.79514600000000002</c:v>
                </c:pt>
                <c:pt idx="9031">
                  <c:v>0.79937499999999995</c:v>
                </c:pt>
                <c:pt idx="9032">
                  <c:v>0.828982</c:v>
                </c:pt>
                <c:pt idx="9033">
                  <c:v>0.83744099999999999</c:v>
                </c:pt>
                <c:pt idx="9034">
                  <c:v>0.84589999999999999</c:v>
                </c:pt>
                <c:pt idx="9035">
                  <c:v>0.87973599999999996</c:v>
                </c:pt>
                <c:pt idx="9036">
                  <c:v>0.88819499999999996</c:v>
                </c:pt>
                <c:pt idx="9037">
                  <c:v>0.90511299999999995</c:v>
                </c:pt>
                <c:pt idx="9038">
                  <c:v>0.90934199999999998</c:v>
                </c:pt>
                <c:pt idx="9039">
                  <c:v>0.93894900000000003</c:v>
                </c:pt>
                <c:pt idx="9040">
                  <c:v>0.93894900000000003</c:v>
                </c:pt>
                <c:pt idx="9041">
                  <c:v>0.93894900000000003</c:v>
                </c:pt>
                <c:pt idx="9042">
                  <c:v>0.95163699999999996</c:v>
                </c:pt>
                <c:pt idx="9043">
                  <c:v>0.98547300000000004</c:v>
                </c:pt>
                <c:pt idx="9044">
                  <c:v>0.99816199999999999</c:v>
                </c:pt>
                <c:pt idx="9045">
                  <c:v>1.002391</c:v>
                </c:pt>
                <c:pt idx="9046">
                  <c:v>1.01508</c:v>
                </c:pt>
                <c:pt idx="9047">
                  <c:v>1.048916</c:v>
                </c:pt>
                <c:pt idx="9048">
                  <c:v>1.061604</c:v>
                </c:pt>
                <c:pt idx="9049">
                  <c:v>1.070063</c:v>
                </c:pt>
                <c:pt idx="9050">
                  <c:v>1.0827519999999999</c:v>
                </c:pt>
                <c:pt idx="9051">
                  <c:v>1.0996699999999999</c:v>
                </c:pt>
                <c:pt idx="9052">
                  <c:v>1.1123590000000001</c:v>
                </c:pt>
                <c:pt idx="9053">
                  <c:v>1.1123590000000001</c:v>
                </c:pt>
                <c:pt idx="9054">
                  <c:v>1.1208180000000001</c:v>
                </c:pt>
                <c:pt idx="9055">
                  <c:v>1.1546529999999999</c:v>
                </c:pt>
                <c:pt idx="9056">
                  <c:v>1.1588830000000001</c:v>
                </c:pt>
                <c:pt idx="9057">
                  <c:v>1.1588830000000001</c:v>
                </c:pt>
                <c:pt idx="9058">
                  <c:v>1.1673420000000001</c:v>
                </c:pt>
                <c:pt idx="9059">
                  <c:v>1.1758010000000001</c:v>
                </c:pt>
                <c:pt idx="9060">
                  <c:v>1.2096370000000001</c:v>
                </c:pt>
                <c:pt idx="9061">
                  <c:v>1.2307840000000001</c:v>
                </c:pt>
                <c:pt idx="9062">
                  <c:v>1.2307840000000001</c:v>
                </c:pt>
                <c:pt idx="9063">
                  <c:v>1.2307840000000001</c:v>
                </c:pt>
                <c:pt idx="9064">
                  <c:v>1.2307840000000001</c:v>
                </c:pt>
                <c:pt idx="9065">
                  <c:v>1.277309</c:v>
                </c:pt>
                <c:pt idx="9066">
                  <c:v>1.285768</c:v>
                </c:pt>
                <c:pt idx="9067">
                  <c:v>1.2815380000000001</c:v>
                </c:pt>
                <c:pt idx="9068">
                  <c:v>1.328063</c:v>
                </c:pt>
                <c:pt idx="9069">
                  <c:v>1.328063</c:v>
                </c:pt>
                <c:pt idx="9070">
                  <c:v>1.328063</c:v>
                </c:pt>
                <c:pt idx="9071">
                  <c:v>1.344981</c:v>
                </c:pt>
                <c:pt idx="9072">
                  <c:v>1.357669</c:v>
                </c:pt>
                <c:pt idx="9073">
                  <c:v>1.387276</c:v>
                </c:pt>
                <c:pt idx="9074">
                  <c:v>1.387276</c:v>
                </c:pt>
                <c:pt idx="9075">
                  <c:v>1.3957349999999999</c:v>
                </c:pt>
                <c:pt idx="9076">
                  <c:v>1.408423</c:v>
                </c:pt>
                <c:pt idx="9077">
                  <c:v>1.425341</c:v>
                </c:pt>
                <c:pt idx="9078">
                  <c:v>1.442259</c:v>
                </c:pt>
                <c:pt idx="9079">
                  <c:v>1.4507190000000001</c:v>
                </c:pt>
                <c:pt idx="9080">
                  <c:v>1.4634069999999999</c:v>
                </c:pt>
                <c:pt idx="9081">
                  <c:v>1.4718659999999999</c:v>
                </c:pt>
                <c:pt idx="9082">
                  <c:v>1.5014719999999999</c:v>
                </c:pt>
                <c:pt idx="9083">
                  <c:v>1.5141610000000001</c:v>
                </c:pt>
                <c:pt idx="9084">
                  <c:v>1.5183899999999999</c:v>
                </c:pt>
                <c:pt idx="9085">
                  <c:v>1.5268489999999999</c:v>
                </c:pt>
                <c:pt idx="9086">
                  <c:v>1.5564560000000001</c:v>
                </c:pt>
                <c:pt idx="9087">
                  <c:v>1.5649150000000001</c:v>
                </c:pt>
                <c:pt idx="9088">
                  <c:v>1.5776030000000001</c:v>
                </c:pt>
                <c:pt idx="9089">
                  <c:v>1.590292</c:v>
                </c:pt>
                <c:pt idx="9090">
                  <c:v>1.60721</c:v>
                </c:pt>
                <c:pt idx="9091">
                  <c:v>1.6283570000000001</c:v>
                </c:pt>
                <c:pt idx="9092">
                  <c:v>1.6283570000000001</c:v>
                </c:pt>
                <c:pt idx="9093">
                  <c:v>1.645275</c:v>
                </c:pt>
                <c:pt idx="9094">
                  <c:v>1.683341</c:v>
                </c:pt>
                <c:pt idx="9095">
                  <c:v>1.68757</c:v>
                </c:pt>
                <c:pt idx="9096">
                  <c:v>1.696029</c:v>
                </c:pt>
                <c:pt idx="9097">
                  <c:v>1.7340949999999999</c:v>
                </c:pt>
                <c:pt idx="9098">
                  <c:v>1.738324</c:v>
                </c:pt>
                <c:pt idx="9099">
                  <c:v>1.7510129999999999</c:v>
                </c:pt>
                <c:pt idx="9100">
                  <c:v>1.7510129999999999</c:v>
                </c:pt>
                <c:pt idx="9101">
                  <c:v>1.7933079999999999</c:v>
                </c:pt>
                <c:pt idx="9102">
                  <c:v>1.7933079999999999</c:v>
                </c:pt>
                <c:pt idx="9103">
                  <c:v>1.8102259999999999</c:v>
                </c:pt>
                <c:pt idx="9104">
                  <c:v>1.8525210000000001</c:v>
                </c:pt>
                <c:pt idx="9105">
                  <c:v>1.8567499999999999</c:v>
                </c:pt>
                <c:pt idx="9106">
                  <c:v>1.8567499999999999</c:v>
                </c:pt>
                <c:pt idx="9107">
                  <c:v>1.8609800000000001</c:v>
                </c:pt>
                <c:pt idx="9108">
                  <c:v>1.8694390000000001</c:v>
                </c:pt>
                <c:pt idx="9109">
                  <c:v>1.9032750000000001</c:v>
                </c:pt>
                <c:pt idx="9110">
                  <c:v>1.9032750000000001</c:v>
                </c:pt>
                <c:pt idx="9111">
                  <c:v>1.9244220000000001</c:v>
                </c:pt>
                <c:pt idx="9112">
                  <c:v>1.9328810000000001</c:v>
                </c:pt>
                <c:pt idx="9113">
                  <c:v>1.970947</c:v>
                </c:pt>
                <c:pt idx="9114">
                  <c:v>1.970947</c:v>
                </c:pt>
                <c:pt idx="9115">
                  <c:v>1.970947</c:v>
                </c:pt>
                <c:pt idx="9116">
                  <c:v>2.013242</c:v>
                </c:pt>
                <c:pt idx="9117">
                  <c:v>2.0259299999999998</c:v>
                </c:pt>
                <c:pt idx="9118">
                  <c:v>2.042847999999998</c:v>
                </c:pt>
                <c:pt idx="9119">
                  <c:v>2.072454999999997</c:v>
                </c:pt>
                <c:pt idx="9120">
                  <c:v>2.0809139999999999</c:v>
                </c:pt>
                <c:pt idx="9121">
                  <c:v>2.0978319999999999</c:v>
                </c:pt>
                <c:pt idx="9122">
                  <c:v>2.131667999999999</c:v>
                </c:pt>
                <c:pt idx="9123">
                  <c:v>2.1358980000000001</c:v>
                </c:pt>
                <c:pt idx="9124">
                  <c:v>2.1485859999999999</c:v>
                </c:pt>
                <c:pt idx="9125">
                  <c:v>2.1443560000000002</c:v>
                </c:pt>
                <c:pt idx="9126">
                  <c:v>2.1908810000000001</c:v>
                </c:pt>
                <c:pt idx="9127">
                  <c:v>2.1951100000000001</c:v>
                </c:pt>
                <c:pt idx="9128">
                  <c:v>2.1951100000000001</c:v>
                </c:pt>
                <c:pt idx="9129">
                  <c:v>2.2035689999999999</c:v>
                </c:pt>
                <c:pt idx="9130">
                  <c:v>2.2331759999999998</c:v>
                </c:pt>
                <c:pt idx="9131">
                  <c:v>2.2374049999999999</c:v>
                </c:pt>
                <c:pt idx="9132">
                  <c:v>2.2500939999999998</c:v>
                </c:pt>
                <c:pt idx="9133">
                  <c:v>2.2500939999999998</c:v>
                </c:pt>
                <c:pt idx="9134">
                  <c:v>2.2712409999999981</c:v>
                </c:pt>
                <c:pt idx="9135">
                  <c:v>2.2881589999999998</c:v>
                </c:pt>
                <c:pt idx="9136">
                  <c:v>2.2881589999999998</c:v>
                </c:pt>
                <c:pt idx="9137">
                  <c:v>2.305076999999998</c:v>
                </c:pt>
                <c:pt idx="9138">
                  <c:v>2.338912999999998</c:v>
                </c:pt>
                <c:pt idx="9139">
                  <c:v>2.3516019999999971</c:v>
                </c:pt>
                <c:pt idx="9140">
                  <c:v>2.355830999999998</c:v>
                </c:pt>
                <c:pt idx="9141">
                  <c:v>2.3769789999999902</c:v>
                </c:pt>
                <c:pt idx="9142">
                  <c:v>2.3769789999999902</c:v>
                </c:pt>
                <c:pt idx="9143">
                  <c:v>2.4023560000000002</c:v>
                </c:pt>
                <c:pt idx="9144">
                  <c:v>2.4023560000000002</c:v>
                </c:pt>
                <c:pt idx="9145">
                  <c:v>2.415044999999997</c:v>
                </c:pt>
                <c:pt idx="9146">
                  <c:v>2.444650999999999</c:v>
                </c:pt>
                <c:pt idx="9147">
                  <c:v>2.4531100000000001</c:v>
                </c:pt>
                <c:pt idx="9148">
                  <c:v>2.4531100000000001</c:v>
                </c:pt>
                <c:pt idx="9149">
                  <c:v>2.4742570000000002</c:v>
                </c:pt>
                <c:pt idx="9150">
                  <c:v>2.4954049999999981</c:v>
                </c:pt>
                <c:pt idx="9151">
                  <c:v>2.4911750000000001</c:v>
                </c:pt>
                <c:pt idx="9152">
                  <c:v>2.4954049999999981</c:v>
                </c:pt>
                <c:pt idx="9153">
                  <c:v>2.533469999999999</c:v>
                </c:pt>
                <c:pt idx="9154">
                  <c:v>2.5377000000000001</c:v>
                </c:pt>
                <c:pt idx="9155">
                  <c:v>2.5461589999999981</c:v>
                </c:pt>
                <c:pt idx="9156">
                  <c:v>2.5799949999999998</c:v>
                </c:pt>
                <c:pt idx="9157">
                  <c:v>2.5842239999999999</c:v>
                </c:pt>
                <c:pt idx="9158">
                  <c:v>2.596912999999998</c:v>
                </c:pt>
                <c:pt idx="9159">
                  <c:v>2.6011419999999998</c:v>
                </c:pt>
                <c:pt idx="9160">
                  <c:v>2.6138309999999998</c:v>
                </c:pt>
                <c:pt idx="9161">
                  <c:v>2.6180599999999981</c:v>
                </c:pt>
                <c:pt idx="9162">
                  <c:v>2.6180599999999981</c:v>
                </c:pt>
                <c:pt idx="9163">
                  <c:v>2.6392079999999991</c:v>
                </c:pt>
                <c:pt idx="9164">
                  <c:v>2.660355</c:v>
                </c:pt>
                <c:pt idx="9165">
                  <c:v>2.673044</c:v>
                </c:pt>
                <c:pt idx="9166">
                  <c:v>2.6815030000000002</c:v>
                </c:pt>
                <c:pt idx="9167">
                  <c:v>2.7111100000000001</c:v>
                </c:pt>
                <c:pt idx="9168">
                  <c:v>2.7153390000000002</c:v>
                </c:pt>
                <c:pt idx="9169">
                  <c:v>2.7237979999999999</c:v>
                </c:pt>
                <c:pt idx="9170">
                  <c:v>2.7237979999999999</c:v>
                </c:pt>
                <c:pt idx="9171">
                  <c:v>2.7576339999999999</c:v>
                </c:pt>
                <c:pt idx="9172">
                  <c:v>2.7745519999999999</c:v>
                </c:pt>
                <c:pt idx="9173">
                  <c:v>2.7745519999999999</c:v>
                </c:pt>
                <c:pt idx="9174">
                  <c:v>2.7957000000000001</c:v>
                </c:pt>
                <c:pt idx="9175">
                  <c:v>2.7999290000000001</c:v>
                </c:pt>
                <c:pt idx="9176">
                  <c:v>2.8083879999999999</c:v>
                </c:pt>
                <c:pt idx="9177">
                  <c:v>2.8126169999999902</c:v>
                </c:pt>
                <c:pt idx="9178">
                  <c:v>2.8422239999999981</c:v>
                </c:pt>
                <c:pt idx="9179">
                  <c:v>2.8464529999999901</c:v>
                </c:pt>
                <c:pt idx="9180">
                  <c:v>2.8549120000000001</c:v>
                </c:pt>
                <c:pt idx="9181">
                  <c:v>2.8802889999999981</c:v>
                </c:pt>
                <c:pt idx="9182">
                  <c:v>2.8802889999999981</c:v>
                </c:pt>
                <c:pt idx="9183">
                  <c:v>2.8887480000000001</c:v>
                </c:pt>
                <c:pt idx="9184">
                  <c:v>2.9056660000000001</c:v>
                </c:pt>
                <c:pt idx="9185">
                  <c:v>2.926813999999998</c:v>
                </c:pt>
                <c:pt idx="9186">
                  <c:v>2.926813999999998</c:v>
                </c:pt>
                <c:pt idx="9187">
                  <c:v>2.9310429999999901</c:v>
                </c:pt>
                <c:pt idx="9188">
                  <c:v>2.9395020000000001</c:v>
                </c:pt>
                <c:pt idx="9189">
                  <c:v>2.95642</c:v>
                </c:pt>
                <c:pt idx="9190">
                  <c:v>2.969109</c:v>
                </c:pt>
                <c:pt idx="9191">
                  <c:v>2.969109</c:v>
                </c:pt>
                <c:pt idx="9192">
                  <c:v>2.9944860000000002</c:v>
                </c:pt>
                <c:pt idx="9193">
                  <c:v>2.9944860000000002</c:v>
                </c:pt>
                <c:pt idx="9194">
                  <c:v>3.0114040000000002</c:v>
                </c:pt>
                <c:pt idx="9195">
                  <c:v>3.0114040000000002</c:v>
                </c:pt>
                <c:pt idx="9196">
                  <c:v>3.0325510000000002</c:v>
                </c:pt>
                <c:pt idx="9197">
                  <c:v>3.036781</c:v>
                </c:pt>
                <c:pt idx="9198">
                  <c:v>3.04101</c:v>
                </c:pt>
                <c:pt idx="9199">
                  <c:v>3.0748470000000001</c:v>
                </c:pt>
                <c:pt idx="9200">
                  <c:v>3.0833050000000002</c:v>
                </c:pt>
                <c:pt idx="9201">
                  <c:v>3.0917650000000001</c:v>
                </c:pt>
                <c:pt idx="9202">
                  <c:v>3.104452999999999</c:v>
                </c:pt>
                <c:pt idx="9203">
                  <c:v>3.1086830000000001</c:v>
                </c:pt>
                <c:pt idx="9204">
                  <c:v>3.1171410000000002</c:v>
                </c:pt>
                <c:pt idx="9205">
                  <c:v>3.1171410000000002</c:v>
                </c:pt>
                <c:pt idx="9206">
                  <c:v>3.1171410000000002</c:v>
                </c:pt>
                <c:pt idx="9207">
                  <c:v>3.1467480000000001</c:v>
                </c:pt>
                <c:pt idx="9208">
                  <c:v>3.155206999999999</c:v>
                </c:pt>
                <c:pt idx="9209">
                  <c:v>3.1636660000000001</c:v>
                </c:pt>
                <c:pt idx="9210">
                  <c:v>3.1848130000000001</c:v>
                </c:pt>
                <c:pt idx="9211">
                  <c:v>3.1848130000000001</c:v>
                </c:pt>
                <c:pt idx="9212">
                  <c:v>3.1890429999999981</c:v>
                </c:pt>
                <c:pt idx="9213">
                  <c:v>3.1975020000000001</c:v>
                </c:pt>
                <c:pt idx="9214">
                  <c:v>3.2271079999999999</c:v>
                </c:pt>
                <c:pt idx="9215">
                  <c:v>3.2397969999999998</c:v>
                </c:pt>
                <c:pt idx="9216">
                  <c:v>3.2355670000000001</c:v>
                </c:pt>
                <c:pt idx="9217">
                  <c:v>3.2567149999999998</c:v>
                </c:pt>
                <c:pt idx="9218">
                  <c:v>3.2567149999999998</c:v>
                </c:pt>
                <c:pt idx="9219">
                  <c:v>3.2609439999999998</c:v>
                </c:pt>
                <c:pt idx="9220">
                  <c:v>3.2694030000000001</c:v>
                </c:pt>
                <c:pt idx="9221">
                  <c:v>3.2947799999999998</c:v>
                </c:pt>
                <c:pt idx="9222">
                  <c:v>3.29901</c:v>
                </c:pt>
                <c:pt idx="9223">
                  <c:v>3.29901</c:v>
                </c:pt>
                <c:pt idx="9224">
                  <c:v>3.29901</c:v>
                </c:pt>
                <c:pt idx="9225">
                  <c:v>3.3243870000000002</c:v>
                </c:pt>
                <c:pt idx="9226">
                  <c:v>3.3243870000000002</c:v>
                </c:pt>
                <c:pt idx="9227">
                  <c:v>3.3243870000000002</c:v>
                </c:pt>
                <c:pt idx="9228">
                  <c:v>3.3328459999999902</c:v>
                </c:pt>
                <c:pt idx="9229">
                  <c:v>3.3328459999999902</c:v>
                </c:pt>
                <c:pt idx="9230">
                  <c:v>3.3455339999999998</c:v>
                </c:pt>
                <c:pt idx="9231">
                  <c:v>3.3624519999999971</c:v>
                </c:pt>
                <c:pt idx="9232">
                  <c:v>3.353993</c:v>
                </c:pt>
                <c:pt idx="9233">
                  <c:v>3.370911</c:v>
                </c:pt>
                <c:pt idx="9234">
                  <c:v>3.3835999999999999</c:v>
                </c:pt>
                <c:pt idx="9235">
                  <c:v>3.3920589999999899</c:v>
                </c:pt>
                <c:pt idx="9236">
                  <c:v>3.4005179999999999</c:v>
                </c:pt>
                <c:pt idx="9237">
                  <c:v>3.4132060000000002</c:v>
                </c:pt>
                <c:pt idx="9238">
                  <c:v>3.4216649999999991</c:v>
                </c:pt>
                <c:pt idx="9239">
                  <c:v>3.4216649999999991</c:v>
                </c:pt>
                <c:pt idx="9240">
                  <c:v>3.417435999999999</c:v>
                </c:pt>
                <c:pt idx="9241">
                  <c:v>3.434353999999999</c:v>
                </c:pt>
                <c:pt idx="9242">
                  <c:v>3.451271999999999</c:v>
                </c:pt>
                <c:pt idx="9243">
                  <c:v>3.4428130000000001</c:v>
                </c:pt>
                <c:pt idx="9244">
                  <c:v>3.4597310000000001</c:v>
                </c:pt>
                <c:pt idx="9245">
                  <c:v>3.4555020000000001</c:v>
                </c:pt>
                <c:pt idx="9246">
                  <c:v>3.4724189999999902</c:v>
                </c:pt>
                <c:pt idx="9247">
                  <c:v>3.4851079999999999</c:v>
                </c:pt>
                <c:pt idx="9248">
                  <c:v>3.4893369999999999</c:v>
                </c:pt>
                <c:pt idx="9249">
                  <c:v>3.506254999999999</c:v>
                </c:pt>
                <c:pt idx="9250">
                  <c:v>3.5147140000000001</c:v>
                </c:pt>
                <c:pt idx="9251">
                  <c:v>3.5147140000000001</c:v>
                </c:pt>
                <c:pt idx="9252">
                  <c:v>3.5147140000000001</c:v>
                </c:pt>
                <c:pt idx="9253">
                  <c:v>3.5358619999999981</c:v>
                </c:pt>
                <c:pt idx="9254">
                  <c:v>3.5358619999999981</c:v>
                </c:pt>
                <c:pt idx="9255">
                  <c:v>3.5527799999999981</c:v>
                </c:pt>
                <c:pt idx="9256">
                  <c:v>3.557008999999999</c:v>
                </c:pt>
                <c:pt idx="9257">
                  <c:v>3.557008999999999</c:v>
                </c:pt>
                <c:pt idx="9258">
                  <c:v>3.5696979999999998</c:v>
                </c:pt>
                <c:pt idx="9259">
                  <c:v>3.5739269999999999</c:v>
                </c:pt>
                <c:pt idx="9260">
                  <c:v>3.586615999999998</c:v>
                </c:pt>
                <c:pt idx="9261">
                  <c:v>3.5908449999999981</c:v>
                </c:pt>
                <c:pt idx="9262">
                  <c:v>3.5993040000000001</c:v>
                </c:pt>
                <c:pt idx="9263">
                  <c:v>3.6077629999999998</c:v>
                </c:pt>
                <c:pt idx="9264">
                  <c:v>3.616222</c:v>
                </c:pt>
                <c:pt idx="9265">
                  <c:v>3.611993</c:v>
                </c:pt>
                <c:pt idx="9266">
                  <c:v>3.628911</c:v>
                </c:pt>
                <c:pt idx="9267">
                  <c:v>3.6415989999999998</c:v>
                </c:pt>
                <c:pt idx="9268">
                  <c:v>3.662747</c:v>
                </c:pt>
                <c:pt idx="9269">
                  <c:v>3.645829</c:v>
                </c:pt>
                <c:pt idx="9270">
                  <c:v>3.6542880000000002</c:v>
                </c:pt>
                <c:pt idx="9271">
                  <c:v>3.666976</c:v>
                </c:pt>
                <c:pt idx="9272">
                  <c:v>3.6585169999999998</c:v>
                </c:pt>
                <c:pt idx="9273">
                  <c:v>3.6712060000000002</c:v>
                </c:pt>
                <c:pt idx="9274">
                  <c:v>3.6881240000000002</c:v>
                </c:pt>
                <c:pt idx="9275">
                  <c:v>3.6923530000000002</c:v>
                </c:pt>
                <c:pt idx="9276">
                  <c:v>3.700812</c:v>
                </c:pt>
                <c:pt idx="9277">
                  <c:v>3.696583</c:v>
                </c:pt>
                <c:pt idx="9278">
                  <c:v>3.7261890000000002</c:v>
                </c:pt>
                <c:pt idx="9279">
                  <c:v>3.7135009999999999</c:v>
                </c:pt>
                <c:pt idx="9280">
                  <c:v>3.730418999999999</c:v>
                </c:pt>
                <c:pt idx="9281">
                  <c:v>3.730418999999999</c:v>
                </c:pt>
                <c:pt idx="9282">
                  <c:v>3.7642549999999999</c:v>
                </c:pt>
                <c:pt idx="9283">
                  <c:v>3.7346479999999991</c:v>
                </c:pt>
                <c:pt idx="9284">
                  <c:v>3.7642549999999999</c:v>
                </c:pt>
                <c:pt idx="9285">
                  <c:v>3.7684839999999999</c:v>
                </c:pt>
                <c:pt idx="9286">
                  <c:v>3.7684839999999999</c:v>
                </c:pt>
                <c:pt idx="9287">
                  <c:v>3.7811729999999999</c:v>
                </c:pt>
                <c:pt idx="9288">
                  <c:v>3.7769430000000002</c:v>
                </c:pt>
                <c:pt idx="9289">
                  <c:v>3.7980909999999999</c:v>
                </c:pt>
                <c:pt idx="9290">
                  <c:v>3.7980909999999999</c:v>
                </c:pt>
                <c:pt idx="9291">
                  <c:v>3.7980909999999999</c:v>
                </c:pt>
                <c:pt idx="9292">
                  <c:v>3.8107790000000001</c:v>
                </c:pt>
                <c:pt idx="9293">
                  <c:v>3.8107790000000001</c:v>
                </c:pt>
                <c:pt idx="9294">
                  <c:v>3.8107790000000001</c:v>
                </c:pt>
                <c:pt idx="9295">
                  <c:v>3.8234680000000001</c:v>
                </c:pt>
                <c:pt idx="9296">
                  <c:v>3.8234680000000001</c:v>
                </c:pt>
                <c:pt idx="9297">
                  <c:v>3.8361559999999901</c:v>
                </c:pt>
                <c:pt idx="9298">
                  <c:v>3.8361559999999901</c:v>
                </c:pt>
                <c:pt idx="9299">
                  <c:v>3.8573040000000001</c:v>
                </c:pt>
                <c:pt idx="9300">
                  <c:v>3.8573040000000001</c:v>
                </c:pt>
                <c:pt idx="9301">
                  <c:v>3.8615330000000001</c:v>
                </c:pt>
                <c:pt idx="9302">
                  <c:v>3.8657629999999981</c:v>
                </c:pt>
                <c:pt idx="9303">
                  <c:v>3.8742220000000001</c:v>
                </c:pt>
                <c:pt idx="9304">
                  <c:v>3.8699919999999999</c:v>
                </c:pt>
                <c:pt idx="9305">
                  <c:v>3.8869099999999981</c:v>
                </c:pt>
                <c:pt idx="9306">
                  <c:v>3.899598999999998</c:v>
                </c:pt>
                <c:pt idx="9307">
                  <c:v>3.89114</c:v>
                </c:pt>
                <c:pt idx="9308">
                  <c:v>3.9038279999999999</c:v>
                </c:pt>
                <c:pt idx="9309">
                  <c:v>3.9122870000000001</c:v>
                </c:pt>
                <c:pt idx="9310">
                  <c:v>3.9122870000000001</c:v>
                </c:pt>
                <c:pt idx="9311">
                  <c:v>3.9122870000000001</c:v>
                </c:pt>
                <c:pt idx="9312">
                  <c:v>3.9122870000000001</c:v>
                </c:pt>
                <c:pt idx="9313">
                  <c:v>3.9376639999999981</c:v>
                </c:pt>
                <c:pt idx="9314">
                  <c:v>3.9376639999999981</c:v>
                </c:pt>
                <c:pt idx="9315">
                  <c:v>3.9376639999999981</c:v>
                </c:pt>
                <c:pt idx="9316">
                  <c:v>3.946123</c:v>
                </c:pt>
                <c:pt idx="9317">
                  <c:v>3.946123</c:v>
                </c:pt>
                <c:pt idx="9318">
                  <c:v>3.9672710000000002</c:v>
                </c:pt>
                <c:pt idx="9319">
                  <c:v>3.9672710000000002</c:v>
                </c:pt>
                <c:pt idx="9320">
                  <c:v>3.9672710000000002</c:v>
                </c:pt>
                <c:pt idx="9321">
                  <c:v>3.97573</c:v>
                </c:pt>
                <c:pt idx="9322">
                  <c:v>3.979959</c:v>
                </c:pt>
                <c:pt idx="9323">
                  <c:v>3.9841890000000002</c:v>
                </c:pt>
                <c:pt idx="9324">
                  <c:v>3.9841890000000002</c:v>
                </c:pt>
                <c:pt idx="9325">
                  <c:v>3.9926479999999902</c:v>
                </c:pt>
                <c:pt idx="9326">
                  <c:v>4.0053359999999936</c:v>
                </c:pt>
                <c:pt idx="9327">
                  <c:v>4.0095660000000004</c:v>
                </c:pt>
                <c:pt idx="9328">
                  <c:v>4.0095660000000004</c:v>
                </c:pt>
                <c:pt idx="9329">
                  <c:v>4.0222539999999984</c:v>
                </c:pt>
                <c:pt idx="9330">
                  <c:v>4.0264839999999964</c:v>
                </c:pt>
                <c:pt idx="9331">
                  <c:v>4.0434020000000004</c:v>
                </c:pt>
                <c:pt idx="9332">
                  <c:v>4.0391719999999998</c:v>
                </c:pt>
                <c:pt idx="9333">
                  <c:v>4.0603199999999946</c:v>
                </c:pt>
                <c:pt idx="9334">
                  <c:v>4.0560900000000002</c:v>
                </c:pt>
                <c:pt idx="9335">
                  <c:v>4.0560900000000002</c:v>
                </c:pt>
                <c:pt idx="9336">
                  <c:v>4.0603199999999946</c:v>
                </c:pt>
                <c:pt idx="9337">
                  <c:v>4.0645499999999899</c:v>
                </c:pt>
                <c:pt idx="9338">
                  <c:v>4.0772380000000004</c:v>
                </c:pt>
                <c:pt idx="9339">
                  <c:v>4.0856969999999997</c:v>
                </c:pt>
                <c:pt idx="9340">
                  <c:v>4.0856969999999997</c:v>
                </c:pt>
                <c:pt idx="9341">
                  <c:v>4.0941559999999848</c:v>
                </c:pt>
                <c:pt idx="9342">
                  <c:v>4.1026149999999868</c:v>
                </c:pt>
                <c:pt idx="9343">
                  <c:v>4.1026149999999868</c:v>
                </c:pt>
                <c:pt idx="9344">
                  <c:v>4.1026149999999868</c:v>
                </c:pt>
                <c:pt idx="9345">
                  <c:v>4.1153029999999946</c:v>
                </c:pt>
                <c:pt idx="9346">
                  <c:v>4.1068439999999997</c:v>
                </c:pt>
                <c:pt idx="9347">
                  <c:v>4.1279919999999848</c:v>
                </c:pt>
                <c:pt idx="9348">
                  <c:v>4.1322210000000004</c:v>
                </c:pt>
                <c:pt idx="9349">
                  <c:v>4.1449099999999888</c:v>
                </c:pt>
                <c:pt idx="9350">
                  <c:v>4.1406799999999997</c:v>
                </c:pt>
                <c:pt idx="9351">
                  <c:v>4.1491389999999946</c:v>
                </c:pt>
                <c:pt idx="9352">
                  <c:v>4.1575979999999868</c:v>
                </c:pt>
                <c:pt idx="9353">
                  <c:v>4.1618279999999954</c:v>
                </c:pt>
                <c:pt idx="9354">
                  <c:v>4.1787460000000003</c:v>
                </c:pt>
                <c:pt idx="9355">
                  <c:v>4.1829749999999848</c:v>
                </c:pt>
                <c:pt idx="9356">
                  <c:v>4.1829749999999848</c:v>
                </c:pt>
                <c:pt idx="9357">
                  <c:v>4.1829749999999848</c:v>
                </c:pt>
                <c:pt idx="9358">
                  <c:v>4.1956639999999998</c:v>
                </c:pt>
                <c:pt idx="9359">
                  <c:v>4.2083529999999998</c:v>
                </c:pt>
                <c:pt idx="9360">
                  <c:v>4.2083529999999998</c:v>
                </c:pt>
                <c:pt idx="9361">
                  <c:v>4.2083529999999998</c:v>
                </c:pt>
                <c:pt idx="9362">
                  <c:v>4.2083529999999998</c:v>
                </c:pt>
                <c:pt idx="9363">
                  <c:v>4.2294999999999998</c:v>
                </c:pt>
                <c:pt idx="9364">
                  <c:v>4.2421889999999944</c:v>
                </c:pt>
                <c:pt idx="9365">
                  <c:v>4.2421889999999944</c:v>
                </c:pt>
                <c:pt idx="9366">
                  <c:v>4.2548769999999898</c:v>
                </c:pt>
                <c:pt idx="9367">
                  <c:v>4.2675649999999887</c:v>
                </c:pt>
                <c:pt idx="9368">
                  <c:v>4.271795</c:v>
                </c:pt>
                <c:pt idx="9369">
                  <c:v>4.2802540000000002</c:v>
                </c:pt>
                <c:pt idx="9370">
                  <c:v>4.2887130000000004</c:v>
                </c:pt>
                <c:pt idx="9371">
                  <c:v>4.3014010000000003</c:v>
                </c:pt>
                <c:pt idx="9372">
                  <c:v>4.3098609999999997</c:v>
                </c:pt>
                <c:pt idx="9373">
                  <c:v>4.305631</c:v>
                </c:pt>
                <c:pt idx="9374">
                  <c:v>4.326778</c:v>
                </c:pt>
                <c:pt idx="9375">
                  <c:v>4.3310079999999997</c:v>
                </c:pt>
                <c:pt idx="9376">
                  <c:v>4.3479259999999869</c:v>
                </c:pt>
                <c:pt idx="9377">
                  <c:v>4.3479259999999869</c:v>
                </c:pt>
                <c:pt idx="9378">
                  <c:v>4.3690730000000002</c:v>
                </c:pt>
                <c:pt idx="9379">
                  <c:v>4.3606139999999947</c:v>
                </c:pt>
                <c:pt idx="9380">
                  <c:v>4.3690730000000002</c:v>
                </c:pt>
                <c:pt idx="9381">
                  <c:v>4.3986799999999997</c:v>
                </c:pt>
                <c:pt idx="9382">
                  <c:v>4.4029090000000002</c:v>
                </c:pt>
                <c:pt idx="9383">
                  <c:v>4.4198269999999997</c:v>
                </c:pt>
                <c:pt idx="9384">
                  <c:v>4.4071389999999946</c:v>
                </c:pt>
                <c:pt idx="9385">
                  <c:v>4.4240569999999888</c:v>
                </c:pt>
                <c:pt idx="9386">
                  <c:v>4.4452040000000004</c:v>
                </c:pt>
                <c:pt idx="9387">
                  <c:v>4.4367450000000002</c:v>
                </c:pt>
                <c:pt idx="9388">
                  <c:v>4.4621219999999946</c:v>
                </c:pt>
                <c:pt idx="9389">
                  <c:v>4.4663519999999997</c:v>
                </c:pt>
                <c:pt idx="9390">
                  <c:v>4.4663519999999997</c:v>
                </c:pt>
                <c:pt idx="9391">
                  <c:v>4.4790400000000004</c:v>
                </c:pt>
                <c:pt idx="9392">
                  <c:v>4.4917290000000003</c:v>
                </c:pt>
                <c:pt idx="9393">
                  <c:v>4.4917290000000003</c:v>
                </c:pt>
                <c:pt idx="9394">
                  <c:v>4.5044169999999868</c:v>
                </c:pt>
                <c:pt idx="9395">
                  <c:v>4.5128759999999888</c:v>
                </c:pt>
                <c:pt idx="9396">
                  <c:v>4.5382530000000001</c:v>
                </c:pt>
                <c:pt idx="9397">
                  <c:v>4.550942</c:v>
                </c:pt>
                <c:pt idx="9398">
                  <c:v>4.5467120000000003</c:v>
                </c:pt>
                <c:pt idx="9399">
                  <c:v>4.5805480000000003</c:v>
                </c:pt>
                <c:pt idx="9400">
                  <c:v>4.5890079999999998</c:v>
                </c:pt>
                <c:pt idx="9401">
                  <c:v>4.5890079999999998</c:v>
                </c:pt>
                <c:pt idx="9402">
                  <c:v>4.5974659999999936</c:v>
                </c:pt>
                <c:pt idx="9403">
                  <c:v>4.6186139999999947</c:v>
                </c:pt>
                <c:pt idx="9404">
                  <c:v>4.6186139999999947</c:v>
                </c:pt>
                <c:pt idx="9405">
                  <c:v>4.6313019999999998</c:v>
                </c:pt>
                <c:pt idx="9406">
                  <c:v>4.6355319999999889</c:v>
                </c:pt>
                <c:pt idx="9407">
                  <c:v>4.6355319999999889</c:v>
                </c:pt>
                <c:pt idx="9408">
                  <c:v>4.6693680000000004</c:v>
                </c:pt>
                <c:pt idx="9409">
                  <c:v>4.67782699999999</c:v>
                </c:pt>
                <c:pt idx="9410">
                  <c:v>4.67782699999999</c:v>
                </c:pt>
                <c:pt idx="9411">
                  <c:v>4.690515999999981</c:v>
                </c:pt>
                <c:pt idx="9412">
                  <c:v>4.7201219999999946</c:v>
                </c:pt>
                <c:pt idx="9413">
                  <c:v>4.7158920000000002</c:v>
                </c:pt>
                <c:pt idx="9414">
                  <c:v>4.7370400000000004</c:v>
                </c:pt>
                <c:pt idx="9415">
                  <c:v>4.7539579999999937</c:v>
                </c:pt>
                <c:pt idx="9416">
                  <c:v>4.7666459999999997</c:v>
                </c:pt>
                <c:pt idx="9417">
                  <c:v>4.7666459999999997</c:v>
                </c:pt>
                <c:pt idx="9418">
                  <c:v>4.8004819999999899</c:v>
                </c:pt>
                <c:pt idx="9419">
                  <c:v>4.8047119999999888</c:v>
                </c:pt>
                <c:pt idx="9420">
                  <c:v>4.8173999999999966</c:v>
                </c:pt>
                <c:pt idx="9421">
                  <c:v>4.8554659999999936</c:v>
                </c:pt>
                <c:pt idx="9422">
                  <c:v>4.8639249999999867</c:v>
                </c:pt>
                <c:pt idx="9423">
                  <c:v>4.8639249999999867</c:v>
                </c:pt>
                <c:pt idx="9424">
                  <c:v>4.897761</c:v>
                </c:pt>
                <c:pt idx="9425">
                  <c:v>4.9062200000000002</c:v>
                </c:pt>
                <c:pt idx="9426">
                  <c:v>4.9062200000000002</c:v>
                </c:pt>
                <c:pt idx="9427">
                  <c:v>4.9104489999999998</c:v>
                </c:pt>
                <c:pt idx="9428">
                  <c:v>4.9442849999999936</c:v>
                </c:pt>
                <c:pt idx="9429">
                  <c:v>4.9485150000000004</c:v>
                </c:pt>
                <c:pt idx="9430">
                  <c:v>4.9485150000000004</c:v>
                </c:pt>
                <c:pt idx="9431">
                  <c:v>4.9738920000000002</c:v>
                </c:pt>
                <c:pt idx="9432">
                  <c:v>4.9738920000000002</c:v>
                </c:pt>
                <c:pt idx="9433">
                  <c:v>5.0034989999999997</c:v>
                </c:pt>
                <c:pt idx="9434">
                  <c:v>5.0034989999999997</c:v>
                </c:pt>
                <c:pt idx="9435">
                  <c:v>5.0204159999999867</c:v>
                </c:pt>
                <c:pt idx="9436">
                  <c:v>5.0204159999999867</c:v>
                </c:pt>
                <c:pt idx="9437">
                  <c:v>5.0669409999999946</c:v>
                </c:pt>
                <c:pt idx="9438">
                  <c:v>5.0711709999999997</c:v>
                </c:pt>
                <c:pt idx="9439">
                  <c:v>5.0796289999999997</c:v>
                </c:pt>
                <c:pt idx="9440">
                  <c:v>5.0880879999999946</c:v>
                </c:pt>
                <c:pt idx="9441">
                  <c:v>5.1134649999999899</c:v>
                </c:pt>
                <c:pt idx="9442">
                  <c:v>5.1134649999999899</c:v>
                </c:pt>
                <c:pt idx="9443">
                  <c:v>5.1134649999999899</c:v>
                </c:pt>
                <c:pt idx="9444">
                  <c:v>5.1346129999999954</c:v>
                </c:pt>
                <c:pt idx="9445">
                  <c:v>5.1346129999999954</c:v>
                </c:pt>
                <c:pt idx="9446">
                  <c:v>5.1769080000000001</c:v>
                </c:pt>
                <c:pt idx="9447">
                  <c:v>5.1980549999999868</c:v>
                </c:pt>
                <c:pt idx="9448">
                  <c:v>5.1980549999999868</c:v>
                </c:pt>
                <c:pt idx="9449">
                  <c:v>5.1980549999999868</c:v>
                </c:pt>
                <c:pt idx="9450">
                  <c:v>5.2361209999999998</c:v>
                </c:pt>
                <c:pt idx="9451">
                  <c:v>5.2445799999999956</c:v>
                </c:pt>
                <c:pt idx="9452">
                  <c:v>5.2530390000000002</c:v>
                </c:pt>
                <c:pt idx="9453">
                  <c:v>5.2614979999999996</c:v>
                </c:pt>
                <c:pt idx="9454">
                  <c:v>5.3037929999999998</c:v>
                </c:pt>
                <c:pt idx="9455">
                  <c:v>5.3037929999999998</c:v>
                </c:pt>
                <c:pt idx="9456">
                  <c:v>5.3037929999999998</c:v>
                </c:pt>
                <c:pt idx="9457">
                  <c:v>5.3249399999999838</c:v>
                </c:pt>
                <c:pt idx="9458">
                  <c:v>5.3249399999999838</c:v>
                </c:pt>
                <c:pt idx="9459">
                  <c:v>5.35877599999999</c:v>
                </c:pt>
                <c:pt idx="9460">
                  <c:v>5.35877599999999</c:v>
                </c:pt>
                <c:pt idx="9461">
                  <c:v>5.3630059999999888</c:v>
                </c:pt>
                <c:pt idx="9462">
                  <c:v>5.3630059999999888</c:v>
                </c:pt>
                <c:pt idx="9463">
                  <c:v>5.3630059999999888</c:v>
                </c:pt>
                <c:pt idx="9464">
                  <c:v>5.3841539999999899</c:v>
                </c:pt>
                <c:pt idx="9465">
                  <c:v>5.4264479999999997</c:v>
                </c:pt>
                <c:pt idx="9466">
                  <c:v>5.4306780000000003</c:v>
                </c:pt>
                <c:pt idx="9467">
                  <c:v>5.4518250000000004</c:v>
                </c:pt>
                <c:pt idx="9468">
                  <c:v>5.4602839999999997</c:v>
                </c:pt>
                <c:pt idx="9469">
                  <c:v>5.4856610000000003</c:v>
                </c:pt>
                <c:pt idx="9470">
                  <c:v>5.4856610000000003</c:v>
                </c:pt>
                <c:pt idx="9471">
                  <c:v>5.5025789999999946</c:v>
                </c:pt>
                <c:pt idx="9472">
                  <c:v>5.5533330000000003</c:v>
                </c:pt>
                <c:pt idx="9473">
                  <c:v>5.5491039999999998</c:v>
                </c:pt>
                <c:pt idx="9474">
                  <c:v>5.5491039999999998</c:v>
                </c:pt>
                <c:pt idx="9475">
                  <c:v>5.5660220000000002</c:v>
                </c:pt>
                <c:pt idx="9476">
                  <c:v>5.5871690000000003</c:v>
                </c:pt>
                <c:pt idx="9477">
                  <c:v>5.61677599999999</c:v>
                </c:pt>
                <c:pt idx="9478">
                  <c:v>5.61677599999999</c:v>
                </c:pt>
                <c:pt idx="9479">
                  <c:v>5.6294649999999899</c:v>
                </c:pt>
                <c:pt idx="9480">
                  <c:v>5.6336940000000002</c:v>
                </c:pt>
                <c:pt idx="9481">
                  <c:v>5.680218</c:v>
                </c:pt>
                <c:pt idx="9482">
                  <c:v>5.692906999999984</c:v>
                </c:pt>
                <c:pt idx="9483">
                  <c:v>5.7098250000000004</c:v>
                </c:pt>
                <c:pt idx="9484">
                  <c:v>5.7225129999999869</c:v>
                </c:pt>
                <c:pt idx="9485">
                  <c:v>5.7521199999999899</c:v>
                </c:pt>
                <c:pt idx="9486">
                  <c:v>5.7521199999999899</c:v>
                </c:pt>
                <c:pt idx="9487">
                  <c:v>5.7648079999999888</c:v>
                </c:pt>
                <c:pt idx="9488">
                  <c:v>5.7690380000000001</c:v>
                </c:pt>
                <c:pt idx="9489">
                  <c:v>5.8155619999999946</c:v>
                </c:pt>
                <c:pt idx="9490">
                  <c:v>5.8155619999999946</c:v>
                </c:pt>
                <c:pt idx="9491">
                  <c:v>5.8367100000000001</c:v>
                </c:pt>
                <c:pt idx="9492">
                  <c:v>5.8282509999999936</c:v>
                </c:pt>
                <c:pt idx="9493">
                  <c:v>5.8282509999999936</c:v>
                </c:pt>
                <c:pt idx="9494">
                  <c:v>5.870546</c:v>
                </c:pt>
                <c:pt idx="9495">
                  <c:v>5.8874639999999996</c:v>
                </c:pt>
                <c:pt idx="9496">
                  <c:v>5.8874639999999996</c:v>
                </c:pt>
                <c:pt idx="9497">
                  <c:v>5.8916930000000001</c:v>
                </c:pt>
                <c:pt idx="9498">
                  <c:v>5.9086109999999996</c:v>
                </c:pt>
                <c:pt idx="9499">
                  <c:v>5.959365</c:v>
                </c:pt>
                <c:pt idx="9500">
                  <c:v>5.972054</c:v>
                </c:pt>
                <c:pt idx="9501">
                  <c:v>5.972054</c:v>
                </c:pt>
                <c:pt idx="9502">
                  <c:v>6.0101199999999899</c:v>
                </c:pt>
                <c:pt idx="9503">
                  <c:v>6.0270369999999867</c:v>
                </c:pt>
                <c:pt idx="9504">
                  <c:v>6.0270369999999867</c:v>
                </c:pt>
                <c:pt idx="9505">
                  <c:v>6.0439559999999899</c:v>
                </c:pt>
                <c:pt idx="9506">
                  <c:v>6.0735619999999999</c:v>
                </c:pt>
                <c:pt idx="9507">
                  <c:v>6.0820210000000001</c:v>
                </c:pt>
                <c:pt idx="9508">
                  <c:v>6.0947089999999946</c:v>
                </c:pt>
                <c:pt idx="9509">
                  <c:v>6.0947089999999946</c:v>
                </c:pt>
                <c:pt idx="9510">
                  <c:v>6.0989389999999899</c:v>
                </c:pt>
                <c:pt idx="9511">
                  <c:v>6.1412339999999999</c:v>
                </c:pt>
                <c:pt idx="9512">
                  <c:v>6.1412339999999999</c:v>
                </c:pt>
                <c:pt idx="9513">
                  <c:v>6.1581519999999887</c:v>
                </c:pt>
                <c:pt idx="9514">
                  <c:v>6.1708400000000001</c:v>
                </c:pt>
                <c:pt idx="9515">
                  <c:v>6.2258239999999976</c:v>
                </c:pt>
                <c:pt idx="9516">
                  <c:v>6.2300529999999998</c:v>
                </c:pt>
                <c:pt idx="9517">
                  <c:v>6.2385120000000001</c:v>
                </c:pt>
                <c:pt idx="9518">
                  <c:v>6.2427419999999998</c:v>
                </c:pt>
                <c:pt idx="9519">
                  <c:v>6.285037</c:v>
                </c:pt>
                <c:pt idx="9520">
                  <c:v>6.2977249999999936</c:v>
                </c:pt>
                <c:pt idx="9521">
                  <c:v>6.3019549999999889</c:v>
                </c:pt>
                <c:pt idx="9522">
                  <c:v>6.3611680000000002</c:v>
                </c:pt>
                <c:pt idx="9523">
                  <c:v>6.36539699999999</c:v>
                </c:pt>
                <c:pt idx="9524">
                  <c:v>6.373856</c:v>
                </c:pt>
                <c:pt idx="9525">
                  <c:v>6.373856</c:v>
                </c:pt>
                <c:pt idx="9526">
                  <c:v>6.3907749999999899</c:v>
                </c:pt>
                <c:pt idx="9527">
                  <c:v>6.4161510000000002</c:v>
                </c:pt>
                <c:pt idx="9528">
                  <c:v>6.4330689999999997</c:v>
                </c:pt>
                <c:pt idx="9529">
                  <c:v>6.4457579999999997</c:v>
                </c:pt>
                <c:pt idx="9530">
                  <c:v>6.4415279999999999</c:v>
                </c:pt>
                <c:pt idx="9531">
                  <c:v>6.5134299999999996</c:v>
                </c:pt>
                <c:pt idx="9532">
                  <c:v>6.5091999999999999</c:v>
                </c:pt>
                <c:pt idx="9533">
                  <c:v>6.5176590000000001</c:v>
                </c:pt>
                <c:pt idx="9534">
                  <c:v>6.5472659999999996</c:v>
                </c:pt>
                <c:pt idx="9535">
                  <c:v>6.5557249999999936</c:v>
                </c:pt>
                <c:pt idx="9536">
                  <c:v>6.5641839999999858</c:v>
                </c:pt>
                <c:pt idx="9537">
                  <c:v>6.5768719999999998</c:v>
                </c:pt>
                <c:pt idx="9538">
                  <c:v>6.6149379999999809</c:v>
                </c:pt>
                <c:pt idx="9539">
                  <c:v>6.6360849999999889</c:v>
                </c:pt>
                <c:pt idx="9540">
                  <c:v>6.631856</c:v>
                </c:pt>
                <c:pt idx="9541">
                  <c:v>6.6826099999999986</c:v>
                </c:pt>
                <c:pt idx="9542">
                  <c:v>6.6826099999999986</c:v>
                </c:pt>
                <c:pt idx="9543">
                  <c:v>6.6910689999999997</c:v>
                </c:pt>
                <c:pt idx="9544">
                  <c:v>6.7079869999999868</c:v>
                </c:pt>
                <c:pt idx="9545">
                  <c:v>6.7291339999999966</c:v>
                </c:pt>
                <c:pt idx="9546">
                  <c:v>6.7756590000000001</c:v>
                </c:pt>
                <c:pt idx="9547">
                  <c:v>6.7756590000000001</c:v>
                </c:pt>
                <c:pt idx="9548">
                  <c:v>6.7883469999999999</c:v>
                </c:pt>
                <c:pt idx="9549">
                  <c:v>6.8306420000000001</c:v>
                </c:pt>
                <c:pt idx="9550">
                  <c:v>6.8433310000000001</c:v>
                </c:pt>
                <c:pt idx="9551">
                  <c:v>6.8475599999999899</c:v>
                </c:pt>
                <c:pt idx="9552">
                  <c:v>6.8560189999999936</c:v>
                </c:pt>
                <c:pt idx="9553">
                  <c:v>6.9067730000000003</c:v>
                </c:pt>
                <c:pt idx="9554">
                  <c:v>6.9152319999999996</c:v>
                </c:pt>
                <c:pt idx="9555">
                  <c:v>6.9279210000000004</c:v>
                </c:pt>
                <c:pt idx="9556">
                  <c:v>6.9279210000000004</c:v>
                </c:pt>
                <c:pt idx="9557">
                  <c:v>6.9617570000000004</c:v>
                </c:pt>
                <c:pt idx="9558">
                  <c:v>6.9744450000000002</c:v>
                </c:pt>
                <c:pt idx="9559">
                  <c:v>7.0082810000000002</c:v>
                </c:pt>
                <c:pt idx="9560">
                  <c:v>7.0082810000000002</c:v>
                </c:pt>
                <c:pt idx="9561">
                  <c:v>7.0463469999999999</c:v>
                </c:pt>
                <c:pt idx="9562">
                  <c:v>7.0548059999999868</c:v>
                </c:pt>
                <c:pt idx="9563">
                  <c:v>7.0674939999999946</c:v>
                </c:pt>
                <c:pt idx="9564">
                  <c:v>7.0801829999999946</c:v>
                </c:pt>
                <c:pt idx="9565">
                  <c:v>7.1140189999999848</c:v>
                </c:pt>
                <c:pt idx="9566">
                  <c:v>7.1224779999999868</c:v>
                </c:pt>
                <c:pt idx="9567">
                  <c:v>7.1267069999999899</c:v>
                </c:pt>
                <c:pt idx="9568">
                  <c:v>7.1436250000000001</c:v>
                </c:pt>
                <c:pt idx="9569">
                  <c:v>7.1943789999999899</c:v>
                </c:pt>
                <c:pt idx="9570">
                  <c:v>7.1986090000000003</c:v>
                </c:pt>
                <c:pt idx="9571">
                  <c:v>7.2028379999999954</c:v>
                </c:pt>
                <c:pt idx="9572">
                  <c:v>7.2197560000000003</c:v>
                </c:pt>
                <c:pt idx="9573">
                  <c:v>7.2535920000000003</c:v>
                </c:pt>
                <c:pt idx="9574">
                  <c:v>7.2705099999999998</c:v>
                </c:pt>
                <c:pt idx="9575">
                  <c:v>7.2874280000000002</c:v>
                </c:pt>
                <c:pt idx="9576">
                  <c:v>7.291658</c:v>
                </c:pt>
                <c:pt idx="9577">
                  <c:v>7.3254939999999946</c:v>
                </c:pt>
                <c:pt idx="9578">
                  <c:v>7.3424119999999888</c:v>
                </c:pt>
                <c:pt idx="9579">
                  <c:v>7.346641</c:v>
                </c:pt>
                <c:pt idx="9580">
                  <c:v>7.4016250000000001</c:v>
                </c:pt>
                <c:pt idx="9581">
                  <c:v>7.4143129999999946</c:v>
                </c:pt>
                <c:pt idx="9582">
                  <c:v>7.4185429999999997</c:v>
                </c:pt>
                <c:pt idx="9583">
                  <c:v>7.4354610000000001</c:v>
                </c:pt>
                <c:pt idx="9584">
                  <c:v>7.4650670000000003</c:v>
                </c:pt>
                <c:pt idx="9585">
                  <c:v>7.4862149999999996</c:v>
                </c:pt>
                <c:pt idx="9586">
                  <c:v>7.4862149999999996</c:v>
                </c:pt>
                <c:pt idx="9587">
                  <c:v>7.5285099999999936</c:v>
                </c:pt>
                <c:pt idx="9588">
                  <c:v>7.5411979999999996</c:v>
                </c:pt>
                <c:pt idx="9589">
                  <c:v>7.5538869999999898</c:v>
                </c:pt>
                <c:pt idx="9590">
                  <c:v>7.5538869999999898</c:v>
                </c:pt>
                <c:pt idx="9591">
                  <c:v>7.6130999999999966</c:v>
                </c:pt>
                <c:pt idx="9592">
                  <c:v>7.6130999999999966</c:v>
                </c:pt>
                <c:pt idx="9593">
                  <c:v>7.6342470000000002</c:v>
                </c:pt>
                <c:pt idx="9594">
                  <c:v>7.6680829999999869</c:v>
                </c:pt>
                <c:pt idx="9595">
                  <c:v>7.6892310000000004</c:v>
                </c:pt>
                <c:pt idx="9596">
                  <c:v>7.69346</c:v>
                </c:pt>
                <c:pt idx="9597">
                  <c:v>7.7146080000000001</c:v>
                </c:pt>
                <c:pt idx="9598">
                  <c:v>7.7526729999999997</c:v>
                </c:pt>
                <c:pt idx="9599">
                  <c:v>7.7526729999999997</c:v>
                </c:pt>
                <c:pt idx="9600">
                  <c:v>7.7611319999999946</c:v>
                </c:pt>
                <c:pt idx="9601">
                  <c:v>7.7991979999999996</c:v>
                </c:pt>
                <c:pt idx="9602">
                  <c:v>7.8034270000000001</c:v>
                </c:pt>
                <c:pt idx="9603">
                  <c:v>7.8288039999999937</c:v>
                </c:pt>
                <c:pt idx="9604">
                  <c:v>7.8288039999999937</c:v>
                </c:pt>
                <c:pt idx="9605">
                  <c:v>7.883788</c:v>
                </c:pt>
                <c:pt idx="9606">
                  <c:v>7.8964759999999936</c:v>
                </c:pt>
                <c:pt idx="9607">
                  <c:v>7.8964759999999936</c:v>
                </c:pt>
                <c:pt idx="9608">
                  <c:v>7.9345420000000004</c:v>
                </c:pt>
                <c:pt idx="9609">
                  <c:v>7.9599190000000002</c:v>
                </c:pt>
                <c:pt idx="9610">
                  <c:v>7.9556889999999996</c:v>
                </c:pt>
                <c:pt idx="9611">
                  <c:v>7.9768369999999997</c:v>
                </c:pt>
                <c:pt idx="9612">
                  <c:v>8.0149019999999993</c:v>
                </c:pt>
                <c:pt idx="9613">
                  <c:v>8.0191320000000008</c:v>
                </c:pt>
                <c:pt idx="9614">
                  <c:v>8.0191320000000008</c:v>
                </c:pt>
                <c:pt idx="9615">
                  <c:v>8.0191320000000008</c:v>
                </c:pt>
                <c:pt idx="9616">
                  <c:v>8.0529680000000035</c:v>
                </c:pt>
                <c:pt idx="9617">
                  <c:v>8.0656560000000006</c:v>
                </c:pt>
                <c:pt idx="9618">
                  <c:v>8.0825739999999993</c:v>
                </c:pt>
                <c:pt idx="9619">
                  <c:v>8.095263000000001</c:v>
                </c:pt>
                <c:pt idx="9620">
                  <c:v>8.1290990000000001</c:v>
                </c:pt>
                <c:pt idx="9621">
                  <c:v>8.1417870000000008</c:v>
                </c:pt>
                <c:pt idx="9622">
                  <c:v>8.1502459999999992</c:v>
                </c:pt>
                <c:pt idx="9623">
                  <c:v>8.1544760000000007</c:v>
                </c:pt>
                <c:pt idx="9624">
                  <c:v>8.196771</c:v>
                </c:pt>
                <c:pt idx="9625">
                  <c:v>8.196771</c:v>
                </c:pt>
                <c:pt idx="9626">
                  <c:v>8.196771</c:v>
                </c:pt>
                <c:pt idx="9627">
                  <c:v>8.196771</c:v>
                </c:pt>
                <c:pt idx="9628">
                  <c:v>8.2602130000000002</c:v>
                </c:pt>
                <c:pt idx="9629">
                  <c:v>8.2602130000000002</c:v>
                </c:pt>
                <c:pt idx="9630">
                  <c:v>8.2729020000000002</c:v>
                </c:pt>
                <c:pt idx="9631">
                  <c:v>8.2855900000000027</c:v>
                </c:pt>
                <c:pt idx="9632">
                  <c:v>8.2898200000000006</c:v>
                </c:pt>
                <c:pt idx="9633">
                  <c:v>8.3278850000000002</c:v>
                </c:pt>
                <c:pt idx="9634">
                  <c:v>8.3363440000000004</c:v>
                </c:pt>
                <c:pt idx="9635">
                  <c:v>8.3574920000000006</c:v>
                </c:pt>
                <c:pt idx="9636">
                  <c:v>8.3913279999999961</c:v>
                </c:pt>
                <c:pt idx="9637">
                  <c:v>8.3955570000000002</c:v>
                </c:pt>
                <c:pt idx="9638">
                  <c:v>8.4082460000000001</c:v>
                </c:pt>
                <c:pt idx="9639">
                  <c:v>8.4082460000000001</c:v>
                </c:pt>
                <c:pt idx="9640">
                  <c:v>8.4251640000000005</c:v>
                </c:pt>
                <c:pt idx="9641">
                  <c:v>8.4378519999999995</c:v>
                </c:pt>
                <c:pt idx="9642">
                  <c:v>8.4420819999999992</c:v>
                </c:pt>
                <c:pt idx="9643">
                  <c:v>8.4632290000000001</c:v>
                </c:pt>
                <c:pt idx="9644">
                  <c:v>8.4886060000000008</c:v>
                </c:pt>
                <c:pt idx="9645">
                  <c:v>8.4843770000000003</c:v>
                </c:pt>
                <c:pt idx="9646">
                  <c:v>8.5309010000000001</c:v>
                </c:pt>
                <c:pt idx="9647">
                  <c:v>8.5309010000000001</c:v>
                </c:pt>
                <c:pt idx="9648">
                  <c:v>8.5351310000000016</c:v>
                </c:pt>
                <c:pt idx="9649">
                  <c:v>8.5774260000000027</c:v>
                </c:pt>
                <c:pt idx="9650">
                  <c:v>8.6028030000000015</c:v>
                </c:pt>
                <c:pt idx="9651">
                  <c:v>8.598573</c:v>
                </c:pt>
                <c:pt idx="9652">
                  <c:v>8.6197210000000002</c:v>
                </c:pt>
                <c:pt idx="9653">
                  <c:v>8.6577870000000008</c:v>
                </c:pt>
                <c:pt idx="9654">
                  <c:v>8.6577870000000008</c:v>
                </c:pt>
                <c:pt idx="9655">
                  <c:v>8.6620159999999995</c:v>
                </c:pt>
                <c:pt idx="9656">
                  <c:v>8.704310999999997</c:v>
                </c:pt>
                <c:pt idx="9657">
                  <c:v>8.7254590000000007</c:v>
                </c:pt>
                <c:pt idx="9658">
                  <c:v>8.7339169999999999</c:v>
                </c:pt>
                <c:pt idx="9659">
                  <c:v>8.7423759999999984</c:v>
                </c:pt>
                <c:pt idx="9660">
                  <c:v>8.7931310000000007</c:v>
                </c:pt>
                <c:pt idx="9661">
                  <c:v>8.7973599999999976</c:v>
                </c:pt>
                <c:pt idx="9662">
                  <c:v>8.7973599999999976</c:v>
                </c:pt>
                <c:pt idx="9663">
                  <c:v>8.8438839999999992</c:v>
                </c:pt>
                <c:pt idx="9664">
                  <c:v>8.8523430000000012</c:v>
                </c:pt>
                <c:pt idx="9665">
                  <c:v>8.8565730000000027</c:v>
                </c:pt>
                <c:pt idx="9666">
                  <c:v>8.8861790000000003</c:v>
                </c:pt>
                <c:pt idx="9667">
                  <c:v>8.9157860000000007</c:v>
                </c:pt>
                <c:pt idx="9668">
                  <c:v>8.9284750000000006</c:v>
                </c:pt>
                <c:pt idx="9669">
                  <c:v>8.9411629999999978</c:v>
                </c:pt>
                <c:pt idx="9670">
                  <c:v>8.9834580000000006</c:v>
                </c:pt>
                <c:pt idx="9671">
                  <c:v>8.9876870000000029</c:v>
                </c:pt>
                <c:pt idx="9672">
                  <c:v>9.0046060000000008</c:v>
                </c:pt>
                <c:pt idx="9673">
                  <c:v>9.0088350000000013</c:v>
                </c:pt>
                <c:pt idx="9674">
                  <c:v>9.0553589999999993</c:v>
                </c:pt>
                <c:pt idx="9675">
                  <c:v>9.0765070000000012</c:v>
                </c:pt>
                <c:pt idx="9676">
                  <c:v>9.0765070000000012</c:v>
                </c:pt>
                <c:pt idx="9677">
                  <c:v>9.123031000000001</c:v>
                </c:pt>
                <c:pt idx="9678">
                  <c:v>9.1399500000000007</c:v>
                </c:pt>
                <c:pt idx="9679">
                  <c:v>9.1441789999999976</c:v>
                </c:pt>
                <c:pt idx="9680">
                  <c:v>9.1653260000000003</c:v>
                </c:pt>
                <c:pt idx="9681">
                  <c:v>9.1864740000000005</c:v>
                </c:pt>
                <c:pt idx="9682">
                  <c:v>9.1949330000000007</c:v>
                </c:pt>
                <c:pt idx="9683">
                  <c:v>9.2160810000000009</c:v>
                </c:pt>
                <c:pt idx="9684">
                  <c:v>9.224539</c:v>
                </c:pt>
                <c:pt idx="9685">
                  <c:v>9.2626050000000006</c:v>
                </c:pt>
                <c:pt idx="9686">
                  <c:v>9.2837530000000008</c:v>
                </c:pt>
                <c:pt idx="9687">
                  <c:v>9.2879819999999995</c:v>
                </c:pt>
                <c:pt idx="9688">
                  <c:v>9.3345059999999993</c:v>
                </c:pt>
                <c:pt idx="9689">
                  <c:v>9.347195000000001</c:v>
                </c:pt>
                <c:pt idx="9690">
                  <c:v>9.347195000000001</c:v>
                </c:pt>
                <c:pt idx="9691">
                  <c:v>9.347195000000001</c:v>
                </c:pt>
                <c:pt idx="9692">
                  <c:v>9.359883</c:v>
                </c:pt>
                <c:pt idx="9693">
                  <c:v>9.4190970000000007</c:v>
                </c:pt>
                <c:pt idx="9694">
                  <c:v>9.4402440000000016</c:v>
                </c:pt>
                <c:pt idx="9695">
                  <c:v>9.4487030000000001</c:v>
                </c:pt>
                <c:pt idx="9696">
                  <c:v>9.4994570000000031</c:v>
                </c:pt>
                <c:pt idx="9697">
                  <c:v>9.4994570000000031</c:v>
                </c:pt>
                <c:pt idx="9698">
                  <c:v>9.4994570000000031</c:v>
                </c:pt>
                <c:pt idx="9699">
                  <c:v>9.516375</c:v>
                </c:pt>
                <c:pt idx="9700">
                  <c:v>9.5671289999999996</c:v>
                </c:pt>
                <c:pt idx="9701">
                  <c:v>9.5671289999999996</c:v>
                </c:pt>
                <c:pt idx="9702">
                  <c:v>9.584047</c:v>
                </c:pt>
                <c:pt idx="9703">
                  <c:v>9.5882759999999987</c:v>
                </c:pt>
                <c:pt idx="9704">
                  <c:v>9.5882759999999987</c:v>
                </c:pt>
                <c:pt idx="9705">
                  <c:v>9.6601780000000002</c:v>
                </c:pt>
                <c:pt idx="9706">
                  <c:v>9.6644070000000006</c:v>
                </c:pt>
                <c:pt idx="9707">
                  <c:v>9.6644070000000006</c:v>
                </c:pt>
                <c:pt idx="9708">
                  <c:v>9.7109319999999997</c:v>
                </c:pt>
                <c:pt idx="9709">
                  <c:v>9.7363089999999985</c:v>
                </c:pt>
                <c:pt idx="9710">
                  <c:v>9.7363089999999985</c:v>
                </c:pt>
                <c:pt idx="9711">
                  <c:v>9.744767999999997</c:v>
                </c:pt>
                <c:pt idx="9712">
                  <c:v>9.7870629999999963</c:v>
                </c:pt>
                <c:pt idx="9713">
                  <c:v>9.7997510000000005</c:v>
                </c:pt>
                <c:pt idx="9714">
                  <c:v>9.7997510000000005</c:v>
                </c:pt>
                <c:pt idx="9715">
                  <c:v>9.8208990000000007</c:v>
                </c:pt>
                <c:pt idx="9716">
                  <c:v>9.8208990000000007</c:v>
                </c:pt>
                <c:pt idx="9717">
                  <c:v>9.8843410000000009</c:v>
                </c:pt>
                <c:pt idx="9718">
                  <c:v>9.8970300000000027</c:v>
                </c:pt>
                <c:pt idx="9719">
                  <c:v>9.9139480000000013</c:v>
                </c:pt>
                <c:pt idx="9720">
                  <c:v>9.9604719999999993</c:v>
                </c:pt>
                <c:pt idx="9721">
                  <c:v>9.9816200000000013</c:v>
                </c:pt>
                <c:pt idx="9722">
                  <c:v>9.9816200000000013</c:v>
                </c:pt>
                <c:pt idx="9723">
                  <c:v>9.9943080000000002</c:v>
                </c:pt>
                <c:pt idx="9724">
                  <c:v>10.028143999999999</c:v>
                </c:pt>
                <c:pt idx="9725">
                  <c:v>10.045063000000001</c:v>
                </c:pt>
                <c:pt idx="9726">
                  <c:v>10.053521</c:v>
                </c:pt>
                <c:pt idx="9727">
                  <c:v>10.06621</c:v>
                </c:pt>
                <c:pt idx="9728">
                  <c:v>10.121193</c:v>
                </c:pt>
                <c:pt idx="9729">
                  <c:v>10.129652</c:v>
                </c:pt>
                <c:pt idx="9730">
                  <c:v>10.129652</c:v>
                </c:pt>
                <c:pt idx="9731">
                  <c:v>10.205783</c:v>
                </c:pt>
                <c:pt idx="9732">
                  <c:v>10.214242</c:v>
                </c:pt>
                <c:pt idx="9733">
                  <c:v>10.235390000000001</c:v>
                </c:pt>
                <c:pt idx="9734">
                  <c:v>10.243849000000001</c:v>
                </c:pt>
                <c:pt idx="9735">
                  <c:v>10.290373000000001</c:v>
                </c:pt>
                <c:pt idx="9736">
                  <c:v>10.294603</c:v>
                </c:pt>
                <c:pt idx="9737">
                  <c:v>10.315751000000001</c:v>
                </c:pt>
                <c:pt idx="9738">
                  <c:v>10.370734000000001</c:v>
                </c:pt>
                <c:pt idx="9739">
                  <c:v>10.374962999999999</c:v>
                </c:pt>
                <c:pt idx="9740">
                  <c:v>10.396110999999999</c:v>
                </c:pt>
                <c:pt idx="9741">
                  <c:v>10.408799</c:v>
                </c:pt>
                <c:pt idx="9742">
                  <c:v>10.459554000000001</c:v>
                </c:pt>
                <c:pt idx="9743">
                  <c:v>10.459554000000001</c:v>
                </c:pt>
                <c:pt idx="9744">
                  <c:v>10.459554000000001</c:v>
                </c:pt>
                <c:pt idx="9745">
                  <c:v>10.476471</c:v>
                </c:pt>
                <c:pt idx="9746">
                  <c:v>10.476471</c:v>
                </c:pt>
                <c:pt idx="9747">
                  <c:v>10.556832</c:v>
                </c:pt>
                <c:pt idx="9748">
                  <c:v>10.556832</c:v>
                </c:pt>
                <c:pt idx="9749">
                  <c:v>10.577978999999999</c:v>
                </c:pt>
                <c:pt idx="9750">
                  <c:v>10.611815</c:v>
                </c:pt>
                <c:pt idx="9751">
                  <c:v>10.628733</c:v>
                </c:pt>
                <c:pt idx="9752">
                  <c:v>10.649881000000001</c:v>
                </c:pt>
                <c:pt idx="9753">
                  <c:v>10.658340000000001</c:v>
                </c:pt>
                <c:pt idx="9754">
                  <c:v>10.713323000000001</c:v>
                </c:pt>
                <c:pt idx="9755">
                  <c:v>10.734470999999999</c:v>
                </c:pt>
                <c:pt idx="9756">
                  <c:v>10.742929999999999</c:v>
                </c:pt>
                <c:pt idx="9757">
                  <c:v>10.789453999999999</c:v>
                </c:pt>
                <c:pt idx="9758">
                  <c:v>10.806373000000001</c:v>
                </c:pt>
                <c:pt idx="9759">
                  <c:v>10.814831</c:v>
                </c:pt>
                <c:pt idx="9760">
                  <c:v>10.852897</c:v>
                </c:pt>
                <c:pt idx="9761">
                  <c:v>10.903651</c:v>
                </c:pt>
                <c:pt idx="9762">
                  <c:v>10.920569</c:v>
                </c:pt>
                <c:pt idx="9763">
                  <c:v>10.924797999999999</c:v>
                </c:pt>
                <c:pt idx="9764">
                  <c:v>10.975552</c:v>
                </c:pt>
                <c:pt idx="9765">
                  <c:v>11.000928999999999</c:v>
                </c:pt>
                <c:pt idx="9766">
                  <c:v>10.996700000000001</c:v>
                </c:pt>
                <c:pt idx="9767">
                  <c:v>11.068600999999999</c:v>
                </c:pt>
                <c:pt idx="9768">
                  <c:v>11.081289999999999</c:v>
                </c:pt>
                <c:pt idx="9769">
                  <c:v>11.093978</c:v>
                </c:pt>
                <c:pt idx="9770">
                  <c:v>11.102437</c:v>
                </c:pt>
                <c:pt idx="9771">
                  <c:v>11.144731999999999</c:v>
                </c:pt>
                <c:pt idx="9772">
                  <c:v>11.16165</c:v>
                </c:pt>
                <c:pt idx="9773">
                  <c:v>11.174339</c:v>
                </c:pt>
                <c:pt idx="9774">
                  <c:v>11.199716</c:v>
                </c:pt>
                <c:pt idx="9775">
                  <c:v>11.24624</c:v>
                </c:pt>
                <c:pt idx="9776">
                  <c:v>11.263158000000001</c:v>
                </c:pt>
                <c:pt idx="9777">
                  <c:v>11.263158000000001</c:v>
                </c:pt>
                <c:pt idx="9778">
                  <c:v>11.275847000000001</c:v>
                </c:pt>
                <c:pt idx="9779">
                  <c:v>11.33506</c:v>
                </c:pt>
                <c:pt idx="9780">
                  <c:v>11.343519000000001</c:v>
                </c:pt>
                <c:pt idx="9781">
                  <c:v>11.364666</c:v>
                </c:pt>
                <c:pt idx="9782">
                  <c:v>11.411191000000001</c:v>
                </c:pt>
                <c:pt idx="9783">
                  <c:v>11.423878999999999</c:v>
                </c:pt>
                <c:pt idx="9784">
                  <c:v>11.423878999999999</c:v>
                </c:pt>
                <c:pt idx="9785">
                  <c:v>11.466174000000001</c:v>
                </c:pt>
                <c:pt idx="9786">
                  <c:v>11.504239999999999</c:v>
                </c:pt>
                <c:pt idx="9787">
                  <c:v>11.529617</c:v>
                </c:pt>
                <c:pt idx="9788">
                  <c:v>11.542305000000001</c:v>
                </c:pt>
                <c:pt idx="9789">
                  <c:v>11.550763999999999</c:v>
                </c:pt>
                <c:pt idx="9790">
                  <c:v>11.609977000000001</c:v>
                </c:pt>
                <c:pt idx="9791">
                  <c:v>11.609977000000001</c:v>
                </c:pt>
                <c:pt idx="9792">
                  <c:v>11.622666000000001</c:v>
                </c:pt>
                <c:pt idx="9793">
                  <c:v>11.686108000000001</c:v>
                </c:pt>
                <c:pt idx="9794">
                  <c:v>11.694566999999999</c:v>
                </c:pt>
                <c:pt idx="9795">
                  <c:v>11.719944</c:v>
                </c:pt>
                <c:pt idx="9796">
                  <c:v>11.732633</c:v>
                </c:pt>
                <c:pt idx="9797">
                  <c:v>11.779158000000001</c:v>
                </c:pt>
                <c:pt idx="9798">
                  <c:v>11.796075</c:v>
                </c:pt>
                <c:pt idx="9799">
                  <c:v>11.796075</c:v>
                </c:pt>
                <c:pt idx="9800">
                  <c:v>11.808764</c:v>
                </c:pt>
                <c:pt idx="9801">
                  <c:v>11.880665</c:v>
                </c:pt>
                <c:pt idx="9802">
                  <c:v>11.906041999999999</c:v>
                </c:pt>
                <c:pt idx="9803">
                  <c:v>11.92296</c:v>
                </c:pt>
                <c:pt idx="9804">
                  <c:v>11.952567</c:v>
                </c:pt>
                <c:pt idx="9805">
                  <c:v>11.973713999999999</c:v>
                </c:pt>
                <c:pt idx="9806">
                  <c:v>11.990632</c:v>
                </c:pt>
                <c:pt idx="9807">
                  <c:v>12.01178</c:v>
                </c:pt>
                <c:pt idx="9808">
                  <c:v>12.058304</c:v>
                </c:pt>
                <c:pt idx="9809">
                  <c:v>12.075222</c:v>
                </c:pt>
                <c:pt idx="9810">
                  <c:v>12.09637</c:v>
                </c:pt>
                <c:pt idx="9811">
                  <c:v>12.134435</c:v>
                </c:pt>
                <c:pt idx="9812">
                  <c:v>12.155583</c:v>
                </c:pt>
                <c:pt idx="9813">
                  <c:v>12.168271000000001</c:v>
                </c:pt>
                <c:pt idx="9814">
                  <c:v>12.210566</c:v>
                </c:pt>
                <c:pt idx="9815">
                  <c:v>12.261321000000001</c:v>
                </c:pt>
                <c:pt idx="9816">
                  <c:v>12.278238</c:v>
                </c:pt>
                <c:pt idx="9817">
                  <c:v>12.290927</c:v>
                </c:pt>
                <c:pt idx="9818">
                  <c:v>12.312074000000001</c:v>
                </c:pt>
                <c:pt idx="9819">
                  <c:v>12.34591</c:v>
                </c:pt>
                <c:pt idx="9820">
                  <c:v>12.354369</c:v>
                </c:pt>
                <c:pt idx="9821">
                  <c:v>12.371287000000001</c:v>
                </c:pt>
                <c:pt idx="9822">
                  <c:v>12.426271</c:v>
                </c:pt>
                <c:pt idx="9823">
                  <c:v>12.443189</c:v>
                </c:pt>
                <c:pt idx="9824">
                  <c:v>12.460107000000001</c:v>
                </c:pt>
                <c:pt idx="9825">
                  <c:v>12.472796000000001</c:v>
                </c:pt>
                <c:pt idx="9826">
                  <c:v>12.510861</c:v>
                </c:pt>
                <c:pt idx="9827">
                  <c:v>12.540468000000001</c:v>
                </c:pt>
                <c:pt idx="9828">
                  <c:v>12.574303</c:v>
                </c:pt>
                <c:pt idx="9829">
                  <c:v>12.633516</c:v>
                </c:pt>
                <c:pt idx="9830">
                  <c:v>12.646205</c:v>
                </c:pt>
                <c:pt idx="9831">
                  <c:v>12.646205</c:v>
                </c:pt>
                <c:pt idx="9832">
                  <c:v>12.663123000000001</c:v>
                </c:pt>
                <c:pt idx="9833">
                  <c:v>12.713877</c:v>
                </c:pt>
                <c:pt idx="9834">
                  <c:v>12.743482999999999</c:v>
                </c:pt>
                <c:pt idx="9835">
                  <c:v>12.743482999999999</c:v>
                </c:pt>
                <c:pt idx="9836">
                  <c:v>12.760401</c:v>
                </c:pt>
                <c:pt idx="9837">
                  <c:v>12.832303</c:v>
                </c:pt>
                <c:pt idx="9838">
                  <c:v>12.840762</c:v>
                </c:pt>
                <c:pt idx="9839">
                  <c:v>12.840762</c:v>
                </c:pt>
                <c:pt idx="9840">
                  <c:v>12.85345</c:v>
                </c:pt>
                <c:pt idx="9841">
                  <c:v>12.912663</c:v>
                </c:pt>
                <c:pt idx="9842">
                  <c:v>12.929581000000001</c:v>
                </c:pt>
                <c:pt idx="9843">
                  <c:v>12.954959000000001</c:v>
                </c:pt>
                <c:pt idx="9844">
                  <c:v>12.967646999999999</c:v>
                </c:pt>
                <c:pt idx="9845">
                  <c:v>13.031089</c:v>
                </c:pt>
                <c:pt idx="9846">
                  <c:v>13.056466</c:v>
                </c:pt>
                <c:pt idx="9847">
                  <c:v>13.064925000000001</c:v>
                </c:pt>
                <c:pt idx="9848">
                  <c:v>13.119909</c:v>
                </c:pt>
                <c:pt idx="9849">
                  <c:v>13.128368</c:v>
                </c:pt>
                <c:pt idx="9850">
                  <c:v>13.141056000000001</c:v>
                </c:pt>
                <c:pt idx="9851">
                  <c:v>13.153745000000001</c:v>
                </c:pt>
                <c:pt idx="9852">
                  <c:v>13.208728000000001</c:v>
                </c:pt>
                <c:pt idx="9853">
                  <c:v>13.225645999999999</c:v>
                </c:pt>
                <c:pt idx="9854">
                  <c:v>13.259482</c:v>
                </c:pt>
                <c:pt idx="9855">
                  <c:v>13.259482</c:v>
                </c:pt>
                <c:pt idx="9856">
                  <c:v>13.318695</c:v>
                </c:pt>
                <c:pt idx="9857">
                  <c:v>13.335613</c:v>
                </c:pt>
                <c:pt idx="9858">
                  <c:v>13.352531000000001</c:v>
                </c:pt>
                <c:pt idx="9859">
                  <c:v>13.424433000000001</c:v>
                </c:pt>
                <c:pt idx="9860">
                  <c:v>13.437120999999999</c:v>
                </c:pt>
                <c:pt idx="9861">
                  <c:v>13.458269</c:v>
                </c:pt>
                <c:pt idx="9862">
                  <c:v>13.479416000000001</c:v>
                </c:pt>
                <c:pt idx="9863">
                  <c:v>13.542859</c:v>
                </c:pt>
                <c:pt idx="9864">
                  <c:v>13.542859</c:v>
                </c:pt>
                <c:pt idx="9865">
                  <c:v>13.542859</c:v>
                </c:pt>
                <c:pt idx="9866">
                  <c:v>13.644367000000001</c:v>
                </c:pt>
                <c:pt idx="9867">
                  <c:v>13.657055</c:v>
                </c:pt>
                <c:pt idx="9868">
                  <c:v>13.673973</c:v>
                </c:pt>
                <c:pt idx="9869">
                  <c:v>13.682432</c:v>
                </c:pt>
                <c:pt idx="9870">
                  <c:v>13.720497999999999</c:v>
                </c:pt>
                <c:pt idx="9871">
                  <c:v>13.741645</c:v>
                </c:pt>
                <c:pt idx="9872">
                  <c:v>13.754334</c:v>
                </c:pt>
                <c:pt idx="9873">
                  <c:v>13.783939999999999</c:v>
                </c:pt>
                <c:pt idx="9874">
                  <c:v>13.843152999999999</c:v>
                </c:pt>
                <c:pt idx="9875">
                  <c:v>13.86853</c:v>
                </c:pt>
                <c:pt idx="9876">
                  <c:v>13.889678</c:v>
                </c:pt>
                <c:pt idx="9877">
                  <c:v>13.927744000000001</c:v>
                </c:pt>
                <c:pt idx="9878">
                  <c:v>13.965809</c:v>
                </c:pt>
                <c:pt idx="9879">
                  <c:v>13.965809</c:v>
                </c:pt>
                <c:pt idx="9880">
                  <c:v>13.995414999999999</c:v>
                </c:pt>
                <c:pt idx="9881">
                  <c:v>14.075775999999999</c:v>
                </c:pt>
                <c:pt idx="9882">
                  <c:v>14.096923</c:v>
                </c:pt>
                <c:pt idx="9883">
                  <c:v>14.109612</c:v>
                </c:pt>
                <c:pt idx="9884">
                  <c:v>14.168825</c:v>
                </c:pt>
                <c:pt idx="9885">
                  <c:v>14.168825</c:v>
                </c:pt>
                <c:pt idx="9886">
                  <c:v>14.198430999999999</c:v>
                </c:pt>
                <c:pt idx="9887">
                  <c:v>14.283021</c:v>
                </c:pt>
                <c:pt idx="9888">
                  <c:v>14.316857000000001</c:v>
                </c:pt>
                <c:pt idx="9889">
                  <c:v>14.329546000000001</c:v>
                </c:pt>
                <c:pt idx="9890">
                  <c:v>14.37607</c:v>
                </c:pt>
                <c:pt idx="9891">
                  <c:v>14.397218000000001</c:v>
                </c:pt>
                <c:pt idx="9892">
                  <c:v>14.431054</c:v>
                </c:pt>
                <c:pt idx="9893">
                  <c:v>14.507185</c:v>
                </c:pt>
                <c:pt idx="9894">
                  <c:v>14.524103</c:v>
                </c:pt>
                <c:pt idx="9895">
                  <c:v>14.524103</c:v>
                </c:pt>
                <c:pt idx="9896">
                  <c:v>14.536790999999999</c:v>
                </c:pt>
                <c:pt idx="9897">
                  <c:v>14.596004000000001</c:v>
                </c:pt>
                <c:pt idx="9898">
                  <c:v>14.608693000000001</c:v>
                </c:pt>
                <c:pt idx="9899">
                  <c:v>14.625610999999999</c:v>
                </c:pt>
                <c:pt idx="9900">
                  <c:v>14.625610999999999</c:v>
                </c:pt>
                <c:pt idx="9901">
                  <c:v>14.650988</c:v>
                </c:pt>
                <c:pt idx="9902">
                  <c:v>14.71443</c:v>
                </c:pt>
                <c:pt idx="9903">
                  <c:v>14.727119</c:v>
                </c:pt>
                <c:pt idx="9904">
                  <c:v>14.727119</c:v>
                </c:pt>
                <c:pt idx="9905">
                  <c:v>14.756724999999999</c:v>
                </c:pt>
                <c:pt idx="9906">
                  <c:v>14.832856</c:v>
                </c:pt>
                <c:pt idx="9907">
                  <c:v>14.832856</c:v>
                </c:pt>
                <c:pt idx="9908">
                  <c:v>14.858233</c:v>
                </c:pt>
                <c:pt idx="9909">
                  <c:v>14.883609999999999</c:v>
                </c:pt>
                <c:pt idx="9910">
                  <c:v>14.942823000000001</c:v>
                </c:pt>
                <c:pt idx="9911">
                  <c:v>14.963971000000001</c:v>
                </c:pt>
                <c:pt idx="9912">
                  <c:v>14.985118</c:v>
                </c:pt>
                <c:pt idx="9913">
                  <c:v>15.061249</c:v>
                </c:pt>
                <c:pt idx="9914">
                  <c:v>15.061249</c:v>
                </c:pt>
                <c:pt idx="9915">
                  <c:v>15.061249</c:v>
                </c:pt>
                <c:pt idx="9916">
                  <c:v>15.065479</c:v>
                </c:pt>
                <c:pt idx="9917">
                  <c:v>15.166987000000001</c:v>
                </c:pt>
                <c:pt idx="9918">
                  <c:v>15.188134</c:v>
                </c:pt>
                <c:pt idx="9919">
                  <c:v>15.200823</c:v>
                </c:pt>
                <c:pt idx="9920">
                  <c:v>15.221970000000001</c:v>
                </c:pt>
                <c:pt idx="9921">
                  <c:v>15.276954</c:v>
                </c:pt>
                <c:pt idx="9922">
                  <c:v>15.289642000000001</c:v>
                </c:pt>
                <c:pt idx="9923">
                  <c:v>15.302331000000001</c:v>
                </c:pt>
                <c:pt idx="9924">
                  <c:v>15.374231999999999</c:v>
                </c:pt>
                <c:pt idx="9925">
                  <c:v>15.399609</c:v>
                </c:pt>
                <c:pt idx="9926">
                  <c:v>15.416527</c:v>
                </c:pt>
                <c:pt idx="9927">
                  <c:v>15.437675</c:v>
                </c:pt>
                <c:pt idx="9928">
                  <c:v>15.484199</c:v>
                </c:pt>
                <c:pt idx="9929">
                  <c:v>15.505347</c:v>
                </c:pt>
                <c:pt idx="9930">
                  <c:v>15.530723999999999</c:v>
                </c:pt>
                <c:pt idx="9931">
                  <c:v>15.530723999999999</c:v>
                </c:pt>
                <c:pt idx="9932">
                  <c:v>15.606854999999999</c:v>
                </c:pt>
                <c:pt idx="9933">
                  <c:v>15.632232</c:v>
                </c:pt>
                <c:pt idx="9934">
                  <c:v>15.653378999999999</c:v>
                </c:pt>
                <c:pt idx="9935">
                  <c:v>15.725281000000001</c:v>
                </c:pt>
                <c:pt idx="9936">
                  <c:v>15.750658</c:v>
                </c:pt>
                <c:pt idx="9937">
                  <c:v>15.750658</c:v>
                </c:pt>
                <c:pt idx="9938">
                  <c:v>15.767576</c:v>
                </c:pt>
                <c:pt idx="9939">
                  <c:v>15.839477</c:v>
                </c:pt>
                <c:pt idx="9940">
                  <c:v>15.852166</c:v>
                </c:pt>
                <c:pt idx="9941">
                  <c:v>15.869084000000001</c:v>
                </c:pt>
                <c:pt idx="9942">
                  <c:v>15.949444</c:v>
                </c:pt>
                <c:pt idx="9943">
                  <c:v>15.979051</c:v>
                </c:pt>
                <c:pt idx="9944">
                  <c:v>15.995969000000001</c:v>
                </c:pt>
                <c:pt idx="9945">
                  <c:v>15.995969000000001</c:v>
                </c:pt>
                <c:pt idx="9946">
                  <c:v>16.063641000000001</c:v>
                </c:pt>
                <c:pt idx="9947">
                  <c:v>16.072099999999999</c:v>
                </c:pt>
                <c:pt idx="9948">
                  <c:v>16.101706</c:v>
                </c:pt>
                <c:pt idx="9949">
                  <c:v>16.114394999999998</c:v>
                </c:pt>
                <c:pt idx="9950">
                  <c:v>16.177837</c:v>
                </c:pt>
                <c:pt idx="9951">
                  <c:v>16.203213999999999</c:v>
                </c:pt>
                <c:pt idx="9952">
                  <c:v>16.203213999999999</c:v>
                </c:pt>
                <c:pt idx="9953">
                  <c:v>16.283574999999999</c:v>
                </c:pt>
                <c:pt idx="9954">
                  <c:v>16.304722999999999</c:v>
                </c:pt>
                <c:pt idx="9955">
                  <c:v>16.308952000000001</c:v>
                </c:pt>
                <c:pt idx="9956">
                  <c:v>16.334329</c:v>
                </c:pt>
                <c:pt idx="9957">
                  <c:v>16.41046</c:v>
                </c:pt>
                <c:pt idx="9958">
                  <c:v>16.431607</c:v>
                </c:pt>
                <c:pt idx="9959">
                  <c:v>16.452755</c:v>
                </c:pt>
                <c:pt idx="9960">
                  <c:v>16.452755</c:v>
                </c:pt>
                <c:pt idx="9961">
                  <c:v>16.452755</c:v>
                </c:pt>
                <c:pt idx="9962">
                  <c:v>16.528886</c:v>
                </c:pt>
                <c:pt idx="9963">
                  <c:v>16.550032999999999</c:v>
                </c:pt>
                <c:pt idx="9964">
                  <c:v>16.566951</c:v>
                </c:pt>
                <c:pt idx="9965">
                  <c:v>16.647311999999999</c:v>
                </c:pt>
                <c:pt idx="9966">
                  <c:v>16.647311999999999</c:v>
                </c:pt>
                <c:pt idx="9967">
                  <c:v>16.681148</c:v>
                </c:pt>
                <c:pt idx="9968">
                  <c:v>16.685376999999999</c:v>
                </c:pt>
                <c:pt idx="9969">
                  <c:v>16.757279</c:v>
                </c:pt>
                <c:pt idx="9970">
                  <c:v>16.803804</c:v>
                </c:pt>
                <c:pt idx="9971">
                  <c:v>16.820720999999999</c:v>
                </c:pt>
                <c:pt idx="9972">
                  <c:v>16.901081999999999</c:v>
                </c:pt>
                <c:pt idx="9973">
                  <c:v>16.917999999999999</c:v>
                </c:pt>
                <c:pt idx="9974">
                  <c:v>16.917999999999999</c:v>
                </c:pt>
                <c:pt idx="9975">
                  <c:v>16.930688</c:v>
                </c:pt>
                <c:pt idx="9976">
                  <c:v>16.989901</c:v>
                </c:pt>
                <c:pt idx="9977">
                  <c:v>17.019507999999991</c:v>
                </c:pt>
                <c:pt idx="9978">
                  <c:v>17.032195999999999</c:v>
                </c:pt>
                <c:pt idx="9979">
                  <c:v>17.066032</c:v>
                </c:pt>
                <c:pt idx="9980">
                  <c:v>17.133704999999999</c:v>
                </c:pt>
                <c:pt idx="9981">
                  <c:v>17.154852000000009</c:v>
                </c:pt>
                <c:pt idx="9982">
                  <c:v>17.154852000000009</c:v>
                </c:pt>
                <c:pt idx="9983">
                  <c:v>17.260589</c:v>
                </c:pt>
                <c:pt idx="9984">
                  <c:v>17.277507</c:v>
                </c:pt>
                <c:pt idx="9985">
                  <c:v>17.298655</c:v>
                </c:pt>
                <c:pt idx="9986">
                  <c:v>17.311343000000001</c:v>
                </c:pt>
                <c:pt idx="9987">
                  <c:v>17.379014999999999</c:v>
                </c:pt>
                <c:pt idx="9988">
                  <c:v>17.40862199999998</c:v>
                </c:pt>
                <c:pt idx="9989">
                  <c:v>17.425539999999909</c:v>
                </c:pt>
                <c:pt idx="9990">
                  <c:v>17.51013</c:v>
                </c:pt>
                <c:pt idx="9991">
                  <c:v>17.531276999999999</c:v>
                </c:pt>
                <c:pt idx="9992">
                  <c:v>17.531276999999999</c:v>
                </c:pt>
                <c:pt idx="9993">
                  <c:v>17.531276999999999</c:v>
                </c:pt>
                <c:pt idx="9994">
                  <c:v>17.645474</c:v>
                </c:pt>
                <c:pt idx="9995">
                  <c:v>17.645474</c:v>
                </c:pt>
                <c:pt idx="9996">
                  <c:v>17.658162000000001</c:v>
                </c:pt>
                <c:pt idx="9997">
                  <c:v>17.683539</c:v>
                </c:pt>
                <c:pt idx="9998">
                  <c:v>17.704687</c:v>
                </c:pt>
                <c:pt idx="9999">
                  <c:v>17.772359000000002</c:v>
                </c:pt>
                <c:pt idx="10000">
                  <c:v>17.780818</c:v>
                </c:pt>
                <c:pt idx="10001">
                  <c:v>17.810424000000001</c:v>
                </c:pt>
                <c:pt idx="10002">
                  <c:v>17.886555999999999</c:v>
                </c:pt>
                <c:pt idx="10003">
                  <c:v>17.907703000000001</c:v>
                </c:pt>
                <c:pt idx="10004">
                  <c:v>17.924620999999981</c:v>
                </c:pt>
                <c:pt idx="10005">
                  <c:v>17.941538999999999</c:v>
                </c:pt>
                <c:pt idx="10006">
                  <c:v>18.013439999999999</c:v>
                </c:pt>
                <c:pt idx="10007">
                  <c:v>18.026129000000001</c:v>
                </c:pt>
                <c:pt idx="10008">
                  <c:v>18.026129000000001</c:v>
                </c:pt>
                <c:pt idx="10009">
                  <c:v>18.064194000000001</c:v>
                </c:pt>
                <c:pt idx="10010">
                  <c:v>18.161473000000001</c:v>
                </c:pt>
                <c:pt idx="10011">
                  <c:v>18.18685</c:v>
                </c:pt>
                <c:pt idx="10012">
                  <c:v>18.207996999999999</c:v>
                </c:pt>
                <c:pt idx="10013">
                  <c:v>18.296817000000001</c:v>
                </c:pt>
                <c:pt idx="10014">
                  <c:v>18.296817000000001</c:v>
                </c:pt>
                <c:pt idx="10015">
                  <c:v>18.330653000000009</c:v>
                </c:pt>
                <c:pt idx="10016">
                  <c:v>18.330653000000009</c:v>
                </c:pt>
                <c:pt idx="10017">
                  <c:v>18.432161000000001</c:v>
                </c:pt>
                <c:pt idx="10018">
                  <c:v>18.449079000000001</c:v>
                </c:pt>
                <c:pt idx="10019">
                  <c:v>18.470226</c:v>
                </c:pt>
                <c:pt idx="10020">
                  <c:v>18.580193999999999</c:v>
                </c:pt>
                <c:pt idx="10021">
                  <c:v>18.597111999999999</c:v>
                </c:pt>
                <c:pt idx="10022">
                  <c:v>18.618258999999998</c:v>
                </c:pt>
                <c:pt idx="10023">
                  <c:v>18.685931</c:v>
                </c:pt>
                <c:pt idx="10024">
                  <c:v>18.745144</c:v>
                </c:pt>
                <c:pt idx="10025">
                  <c:v>18.762062</c:v>
                </c:pt>
                <c:pt idx="10026">
                  <c:v>18.842421999999999</c:v>
                </c:pt>
                <c:pt idx="10027">
                  <c:v>18.880488</c:v>
                </c:pt>
                <c:pt idx="10028">
                  <c:v>18.880488</c:v>
                </c:pt>
                <c:pt idx="10029">
                  <c:v>18.965077999999981</c:v>
                </c:pt>
                <c:pt idx="10030">
                  <c:v>18.986225000000001</c:v>
                </c:pt>
                <c:pt idx="10031">
                  <c:v>19.007373000000001</c:v>
                </c:pt>
                <c:pt idx="10032">
                  <c:v>19.007373000000001</c:v>
                </c:pt>
                <c:pt idx="10033">
                  <c:v>19.03275</c:v>
                </c:pt>
                <c:pt idx="10034">
                  <c:v>19.142717000000001</c:v>
                </c:pt>
                <c:pt idx="10035">
                  <c:v>19.168094</c:v>
                </c:pt>
                <c:pt idx="10036">
                  <c:v>19.168094</c:v>
                </c:pt>
                <c:pt idx="10037">
                  <c:v>19.261143000000001</c:v>
                </c:pt>
                <c:pt idx="10038">
                  <c:v>19.28229</c:v>
                </c:pt>
                <c:pt idx="10039">
                  <c:v>19.303438</c:v>
                </c:pt>
                <c:pt idx="10040">
                  <c:v>19.400715999999999</c:v>
                </c:pt>
                <c:pt idx="10041">
                  <c:v>19.426093999999999</c:v>
                </c:pt>
                <c:pt idx="10042">
                  <c:v>19.4557</c:v>
                </c:pt>
                <c:pt idx="10043">
                  <c:v>19.476846999999999</c:v>
                </c:pt>
                <c:pt idx="10044">
                  <c:v>19.544519000000001</c:v>
                </c:pt>
                <c:pt idx="10045">
                  <c:v>19.561437999999999</c:v>
                </c:pt>
                <c:pt idx="10046">
                  <c:v>19.591044</c:v>
                </c:pt>
                <c:pt idx="10047">
                  <c:v>19.70524</c:v>
                </c:pt>
                <c:pt idx="10048">
                  <c:v>19.739076000000001</c:v>
                </c:pt>
                <c:pt idx="10049">
                  <c:v>19.755994000000001</c:v>
                </c:pt>
                <c:pt idx="10050">
                  <c:v>19.781371</c:v>
                </c:pt>
                <c:pt idx="10051">
                  <c:v>19.836355000000001</c:v>
                </c:pt>
                <c:pt idx="10052">
                  <c:v>19.853273000000009</c:v>
                </c:pt>
                <c:pt idx="10053">
                  <c:v>19.874420000000001</c:v>
                </c:pt>
                <c:pt idx="10054">
                  <c:v>19.899797</c:v>
                </c:pt>
                <c:pt idx="10055">
                  <c:v>20.001304999999999</c:v>
                </c:pt>
                <c:pt idx="10056">
                  <c:v>20.026682000000001</c:v>
                </c:pt>
                <c:pt idx="10057">
                  <c:v>20.039370999999999</c:v>
                </c:pt>
                <c:pt idx="10058">
                  <c:v>20.119731999999999</c:v>
                </c:pt>
                <c:pt idx="10059">
                  <c:v>20.136648999999991</c:v>
                </c:pt>
                <c:pt idx="10060">
                  <c:v>20.204321</c:v>
                </c:pt>
                <c:pt idx="10061">
                  <c:v>20.225469</c:v>
                </c:pt>
                <c:pt idx="10062">
                  <c:v>20.326976999999999</c:v>
                </c:pt>
                <c:pt idx="10063">
                  <c:v>20.339665</c:v>
                </c:pt>
                <c:pt idx="10064">
                  <c:v>20.339665</c:v>
                </c:pt>
                <c:pt idx="10065">
                  <c:v>20.445402999999899</c:v>
                </c:pt>
                <c:pt idx="10066">
                  <c:v>20.470780000000001</c:v>
                </c:pt>
                <c:pt idx="10067">
                  <c:v>20.491927</c:v>
                </c:pt>
                <c:pt idx="10068">
                  <c:v>20.517303999999999</c:v>
                </c:pt>
                <c:pt idx="10069">
                  <c:v>20.618811999999998</c:v>
                </c:pt>
                <c:pt idx="10070">
                  <c:v>20.639959999999999</c:v>
                </c:pt>
                <c:pt idx="10071">
                  <c:v>20.639959999999999</c:v>
                </c:pt>
                <c:pt idx="10072">
                  <c:v>20.639959999999999</c:v>
                </c:pt>
                <c:pt idx="10073">
                  <c:v>20.745697</c:v>
                </c:pt>
                <c:pt idx="10074">
                  <c:v>20.766845</c:v>
                </c:pt>
                <c:pt idx="10075">
                  <c:v>20.796451000000001</c:v>
                </c:pt>
                <c:pt idx="10076">
                  <c:v>20.817599000000001</c:v>
                </c:pt>
                <c:pt idx="10077">
                  <c:v>20.893730000000001</c:v>
                </c:pt>
                <c:pt idx="10078">
                  <c:v>20.919107</c:v>
                </c:pt>
                <c:pt idx="10079">
                  <c:v>20.948713999999899</c:v>
                </c:pt>
                <c:pt idx="10080">
                  <c:v>20.97409</c:v>
                </c:pt>
                <c:pt idx="10081">
                  <c:v>21.075597999999999</c:v>
                </c:pt>
                <c:pt idx="10082">
                  <c:v>21.096746</c:v>
                </c:pt>
                <c:pt idx="10083">
                  <c:v>21.126352000000001</c:v>
                </c:pt>
                <c:pt idx="10084">
                  <c:v>21.202483000000001</c:v>
                </c:pt>
                <c:pt idx="10085">
                  <c:v>21.24054899999998</c:v>
                </c:pt>
                <c:pt idx="10086">
                  <c:v>21.261696000000001</c:v>
                </c:pt>
                <c:pt idx="10087">
                  <c:v>21.316680000000009</c:v>
                </c:pt>
                <c:pt idx="10088">
                  <c:v>21.384352</c:v>
                </c:pt>
                <c:pt idx="10089">
                  <c:v>21.413958000000001</c:v>
                </c:pt>
                <c:pt idx="10090">
                  <c:v>21.439335</c:v>
                </c:pt>
                <c:pt idx="10091">
                  <c:v>21.464711999999999</c:v>
                </c:pt>
                <c:pt idx="10092">
                  <c:v>21.549302000000001</c:v>
                </c:pt>
                <c:pt idx="10093">
                  <c:v>21.553532000000001</c:v>
                </c:pt>
                <c:pt idx="10094">
                  <c:v>21.595827</c:v>
                </c:pt>
                <c:pt idx="10095">
                  <c:v>21.693104999999999</c:v>
                </c:pt>
                <c:pt idx="10096">
                  <c:v>21.718482999999999</c:v>
                </c:pt>
                <c:pt idx="10097">
                  <c:v>21.73962999999998</c:v>
                </c:pt>
                <c:pt idx="10098">
                  <c:v>21.769235999999999</c:v>
                </c:pt>
                <c:pt idx="10099">
                  <c:v>21.874974000000009</c:v>
                </c:pt>
                <c:pt idx="10100">
                  <c:v>21.904579999999999</c:v>
                </c:pt>
                <c:pt idx="10101">
                  <c:v>21.904579999999999</c:v>
                </c:pt>
                <c:pt idx="10102">
                  <c:v>21.929957999999999</c:v>
                </c:pt>
                <c:pt idx="10103">
                  <c:v>22.027235999999991</c:v>
                </c:pt>
                <c:pt idx="10104">
                  <c:v>22.061071999999999</c:v>
                </c:pt>
                <c:pt idx="10105">
                  <c:v>22.061071999999999</c:v>
                </c:pt>
                <c:pt idx="10106">
                  <c:v>22.08644899999998</c:v>
                </c:pt>
                <c:pt idx="10107">
                  <c:v>22.187957000000001</c:v>
                </c:pt>
                <c:pt idx="10108">
                  <c:v>22.187957000000001</c:v>
                </c:pt>
                <c:pt idx="10109">
                  <c:v>22.234480999999999</c:v>
                </c:pt>
                <c:pt idx="10110">
                  <c:v>22.234480999999999</c:v>
                </c:pt>
                <c:pt idx="10111">
                  <c:v>22.348678</c:v>
                </c:pt>
                <c:pt idx="10112">
                  <c:v>22.348678</c:v>
                </c:pt>
                <c:pt idx="10113">
                  <c:v>22.378284000000001</c:v>
                </c:pt>
                <c:pt idx="10114">
                  <c:v>22.399432000000001</c:v>
                </c:pt>
                <c:pt idx="10115">
                  <c:v>22.445955999999999</c:v>
                </c:pt>
                <c:pt idx="10116">
                  <c:v>22.509398999999991</c:v>
                </c:pt>
                <c:pt idx="10117">
                  <c:v>22.543234999999999</c:v>
                </c:pt>
                <c:pt idx="10118">
                  <c:v>22.572841</c:v>
                </c:pt>
                <c:pt idx="10119">
                  <c:v>22.610907000000001</c:v>
                </c:pt>
                <c:pt idx="10120">
                  <c:v>22.678578999999999</c:v>
                </c:pt>
                <c:pt idx="10121">
                  <c:v>22.703956000000009</c:v>
                </c:pt>
                <c:pt idx="10122">
                  <c:v>22.737791999999999</c:v>
                </c:pt>
                <c:pt idx="10123">
                  <c:v>22.763169000000001</c:v>
                </c:pt>
                <c:pt idx="10124">
                  <c:v>22.877365000000001</c:v>
                </c:pt>
                <c:pt idx="10125">
                  <c:v>22.902741999999979</c:v>
                </c:pt>
                <c:pt idx="10126">
                  <c:v>22.902741999999979</c:v>
                </c:pt>
                <c:pt idx="10127">
                  <c:v>22.902741999999979</c:v>
                </c:pt>
                <c:pt idx="10128">
                  <c:v>23.016939000000001</c:v>
                </c:pt>
                <c:pt idx="10129">
                  <c:v>23.046544999999981</c:v>
                </c:pt>
                <c:pt idx="10130">
                  <c:v>23.067692999999981</c:v>
                </c:pt>
                <c:pt idx="10131">
                  <c:v>23.105758999999999</c:v>
                </c:pt>
                <c:pt idx="10132">
                  <c:v>23.122675999999991</c:v>
                </c:pt>
                <c:pt idx="10133">
                  <c:v>23.215724999999999</c:v>
                </c:pt>
                <c:pt idx="10134">
                  <c:v>23.241102999999999</c:v>
                </c:pt>
                <c:pt idx="10135">
                  <c:v>23.279167999999999</c:v>
                </c:pt>
                <c:pt idx="10136">
                  <c:v>23.389135</c:v>
                </c:pt>
                <c:pt idx="10137">
                  <c:v>23.414511999999991</c:v>
                </c:pt>
                <c:pt idx="10138">
                  <c:v>23.435659000000001</c:v>
                </c:pt>
                <c:pt idx="10139">
                  <c:v>23.469494999999981</c:v>
                </c:pt>
                <c:pt idx="10140">
                  <c:v>23.554085000000001</c:v>
                </c:pt>
                <c:pt idx="10141">
                  <c:v>23.587921999999999</c:v>
                </c:pt>
                <c:pt idx="10142">
                  <c:v>23.587921999999999</c:v>
                </c:pt>
                <c:pt idx="10143">
                  <c:v>23.587921999999999</c:v>
                </c:pt>
                <c:pt idx="10144">
                  <c:v>23.613298</c:v>
                </c:pt>
                <c:pt idx="10145">
                  <c:v>23.752872</c:v>
                </c:pt>
                <c:pt idx="10146">
                  <c:v>23.795166999999999</c:v>
                </c:pt>
                <c:pt idx="10147">
                  <c:v>23.820544000000002</c:v>
                </c:pt>
                <c:pt idx="10148">
                  <c:v>23.909362999999999</c:v>
                </c:pt>
                <c:pt idx="10149">
                  <c:v>23.947429</c:v>
                </c:pt>
                <c:pt idx="10150">
                  <c:v>23.977035000000001</c:v>
                </c:pt>
                <c:pt idx="10151">
                  <c:v>24.006641999999999</c:v>
                </c:pt>
                <c:pt idx="10152">
                  <c:v>24.095461</c:v>
                </c:pt>
                <c:pt idx="10153">
                  <c:v>24.095461</c:v>
                </c:pt>
                <c:pt idx="10154">
                  <c:v>24.129297000000001</c:v>
                </c:pt>
                <c:pt idx="10155">
                  <c:v>24.146215999999999</c:v>
                </c:pt>
                <c:pt idx="10156">
                  <c:v>24.146215999999999</c:v>
                </c:pt>
                <c:pt idx="10157">
                  <c:v>24.28578899999998</c:v>
                </c:pt>
                <c:pt idx="10158">
                  <c:v>24.315394999999999</c:v>
                </c:pt>
                <c:pt idx="10159">
                  <c:v>24.340772000000001</c:v>
                </c:pt>
                <c:pt idx="10160">
                  <c:v>24.378837999999991</c:v>
                </c:pt>
                <c:pt idx="10161">
                  <c:v>24.48034599999998</c:v>
                </c:pt>
                <c:pt idx="10162">
                  <c:v>24.48034599999998</c:v>
                </c:pt>
                <c:pt idx="10163">
                  <c:v>24.518411</c:v>
                </c:pt>
                <c:pt idx="10164">
                  <c:v>24.556477000000001</c:v>
                </c:pt>
                <c:pt idx="10165">
                  <c:v>24.670673000000001</c:v>
                </c:pt>
                <c:pt idx="10166">
                  <c:v>24.704509000000002</c:v>
                </c:pt>
                <c:pt idx="10167">
                  <c:v>24.729886</c:v>
                </c:pt>
                <c:pt idx="10168">
                  <c:v>24.861001000000009</c:v>
                </c:pt>
                <c:pt idx="10169">
                  <c:v>24.861001000000009</c:v>
                </c:pt>
                <c:pt idx="10170">
                  <c:v>24.907525</c:v>
                </c:pt>
                <c:pt idx="10171">
                  <c:v>24.920214000000001</c:v>
                </c:pt>
                <c:pt idx="10172">
                  <c:v>25.089393999999999</c:v>
                </c:pt>
                <c:pt idx="10173">
                  <c:v>25.119</c:v>
                </c:pt>
                <c:pt idx="10174">
                  <c:v>25.119</c:v>
                </c:pt>
                <c:pt idx="10175">
                  <c:v>25.148606999999981</c:v>
                </c:pt>
                <c:pt idx="10176">
                  <c:v>25.228967000000001</c:v>
                </c:pt>
                <c:pt idx="10177">
                  <c:v>25.262803000000002</c:v>
                </c:pt>
                <c:pt idx="10178">
                  <c:v>25.305098000000001</c:v>
                </c:pt>
                <c:pt idx="10179">
                  <c:v>25.423524</c:v>
                </c:pt>
                <c:pt idx="10180">
                  <c:v>25.453130999999999</c:v>
                </c:pt>
                <c:pt idx="10181">
                  <c:v>25.482736999999901</c:v>
                </c:pt>
                <c:pt idx="10182">
                  <c:v>25.520803000000001</c:v>
                </c:pt>
                <c:pt idx="10183">
                  <c:v>25.639229</c:v>
                </c:pt>
                <c:pt idx="10184">
                  <c:v>25.677294</c:v>
                </c:pt>
                <c:pt idx="10185">
                  <c:v>25.677294</c:v>
                </c:pt>
                <c:pt idx="10186">
                  <c:v>25.808409000000001</c:v>
                </c:pt>
                <c:pt idx="10187">
                  <c:v>25.892999</c:v>
                </c:pt>
                <c:pt idx="10188">
                  <c:v>25.914145999999999</c:v>
                </c:pt>
                <c:pt idx="10189">
                  <c:v>25.935293999999999</c:v>
                </c:pt>
                <c:pt idx="10190">
                  <c:v>26.062179</c:v>
                </c:pt>
                <c:pt idx="10191">
                  <c:v>26.100244</c:v>
                </c:pt>
                <c:pt idx="10192">
                  <c:v>26.121392</c:v>
                </c:pt>
                <c:pt idx="10193">
                  <c:v>26.231359000000001</c:v>
                </c:pt>
                <c:pt idx="10194">
                  <c:v>26.256736</c:v>
                </c:pt>
                <c:pt idx="10195">
                  <c:v>26.294801</c:v>
                </c:pt>
                <c:pt idx="10196">
                  <c:v>26.320177999999999</c:v>
                </c:pt>
                <c:pt idx="10197">
                  <c:v>26.447063</c:v>
                </c:pt>
                <c:pt idx="10198">
                  <c:v>26.493587999999999</c:v>
                </c:pt>
                <c:pt idx="10199">
                  <c:v>26.527424</c:v>
                </c:pt>
                <c:pt idx="10200">
                  <c:v>26.64162</c:v>
                </c:pt>
                <c:pt idx="10201">
                  <c:v>26.72620999999998</c:v>
                </c:pt>
                <c:pt idx="10202">
                  <c:v>26.751587000000001</c:v>
                </c:pt>
                <c:pt idx="10203">
                  <c:v>26.874243</c:v>
                </c:pt>
                <c:pt idx="10204">
                  <c:v>26.912307999999999</c:v>
                </c:pt>
                <c:pt idx="10205">
                  <c:v>26.950374</c:v>
                </c:pt>
                <c:pt idx="10206">
                  <c:v>26.950374</c:v>
                </c:pt>
                <c:pt idx="10207">
                  <c:v>27.089946999999999</c:v>
                </c:pt>
                <c:pt idx="10208">
                  <c:v>27.132242000000002</c:v>
                </c:pt>
                <c:pt idx="10209">
                  <c:v>27.166077999999999</c:v>
                </c:pt>
                <c:pt idx="10210">
                  <c:v>27.292963</c:v>
                </c:pt>
                <c:pt idx="10211">
                  <c:v>27.335258</c:v>
                </c:pt>
                <c:pt idx="10212">
                  <c:v>27.360634999999981</c:v>
                </c:pt>
                <c:pt idx="10213">
                  <c:v>27.407160000000001</c:v>
                </c:pt>
                <c:pt idx="10214">
                  <c:v>27.495978999999991</c:v>
                </c:pt>
                <c:pt idx="10215">
                  <c:v>27.550962999999999</c:v>
                </c:pt>
                <c:pt idx="10216">
                  <c:v>27.584799</c:v>
                </c:pt>
                <c:pt idx="10217">
                  <c:v>27.618635000000001</c:v>
                </c:pt>
                <c:pt idx="10218">
                  <c:v>27.783584999999999</c:v>
                </c:pt>
                <c:pt idx="10219">
                  <c:v>27.825880000000009</c:v>
                </c:pt>
                <c:pt idx="10220">
                  <c:v>27.859715999999999</c:v>
                </c:pt>
                <c:pt idx="10221">
                  <c:v>27.961224000000001</c:v>
                </c:pt>
                <c:pt idx="10222">
                  <c:v>28.003519000000001</c:v>
                </c:pt>
                <c:pt idx="10223">
                  <c:v>28.037355000000009</c:v>
                </c:pt>
                <c:pt idx="10224">
                  <c:v>28.062731999999979</c:v>
                </c:pt>
                <c:pt idx="10225">
                  <c:v>28.185388</c:v>
                </c:pt>
                <c:pt idx="10226">
                  <c:v>28.210764999999999</c:v>
                </c:pt>
                <c:pt idx="10227">
                  <c:v>28.253060000000001</c:v>
                </c:pt>
                <c:pt idx="10228">
                  <c:v>28.282665999999999</c:v>
                </c:pt>
                <c:pt idx="10229">
                  <c:v>28.434927999999999</c:v>
                </c:pt>
                <c:pt idx="10230">
                  <c:v>28.477222999999999</c:v>
                </c:pt>
                <c:pt idx="10231">
                  <c:v>28.511058999999999</c:v>
                </c:pt>
                <c:pt idx="10232">
                  <c:v>28.659092000000001</c:v>
                </c:pt>
                <c:pt idx="10233">
                  <c:v>28.659092000000001</c:v>
                </c:pt>
                <c:pt idx="10234">
                  <c:v>28.735223000000001</c:v>
                </c:pt>
                <c:pt idx="10235">
                  <c:v>28.773288000000001</c:v>
                </c:pt>
                <c:pt idx="10236">
                  <c:v>28.874796</c:v>
                </c:pt>
                <c:pt idx="10237">
                  <c:v>28.921320999999999</c:v>
                </c:pt>
                <c:pt idx="10238">
                  <c:v>28.950927</c:v>
                </c:pt>
                <c:pt idx="10239">
                  <c:v>28.988993000000001</c:v>
                </c:pt>
                <c:pt idx="10240">
                  <c:v>29.132795999999999</c:v>
                </c:pt>
                <c:pt idx="10241">
                  <c:v>29.132795999999999</c:v>
                </c:pt>
                <c:pt idx="10242">
                  <c:v>29.132795999999999</c:v>
                </c:pt>
                <c:pt idx="10243">
                  <c:v>29.179320000000001</c:v>
                </c:pt>
                <c:pt idx="10244">
                  <c:v>29.179320000000001</c:v>
                </c:pt>
                <c:pt idx="10245">
                  <c:v>29.327352999999999</c:v>
                </c:pt>
                <c:pt idx="10246">
                  <c:v>29.327352999999999</c:v>
                </c:pt>
                <c:pt idx="10247">
                  <c:v>29.411943000000001</c:v>
                </c:pt>
                <c:pt idx="10248">
                  <c:v>29.411943000000001</c:v>
                </c:pt>
                <c:pt idx="10249">
                  <c:v>29.441548999999981</c:v>
                </c:pt>
                <c:pt idx="10250">
                  <c:v>29.564205000000001</c:v>
                </c:pt>
                <c:pt idx="10251">
                  <c:v>29.6065</c:v>
                </c:pt>
                <c:pt idx="10252">
                  <c:v>29.631876999999999</c:v>
                </c:pt>
                <c:pt idx="10253">
                  <c:v>29.691089999999999</c:v>
                </c:pt>
                <c:pt idx="10254">
                  <c:v>29.834893000000001</c:v>
                </c:pt>
                <c:pt idx="10255">
                  <c:v>29.877188</c:v>
                </c:pt>
                <c:pt idx="10256">
                  <c:v>29.923711999999981</c:v>
                </c:pt>
                <c:pt idx="10257">
                  <c:v>30.067515</c:v>
                </c:pt>
                <c:pt idx="10258">
                  <c:v>30.067515</c:v>
                </c:pt>
                <c:pt idx="10259">
                  <c:v>30.067515</c:v>
                </c:pt>
                <c:pt idx="10260">
                  <c:v>30.105581000000001</c:v>
                </c:pt>
                <c:pt idx="10261">
                  <c:v>30.147876</c:v>
                </c:pt>
                <c:pt idx="10262">
                  <c:v>30.304366999999999</c:v>
                </c:pt>
                <c:pt idx="10263">
                  <c:v>30.346661999999991</c:v>
                </c:pt>
                <c:pt idx="10264">
                  <c:v>30.393187000000001</c:v>
                </c:pt>
                <c:pt idx="10265">
                  <c:v>30.410105000000001</c:v>
                </c:pt>
                <c:pt idx="10266">
                  <c:v>30.575054999999999</c:v>
                </c:pt>
                <c:pt idx="10267">
                  <c:v>30.575054999999999</c:v>
                </c:pt>
                <c:pt idx="10268">
                  <c:v>30.608891</c:v>
                </c:pt>
                <c:pt idx="10269">
                  <c:v>30.773841999999991</c:v>
                </c:pt>
                <c:pt idx="10270">
                  <c:v>30.807677999999999</c:v>
                </c:pt>
                <c:pt idx="10271">
                  <c:v>30.862660999999999</c:v>
                </c:pt>
                <c:pt idx="10272">
                  <c:v>30.900727</c:v>
                </c:pt>
                <c:pt idx="10273">
                  <c:v>31.027612000000001</c:v>
                </c:pt>
                <c:pt idx="10274">
                  <c:v>31.065677000000001</c:v>
                </c:pt>
                <c:pt idx="10275">
                  <c:v>31.116430999999999</c:v>
                </c:pt>
                <c:pt idx="10276">
                  <c:v>31.150266999999999</c:v>
                </c:pt>
                <c:pt idx="10277">
                  <c:v>31.310987999999998</c:v>
                </c:pt>
                <c:pt idx="10278">
                  <c:v>31.357513000000001</c:v>
                </c:pt>
                <c:pt idx="10279">
                  <c:v>31.404036999999999</c:v>
                </c:pt>
                <c:pt idx="10280">
                  <c:v>31.404036999999999</c:v>
                </c:pt>
                <c:pt idx="10281">
                  <c:v>31.573217</c:v>
                </c:pt>
                <c:pt idx="10282">
                  <c:v>31.611283</c:v>
                </c:pt>
                <c:pt idx="10283">
                  <c:v>31.645119000000001</c:v>
                </c:pt>
                <c:pt idx="10284">
                  <c:v>31.645119000000001</c:v>
                </c:pt>
                <c:pt idx="10285">
                  <c:v>31.721250000000001</c:v>
                </c:pt>
                <c:pt idx="10286">
                  <c:v>31.826986999999999</c:v>
                </c:pt>
                <c:pt idx="10287">
                  <c:v>31.877741</c:v>
                </c:pt>
                <c:pt idx="10288">
                  <c:v>31.911577000000001</c:v>
                </c:pt>
                <c:pt idx="10289">
                  <c:v>31.958102</c:v>
                </c:pt>
                <c:pt idx="10290">
                  <c:v>32.135741000000003</c:v>
                </c:pt>
                <c:pt idx="10291">
                  <c:v>32.161118000000002</c:v>
                </c:pt>
                <c:pt idx="10292">
                  <c:v>32.216101999999999</c:v>
                </c:pt>
                <c:pt idx="10293">
                  <c:v>32.334527999999999</c:v>
                </c:pt>
                <c:pt idx="10294">
                  <c:v>32.389511000000013</c:v>
                </c:pt>
                <c:pt idx="10295">
                  <c:v>32.440264999999997</c:v>
                </c:pt>
                <c:pt idx="10296">
                  <c:v>32.495247999999997</c:v>
                </c:pt>
                <c:pt idx="10297">
                  <c:v>32.664428000000001</c:v>
                </c:pt>
                <c:pt idx="10298">
                  <c:v>32.702494000000002</c:v>
                </c:pt>
                <c:pt idx="10299">
                  <c:v>32.757477999999999</c:v>
                </c:pt>
                <c:pt idx="10300">
                  <c:v>32.799771999999997</c:v>
                </c:pt>
                <c:pt idx="10301">
                  <c:v>32.943576</c:v>
                </c:pt>
                <c:pt idx="10302">
                  <c:v>32.985869999999998</c:v>
                </c:pt>
                <c:pt idx="10303">
                  <c:v>33.049313000000012</c:v>
                </c:pt>
                <c:pt idx="10304">
                  <c:v>33.226951999999997</c:v>
                </c:pt>
                <c:pt idx="10305">
                  <c:v>33.269247</c:v>
                </c:pt>
                <c:pt idx="10306">
                  <c:v>33.315771000000012</c:v>
                </c:pt>
                <c:pt idx="10307">
                  <c:v>33.353836999999999</c:v>
                </c:pt>
                <c:pt idx="10308">
                  <c:v>33.531475999999998</c:v>
                </c:pt>
                <c:pt idx="10309">
                  <c:v>33.582230000000003</c:v>
                </c:pt>
                <c:pt idx="10310">
                  <c:v>33.582230000000003</c:v>
                </c:pt>
                <c:pt idx="10311">
                  <c:v>33.620294999999999</c:v>
                </c:pt>
                <c:pt idx="10312">
                  <c:v>33.620294999999999</c:v>
                </c:pt>
                <c:pt idx="10313">
                  <c:v>33.827540999999997</c:v>
                </c:pt>
                <c:pt idx="10314">
                  <c:v>33.869836000000006</c:v>
                </c:pt>
                <c:pt idx="10315">
                  <c:v>33.916359999999997</c:v>
                </c:pt>
                <c:pt idx="10316">
                  <c:v>34.093999000000011</c:v>
                </c:pt>
                <c:pt idx="10317">
                  <c:v>34.157442000000003</c:v>
                </c:pt>
                <c:pt idx="10318">
                  <c:v>34.157442000000003</c:v>
                </c:pt>
                <c:pt idx="10319">
                  <c:v>34.246260999999997</c:v>
                </c:pt>
                <c:pt idx="10320">
                  <c:v>34.246260999999997</c:v>
                </c:pt>
                <c:pt idx="10321">
                  <c:v>34.390065</c:v>
                </c:pt>
                <c:pt idx="10322">
                  <c:v>34.449278</c:v>
                </c:pt>
                <c:pt idx="10323">
                  <c:v>34.500031</c:v>
                </c:pt>
                <c:pt idx="10324">
                  <c:v>34.559244</c:v>
                </c:pt>
                <c:pt idx="10325">
                  <c:v>34.686129000000001</c:v>
                </c:pt>
                <c:pt idx="10326">
                  <c:v>34.745342000000001</c:v>
                </c:pt>
                <c:pt idx="10327">
                  <c:v>34.796096000000013</c:v>
                </c:pt>
                <c:pt idx="10328">
                  <c:v>34.796096000000013</c:v>
                </c:pt>
                <c:pt idx="10329">
                  <c:v>34.863768</c:v>
                </c:pt>
                <c:pt idx="10330">
                  <c:v>35.079473</c:v>
                </c:pt>
                <c:pt idx="10331">
                  <c:v>35.125997000000012</c:v>
                </c:pt>
                <c:pt idx="10332">
                  <c:v>35.185209999999998</c:v>
                </c:pt>
                <c:pt idx="10333">
                  <c:v>35.400914999999998</c:v>
                </c:pt>
                <c:pt idx="10334">
                  <c:v>35.451668999999988</c:v>
                </c:pt>
                <c:pt idx="10335">
                  <c:v>35.506653</c:v>
                </c:pt>
                <c:pt idx="10336">
                  <c:v>35.553177000000012</c:v>
                </c:pt>
                <c:pt idx="10337">
                  <c:v>35.730816000000011</c:v>
                </c:pt>
                <c:pt idx="10338">
                  <c:v>35.764651999999998</c:v>
                </c:pt>
                <c:pt idx="10339">
                  <c:v>35.764651999999998</c:v>
                </c:pt>
                <c:pt idx="10340">
                  <c:v>35.764651999999998</c:v>
                </c:pt>
                <c:pt idx="10341">
                  <c:v>35.840783000000002</c:v>
                </c:pt>
                <c:pt idx="10342">
                  <c:v>36.115699999999997</c:v>
                </c:pt>
                <c:pt idx="10343">
                  <c:v>36.179143000000003</c:v>
                </c:pt>
                <c:pt idx="10344">
                  <c:v>36.221437999999999</c:v>
                </c:pt>
                <c:pt idx="10345">
                  <c:v>36.428683000000007</c:v>
                </c:pt>
                <c:pt idx="10346">
                  <c:v>36.428683000000007</c:v>
                </c:pt>
                <c:pt idx="10347">
                  <c:v>36.504814000000003</c:v>
                </c:pt>
                <c:pt idx="10348">
                  <c:v>36.555568000000001</c:v>
                </c:pt>
                <c:pt idx="10349">
                  <c:v>36.728977999999998</c:v>
                </c:pt>
                <c:pt idx="10350">
                  <c:v>36.767043000000001</c:v>
                </c:pt>
                <c:pt idx="10351">
                  <c:v>36.847403999999997</c:v>
                </c:pt>
                <c:pt idx="10352">
                  <c:v>36.906616999999997</c:v>
                </c:pt>
                <c:pt idx="10353">
                  <c:v>37.189993000000001</c:v>
                </c:pt>
                <c:pt idx="10354">
                  <c:v>37.244977000000013</c:v>
                </c:pt>
                <c:pt idx="10355">
                  <c:v>37.304189999999998</c:v>
                </c:pt>
                <c:pt idx="10356">
                  <c:v>37.490288</c:v>
                </c:pt>
                <c:pt idx="10357">
                  <c:v>37.545271</c:v>
                </c:pt>
                <c:pt idx="10358">
                  <c:v>37.608714000000013</c:v>
                </c:pt>
                <c:pt idx="10359">
                  <c:v>37.676386000000001</c:v>
                </c:pt>
                <c:pt idx="10360">
                  <c:v>37.837107000000003</c:v>
                </c:pt>
                <c:pt idx="10361">
                  <c:v>37.900549000000012</c:v>
                </c:pt>
                <c:pt idx="10362">
                  <c:v>37.947074000000001</c:v>
                </c:pt>
                <c:pt idx="10363">
                  <c:v>38.010516000000003</c:v>
                </c:pt>
                <c:pt idx="10364">
                  <c:v>38.289662999999997</c:v>
                </c:pt>
                <c:pt idx="10365">
                  <c:v>38.357334999999999</c:v>
                </c:pt>
                <c:pt idx="10366">
                  <c:v>38.420777999999999</c:v>
                </c:pt>
                <c:pt idx="10367">
                  <c:v>38.602646</c:v>
                </c:pt>
                <c:pt idx="10368">
                  <c:v>38.657629999999997</c:v>
                </c:pt>
                <c:pt idx="10369">
                  <c:v>38.784514999999999</c:v>
                </c:pt>
                <c:pt idx="10370">
                  <c:v>38.974843</c:v>
                </c:pt>
                <c:pt idx="10371">
                  <c:v>39.021367000000012</c:v>
                </c:pt>
                <c:pt idx="10372">
                  <c:v>39.148251999999999</c:v>
                </c:pt>
                <c:pt idx="10373">
                  <c:v>39.148251999999999</c:v>
                </c:pt>
                <c:pt idx="10374">
                  <c:v>39.385104000000013</c:v>
                </c:pt>
                <c:pt idx="10375">
                  <c:v>39.452776</c:v>
                </c:pt>
                <c:pt idx="10376">
                  <c:v>39.579661000000002</c:v>
                </c:pt>
                <c:pt idx="10377">
                  <c:v>39.757300000000001</c:v>
                </c:pt>
                <c:pt idx="10378">
                  <c:v>39.820742000000003</c:v>
                </c:pt>
                <c:pt idx="10379">
                  <c:v>39.871496</c:v>
                </c:pt>
                <c:pt idx="10380">
                  <c:v>40.108347999999999</c:v>
                </c:pt>
                <c:pt idx="10381">
                  <c:v>40.205627</c:v>
                </c:pt>
                <c:pt idx="10382">
                  <c:v>40.247922000000003</c:v>
                </c:pt>
                <c:pt idx="10383">
                  <c:v>40.247922000000003</c:v>
                </c:pt>
                <c:pt idx="10384">
                  <c:v>40.518610000000002</c:v>
                </c:pt>
                <c:pt idx="10385">
                  <c:v>40.590511000000006</c:v>
                </c:pt>
                <c:pt idx="10386">
                  <c:v>40.649724000000013</c:v>
                </c:pt>
                <c:pt idx="10387">
                  <c:v>40.704707999999997</c:v>
                </c:pt>
                <c:pt idx="10388">
                  <c:v>40.878117000000003</c:v>
                </c:pt>
                <c:pt idx="10389">
                  <c:v>40.878117000000003</c:v>
                </c:pt>
                <c:pt idx="10390">
                  <c:v>40.950018999999998</c:v>
                </c:pt>
                <c:pt idx="10391">
                  <c:v>40.996543000000003</c:v>
                </c:pt>
                <c:pt idx="10392">
                  <c:v>41.068444999999997</c:v>
                </c:pt>
                <c:pt idx="10393">
                  <c:v>41.313755999999998</c:v>
                </c:pt>
                <c:pt idx="10394">
                  <c:v>41.368739000000012</c:v>
                </c:pt>
                <c:pt idx="10395">
                  <c:v>41.444870999999999</c:v>
                </c:pt>
                <c:pt idx="10396">
                  <c:v>41.588673</c:v>
                </c:pt>
                <c:pt idx="10397">
                  <c:v>41.694411000000002</c:v>
                </c:pt>
                <c:pt idx="10398">
                  <c:v>41.753624000000002</c:v>
                </c:pt>
                <c:pt idx="10399">
                  <c:v>41.812837000000002</c:v>
                </c:pt>
                <c:pt idx="10400">
                  <c:v>42.041229999999999</c:v>
                </c:pt>
                <c:pt idx="10401">
                  <c:v>42.168115</c:v>
                </c:pt>
                <c:pt idx="10402">
                  <c:v>42.231558</c:v>
                </c:pt>
                <c:pt idx="10403">
                  <c:v>42.468409000000001</c:v>
                </c:pt>
                <c:pt idx="10404">
                  <c:v>42.468409000000001</c:v>
                </c:pt>
                <c:pt idx="10405">
                  <c:v>42.531852000000001</c:v>
                </c:pt>
                <c:pt idx="10406">
                  <c:v>42.768704</c:v>
                </c:pt>
                <c:pt idx="10407">
                  <c:v>42.827917000000006</c:v>
                </c:pt>
                <c:pt idx="10408">
                  <c:v>42.827917000000006</c:v>
                </c:pt>
                <c:pt idx="10409">
                  <c:v>42.904048000000003</c:v>
                </c:pt>
                <c:pt idx="10410">
                  <c:v>42.975949</c:v>
                </c:pt>
                <c:pt idx="10411">
                  <c:v>43.187424</c:v>
                </c:pt>
                <c:pt idx="10412">
                  <c:v>43.187424</c:v>
                </c:pt>
                <c:pt idx="10413">
                  <c:v>43.187424</c:v>
                </c:pt>
                <c:pt idx="10414">
                  <c:v>43.259326000000001</c:v>
                </c:pt>
                <c:pt idx="10415">
                  <c:v>43.259326000000001</c:v>
                </c:pt>
                <c:pt idx="10416">
                  <c:v>43.504637000000002</c:v>
                </c:pt>
                <c:pt idx="10417">
                  <c:v>43.584997999999999</c:v>
                </c:pt>
                <c:pt idx="10418">
                  <c:v>43.635751000000013</c:v>
                </c:pt>
                <c:pt idx="10419">
                  <c:v>43.859915000000001</c:v>
                </c:pt>
                <c:pt idx="10420">
                  <c:v>43.914897999999987</c:v>
                </c:pt>
                <c:pt idx="10421">
                  <c:v>43.974111000000001</c:v>
                </c:pt>
                <c:pt idx="10422">
                  <c:v>43.974111000000001</c:v>
                </c:pt>
                <c:pt idx="10423">
                  <c:v>44.041783000000002</c:v>
                </c:pt>
                <c:pt idx="10424">
                  <c:v>44.227880999999996</c:v>
                </c:pt>
                <c:pt idx="10425">
                  <c:v>44.257488000000002</c:v>
                </c:pt>
                <c:pt idx="10426">
                  <c:v>44.236340000000013</c:v>
                </c:pt>
                <c:pt idx="10427">
                  <c:v>44.227880999999996</c:v>
                </c:pt>
                <c:pt idx="10428">
                  <c:v>44.071390000000001</c:v>
                </c:pt>
                <c:pt idx="10429">
                  <c:v>43.974111000000001</c:v>
                </c:pt>
                <c:pt idx="10430">
                  <c:v>43.885292</c:v>
                </c:pt>
                <c:pt idx="10431">
                  <c:v>43.381980999999989</c:v>
                </c:pt>
                <c:pt idx="10432">
                  <c:v>43.145129000000011</c:v>
                </c:pt>
                <c:pt idx="10433">
                  <c:v>42.713721</c:v>
                </c:pt>
                <c:pt idx="10434">
                  <c:v>41.850901999999998</c:v>
                </c:pt>
                <c:pt idx="10435">
                  <c:v>41.698640000000012</c:v>
                </c:pt>
                <c:pt idx="10436">
                  <c:v>41.554836999999999</c:v>
                </c:pt>
                <c:pt idx="10437">
                  <c:v>41.398346000000011</c:v>
                </c:pt>
                <c:pt idx="10438">
                  <c:v>40.675101000000012</c:v>
                </c:pt>
                <c:pt idx="10439">
                  <c:v>40.501691999999998</c:v>
                </c:pt>
                <c:pt idx="10440">
                  <c:v>40.252151000000012</c:v>
                </c:pt>
                <c:pt idx="10441">
                  <c:v>39.406250999999997</c:v>
                </c:pt>
                <c:pt idx="10442">
                  <c:v>38.881793999999999</c:v>
                </c:pt>
                <c:pt idx="10443">
                  <c:v>38.721071999999999</c:v>
                </c:pt>
                <c:pt idx="10444">
                  <c:v>37.883631000000001</c:v>
                </c:pt>
                <c:pt idx="10445">
                  <c:v>37.883631000000001</c:v>
                </c:pt>
                <c:pt idx="10446">
                  <c:v>37.629861000000012</c:v>
                </c:pt>
                <c:pt idx="10447">
                  <c:v>37.460681000000001</c:v>
                </c:pt>
                <c:pt idx="10448">
                  <c:v>36.695141999999997</c:v>
                </c:pt>
                <c:pt idx="10449">
                  <c:v>36.449831000000003</c:v>
                </c:pt>
                <c:pt idx="10450">
                  <c:v>36.280651000000013</c:v>
                </c:pt>
                <c:pt idx="10451">
                  <c:v>35.515111000000012</c:v>
                </c:pt>
                <c:pt idx="10452">
                  <c:v>35.320554999999999</c:v>
                </c:pt>
                <c:pt idx="10453">
                  <c:v>35.125997000000012</c:v>
                </c:pt>
                <c:pt idx="10454">
                  <c:v>34.428130000000003</c:v>
                </c:pt>
                <c:pt idx="10455">
                  <c:v>34.220884000000012</c:v>
                </c:pt>
                <c:pt idx="10456">
                  <c:v>34.055934000000001</c:v>
                </c:pt>
                <c:pt idx="10457">
                  <c:v>33.874065999999999</c:v>
                </c:pt>
                <c:pt idx="10458">
                  <c:v>33.425739</c:v>
                </c:pt>
                <c:pt idx="10459">
                  <c:v>33.235411000000013</c:v>
                </c:pt>
                <c:pt idx="10460">
                  <c:v>33.095837000000003</c:v>
                </c:pt>
                <c:pt idx="10461">
                  <c:v>33.095837000000003</c:v>
                </c:pt>
                <c:pt idx="10462">
                  <c:v>32.271084999999999</c:v>
                </c:pt>
                <c:pt idx="10463">
                  <c:v>32.148429</c:v>
                </c:pt>
                <c:pt idx="10464">
                  <c:v>31.941184</c:v>
                </c:pt>
                <c:pt idx="10465">
                  <c:v>31.340595</c:v>
                </c:pt>
                <c:pt idx="10466">
                  <c:v>31.192561999999999</c:v>
                </c:pt>
                <c:pt idx="10467">
                  <c:v>31.040299999999981</c:v>
                </c:pt>
                <c:pt idx="10468">
                  <c:v>30.921873999999999</c:v>
                </c:pt>
                <c:pt idx="10469">
                  <c:v>30.460858999999999</c:v>
                </c:pt>
                <c:pt idx="10470">
                  <c:v>30.355121</c:v>
                </c:pt>
                <c:pt idx="10471">
                  <c:v>30.224007</c:v>
                </c:pt>
                <c:pt idx="10472">
                  <c:v>30.105581000000001</c:v>
                </c:pt>
                <c:pt idx="10473">
                  <c:v>29.534597999999999</c:v>
                </c:pt>
                <c:pt idx="10474">
                  <c:v>29.36541799999998</c:v>
                </c:pt>
                <c:pt idx="10475">
                  <c:v>29.255451000000001</c:v>
                </c:pt>
                <c:pt idx="10476">
                  <c:v>28.722534</c:v>
                </c:pt>
                <c:pt idx="10477">
                  <c:v>28.722534</c:v>
                </c:pt>
                <c:pt idx="10478">
                  <c:v>28.599879000000001</c:v>
                </c:pt>
                <c:pt idx="10479">
                  <c:v>28.506830000000001</c:v>
                </c:pt>
                <c:pt idx="10480">
                  <c:v>28.113486000000009</c:v>
                </c:pt>
                <c:pt idx="10481">
                  <c:v>28.016207999999999</c:v>
                </c:pt>
                <c:pt idx="10482">
                  <c:v>27.889323000000001</c:v>
                </c:pt>
                <c:pt idx="10483">
                  <c:v>27.749749999999899</c:v>
                </c:pt>
                <c:pt idx="10484">
                  <c:v>27.212603000000001</c:v>
                </c:pt>
                <c:pt idx="10485">
                  <c:v>27.111094999999999</c:v>
                </c:pt>
                <c:pt idx="10486">
                  <c:v>27.009587</c:v>
                </c:pt>
                <c:pt idx="10487">
                  <c:v>26.658538</c:v>
                </c:pt>
                <c:pt idx="10488">
                  <c:v>26.552800999999999</c:v>
                </c:pt>
                <c:pt idx="10489">
                  <c:v>26.480899000000001</c:v>
                </c:pt>
                <c:pt idx="10490">
                  <c:v>26.345555000000001</c:v>
                </c:pt>
                <c:pt idx="10491">
                  <c:v>26.070637999999999</c:v>
                </c:pt>
                <c:pt idx="10492">
                  <c:v>25.960671000000001</c:v>
                </c:pt>
                <c:pt idx="10493">
                  <c:v>25.859162999999999</c:v>
                </c:pt>
                <c:pt idx="10494">
                  <c:v>25.757655</c:v>
                </c:pt>
                <c:pt idx="10495">
                  <c:v>25.296638999999999</c:v>
                </c:pt>
                <c:pt idx="10496">
                  <c:v>25.199361</c:v>
                </c:pt>
                <c:pt idx="10497">
                  <c:v>25.080935</c:v>
                </c:pt>
                <c:pt idx="10498">
                  <c:v>24.806017000000001</c:v>
                </c:pt>
                <c:pt idx="10499">
                  <c:v>24.721426999999981</c:v>
                </c:pt>
                <c:pt idx="10500">
                  <c:v>24.611460000000001</c:v>
                </c:pt>
                <c:pt idx="10501">
                  <c:v>24.247723000000001</c:v>
                </c:pt>
                <c:pt idx="10502">
                  <c:v>24.175822</c:v>
                </c:pt>
                <c:pt idx="10503">
                  <c:v>24.057396000000001</c:v>
                </c:pt>
                <c:pt idx="10504">
                  <c:v>23.888216</c:v>
                </c:pt>
                <c:pt idx="10505">
                  <c:v>23.630216000000001</c:v>
                </c:pt>
                <c:pt idx="10506">
                  <c:v>23.549855999999998</c:v>
                </c:pt>
                <c:pt idx="10507">
                  <c:v>23.469494999999981</c:v>
                </c:pt>
                <c:pt idx="10508">
                  <c:v>23.118447</c:v>
                </c:pt>
                <c:pt idx="10509">
                  <c:v>23.025397999999999</c:v>
                </c:pt>
                <c:pt idx="10510">
                  <c:v>22.957726000000001</c:v>
                </c:pt>
                <c:pt idx="10511">
                  <c:v>22.539005</c:v>
                </c:pt>
                <c:pt idx="10512">
                  <c:v>22.467103999999999</c:v>
                </c:pt>
                <c:pt idx="10513">
                  <c:v>22.390972999999999</c:v>
                </c:pt>
                <c:pt idx="10514">
                  <c:v>22.310611999999999</c:v>
                </c:pt>
                <c:pt idx="10515">
                  <c:v>22.162579999999981</c:v>
                </c:pt>
                <c:pt idx="10516">
                  <c:v>22.07799</c:v>
                </c:pt>
                <c:pt idx="10517">
                  <c:v>22.001859</c:v>
                </c:pt>
                <c:pt idx="10518">
                  <c:v>21.828448999999999</c:v>
                </c:pt>
                <c:pt idx="10519">
                  <c:v>21.600055999999999</c:v>
                </c:pt>
                <c:pt idx="10520">
                  <c:v>21.549302000000001</c:v>
                </c:pt>
                <c:pt idx="10521">
                  <c:v>21.443565</c:v>
                </c:pt>
                <c:pt idx="10522">
                  <c:v>21.40127</c:v>
                </c:pt>
                <c:pt idx="10523">
                  <c:v>21.181336000000002</c:v>
                </c:pt>
                <c:pt idx="10524">
                  <c:v>21.037533</c:v>
                </c:pt>
                <c:pt idx="10525">
                  <c:v>20.944483999999999</c:v>
                </c:pt>
                <c:pt idx="10526">
                  <c:v>20.868352999999999</c:v>
                </c:pt>
                <c:pt idx="10527">
                  <c:v>20.745697</c:v>
                </c:pt>
                <c:pt idx="10528">
                  <c:v>20.678025999999999</c:v>
                </c:pt>
                <c:pt idx="10529">
                  <c:v>20.576516999999999</c:v>
                </c:pt>
                <c:pt idx="10530">
                  <c:v>20.521533999999999</c:v>
                </c:pt>
                <c:pt idx="10531">
                  <c:v>20.246616</c:v>
                </c:pt>
                <c:pt idx="10532">
                  <c:v>20.178944999999999</c:v>
                </c:pt>
                <c:pt idx="10533">
                  <c:v>20.123961000000001</c:v>
                </c:pt>
                <c:pt idx="10534">
                  <c:v>19.827895999999999</c:v>
                </c:pt>
                <c:pt idx="10535">
                  <c:v>19.730616999999999</c:v>
                </c:pt>
                <c:pt idx="10536">
                  <c:v>19.730616999999999</c:v>
                </c:pt>
                <c:pt idx="10537">
                  <c:v>19.629109</c:v>
                </c:pt>
                <c:pt idx="10538">
                  <c:v>19.426093999999999</c:v>
                </c:pt>
                <c:pt idx="10539">
                  <c:v>19.3457329999999</c:v>
                </c:pt>
                <c:pt idx="10540">
                  <c:v>19.2907499999999</c:v>
                </c:pt>
                <c:pt idx="10541">
                  <c:v>19.235766000000002</c:v>
                </c:pt>
                <c:pt idx="10542">
                  <c:v>18.986225000000001</c:v>
                </c:pt>
                <c:pt idx="10543">
                  <c:v>18.927012999999999</c:v>
                </c:pt>
                <c:pt idx="10544">
                  <c:v>18.927012999999999</c:v>
                </c:pt>
                <c:pt idx="10545">
                  <c:v>18.592881999999999</c:v>
                </c:pt>
                <c:pt idx="10546">
                  <c:v>18.533669</c:v>
                </c:pt>
                <c:pt idx="10547">
                  <c:v>18.457538</c:v>
                </c:pt>
                <c:pt idx="10548">
                  <c:v>18.411013000000001</c:v>
                </c:pt>
                <c:pt idx="10549">
                  <c:v>18.220686000000001</c:v>
                </c:pt>
                <c:pt idx="10550">
                  <c:v>18.157243000000001</c:v>
                </c:pt>
                <c:pt idx="10551">
                  <c:v>18.110719</c:v>
                </c:pt>
                <c:pt idx="10552">
                  <c:v>18.059964999999998</c:v>
                </c:pt>
                <c:pt idx="10553">
                  <c:v>17.827342999999999</c:v>
                </c:pt>
                <c:pt idx="10554">
                  <c:v>17.827342999999999</c:v>
                </c:pt>
                <c:pt idx="10555">
                  <c:v>17.734293000000001</c:v>
                </c:pt>
                <c:pt idx="10556">
                  <c:v>17.442457999999981</c:v>
                </c:pt>
                <c:pt idx="10557">
                  <c:v>17.374786</c:v>
                </c:pt>
                <c:pt idx="10558">
                  <c:v>17.345179999999999</c:v>
                </c:pt>
                <c:pt idx="10559">
                  <c:v>17.104098</c:v>
                </c:pt>
                <c:pt idx="10560">
                  <c:v>17.040655000000001</c:v>
                </c:pt>
                <c:pt idx="10561">
                  <c:v>16.994130999999999</c:v>
                </c:pt>
                <c:pt idx="10562">
                  <c:v>16.91377</c:v>
                </c:pt>
                <c:pt idx="10563">
                  <c:v>16.710754999999999</c:v>
                </c:pt>
                <c:pt idx="10564">
                  <c:v>16.66423</c:v>
                </c:pt>
                <c:pt idx="10565">
                  <c:v>16.66423</c:v>
                </c:pt>
                <c:pt idx="10566">
                  <c:v>16.376624</c:v>
                </c:pt>
                <c:pt idx="10567">
                  <c:v>16.351247000000001</c:v>
                </c:pt>
                <c:pt idx="10568">
                  <c:v>16.279344999999999</c:v>
                </c:pt>
                <c:pt idx="10569">
                  <c:v>16.055181999999999</c:v>
                </c:pt>
                <c:pt idx="10570">
                  <c:v>16.000198000000001</c:v>
                </c:pt>
                <c:pt idx="10571">
                  <c:v>16.000198000000001</c:v>
                </c:pt>
                <c:pt idx="10572">
                  <c:v>15.915608000000001</c:v>
                </c:pt>
                <c:pt idx="10573">
                  <c:v>15.737969</c:v>
                </c:pt>
                <c:pt idx="10574">
                  <c:v>15.687215</c:v>
                </c:pt>
                <c:pt idx="10575">
                  <c:v>15.581478000000001</c:v>
                </c:pt>
                <c:pt idx="10576">
                  <c:v>15.378462000000001</c:v>
                </c:pt>
                <c:pt idx="10577">
                  <c:v>15.310790000000001</c:v>
                </c:pt>
                <c:pt idx="10578">
                  <c:v>15.310790000000001</c:v>
                </c:pt>
                <c:pt idx="10579">
                  <c:v>15.107773999999999</c:v>
                </c:pt>
                <c:pt idx="10580">
                  <c:v>15.05702</c:v>
                </c:pt>
                <c:pt idx="10581">
                  <c:v>15.018954000000001</c:v>
                </c:pt>
                <c:pt idx="10582">
                  <c:v>14.972429999999999</c:v>
                </c:pt>
                <c:pt idx="10583">
                  <c:v>14.790561</c:v>
                </c:pt>
                <c:pt idx="10584">
                  <c:v>14.744037000000001</c:v>
                </c:pt>
                <c:pt idx="10585">
                  <c:v>14.621382000000001</c:v>
                </c:pt>
                <c:pt idx="10586">
                  <c:v>14.439513</c:v>
                </c:pt>
                <c:pt idx="10587">
                  <c:v>14.388759</c:v>
                </c:pt>
                <c:pt idx="10588">
                  <c:v>14.388759</c:v>
                </c:pt>
                <c:pt idx="10589">
                  <c:v>14.189971999999999</c:v>
                </c:pt>
                <c:pt idx="10590">
                  <c:v>14.147677</c:v>
                </c:pt>
                <c:pt idx="10591">
                  <c:v>14.118071</c:v>
                </c:pt>
                <c:pt idx="10592">
                  <c:v>14.054627999999999</c:v>
                </c:pt>
                <c:pt idx="10593">
                  <c:v>13.881219</c:v>
                </c:pt>
                <c:pt idx="10594">
                  <c:v>13.796628999999999</c:v>
                </c:pt>
                <c:pt idx="10595">
                  <c:v>13.741645</c:v>
                </c:pt>
                <c:pt idx="10596">
                  <c:v>13.593613</c:v>
                </c:pt>
                <c:pt idx="10597">
                  <c:v>13.551318</c:v>
                </c:pt>
                <c:pt idx="10598">
                  <c:v>13.500564000000001</c:v>
                </c:pt>
                <c:pt idx="10599">
                  <c:v>13.327154</c:v>
                </c:pt>
                <c:pt idx="10600">
                  <c:v>13.272171</c:v>
                </c:pt>
                <c:pt idx="10601">
                  <c:v>13.234106000000001</c:v>
                </c:pt>
                <c:pt idx="10602">
                  <c:v>13.187581</c:v>
                </c:pt>
                <c:pt idx="10603">
                  <c:v>13.052237</c:v>
                </c:pt>
                <c:pt idx="10604">
                  <c:v>13.001483</c:v>
                </c:pt>
                <c:pt idx="10605">
                  <c:v>12.959187999999999</c:v>
                </c:pt>
                <c:pt idx="10606">
                  <c:v>12.912663</c:v>
                </c:pt>
                <c:pt idx="10607">
                  <c:v>12.739254000000001</c:v>
                </c:pt>
                <c:pt idx="10608">
                  <c:v>12.68427</c:v>
                </c:pt>
                <c:pt idx="10609">
                  <c:v>12.654664</c:v>
                </c:pt>
                <c:pt idx="10610">
                  <c:v>12.464335999999999</c:v>
                </c:pt>
                <c:pt idx="10611">
                  <c:v>12.426271</c:v>
                </c:pt>
                <c:pt idx="10612">
                  <c:v>12.375517</c:v>
                </c:pt>
                <c:pt idx="10613">
                  <c:v>12.375517</c:v>
                </c:pt>
                <c:pt idx="10614">
                  <c:v>12.210566</c:v>
                </c:pt>
                <c:pt idx="10615">
                  <c:v>12.142894</c:v>
                </c:pt>
                <c:pt idx="10616">
                  <c:v>12.104829000000001</c:v>
                </c:pt>
                <c:pt idx="10617">
                  <c:v>12.062533999999999</c:v>
                </c:pt>
                <c:pt idx="10618">
                  <c:v>11.92719</c:v>
                </c:pt>
                <c:pt idx="10619">
                  <c:v>11.867977</c:v>
                </c:pt>
                <c:pt idx="10620">
                  <c:v>11.867977</c:v>
                </c:pt>
                <c:pt idx="10621">
                  <c:v>11.694566999999999</c:v>
                </c:pt>
                <c:pt idx="10622">
                  <c:v>11.639583999999999</c:v>
                </c:pt>
                <c:pt idx="10623">
                  <c:v>11.601518</c:v>
                </c:pt>
                <c:pt idx="10624">
                  <c:v>11.559222999999999</c:v>
                </c:pt>
                <c:pt idx="10625">
                  <c:v>11.377355</c:v>
                </c:pt>
                <c:pt idx="10626">
                  <c:v>11.343519000000001</c:v>
                </c:pt>
                <c:pt idx="10627">
                  <c:v>11.309683</c:v>
                </c:pt>
                <c:pt idx="10628">
                  <c:v>11.258929</c:v>
                </c:pt>
                <c:pt idx="10629">
                  <c:v>11.144731999999999</c:v>
                </c:pt>
                <c:pt idx="10630">
                  <c:v>11.098208</c:v>
                </c:pt>
                <c:pt idx="10631">
                  <c:v>11.064372000000001</c:v>
                </c:pt>
                <c:pt idx="10632">
                  <c:v>10.903651</c:v>
                </c:pt>
                <c:pt idx="10633">
                  <c:v>10.852897</c:v>
                </c:pt>
                <c:pt idx="10634">
                  <c:v>10.82329</c:v>
                </c:pt>
                <c:pt idx="10635">
                  <c:v>10.785225000000001</c:v>
                </c:pt>
                <c:pt idx="10636">
                  <c:v>10.649881000000001</c:v>
                </c:pt>
                <c:pt idx="10637">
                  <c:v>10.649881000000001</c:v>
                </c:pt>
                <c:pt idx="10638">
                  <c:v>10.586437999999999</c:v>
                </c:pt>
                <c:pt idx="10639">
                  <c:v>10.552602</c:v>
                </c:pt>
                <c:pt idx="10640">
                  <c:v>10.40034</c:v>
                </c:pt>
                <c:pt idx="10641">
                  <c:v>10.341127</c:v>
                </c:pt>
                <c:pt idx="10642">
                  <c:v>10.328438999999999</c:v>
                </c:pt>
                <c:pt idx="10643">
                  <c:v>10.176176999999999</c:v>
                </c:pt>
                <c:pt idx="10644">
                  <c:v>10.176176999999999</c:v>
                </c:pt>
                <c:pt idx="10645">
                  <c:v>10.100046000000001</c:v>
                </c:pt>
                <c:pt idx="10646">
                  <c:v>9.9520130000000027</c:v>
                </c:pt>
                <c:pt idx="10647">
                  <c:v>9.9054889999999993</c:v>
                </c:pt>
                <c:pt idx="10648">
                  <c:v>9.8758820000000007</c:v>
                </c:pt>
                <c:pt idx="10649">
                  <c:v>9.8335880000000007</c:v>
                </c:pt>
                <c:pt idx="10650">
                  <c:v>9.6982439999999972</c:v>
                </c:pt>
                <c:pt idx="10651">
                  <c:v>9.6559480000000004</c:v>
                </c:pt>
                <c:pt idx="10652">
                  <c:v>9.6178830000000008</c:v>
                </c:pt>
                <c:pt idx="10653">
                  <c:v>9.5459810000000012</c:v>
                </c:pt>
                <c:pt idx="10654">
                  <c:v>9.4867690000000007</c:v>
                </c:pt>
                <c:pt idx="10655">
                  <c:v>9.4190970000000007</c:v>
                </c:pt>
                <c:pt idx="10656">
                  <c:v>9.2710640000000009</c:v>
                </c:pt>
                <c:pt idx="10657">
                  <c:v>9.2499159999999971</c:v>
                </c:pt>
                <c:pt idx="10658">
                  <c:v>9.1949330000000007</c:v>
                </c:pt>
                <c:pt idx="10659">
                  <c:v>9.1568670000000001</c:v>
                </c:pt>
                <c:pt idx="10660">
                  <c:v>9.0722780000000007</c:v>
                </c:pt>
                <c:pt idx="10661">
                  <c:v>8.9919170000000008</c:v>
                </c:pt>
                <c:pt idx="10662">
                  <c:v>8.9665400000000002</c:v>
                </c:pt>
                <c:pt idx="10663">
                  <c:v>8.9369340000000008</c:v>
                </c:pt>
                <c:pt idx="10664">
                  <c:v>8.8650319999999994</c:v>
                </c:pt>
                <c:pt idx="10665">
                  <c:v>8.8311960000000003</c:v>
                </c:pt>
                <c:pt idx="10666">
                  <c:v>8.7973599999999976</c:v>
                </c:pt>
                <c:pt idx="10667">
                  <c:v>8.7592940000000006</c:v>
                </c:pt>
                <c:pt idx="10668">
                  <c:v>8.6281799999999986</c:v>
                </c:pt>
                <c:pt idx="10669">
                  <c:v>8.5816560000000006</c:v>
                </c:pt>
                <c:pt idx="10670">
                  <c:v>8.5520490000000002</c:v>
                </c:pt>
                <c:pt idx="10671">
                  <c:v>8.4209340000000008</c:v>
                </c:pt>
                <c:pt idx="10672">
                  <c:v>8.3828689999999995</c:v>
                </c:pt>
                <c:pt idx="10673">
                  <c:v>8.3109680000000008</c:v>
                </c:pt>
                <c:pt idx="10674">
                  <c:v>8.2263769999999976</c:v>
                </c:pt>
                <c:pt idx="10675">
                  <c:v>8.188311999999998</c:v>
                </c:pt>
                <c:pt idx="10676">
                  <c:v>8.1671650000000007</c:v>
                </c:pt>
                <c:pt idx="10677">
                  <c:v>7.9937550000000002</c:v>
                </c:pt>
                <c:pt idx="10678">
                  <c:v>7.9852959999999999</c:v>
                </c:pt>
                <c:pt idx="10679">
                  <c:v>7.9345420000000004</c:v>
                </c:pt>
                <c:pt idx="10680">
                  <c:v>7.7865089999999997</c:v>
                </c:pt>
                <c:pt idx="10681">
                  <c:v>7.7865089999999997</c:v>
                </c:pt>
                <c:pt idx="10682">
                  <c:v>7.7484440000000001</c:v>
                </c:pt>
                <c:pt idx="10683">
                  <c:v>7.63001799999999</c:v>
                </c:pt>
                <c:pt idx="10684">
                  <c:v>7.6130999999999966</c:v>
                </c:pt>
                <c:pt idx="10685">
                  <c:v>7.5750339999999996</c:v>
                </c:pt>
                <c:pt idx="10686">
                  <c:v>7.5454280000000002</c:v>
                </c:pt>
                <c:pt idx="10687">
                  <c:v>7.4227720000000001</c:v>
                </c:pt>
                <c:pt idx="10688">
                  <c:v>7.3889359999999868</c:v>
                </c:pt>
                <c:pt idx="10689">
                  <c:v>7.3424119999999888</c:v>
                </c:pt>
                <c:pt idx="10690">
                  <c:v>7.2662810000000002</c:v>
                </c:pt>
                <c:pt idx="10691">
                  <c:v>7.2197560000000003</c:v>
                </c:pt>
                <c:pt idx="10692">
                  <c:v>7.1986090000000003</c:v>
                </c:pt>
                <c:pt idx="10693">
                  <c:v>7.0801829999999946</c:v>
                </c:pt>
                <c:pt idx="10694">
                  <c:v>7.0463469999999999</c:v>
                </c:pt>
                <c:pt idx="10695">
                  <c:v>7.0125109999999857</c:v>
                </c:pt>
                <c:pt idx="10696">
                  <c:v>6.9871339999999966</c:v>
                </c:pt>
                <c:pt idx="10697">
                  <c:v>6.911003</c:v>
                </c:pt>
                <c:pt idx="10698">
                  <c:v>6.8391010000000003</c:v>
                </c:pt>
                <c:pt idx="10699">
                  <c:v>6.8391010000000003</c:v>
                </c:pt>
                <c:pt idx="10700">
                  <c:v>6.8052650000000003</c:v>
                </c:pt>
                <c:pt idx="10701">
                  <c:v>6.7079869999999868</c:v>
                </c:pt>
                <c:pt idx="10702">
                  <c:v>6.6699209999999889</c:v>
                </c:pt>
                <c:pt idx="10703">
                  <c:v>6.6360849999999889</c:v>
                </c:pt>
                <c:pt idx="10704">
                  <c:v>6.5345769999999899</c:v>
                </c:pt>
                <c:pt idx="10705">
                  <c:v>6.5007409999999997</c:v>
                </c:pt>
                <c:pt idx="10706">
                  <c:v>6.5007409999999997</c:v>
                </c:pt>
                <c:pt idx="10707">
                  <c:v>6.3611680000000002</c:v>
                </c:pt>
                <c:pt idx="10708">
                  <c:v>6.3357910000000004</c:v>
                </c:pt>
                <c:pt idx="10709">
                  <c:v>6.3061839999999956</c:v>
                </c:pt>
                <c:pt idx="10710">
                  <c:v>6.2808070000000003</c:v>
                </c:pt>
                <c:pt idx="10711">
                  <c:v>6.2004469999999996</c:v>
                </c:pt>
                <c:pt idx="10712">
                  <c:v>6.1623809999999848</c:v>
                </c:pt>
                <c:pt idx="10713">
                  <c:v>6.1285449999999848</c:v>
                </c:pt>
                <c:pt idx="10714">
                  <c:v>6.1073979999999954</c:v>
                </c:pt>
                <c:pt idx="10715">
                  <c:v>6.0016600000000002</c:v>
                </c:pt>
                <c:pt idx="10716">
                  <c:v>6.0016600000000002</c:v>
                </c:pt>
                <c:pt idx="10717">
                  <c:v>5.9339880000000003</c:v>
                </c:pt>
                <c:pt idx="10718">
                  <c:v>5.8324799999999994</c:v>
                </c:pt>
                <c:pt idx="10719">
                  <c:v>5.7817259999999999</c:v>
                </c:pt>
                <c:pt idx="10720">
                  <c:v>5.7774970000000003</c:v>
                </c:pt>
                <c:pt idx="10721">
                  <c:v>5.7478899999999946</c:v>
                </c:pt>
                <c:pt idx="10722">
                  <c:v>5.6717589999999998</c:v>
                </c:pt>
                <c:pt idx="10723">
                  <c:v>5.6336940000000002</c:v>
                </c:pt>
                <c:pt idx="10724">
                  <c:v>5.61677599999999</c:v>
                </c:pt>
                <c:pt idx="10725">
                  <c:v>5.5829399999999936</c:v>
                </c:pt>
                <c:pt idx="10726">
                  <c:v>5.4814319999999999</c:v>
                </c:pt>
                <c:pt idx="10727">
                  <c:v>5.4814319999999999</c:v>
                </c:pt>
                <c:pt idx="10728">
                  <c:v>5.4306780000000003</c:v>
                </c:pt>
                <c:pt idx="10729">
                  <c:v>5.3080220000000002</c:v>
                </c:pt>
                <c:pt idx="10730">
                  <c:v>5.2953340000000004</c:v>
                </c:pt>
                <c:pt idx="10731">
                  <c:v>5.265727</c:v>
                </c:pt>
                <c:pt idx="10732">
                  <c:v>5.1811369999999899</c:v>
                </c:pt>
                <c:pt idx="10733">
                  <c:v>5.1473009999999899</c:v>
                </c:pt>
                <c:pt idx="10734">
                  <c:v>5.1092360000000001</c:v>
                </c:pt>
                <c:pt idx="10735">
                  <c:v>5.0880879999999946</c:v>
                </c:pt>
                <c:pt idx="10736">
                  <c:v>4.999269</c:v>
                </c:pt>
                <c:pt idx="10737">
                  <c:v>4.9823510000000004</c:v>
                </c:pt>
                <c:pt idx="10738">
                  <c:v>4.965433</c:v>
                </c:pt>
                <c:pt idx="10739">
                  <c:v>4.9358269999999997</c:v>
                </c:pt>
                <c:pt idx="10740">
                  <c:v>4.8596950000000003</c:v>
                </c:pt>
                <c:pt idx="10741">
                  <c:v>4.8596950000000003</c:v>
                </c:pt>
                <c:pt idx="10742">
                  <c:v>4.8258589999999888</c:v>
                </c:pt>
                <c:pt idx="10743">
                  <c:v>4.7201219999999946</c:v>
                </c:pt>
                <c:pt idx="10744">
                  <c:v>4.7201219999999946</c:v>
                </c:pt>
                <c:pt idx="10745">
                  <c:v>4.6947449999999868</c:v>
                </c:pt>
                <c:pt idx="10746">
                  <c:v>4.6313019999999998</c:v>
                </c:pt>
                <c:pt idx="10747">
                  <c:v>4.6101549999999829</c:v>
                </c:pt>
                <c:pt idx="10748">
                  <c:v>4.6016959999999987</c:v>
                </c:pt>
                <c:pt idx="10749">
                  <c:v>4.5763189999999998</c:v>
                </c:pt>
                <c:pt idx="10750">
                  <c:v>4.5424829999999936</c:v>
                </c:pt>
                <c:pt idx="10751">
                  <c:v>4.5044169999999868</c:v>
                </c:pt>
                <c:pt idx="10752">
                  <c:v>4.4959579999999946</c:v>
                </c:pt>
                <c:pt idx="10753">
                  <c:v>4.4155980000000001</c:v>
                </c:pt>
                <c:pt idx="10754">
                  <c:v>4.4113689999999997</c:v>
                </c:pt>
                <c:pt idx="10755">
                  <c:v>4.3944499999999946</c:v>
                </c:pt>
                <c:pt idx="10756">
                  <c:v>4.3563849999999888</c:v>
                </c:pt>
                <c:pt idx="10757">
                  <c:v>4.339467</c:v>
                </c:pt>
                <c:pt idx="10758">
                  <c:v>4.3225489999999889</c:v>
                </c:pt>
                <c:pt idx="10759">
                  <c:v>4.3140899999999869</c:v>
                </c:pt>
                <c:pt idx="10760">
                  <c:v>4.2633359999999936</c:v>
                </c:pt>
                <c:pt idx="10761">
                  <c:v>4.2506469999999998</c:v>
                </c:pt>
                <c:pt idx="10762">
                  <c:v>4.2337290000000003</c:v>
                </c:pt>
                <c:pt idx="10763">
                  <c:v>4.2252700000000001</c:v>
                </c:pt>
                <c:pt idx="10764">
                  <c:v>4.1872049999999899</c:v>
                </c:pt>
                <c:pt idx="10765">
                  <c:v>4.1872049999999899</c:v>
                </c:pt>
                <c:pt idx="10766">
                  <c:v>4.1533689999999996</c:v>
                </c:pt>
                <c:pt idx="10767">
                  <c:v>4.1110739999999986</c:v>
                </c:pt>
                <c:pt idx="10768">
                  <c:v>4.1026149999999868</c:v>
                </c:pt>
                <c:pt idx="10769">
                  <c:v>4.0983859999999899</c:v>
                </c:pt>
                <c:pt idx="10770">
                  <c:v>4.0349430000000002</c:v>
                </c:pt>
                <c:pt idx="10771">
                  <c:v>4.0264839999999964</c:v>
                </c:pt>
                <c:pt idx="10772">
                  <c:v>4.0222539999999984</c:v>
                </c:pt>
                <c:pt idx="10773">
                  <c:v>3.996877</c:v>
                </c:pt>
                <c:pt idx="10774">
                  <c:v>3.97573</c:v>
                </c:pt>
                <c:pt idx="10775">
                  <c:v>3.963041</c:v>
                </c:pt>
                <c:pt idx="10776">
                  <c:v>3.941894</c:v>
                </c:pt>
                <c:pt idx="10777">
                  <c:v>3.908058</c:v>
                </c:pt>
                <c:pt idx="10778">
                  <c:v>3.8869099999999981</c:v>
                </c:pt>
                <c:pt idx="10779">
                  <c:v>3.8699919999999999</c:v>
                </c:pt>
                <c:pt idx="10780">
                  <c:v>3.853073999999999</c:v>
                </c:pt>
                <c:pt idx="10781">
                  <c:v>3.8319269999999981</c:v>
                </c:pt>
                <c:pt idx="10782">
                  <c:v>3.8234680000000001</c:v>
                </c:pt>
                <c:pt idx="10783">
                  <c:v>3.8065500000000001</c:v>
                </c:pt>
                <c:pt idx="10784">
                  <c:v>3.7684839999999999</c:v>
                </c:pt>
                <c:pt idx="10785">
                  <c:v>3.7684839999999999</c:v>
                </c:pt>
                <c:pt idx="10786">
                  <c:v>3.7557960000000001</c:v>
                </c:pt>
                <c:pt idx="10787">
                  <c:v>3.7557960000000001</c:v>
                </c:pt>
                <c:pt idx="10788">
                  <c:v>3.6881240000000002</c:v>
                </c:pt>
                <c:pt idx="10789">
                  <c:v>3.666976</c:v>
                </c:pt>
                <c:pt idx="10790">
                  <c:v>3.666976</c:v>
                </c:pt>
                <c:pt idx="10791">
                  <c:v>3.611993</c:v>
                </c:pt>
                <c:pt idx="10792">
                  <c:v>3.5993040000000001</c:v>
                </c:pt>
                <c:pt idx="10793">
                  <c:v>3.5993040000000001</c:v>
                </c:pt>
                <c:pt idx="10794">
                  <c:v>3.5527799999999981</c:v>
                </c:pt>
                <c:pt idx="10795">
                  <c:v>3.5400909999999999</c:v>
                </c:pt>
                <c:pt idx="10796">
                  <c:v>3.5104850000000001</c:v>
                </c:pt>
                <c:pt idx="10797">
                  <c:v>3.4935670000000001</c:v>
                </c:pt>
                <c:pt idx="10798">
                  <c:v>3.4639600000000002</c:v>
                </c:pt>
                <c:pt idx="10799">
                  <c:v>3.4301240000000002</c:v>
                </c:pt>
                <c:pt idx="10800">
                  <c:v>3.4301240000000002</c:v>
                </c:pt>
                <c:pt idx="10801">
                  <c:v>3.4216649999999991</c:v>
                </c:pt>
                <c:pt idx="10802">
                  <c:v>3.370911</c:v>
                </c:pt>
                <c:pt idx="10803">
                  <c:v>3.3666819999999991</c:v>
                </c:pt>
                <c:pt idx="10804">
                  <c:v>3.3328459999999902</c:v>
                </c:pt>
                <c:pt idx="10805">
                  <c:v>3.2736329999999998</c:v>
                </c:pt>
                <c:pt idx="10806">
                  <c:v>3.265174</c:v>
                </c:pt>
                <c:pt idx="10807">
                  <c:v>3.231338</c:v>
                </c:pt>
                <c:pt idx="10808">
                  <c:v>3.1805840000000001</c:v>
                </c:pt>
                <c:pt idx="10809">
                  <c:v>3.155206999999999</c:v>
                </c:pt>
                <c:pt idx="10810">
                  <c:v>3.1509770000000001</c:v>
                </c:pt>
                <c:pt idx="10811">
                  <c:v>3.1256010000000001</c:v>
                </c:pt>
                <c:pt idx="10812">
                  <c:v>3.1002230000000002</c:v>
                </c:pt>
                <c:pt idx="10813">
                  <c:v>3.0833050000000002</c:v>
                </c:pt>
                <c:pt idx="10814">
                  <c:v>3.0536989999999991</c:v>
                </c:pt>
                <c:pt idx="10815">
                  <c:v>3.024092</c:v>
                </c:pt>
                <c:pt idx="10816">
                  <c:v>2.960649999999998</c:v>
                </c:pt>
                <c:pt idx="10817">
                  <c:v>2.9437319999999998</c:v>
                </c:pt>
                <c:pt idx="10818">
                  <c:v>2.926813999999998</c:v>
                </c:pt>
                <c:pt idx="10819">
                  <c:v>2.8464529999999901</c:v>
                </c:pt>
                <c:pt idx="10820">
                  <c:v>2.8379940000000001</c:v>
                </c:pt>
                <c:pt idx="10821">
                  <c:v>2.8379940000000001</c:v>
                </c:pt>
                <c:pt idx="10822">
                  <c:v>2.7364860000000002</c:v>
                </c:pt>
                <c:pt idx="10823">
                  <c:v>2.6984210000000002</c:v>
                </c:pt>
                <c:pt idx="10824">
                  <c:v>2.689962</c:v>
                </c:pt>
                <c:pt idx="10825">
                  <c:v>2.6688139999999998</c:v>
                </c:pt>
                <c:pt idx="10826">
                  <c:v>2.605372</c:v>
                </c:pt>
                <c:pt idx="10827">
                  <c:v>2.5799949999999998</c:v>
                </c:pt>
                <c:pt idx="10828">
                  <c:v>2.5546180000000001</c:v>
                </c:pt>
                <c:pt idx="10829">
                  <c:v>2.5419290000000001</c:v>
                </c:pt>
                <c:pt idx="10830">
                  <c:v>2.4531100000000001</c:v>
                </c:pt>
                <c:pt idx="10831">
                  <c:v>2.4235030000000002</c:v>
                </c:pt>
                <c:pt idx="10832">
                  <c:v>2.4023560000000002</c:v>
                </c:pt>
                <c:pt idx="10833">
                  <c:v>2.309307</c:v>
                </c:pt>
                <c:pt idx="10834">
                  <c:v>2.292389</c:v>
                </c:pt>
                <c:pt idx="10835">
                  <c:v>2.2670119999999998</c:v>
                </c:pt>
                <c:pt idx="10836">
                  <c:v>2.2035689999999999</c:v>
                </c:pt>
                <c:pt idx="10837">
                  <c:v>2.186650999999999</c:v>
                </c:pt>
                <c:pt idx="10838">
                  <c:v>2.1612740000000001</c:v>
                </c:pt>
                <c:pt idx="10839">
                  <c:v>2.1189800000000001</c:v>
                </c:pt>
                <c:pt idx="10840">
                  <c:v>2.0386190000000002</c:v>
                </c:pt>
                <c:pt idx="10841">
                  <c:v>2.0090119999999998</c:v>
                </c:pt>
                <c:pt idx="10842">
                  <c:v>2.0005540000000002</c:v>
                </c:pt>
                <c:pt idx="10843">
                  <c:v>1.975176</c:v>
                </c:pt>
                <c:pt idx="10844">
                  <c:v>1.8778980000000001</c:v>
                </c:pt>
                <c:pt idx="10845">
                  <c:v>1.8694390000000001</c:v>
                </c:pt>
                <c:pt idx="10846">
                  <c:v>1.8313729999999999</c:v>
                </c:pt>
                <c:pt idx="10847">
                  <c:v>1.712947</c:v>
                </c:pt>
                <c:pt idx="10848">
                  <c:v>1.712947</c:v>
                </c:pt>
                <c:pt idx="10849">
                  <c:v>1.670652</c:v>
                </c:pt>
                <c:pt idx="10850">
                  <c:v>1.590292</c:v>
                </c:pt>
                <c:pt idx="10851">
                  <c:v>1.5691440000000001</c:v>
                </c:pt>
                <c:pt idx="10852">
                  <c:v>1.5310790000000001</c:v>
                </c:pt>
                <c:pt idx="10853">
                  <c:v>1.5226200000000001</c:v>
                </c:pt>
                <c:pt idx="10854">
                  <c:v>1.4338</c:v>
                </c:pt>
                <c:pt idx="10855">
                  <c:v>1.408423</c:v>
                </c:pt>
                <c:pt idx="10856">
                  <c:v>1.391505</c:v>
                </c:pt>
                <c:pt idx="10857">
                  <c:v>1.332292</c:v>
                </c:pt>
                <c:pt idx="10858">
                  <c:v>1.260391</c:v>
                </c:pt>
                <c:pt idx="10859">
                  <c:v>1.2307840000000001</c:v>
                </c:pt>
                <c:pt idx="10860">
                  <c:v>1.2138659999999999</c:v>
                </c:pt>
                <c:pt idx="10861">
                  <c:v>1.1123590000000001</c:v>
                </c:pt>
                <c:pt idx="10862">
                  <c:v>1.078522</c:v>
                </c:pt>
                <c:pt idx="10863">
                  <c:v>1.053145</c:v>
                </c:pt>
                <c:pt idx="10864">
                  <c:v>0.94317799999999996</c:v>
                </c:pt>
                <c:pt idx="10865">
                  <c:v>0.91357200000000005</c:v>
                </c:pt>
                <c:pt idx="10866">
                  <c:v>0.892424</c:v>
                </c:pt>
                <c:pt idx="10867">
                  <c:v>0.87127699999999997</c:v>
                </c:pt>
                <c:pt idx="10868">
                  <c:v>0.79091599999999995</c:v>
                </c:pt>
                <c:pt idx="10869">
                  <c:v>0.77822800000000003</c:v>
                </c:pt>
                <c:pt idx="10870">
                  <c:v>0.74862099999999998</c:v>
                </c:pt>
                <c:pt idx="10871">
                  <c:v>0.714785</c:v>
                </c:pt>
                <c:pt idx="10872">
                  <c:v>0.64711399999999997</c:v>
                </c:pt>
                <c:pt idx="10873">
                  <c:v>0.60058900000000004</c:v>
                </c:pt>
                <c:pt idx="10874">
                  <c:v>0.57098199999999999</c:v>
                </c:pt>
                <c:pt idx="10875">
                  <c:v>0.47370400000000001</c:v>
                </c:pt>
                <c:pt idx="10876">
                  <c:v>0.45255600000000001</c:v>
                </c:pt>
                <c:pt idx="10877">
                  <c:v>0.45255600000000001</c:v>
                </c:pt>
                <c:pt idx="10878">
                  <c:v>0.38065500000000002</c:v>
                </c:pt>
                <c:pt idx="10879">
                  <c:v>0.33412999999999998</c:v>
                </c:pt>
                <c:pt idx="10880">
                  <c:v>0.33412999999999998</c:v>
                </c:pt>
                <c:pt idx="10881">
                  <c:v>0.27914699999999998</c:v>
                </c:pt>
                <c:pt idx="10882">
                  <c:v>0.211475</c:v>
                </c:pt>
                <c:pt idx="10883">
                  <c:v>0.181868</c:v>
                </c:pt>
                <c:pt idx="10884">
                  <c:v>0.16918</c:v>
                </c:pt>
                <c:pt idx="10885">
                  <c:v>0.14380299999999999</c:v>
                </c:pt>
                <c:pt idx="10886">
                  <c:v>6.3441999999999998E-2</c:v>
                </c:pt>
                <c:pt idx="10887">
                  <c:v>4.2294999999999999E-2</c:v>
                </c:pt>
                <c:pt idx="10888">
                  <c:v>2.1146999999999999E-2</c:v>
                </c:pt>
                <c:pt idx="10889">
                  <c:v>-6.3441999999999998E-2</c:v>
                </c:pt>
                <c:pt idx="10890">
                  <c:v>-9.7278000000000003E-2</c:v>
                </c:pt>
                <c:pt idx="10891">
                  <c:v>-8.8818999999999995E-2</c:v>
                </c:pt>
                <c:pt idx="10892">
                  <c:v>-5.4982999999999997E-2</c:v>
                </c:pt>
                <c:pt idx="10893">
                  <c:v>-7.6131000000000004E-2</c:v>
                </c:pt>
                <c:pt idx="10894">
                  <c:v>-5.9213000000000002E-2</c:v>
                </c:pt>
                <c:pt idx="10895">
                  <c:v>-5.9213000000000002E-2</c:v>
                </c:pt>
                <c:pt idx="10896">
                  <c:v>-6.7671999999999996E-2</c:v>
                </c:pt>
                <c:pt idx="10897">
                  <c:v>-5.4982999999999997E-2</c:v>
                </c:pt>
                <c:pt idx="10898">
                  <c:v>-3.8065000000000002E-2</c:v>
                </c:pt>
                <c:pt idx="10899">
                  <c:v>-3.8065000000000002E-2</c:v>
                </c:pt>
                <c:pt idx="10900">
                  <c:v>-4.2294999999999999E-2</c:v>
                </c:pt>
                <c:pt idx="10901">
                  <c:v>-1.6917999999999999E-2</c:v>
                </c:pt>
                <c:pt idx="10902">
                  <c:v>-1.2688E-2</c:v>
                </c:pt>
                <c:pt idx="10903">
                  <c:v>-1.2688E-2</c:v>
                </c:pt>
                <c:pt idx="10904">
                  <c:v>-1.2688E-2</c:v>
                </c:pt>
                <c:pt idx="10905">
                  <c:v>0</c:v>
                </c:pt>
                <c:pt idx="10906">
                  <c:v>3.3835999999999998E-2</c:v>
                </c:pt>
                <c:pt idx="10907">
                  <c:v>3.3835999999999998E-2</c:v>
                </c:pt>
                <c:pt idx="10908">
                  <c:v>3.3835999999999998E-2</c:v>
                </c:pt>
                <c:pt idx="10909">
                  <c:v>5.0754000000000001E-2</c:v>
                </c:pt>
                <c:pt idx="10910">
                  <c:v>6.3441999999999998E-2</c:v>
                </c:pt>
                <c:pt idx="10911">
                  <c:v>8.4589999999999999E-2</c:v>
                </c:pt>
                <c:pt idx="10912">
                  <c:v>8.4589999999999999E-2</c:v>
                </c:pt>
                <c:pt idx="10913">
                  <c:v>0.126885</c:v>
                </c:pt>
                <c:pt idx="10914">
                  <c:v>0.122655</c:v>
                </c:pt>
                <c:pt idx="10915">
                  <c:v>0.13534399999999999</c:v>
                </c:pt>
                <c:pt idx="10916">
                  <c:v>0.16918</c:v>
                </c:pt>
                <c:pt idx="10917">
                  <c:v>0.17340900000000001</c:v>
                </c:pt>
                <c:pt idx="10918">
                  <c:v>0.17763899999999999</c:v>
                </c:pt>
                <c:pt idx="10919">
                  <c:v>0.181868</c:v>
                </c:pt>
                <c:pt idx="10920">
                  <c:v>0.21570400000000001</c:v>
                </c:pt>
                <c:pt idx="10921">
                  <c:v>0.232622</c:v>
                </c:pt>
                <c:pt idx="10922">
                  <c:v>0.232622</c:v>
                </c:pt>
                <c:pt idx="10923">
                  <c:v>0.24108099999999999</c:v>
                </c:pt>
                <c:pt idx="10924">
                  <c:v>0.24954000000000001</c:v>
                </c:pt>
                <c:pt idx="10925">
                  <c:v>0.27068799999999998</c:v>
                </c:pt>
                <c:pt idx="10926">
                  <c:v>0.28760599999999997</c:v>
                </c:pt>
                <c:pt idx="10927">
                  <c:v>0.28760599999999997</c:v>
                </c:pt>
                <c:pt idx="10928">
                  <c:v>0.32144200000000001</c:v>
                </c:pt>
                <c:pt idx="10929">
                  <c:v>0.32567200000000002</c:v>
                </c:pt>
                <c:pt idx="10930">
                  <c:v>0.34258899999999998</c:v>
                </c:pt>
                <c:pt idx="10931">
                  <c:v>0.35527799999999998</c:v>
                </c:pt>
                <c:pt idx="10932">
                  <c:v>0.36796600000000002</c:v>
                </c:pt>
                <c:pt idx="10933">
                  <c:v>0.384884</c:v>
                </c:pt>
                <c:pt idx="10934">
                  <c:v>0.39757300000000001</c:v>
                </c:pt>
                <c:pt idx="10935">
                  <c:v>0.42294999999999999</c:v>
                </c:pt>
                <c:pt idx="10936">
                  <c:v>0.45255600000000001</c:v>
                </c:pt>
                <c:pt idx="10937">
                  <c:v>0.44409700000000002</c:v>
                </c:pt>
                <c:pt idx="10938">
                  <c:v>0.44409700000000002</c:v>
                </c:pt>
                <c:pt idx="10939">
                  <c:v>0.45678600000000003</c:v>
                </c:pt>
                <c:pt idx="10940">
                  <c:v>0.490622</c:v>
                </c:pt>
                <c:pt idx="10941">
                  <c:v>0.490622</c:v>
                </c:pt>
                <c:pt idx="10942">
                  <c:v>0.490622</c:v>
                </c:pt>
                <c:pt idx="10943">
                  <c:v>0.51599899999999999</c:v>
                </c:pt>
                <c:pt idx="10944">
                  <c:v>0.53714600000000001</c:v>
                </c:pt>
                <c:pt idx="10945">
                  <c:v>0.54560500000000001</c:v>
                </c:pt>
                <c:pt idx="10946">
                  <c:v>0.56675299999999995</c:v>
                </c:pt>
                <c:pt idx="10947">
                  <c:v>0.60904800000000003</c:v>
                </c:pt>
                <c:pt idx="10948">
                  <c:v>0.60481799999999997</c:v>
                </c:pt>
                <c:pt idx="10949">
                  <c:v>0.61327699999999996</c:v>
                </c:pt>
                <c:pt idx="10950">
                  <c:v>0.63865499999999997</c:v>
                </c:pt>
                <c:pt idx="10951">
                  <c:v>0.65557299999999996</c:v>
                </c:pt>
                <c:pt idx="10952">
                  <c:v>0.659802</c:v>
                </c:pt>
                <c:pt idx="10953">
                  <c:v>0.66826099999999999</c:v>
                </c:pt>
                <c:pt idx="10954">
                  <c:v>0.69363799999999998</c:v>
                </c:pt>
                <c:pt idx="10955">
                  <c:v>0.69786700000000002</c:v>
                </c:pt>
                <c:pt idx="10956">
                  <c:v>0.72747399999999995</c:v>
                </c:pt>
                <c:pt idx="10957">
                  <c:v>0.72747399999999995</c:v>
                </c:pt>
                <c:pt idx="10958">
                  <c:v>0.76131000000000004</c:v>
                </c:pt>
                <c:pt idx="10959">
                  <c:v>0.77399799999999996</c:v>
                </c:pt>
                <c:pt idx="10960">
                  <c:v>0.77822800000000003</c:v>
                </c:pt>
                <c:pt idx="10961">
                  <c:v>0.81629399999999996</c:v>
                </c:pt>
                <c:pt idx="10962">
                  <c:v>0.82475200000000004</c:v>
                </c:pt>
                <c:pt idx="10963">
                  <c:v>0.83744099999999999</c:v>
                </c:pt>
                <c:pt idx="10964">
                  <c:v>0.87973599999999996</c:v>
                </c:pt>
                <c:pt idx="10965">
                  <c:v>0.892424</c:v>
                </c:pt>
                <c:pt idx="10966">
                  <c:v>0.892424</c:v>
                </c:pt>
                <c:pt idx="10967">
                  <c:v>0.892424</c:v>
                </c:pt>
                <c:pt idx="10968">
                  <c:v>0.91780099999999998</c:v>
                </c:pt>
                <c:pt idx="10969">
                  <c:v>0.93471899999999997</c:v>
                </c:pt>
                <c:pt idx="10970">
                  <c:v>0.94740800000000003</c:v>
                </c:pt>
                <c:pt idx="10971">
                  <c:v>0.94740800000000003</c:v>
                </c:pt>
                <c:pt idx="10972">
                  <c:v>0.94317799999999996</c:v>
                </c:pt>
                <c:pt idx="10973">
                  <c:v>0.99393200000000004</c:v>
                </c:pt>
                <c:pt idx="10974">
                  <c:v>0.989703</c:v>
                </c:pt>
                <c:pt idx="10975">
                  <c:v>1.002391</c:v>
                </c:pt>
                <c:pt idx="10976">
                  <c:v>1.002391</c:v>
                </c:pt>
                <c:pt idx="10977">
                  <c:v>1.044686</c:v>
                </c:pt>
                <c:pt idx="10978">
                  <c:v>1.044686</c:v>
                </c:pt>
                <c:pt idx="10979">
                  <c:v>1.061604</c:v>
                </c:pt>
                <c:pt idx="10980">
                  <c:v>1.061604</c:v>
                </c:pt>
                <c:pt idx="10981">
                  <c:v>1.061604</c:v>
                </c:pt>
                <c:pt idx="10982">
                  <c:v>1.0954410000000001</c:v>
                </c:pt>
                <c:pt idx="10983">
                  <c:v>1.1039000000000001</c:v>
                </c:pt>
                <c:pt idx="10984">
                  <c:v>1.1165879999999999</c:v>
                </c:pt>
                <c:pt idx="10985">
                  <c:v>1.1250469999999999</c:v>
                </c:pt>
                <c:pt idx="10986">
                  <c:v>1.1546529999999999</c:v>
                </c:pt>
                <c:pt idx="10987">
                  <c:v>1.1546529999999999</c:v>
                </c:pt>
                <c:pt idx="10988">
                  <c:v>1.1800299999999999</c:v>
                </c:pt>
                <c:pt idx="10989">
                  <c:v>1.1800299999999999</c:v>
                </c:pt>
                <c:pt idx="10990">
                  <c:v>1.2138659999999999</c:v>
                </c:pt>
                <c:pt idx="10991">
                  <c:v>1.2307840000000001</c:v>
                </c:pt>
                <c:pt idx="10992">
                  <c:v>1.2392430000000001</c:v>
                </c:pt>
                <c:pt idx="10993">
                  <c:v>1.2434730000000001</c:v>
                </c:pt>
                <c:pt idx="10994">
                  <c:v>1.285768</c:v>
                </c:pt>
                <c:pt idx="10995">
                  <c:v>1.285768</c:v>
                </c:pt>
                <c:pt idx="10996">
                  <c:v>1.285768</c:v>
                </c:pt>
                <c:pt idx="10997">
                  <c:v>1.285768</c:v>
                </c:pt>
                <c:pt idx="10998">
                  <c:v>1.336522</c:v>
                </c:pt>
                <c:pt idx="10999">
                  <c:v>1.34921</c:v>
                </c:pt>
                <c:pt idx="11000">
                  <c:v>1.34921</c:v>
                </c:pt>
                <c:pt idx="11001">
                  <c:v>1.366128</c:v>
                </c:pt>
                <c:pt idx="11002">
                  <c:v>1.3957349999999999</c:v>
                </c:pt>
                <c:pt idx="11003">
                  <c:v>1.408423</c:v>
                </c:pt>
                <c:pt idx="11004">
                  <c:v>1.416882</c:v>
                </c:pt>
                <c:pt idx="11005">
                  <c:v>1.442259</c:v>
                </c:pt>
                <c:pt idx="11006">
                  <c:v>1.4591780000000001</c:v>
                </c:pt>
                <c:pt idx="11007">
                  <c:v>1.4676370000000001</c:v>
                </c:pt>
                <c:pt idx="11008">
                  <c:v>1.4803249999999999</c:v>
                </c:pt>
                <c:pt idx="11009">
                  <c:v>1.5057020000000001</c:v>
                </c:pt>
                <c:pt idx="11010">
                  <c:v>1.5183899999999999</c:v>
                </c:pt>
                <c:pt idx="11011">
                  <c:v>1.5183899999999999</c:v>
                </c:pt>
                <c:pt idx="11012">
                  <c:v>1.5268489999999999</c:v>
                </c:pt>
                <c:pt idx="11013">
                  <c:v>1.5649150000000001</c:v>
                </c:pt>
                <c:pt idx="11014">
                  <c:v>1.5649150000000001</c:v>
                </c:pt>
                <c:pt idx="11015">
                  <c:v>1.5776030000000001</c:v>
                </c:pt>
                <c:pt idx="11016">
                  <c:v>1.5945210000000001</c:v>
                </c:pt>
                <c:pt idx="11017">
                  <c:v>1.5945210000000001</c:v>
                </c:pt>
                <c:pt idx="11018">
                  <c:v>1.6283570000000001</c:v>
                </c:pt>
                <c:pt idx="11019">
                  <c:v>1.641046</c:v>
                </c:pt>
                <c:pt idx="11020">
                  <c:v>1.641046</c:v>
                </c:pt>
                <c:pt idx="11021">
                  <c:v>1.657964</c:v>
                </c:pt>
                <c:pt idx="11022">
                  <c:v>1.679111</c:v>
                </c:pt>
                <c:pt idx="11023">
                  <c:v>1.683341</c:v>
                </c:pt>
                <c:pt idx="11024">
                  <c:v>1.696029</c:v>
                </c:pt>
                <c:pt idx="11025">
                  <c:v>1.704488</c:v>
                </c:pt>
                <c:pt idx="11026">
                  <c:v>1.729865</c:v>
                </c:pt>
                <c:pt idx="11027">
                  <c:v>1.7425539999999999</c:v>
                </c:pt>
                <c:pt idx="11028">
                  <c:v>1.7594719999999999</c:v>
                </c:pt>
                <c:pt idx="11029">
                  <c:v>1.755242</c:v>
                </c:pt>
                <c:pt idx="11030">
                  <c:v>1.7975369999999999</c:v>
                </c:pt>
                <c:pt idx="11031">
                  <c:v>1.8059970000000001</c:v>
                </c:pt>
                <c:pt idx="11032">
                  <c:v>1.8271440000000001</c:v>
                </c:pt>
                <c:pt idx="11033">
                  <c:v>1.8567499999999999</c:v>
                </c:pt>
                <c:pt idx="11034">
                  <c:v>1.8652089999999999</c:v>
                </c:pt>
                <c:pt idx="11035">
                  <c:v>1.8694390000000001</c:v>
                </c:pt>
                <c:pt idx="11036">
                  <c:v>1.9075040000000001</c:v>
                </c:pt>
                <c:pt idx="11037">
                  <c:v>1.9159630000000001</c:v>
                </c:pt>
                <c:pt idx="11038">
                  <c:v>1.9244220000000001</c:v>
                </c:pt>
                <c:pt idx="11039">
                  <c:v>1.94557</c:v>
                </c:pt>
                <c:pt idx="11040">
                  <c:v>1.970947</c:v>
                </c:pt>
                <c:pt idx="11041">
                  <c:v>1.975176</c:v>
                </c:pt>
                <c:pt idx="11042">
                  <c:v>1.975176</c:v>
                </c:pt>
                <c:pt idx="11043">
                  <c:v>1.975176</c:v>
                </c:pt>
                <c:pt idx="11044">
                  <c:v>1.975176</c:v>
                </c:pt>
                <c:pt idx="11045">
                  <c:v>2.0090119999999998</c:v>
                </c:pt>
                <c:pt idx="11046">
                  <c:v>2.0259299999999998</c:v>
                </c:pt>
                <c:pt idx="11047">
                  <c:v>2.03016</c:v>
                </c:pt>
                <c:pt idx="11048">
                  <c:v>2.047078</c:v>
                </c:pt>
                <c:pt idx="11049">
                  <c:v>2.0766840000000002</c:v>
                </c:pt>
                <c:pt idx="11050">
                  <c:v>2.0851440000000001</c:v>
                </c:pt>
                <c:pt idx="11051">
                  <c:v>2.0936020000000002</c:v>
                </c:pt>
                <c:pt idx="11052">
                  <c:v>2.114749999999999</c:v>
                </c:pt>
                <c:pt idx="11053">
                  <c:v>2.1232090000000001</c:v>
                </c:pt>
                <c:pt idx="11054">
                  <c:v>2.1401270000000001</c:v>
                </c:pt>
                <c:pt idx="11055">
                  <c:v>2.1443560000000002</c:v>
                </c:pt>
                <c:pt idx="11056">
                  <c:v>2.1781920000000001</c:v>
                </c:pt>
                <c:pt idx="11057">
                  <c:v>2.1781920000000001</c:v>
                </c:pt>
                <c:pt idx="11058">
                  <c:v>2.1781920000000001</c:v>
                </c:pt>
                <c:pt idx="11059">
                  <c:v>2.1908810000000001</c:v>
                </c:pt>
                <c:pt idx="11060">
                  <c:v>2.2035689999999999</c:v>
                </c:pt>
                <c:pt idx="11061">
                  <c:v>2.2331759999999998</c:v>
                </c:pt>
                <c:pt idx="11062">
                  <c:v>2.2331759999999998</c:v>
                </c:pt>
                <c:pt idx="11063">
                  <c:v>2.2331759999999998</c:v>
                </c:pt>
                <c:pt idx="11064">
                  <c:v>2.2500939999999998</c:v>
                </c:pt>
                <c:pt idx="11065">
                  <c:v>2.2500939999999998</c:v>
                </c:pt>
                <c:pt idx="11066">
                  <c:v>2.275471</c:v>
                </c:pt>
                <c:pt idx="11067">
                  <c:v>2.2839299999999998</c:v>
                </c:pt>
                <c:pt idx="11068">
                  <c:v>2.292389</c:v>
                </c:pt>
                <c:pt idx="11069">
                  <c:v>2.300847999999998</c:v>
                </c:pt>
                <c:pt idx="11070">
                  <c:v>2.330454</c:v>
                </c:pt>
                <c:pt idx="11071">
                  <c:v>2.338912999999998</c:v>
                </c:pt>
                <c:pt idx="11072">
                  <c:v>2.3516019999999971</c:v>
                </c:pt>
                <c:pt idx="11073">
                  <c:v>2.355830999999998</c:v>
                </c:pt>
                <c:pt idx="11074">
                  <c:v>2.3854380000000002</c:v>
                </c:pt>
                <c:pt idx="11075">
                  <c:v>2.3854380000000002</c:v>
                </c:pt>
                <c:pt idx="11076">
                  <c:v>2.3981270000000001</c:v>
                </c:pt>
                <c:pt idx="11077">
                  <c:v>2.4319630000000001</c:v>
                </c:pt>
                <c:pt idx="11078">
                  <c:v>2.4404210000000002</c:v>
                </c:pt>
                <c:pt idx="11079">
                  <c:v>2.4488810000000001</c:v>
                </c:pt>
                <c:pt idx="11080">
                  <c:v>2.4657990000000001</c:v>
                </c:pt>
                <c:pt idx="11081">
                  <c:v>2.478486999999999</c:v>
                </c:pt>
                <c:pt idx="11082">
                  <c:v>2.4869460000000001</c:v>
                </c:pt>
                <c:pt idx="11083">
                  <c:v>2.5038640000000001</c:v>
                </c:pt>
                <c:pt idx="11084">
                  <c:v>2.5038640000000001</c:v>
                </c:pt>
                <c:pt idx="11085">
                  <c:v>2.533469999999999</c:v>
                </c:pt>
                <c:pt idx="11086">
                  <c:v>2.5377000000000001</c:v>
                </c:pt>
                <c:pt idx="11087">
                  <c:v>2.5503879999999999</c:v>
                </c:pt>
                <c:pt idx="11088">
                  <c:v>2.5757650000000001</c:v>
                </c:pt>
                <c:pt idx="11089">
                  <c:v>2.5799949999999998</c:v>
                </c:pt>
                <c:pt idx="11090">
                  <c:v>2.588454</c:v>
                </c:pt>
                <c:pt idx="11091">
                  <c:v>2.62229</c:v>
                </c:pt>
                <c:pt idx="11092">
                  <c:v>2.6307489999999971</c:v>
                </c:pt>
                <c:pt idx="11093">
                  <c:v>2.6307489999999971</c:v>
                </c:pt>
                <c:pt idx="11094">
                  <c:v>2.643437</c:v>
                </c:pt>
                <c:pt idx="11095">
                  <c:v>2.6518959999999971</c:v>
                </c:pt>
                <c:pt idx="11096">
                  <c:v>2.6645850000000002</c:v>
                </c:pt>
                <c:pt idx="11097">
                  <c:v>2.6815030000000002</c:v>
                </c:pt>
                <c:pt idx="11098">
                  <c:v>2.677273</c:v>
                </c:pt>
                <c:pt idx="11099">
                  <c:v>2.7111100000000001</c:v>
                </c:pt>
                <c:pt idx="11100">
                  <c:v>2.7280280000000001</c:v>
                </c:pt>
                <c:pt idx="11101">
                  <c:v>2.7237979999999999</c:v>
                </c:pt>
                <c:pt idx="11102">
                  <c:v>2.7491750000000001</c:v>
                </c:pt>
                <c:pt idx="11103">
                  <c:v>2.7576339999999999</c:v>
                </c:pt>
                <c:pt idx="11104">
                  <c:v>2.7787820000000001</c:v>
                </c:pt>
                <c:pt idx="11105">
                  <c:v>2.7787820000000001</c:v>
                </c:pt>
                <c:pt idx="11106">
                  <c:v>2.7872400000000002</c:v>
                </c:pt>
                <c:pt idx="11107">
                  <c:v>2.8083879999999999</c:v>
                </c:pt>
                <c:pt idx="11108">
                  <c:v>2.8126169999999902</c:v>
                </c:pt>
                <c:pt idx="11109">
                  <c:v>2.8422239999999981</c:v>
                </c:pt>
                <c:pt idx="11110">
                  <c:v>2.8379940000000001</c:v>
                </c:pt>
                <c:pt idx="11111">
                  <c:v>2.8422239999999981</c:v>
                </c:pt>
                <c:pt idx="11112">
                  <c:v>2.8506830000000001</c:v>
                </c:pt>
                <c:pt idx="11113">
                  <c:v>2.8802889999999981</c:v>
                </c:pt>
                <c:pt idx="11114">
                  <c:v>2.8802889999999981</c:v>
                </c:pt>
                <c:pt idx="11115">
                  <c:v>2.8845190000000001</c:v>
                </c:pt>
                <c:pt idx="11116">
                  <c:v>2.8929779999999981</c:v>
                </c:pt>
                <c:pt idx="11117">
                  <c:v>2.8929779999999981</c:v>
                </c:pt>
                <c:pt idx="11118">
                  <c:v>2.9141249999999999</c:v>
                </c:pt>
                <c:pt idx="11119">
                  <c:v>2.9141249999999999</c:v>
                </c:pt>
                <c:pt idx="11120">
                  <c:v>2.9310429999999901</c:v>
                </c:pt>
                <c:pt idx="11121">
                  <c:v>2.95642</c:v>
                </c:pt>
                <c:pt idx="11122">
                  <c:v>2.969109</c:v>
                </c:pt>
                <c:pt idx="11123">
                  <c:v>2.969109</c:v>
                </c:pt>
                <c:pt idx="11124">
                  <c:v>2.9775680000000002</c:v>
                </c:pt>
                <c:pt idx="11125">
                  <c:v>3.002945</c:v>
                </c:pt>
                <c:pt idx="11126">
                  <c:v>3.002945</c:v>
                </c:pt>
                <c:pt idx="11127">
                  <c:v>3.0114040000000002</c:v>
                </c:pt>
                <c:pt idx="11128">
                  <c:v>3.0114040000000002</c:v>
                </c:pt>
                <c:pt idx="11129">
                  <c:v>3.0325510000000002</c:v>
                </c:pt>
                <c:pt idx="11130">
                  <c:v>3.0494690000000002</c:v>
                </c:pt>
                <c:pt idx="11131">
                  <c:v>3.0494690000000002</c:v>
                </c:pt>
                <c:pt idx="11132">
                  <c:v>3.057928</c:v>
                </c:pt>
                <c:pt idx="11133">
                  <c:v>3.0663870000000002</c:v>
                </c:pt>
                <c:pt idx="11134">
                  <c:v>3.0663870000000002</c:v>
                </c:pt>
                <c:pt idx="11135">
                  <c:v>3.0833050000000002</c:v>
                </c:pt>
                <c:pt idx="11136">
                  <c:v>3.0833050000000002</c:v>
                </c:pt>
                <c:pt idx="11137">
                  <c:v>3.104452999999999</c:v>
                </c:pt>
                <c:pt idx="11138">
                  <c:v>3.1129120000000001</c:v>
                </c:pt>
                <c:pt idx="11139">
                  <c:v>3.1256010000000001</c:v>
                </c:pt>
                <c:pt idx="11140">
                  <c:v>3.1467480000000001</c:v>
                </c:pt>
                <c:pt idx="11141">
                  <c:v>3.1467480000000001</c:v>
                </c:pt>
                <c:pt idx="11142">
                  <c:v>3.1467480000000001</c:v>
                </c:pt>
                <c:pt idx="11143">
                  <c:v>3.1678950000000001</c:v>
                </c:pt>
                <c:pt idx="11144">
                  <c:v>3.1805840000000001</c:v>
                </c:pt>
                <c:pt idx="11145">
                  <c:v>3.1848130000000001</c:v>
                </c:pt>
                <c:pt idx="11146">
                  <c:v>3.1932719999999999</c:v>
                </c:pt>
                <c:pt idx="11147">
                  <c:v>3.2186490000000001</c:v>
                </c:pt>
                <c:pt idx="11148">
                  <c:v>3.2228789999999981</c:v>
                </c:pt>
                <c:pt idx="11149">
                  <c:v>3.2228789999999981</c:v>
                </c:pt>
                <c:pt idx="11150">
                  <c:v>3.2609439999999998</c:v>
                </c:pt>
                <c:pt idx="11151">
                  <c:v>3.2609439999999998</c:v>
                </c:pt>
                <c:pt idx="11152">
                  <c:v>3.2609439999999998</c:v>
                </c:pt>
                <c:pt idx="11153">
                  <c:v>3.2609439999999998</c:v>
                </c:pt>
                <c:pt idx="11154">
                  <c:v>3.2778619999999998</c:v>
                </c:pt>
                <c:pt idx="11155">
                  <c:v>3.2778619999999998</c:v>
                </c:pt>
                <c:pt idx="11156">
                  <c:v>3.286321</c:v>
                </c:pt>
                <c:pt idx="11157">
                  <c:v>3.286321</c:v>
                </c:pt>
                <c:pt idx="11158">
                  <c:v>3.2947799999999998</c:v>
                </c:pt>
                <c:pt idx="11159">
                  <c:v>3.3159279999999991</c:v>
                </c:pt>
                <c:pt idx="11160">
                  <c:v>3.311697999999998</c:v>
                </c:pt>
                <c:pt idx="11161">
                  <c:v>3.3159279999999991</c:v>
                </c:pt>
                <c:pt idx="11162">
                  <c:v>3.3243870000000002</c:v>
                </c:pt>
                <c:pt idx="11163">
                  <c:v>3.337075</c:v>
                </c:pt>
                <c:pt idx="11164">
                  <c:v>3.3455339999999998</c:v>
                </c:pt>
                <c:pt idx="11165">
                  <c:v>3.353993</c:v>
                </c:pt>
                <c:pt idx="11166">
                  <c:v>3.349764</c:v>
                </c:pt>
                <c:pt idx="11167">
                  <c:v>3.3666819999999991</c:v>
                </c:pt>
                <c:pt idx="11168">
                  <c:v>3.3751410000000002</c:v>
                </c:pt>
                <c:pt idx="11169">
                  <c:v>3.3920589999999899</c:v>
                </c:pt>
                <c:pt idx="11170">
                  <c:v>3.3962879999999971</c:v>
                </c:pt>
                <c:pt idx="11171">
                  <c:v>3.404747</c:v>
                </c:pt>
                <c:pt idx="11172">
                  <c:v>3.4132060000000002</c:v>
                </c:pt>
                <c:pt idx="11173">
                  <c:v>3.4301240000000002</c:v>
                </c:pt>
                <c:pt idx="11174">
                  <c:v>3.4385840000000001</c:v>
                </c:pt>
                <c:pt idx="11175">
                  <c:v>3.4301240000000002</c:v>
                </c:pt>
                <c:pt idx="11176">
                  <c:v>3.434353999999999</c:v>
                </c:pt>
                <c:pt idx="11177">
                  <c:v>3.451271999999999</c:v>
                </c:pt>
                <c:pt idx="11178">
                  <c:v>3.451271999999999</c:v>
                </c:pt>
                <c:pt idx="11179">
                  <c:v>3.4555020000000001</c:v>
                </c:pt>
                <c:pt idx="11180">
                  <c:v>3.4639600000000002</c:v>
                </c:pt>
                <c:pt idx="11181">
                  <c:v>3.4808780000000001</c:v>
                </c:pt>
                <c:pt idx="11182">
                  <c:v>3.4935670000000001</c:v>
                </c:pt>
                <c:pt idx="11183">
                  <c:v>3.4977960000000001</c:v>
                </c:pt>
                <c:pt idx="11184">
                  <c:v>3.5147140000000001</c:v>
                </c:pt>
                <c:pt idx="11185">
                  <c:v>3.5104850000000001</c:v>
                </c:pt>
                <c:pt idx="11186">
                  <c:v>3.5231729999999999</c:v>
                </c:pt>
                <c:pt idx="11187">
                  <c:v>3.5274030000000001</c:v>
                </c:pt>
                <c:pt idx="11188">
                  <c:v>3.5274030000000001</c:v>
                </c:pt>
                <c:pt idx="11189">
                  <c:v>3.5443210000000001</c:v>
                </c:pt>
                <c:pt idx="11190">
                  <c:v>3.5485500000000001</c:v>
                </c:pt>
                <c:pt idx="11191">
                  <c:v>3.5654680000000001</c:v>
                </c:pt>
                <c:pt idx="11192">
                  <c:v>3.5654680000000001</c:v>
                </c:pt>
                <c:pt idx="11193">
                  <c:v>3.5823860000000001</c:v>
                </c:pt>
                <c:pt idx="11194">
                  <c:v>3.5823860000000001</c:v>
                </c:pt>
                <c:pt idx="11195">
                  <c:v>3.595075</c:v>
                </c:pt>
                <c:pt idx="11196">
                  <c:v>3.5908449999999981</c:v>
                </c:pt>
                <c:pt idx="11197">
                  <c:v>3.5908449999999981</c:v>
                </c:pt>
                <c:pt idx="11198">
                  <c:v>3.616222</c:v>
                </c:pt>
                <c:pt idx="11199">
                  <c:v>3.6246809999999998</c:v>
                </c:pt>
                <c:pt idx="11200">
                  <c:v>3.6246809999999998</c:v>
                </c:pt>
                <c:pt idx="11201">
                  <c:v>3.645829</c:v>
                </c:pt>
                <c:pt idx="11202">
                  <c:v>3.645829</c:v>
                </c:pt>
                <c:pt idx="11203">
                  <c:v>3.6415989999999998</c:v>
                </c:pt>
                <c:pt idx="11204">
                  <c:v>3.6542880000000002</c:v>
                </c:pt>
                <c:pt idx="11205">
                  <c:v>3.662747</c:v>
                </c:pt>
                <c:pt idx="11206">
                  <c:v>3.662747</c:v>
                </c:pt>
                <c:pt idx="11207">
                  <c:v>3.6754349999999998</c:v>
                </c:pt>
                <c:pt idx="11208">
                  <c:v>3.6712060000000002</c:v>
                </c:pt>
                <c:pt idx="11209">
                  <c:v>3.696583</c:v>
                </c:pt>
                <c:pt idx="11210">
                  <c:v>3.6881240000000002</c:v>
                </c:pt>
                <c:pt idx="11211">
                  <c:v>3.700812</c:v>
                </c:pt>
                <c:pt idx="11212">
                  <c:v>3.700812</c:v>
                </c:pt>
                <c:pt idx="11213">
                  <c:v>3.7050420000000002</c:v>
                </c:pt>
                <c:pt idx="11214">
                  <c:v>3.7092710000000002</c:v>
                </c:pt>
                <c:pt idx="11215">
                  <c:v>3.7219600000000002</c:v>
                </c:pt>
                <c:pt idx="11216">
                  <c:v>3.7473369999999999</c:v>
                </c:pt>
                <c:pt idx="11217">
                  <c:v>3.7388780000000001</c:v>
                </c:pt>
                <c:pt idx="11218">
                  <c:v>3.7431070000000002</c:v>
                </c:pt>
                <c:pt idx="11219">
                  <c:v>3.7642549999999999</c:v>
                </c:pt>
                <c:pt idx="11220">
                  <c:v>3.7684839999999999</c:v>
                </c:pt>
                <c:pt idx="11221">
                  <c:v>3.7769430000000002</c:v>
                </c:pt>
                <c:pt idx="11222">
                  <c:v>3.7769430000000002</c:v>
                </c:pt>
                <c:pt idx="11223">
                  <c:v>3.7769430000000002</c:v>
                </c:pt>
                <c:pt idx="11224">
                  <c:v>3.7854019999999999</c:v>
                </c:pt>
                <c:pt idx="11225">
                  <c:v>3.7854019999999999</c:v>
                </c:pt>
                <c:pt idx="11226">
                  <c:v>3.7896320000000001</c:v>
                </c:pt>
                <c:pt idx="11227">
                  <c:v>3.7938610000000001</c:v>
                </c:pt>
                <c:pt idx="11228">
                  <c:v>3.802319999999999</c:v>
                </c:pt>
                <c:pt idx="11229">
                  <c:v>3.8150089999999901</c:v>
                </c:pt>
                <c:pt idx="11230">
                  <c:v>3.8150089999999901</c:v>
                </c:pt>
                <c:pt idx="11231">
                  <c:v>3.8403860000000001</c:v>
                </c:pt>
                <c:pt idx="11232">
                  <c:v>3.8403860000000001</c:v>
                </c:pt>
                <c:pt idx="11233">
                  <c:v>3.8403860000000001</c:v>
                </c:pt>
                <c:pt idx="11234">
                  <c:v>3.853073999999999</c:v>
                </c:pt>
                <c:pt idx="11235">
                  <c:v>3.8699919999999999</c:v>
                </c:pt>
                <c:pt idx="11236">
                  <c:v>3.8699919999999999</c:v>
                </c:pt>
                <c:pt idx="11237">
                  <c:v>3.8573040000000001</c:v>
                </c:pt>
                <c:pt idx="11238">
                  <c:v>3.8742220000000001</c:v>
                </c:pt>
                <c:pt idx="11239">
                  <c:v>3.8784510000000001</c:v>
                </c:pt>
                <c:pt idx="11240">
                  <c:v>3.8826809999999981</c:v>
                </c:pt>
                <c:pt idx="11241">
                  <c:v>3.8826809999999981</c:v>
                </c:pt>
                <c:pt idx="11242">
                  <c:v>3.8953690000000001</c:v>
                </c:pt>
                <c:pt idx="11243">
                  <c:v>3.9038279999999999</c:v>
                </c:pt>
                <c:pt idx="11244">
                  <c:v>3.9038279999999999</c:v>
                </c:pt>
                <c:pt idx="11245">
                  <c:v>3.908058</c:v>
                </c:pt>
                <c:pt idx="11246">
                  <c:v>3.924976</c:v>
                </c:pt>
                <c:pt idx="11247">
                  <c:v>3.924976</c:v>
                </c:pt>
                <c:pt idx="11248">
                  <c:v>3.9292050000000001</c:v>
                </c:pt>
                <c:pt idx="11249">
                  <c:v>3.941894</c:v>
                </c:pt>
                <c:pt idx="11250">
                  <c:v>3.9545819999999998</c:v>
                </c:pt>
                <c:pt idx="11251">
                  <c:v>3.963041</c:v>
                </c:pt>
                <c:pt idx="11252">
                  <c:v>3.958812</c:v>
                </c:pt>
                <c:pt idx="11253">
                  <c:v>3.9672710000000002</c:v>
                </c:pt>
                <c:pt idx="11254">
                  <c:v>3.9672710000000002</c:v>
                </c:pt>
                <c:pt idx="11255">
                  <c:v>3.971499999999998</c:v>
                </c:pt>
                <c:pt idx="11256">
                  <c:v>3.979959</c:v>
                </c:pt>
                <c:pt idx="11257">
                  <c:v>3.996877</c:v>
                </c:pt>
                <c:pt idx="11258">
                  <c:v>4.0011070000000002</c:v>
                </c:pt>
                <c:pt idx="11259">
                  <c:v>4.0011070000000002</c:v>
                </c:pt>
                <c:pt idx="11260">
                  <c:v>4.0095660000000004</c:v>
                </c:pt>
                <c:pt idx="11261">
                  <c:v>4.0264839999999964</c:v>
                </c:pt>
                <c:pt idx="11262">
                  <c:v>4.0222539999999984</c:v>
                </c:pt>
                <c:pt idx="11263">
                  <c:v>4.0518609999999997</c:v>
                </c:pt>
                <c:pt idx="11264">
                  <c:v>4.0518609999999997</c:v>
                </c:pt>
                <c:pt idx="11265">
                  <c:v>4.0518609999999997</c:v>
                </c:pt>
                <c:pt idx="11266">
                  <c:v>4.0560900000000002</c:v>
                </c:pt>
                <c:pt idx="11267">
                  <c:v>4.0560900000000002</c:v>
                </c:pt>
                <c:pt idx="11268">
                  <c:v>4.0645499999999899</c:v>
                </c:pt>
                <c:pt idx="11269">
                  <c:v>4.0856969999999997</c:v>
                </c:pt>
                <c:pt idx="11270">
                  <c:v>4.0772380000000004</c:v>
                </c:pt>
                <c:pt idx="11271">
                  <c:v>4.0856969999999997</c:v>
                </c:pt>
                <c:pt idx="11272">
                  <c:v>4.0941559999999848</c:v>
                </c:pt>
                <c:pt idx="11273">
                  <c:v>4.1068439999999997</c:v>
                </c:pt>
                <c:pt idx="11274">
                  <c:v>4.0983859999999899</c:v>
                </c:pt>
                <c:pt idx="11275">
                  <c:v>4.1110739999999986</c:v>
                </c:pt>
                <c:pt idx="11276">
                  <c:v>4.1364510000000001</c:v>
                </c:pt>
                <c:pt idx="11277">
                  <c:v>4.1279919999999848</c:v>
                </c:pt>
                <c:pt idx="11278">
                  <c:v>4.1322210000000004</c:v>
                </c:pt>
                <c:pt idx="11279">
                  <c:v>4.1533689999999996</c:v>
                </c:pt>
                <c:pt idx="11280">
                  <c:v>4.1533689999999996</c:v>
                </c:pt>
                <c:pt idx="11281">
                  <c:v>4.1618279999999954</c:v>
                </c:pt>
                <c:pt idx="11282">
                  <c:v>4.1745169999999838</c:v>
                </c:pt>
                <c:pt idx="11283">
                  <c:v>4.1829749999999848</c:v>
                </c:pt>
                <c:pt idx="11284">
                  <c:v>4.1914339999999974</c:v>
                </c:pt>
                <c:pt idx="11285">
                  <c:v>4.1998930000000003</c:v>
                </c:pt>
                <c:pt idx="11286">
                  <c:v>4.2041230000000001</c:v>
                </c:pt>
                <c:pt idx="11287">
                  <c:v>4.2210409999999996</c:v>
                </c:pt>
                <c:pt idx="11288">
                  <c:v>4.2210409999999996</c:v>
                </c:pt>
                <c:pt idx="11289">
                  <c:v>4.2337290000000003</c:v>
                </c:pt>
                <c:pt idx="11290">
                  <c:v>4.2421889999999944</c:v>
                </c:pt>
                <c:pt idx="11291">
                  <c:v>4.2464180000000002</c:v>
                </c:pt>
                <c:pt idx="11292">
                  <c:v>4.2464180000000002</c:v>
                </c:pt>
                <c:pt idx="11293">
                  <c:v>4.2633359999999936</c:v>
                </c:pt>
                <c:pt idx="11294">
                  <c:v>4.2760249999999997</c:v>
                </c:pt>
                <c:pt idx="11295">
                  <c:v>4.2802540000000002</c:v>
                </c:pt>
                <c:pt idx="11296">
                  <c:v>4.2971719999999944</c:v>
                </c:pt>
                <c:pt idx="11297">
                  <c:v>4.3098609999999997</c:v>
                </c:pt>
                <c:pt idx="11298">
                  <c:v>4.3183189999999936</c:v>
                </c:pt>
                <c:pt idx="11299">
                  <c:v>4.3140899999999869</c:v>
                </c:pt>
                <c:pt idx="11300">
                  <c:v>4.3352370000000002</c:v>
                </c:pt>
                <c:pt idx="11301">
                  <c:v>4.3521549999999838</c:v>
                </c:pt>
                <c:pt idx="11302">
                  <c:v>4.3521549999999838</c:v>
                </c:pt>
                <c:pt idx="11303">
                  <c:v>4.3775329999999899</c:v>
                </c:pt>
                <c:pt idx="11304">
                  <c:v>4.3775329999999899</c:v>
                </c:pt>
                <c:pt idx="11305">
                  <c:v>4.3817620000000002</c:v>
                </c:pt>
                <c:pt idx="11306">
                  <c:v>4.4029090000000002</c:v>
                </c:pt>
                <c:pt idx="11307">
                  <c:v>4.4113689999999997</c:v>
                </c:pt>
                <c:pt idx="11308">
                  <c:v>4.4071389999999946</c:v>
                </c:pt>
                <c:pt idx="11309">
                  <c:v>4.4198269999999997</c:v>
                </c:pt>
                <c:pt idx="11310">
                  <c:v>4.4409749999999946</c:v>
                </c:pt>
                <c:pt idx="11311">
                  <c:v>4.4494340000000001</c:v>
                </c:pt>
                <c:pt idx="11312">
                  <c:v>4.4578930000000003</c:v>
                </c:pt>
                <c:pt idx="11313">
                  <c:v>4.4663519999999997</c:v>
                </c:pt>
                <c:pt idx="11314">
                  <c:v>4.4705810000000001</c:v>
                </c:pt>
                <c:pt idx="11315">
                  <c:v>4.4832700000000001</c:v>
                </c:pt>
                <c:pt idx="11316">
                  <c:v>4.4874989999999997</c:v>
                </c:pt>
                <c:pt idx="11317">
                  <c:v>4.4832700000000001</c:v>
                </c:pt>
                <c:pt idx="11318">
                  <c:v>4.5255649999999887</c:v>
                </c:pt>
                <c:pt idx="11319">
                  <c:v>4.5255649999999887</c:v>
                </c:pt>
                <c:pt idx="11320">
                  <c:v>4.5382530000000001</c:v>
                </c:pt>
                <c:pt idx="11321">
                  <c:v>4.5594010000000003</c:v>
                </c:pt>
                <c:pt idx="11322">
                  <c:v>4.5594010000000003</c:v>
                </c:pt>
                <c:pt idx="11323">
                  <c:v>4.5720890000000001</c:v>
                </c:pt>
                <c:pt idx="11324">
                  <c:v>4.6016959999999987</c:v>
                </c:pt>
                <c:pt idx="11325">
                  <c:v>4.6143839999999878</c:v>
                </c:pt>
                <c:pt idx="11326">
                  <c:v>4.6143839999999878</c:v>
                </c:pt>
                <c:pt idx="11327">
                  <c:v>4.6270729999999869</c:v>
                </c:pt>
                <c:pt idx="11328">
                  <c:v>4.639761</c:v>
                </c:pt>
                <c:pt idx="11329">
                  <c:v>4.639761</c:v>
                </c:pt>
                <c:pt idx="11330">
                  <c:v>4.6524499999999946</c:v>
                </c:pt>
                <c:pt idx="11331">
                  <c:v>4.6609089999999869</c:v>
                </c:pt>
                <c:pt idx="11332">
                  <c:v>4.6947449999999868</c:v>
                </c:pt>
                <c:pt idx="11333">
                  <c:v>4.69897399999999</c:v>
                </c:pt>
                <c:pt idx="11334">
                  <c:v>4.707433</c:v>
                </c:pt>
                <c:pt idx="11335">
                  <c:v>4.7370400000000004</c:v>
                </c:pt>
                <c:pt idx="11336">
                  <c:v>4.7454989999999997</c:v>
                </c:pt>
                <c:pt idx="11337">
                  <c:v>4.7581879999999899</c:v>
                </c:pt>
                <c:pt idx="11338">
                  <c:v>4.7666459999999997</c:v>
                </c:pt>
                <c:pt idx="11339">
                  <c:v>4.7793349999999997</c:v>
                </c:pt>
                <c:pt idx="11340">
                  <c:v>4.7877939999999999</c:v>
                </c:pt>
                <c:pt idx="11341">
                  <c:v>4.7962530000000001</c:v>
                </c:pt>
                <c:pt idx="11342">
                  <c:v>4.8131709999999899</c:v>
                </c:pt>
                <c:pt idx="11343">
                  <c:v>4.8427769999999946</c:v>
                </c:pt>
                <c:pt idx="11344">
                  <c:v>4.8596950000000003</c:v>
                </c:pt>
                <c:pt idx="11345">
                  <c:v>4.8639249999999867</c:v>
                </c:pt>
                <c:pt idx="11346">
                  <c:v>4.897761</c:v>
                </c:pt>
                <c:pt idx="11347">
                  <c:v>4.9062200000000002</c:v>
                </c:pt>
                <c:pt idx="11348">
                  <c:v>4.9062200000000002</c:v>
                </c:pt>
                <c:pt idx="11349">
                  <c:v>4.9442849999999936</c:v>
                </c:pt>
                <c:pt idx="11350">
                  <c:v>4.9485150000000004</c:v>
                </c:pt>
                <c:pt idx="11351">
                  <c:v>4.965433</c:v>
                </c:pt>
                <c:pt idx="11352">
                  <c:v>4.9612030000000003</c:v>
                </c:pt>
                <c:pt idx="11353">
                  <c:v>4.999269</c:v>
                </c:pt>
                <c:pt idx="11354">
                  <c:v>4.999269</c:v>
                </c:pt>
                <c:pt idx="11355">
                  <c:v>5.0161870000000004</c:v>
                </c:pt>
                <c:pt idx="11356">
                  <c:v>5.0246459999999944</c:v>
                </c:pt>
                <c:pt idx="11357">
                  <c:v>5.054252</c:v>
                </c:pt>
                <c:pt idx="11358">
                  <c:v>5.0669409999999946</c:v>
                </c:pt>
                <c:pt idx="11359">
                  <c:v>5.0754000000000001</c:v>
                </c:pt>
                <c:pt idx="11360">
                  <c:v>5.1219239999999946</c:v>
                </c:pt>
                <c:pt idx="11361">
                  <c:v>5.1430720000000001</c:v>
                </c:pt>
                <c:pt idx="11362">
                  <c:v>5.1430720000000001</c:v>
                </c:pt>
                <c:pt idx="11363">
                  <c:v>5.1726780000000003</c:v>
                </c:pt>
                <c:pt idx="11364">
                  <c:v>5.1726780000000003</c:v>
                </c:pt>
                <c:pt idx="11365">
                  <c:v>5.1938259999999898</c:v>
                </c:pt>
                <c:pt idx="11366">
                  <c:v>5.1938259999999898</c:v>
                </c:pt>
                <c:pt idx="11367">
                  <c:v>5.2065139999999994</c:v>
                </c:pt>
                <c:pt idx="11368">
                  <c:v>5.2361209999999998</c:v>
                </c:pt>
                <c:pt idx="11369">
                  <c:v>5.2488099999999998</c:v>
                </c:pt>
                <c:pt idx="11370">
                  <c:v>5.2741859999999887</c:v>
                </c:pt>
                <c:pt idx="11371">
                  <c:v>5.2868750000000002</c:v>
                </c:pt>
                <c:pt idx="11372">
                  <c:v>5.2953340000000004</c:v>
                </c:pt>
                <c:pt idx="11373">
                  <c:v>5.312252</c:v>
                </c:pt>
                <c:pt idx="11374">
                  <c:v>5.3164819999999899</c:v>
                </c:pt>
                <c:pt idx="11375">
                  <c:v>5.35877599999999</c:v>
                </c:pt>
                <c:pt idx="11376">
                  <c:v>5.3630059999999888</c:v>
                </c:pt>
                <c:pt idx="11377">
                  <c:v>5.3799239999999999</c:v>
                </c:pt>
                <c:pt idx="11378">
                  <c:v>5.3883830000000001</c:v>
                </c:pt>
                <c:pt idx="11379">
                  <c:v>5.4179899999999899</c:v>
                </c:pt>
                <c:pt idx="11380">
                  <c:v>5.4179899999999899</c:v>
                </c:pt>
                <c:pt idx="11381">
                  <c:v>5.4349069999999946</c:v>
                </c:pt>
                <c:pt idx="11382">
                  <c:v>5.4518250000000004</c:v>
                </c:pt>
                <c:pt idx="11383">
                  <c:v>5.4941199999999899</c:v>
                </c:pt>
                <c:pt idx="11384">
                  <c:v>5.5068089999999996</c:v>
                </c:pt>
                <c:pt idx="11385">
                  <c:v>5.5068089999999996</c:v>
                </c:pt>
                <c:pt idx="11386">
                  <c:v>5.5448739999999974</c:v>
                </c:pt>
                <c:pt idx="11387">
                  <c:v>5.557563</c:v>
                </c:pt>
                <c:pt idx="11388">
                  <c:v>5.557563</c:v>
                </c:pt>
                <c:pt idx="11389">
                  <c:v>5.61677599999999</c:v>
                </c:pt>
                <c:pt idx="11390">
                  <c:v>5.6252349999999849</c:v>
                </c:pt>
                <c:pt idx="11391">
                  <c:v>5.6252349999999849</c:v>
                </c:pt>
                <c:pt idx="11392">
                  <c:v>5.63792299999999</c:v>
                </c:pt>
                <c:pt idx="11393">
                  <c:v>5.68444799999999</c:v>
                </c:pt>
                <c:pt idx="11394">
                  <c:v>5.68444799999999</c:v>
                </c:pt>
                <c:pt idx="11395">
                  <c:v>5.7013660000000002</c:v>
                </c:pt>
                <c:pt idx="11396">
                  <c:v>5.70559499999999</c:v>
                </c:pt>
                <c:pt idx="11397">
                  <c:v>5.7309729999999997</c:v>
                </c:pt>
                <c:pt idx="11398">
                  <c:v>5.7478899999999946</c:v>
                </c:pt>
                <c:pt idx="11399">
                  <c:v>5.7521199999999899</c:v>
                </c:pt>
                <c:pt idx="11400">
                  <c:v>5.7605789999999937</c:v>
                </c:pt>
                <c:pt idx="11401">
                  <c:v>5.8113330000000003</c:v>
                </c:pt>
                <c:pt idx="11402">
                  <c:v>5.8113330000000003</c:v>
                </c:pt>
                <c:pt idx="11403">
                  <c:v>5.8113330000000003</c:v>
                </c:pt>
                <c:pt idx="11404">
                  <c:v>5.8197919999999996</c:v>
                </c:pt>
                <c:pt idx="11405">
                  <c:v>5.870546</c:v>
                </c:pt>
                <c:pt idx="11406">
                  <c:v>5.8874639999999996</c:v>
                </c:pt>
                <c:pt idx="11407">
                  <c:v>5.8959229999999936</c:v>
                </c:pt>
                <c:pt idx="11408">
                  <c:v>5.938218</c:v>
                </c:pt>
                <c:pt idx="11409">
                  <c:v>5.9509059999999936</c:v>
                </c:pt>
                <c:pt idx="11410">
                  <c:v>5.9635949999999944</c:v>
                </c:pt>
                <c:pt idx="11411">
                  <c:v>5.99743099999999</c:v>
                </c:pt>
                <c:pt idx="11412">
                  <c:v>6.0016600000000002</c:v>
                </c:pt>
                <c:pt idx="11413">
                  <c:v>6.0270369999999867</c:v>
                </c:pt>
                <c:pt idx="11414">
                  <c:v>6.0312669999999997</c:v>
                </c:pt>
                <c:pt idx="11415">
                  <c:v>6.0312669999999997</c:v>
                </c:pt>
                <c:pt idx="11416">
                  <c:v>6.0862499999999997</c:v>
                </c:pt>
                <c:pt idx="11417">
                  <c:v>6.0862499999999997</c:v>
                </c:pt>
                <c:pt idx="11418">
                  <c:v>6.0862499999999997</c:v>
                </c:pt>
                <c:pt idx="11419">
                  <c:v>6.0904799999999986</c:v>
                </c:pt>
                <c:pt idx="11420">
                  <c:v>6.0947089999999946</c:v>
                </c:pt>
                <c:pt idx="11421">
                  <c:v>6.1454630000000003</c:v>
                </c:pt>
                <c:pt idx="11422">
                  <c:v>6.1454630000000003</c:v>
                </c:pt>
                <c:pt idx="11423">
                  <c:v>6.1623809999999848</c:v>
                </c:pt>
                <c:pt idx="11424">
                  <c:v>6.1750699999999998</c:v>
                </c:pt>
                <c:pt idx="11425">
                  <c:v>6.1877579999999899</c:v>
                </c:pt>
                <c:pt idx="11426">
                  <c:v>6.2089059999999936</c:v>
                </c:pt>
                <c:pt idx="11427">
                  <c:v>6.2258239999999976</c:v>
                </c:pt>
                <c:pt idx="11428">
                  <c:v>6.2258239999999976</c:v>
                </c:pt>
                <c:pt idx="11429">
                  <c:v>6.2258239999999976</c:v>
                </c:pt>
                <c:pt idx="11430">
                  <c:v>6.272348</c:v>
                </c:pt>
                <c:pt idx="11431">
                  <c:v>6.285037</c:v>
                </c:pt>
                <c:pt idx="11432">
                  <c:v>6.3019549999999889</c:v>
                </c:pt>
                <c:pt idx="11433">
                  <c:v>6.3019549999999889</c:v>
                </c:pt>
                <c:pt idx="11434">
                  <c:v>6.34002</c:v>
                </c:pt>
                <c:pt idx="11435">
                  <c:v>6.3569389999999899</c:v>
                </c:pt>
                <c:pt idx="11436">
                  <c:v>6.3569389999999899</c:v>
                </c:pt>
                <c:pt idx="11437">
                  <c:v>6.3992329999999997</c:v>
                </c:pt>
                <c:pt idx="11438">
                  <c:v>6.4246099999999986</c:v>
                </c:pt>
                <c:pt idx="11439">
                  <c:v>6.4330689999999997</c:v>
                </c:pt>
                <c:pt idx="11440">
                  <c:v>6.4584460000000004</c:v>
                </c:pt>
                <c:pt idx="11441">
                  <c:v>6.4711350000000003</c:v>
                </c:pt>
                <c:pt idx="11442">
                  <c:v>6.4711350000000003</c:v>
                </c:pt>
                <c:pt idx="11443">
                  <c:v>6.4795939999999996</c:v>
                </c:pt>
                <c:pt idx="11444">
                  <c:v>6.4965120000000001</c:v>
                </c:pt>
                <c:pt idx="11445">
                  <c:v>6.4965120000000001</c:v>
                </c:pt>
                <c:pt idx="11446">
                  <c:v>6.5091999999999999</c:v>
                </c:pt>
                <c:pt idx="11447">
                  <c:v>6.5599539999999976</c:v>
                </c:pt>
                <c:pt idx="11448">
                  <c:v>6.5684129999999898</c:v>
                </c:pt>
                <c:pt idx="11449">
                  <c:v>6.5684129999999898</c:v>
                </c:pt>
                <c:pt idx="11450">
                  <c:v>6.5726430000000002</c:v>
                </c:pt>
                <c:pt idx="11451">
                  <c:v>6.6276259999999869</c:v>
                </c:pt>
                <c:pt idx="11452">
                  <c:v>6.6276259999999869</c:v>
                </c:pt>
                <c:pt idx="11453">
                  <c:v>6.6487739999999986</c:v>
                </c:pt>
                <c:pt idx="11454">
                  <c:v>6.6826099999999986</c:v>
                </c:pt>
                <c:pt idx="11455">
                  <c:v>6.71221599999999</c:v>
                </c:pt>
                <c:pt idx="11456">
                  <c:v>6.7291339999999966</c:v>
                </c:pt>
                <c:pt idx="11457">
                  <c:v>6.7587409999999997</c:v>
                </c:pt>
                <c:pt idx="11458">
                  <c:v>6.7671999999999937</c:v>
                </c:pt>
                <c:pt idx="11459">
                  <c:v>6.7841179999999888</c:v>
                </c:pt>
                <c:pt idx="11460">
                  <c:v>6.7925769999999899</c:v>
                </c:pt>
                <c:pt idx="11461">
                  <c:v>6.8179539999999879</c:v>
                </c:pt>
                <c:pt idx="11462">
                  <c:v>6.8348719999999936</c:v>
                </c:pt>
                <c:pt idx="11463">
                  <c:v>6.8602489999999996</c:v>
                </c:pt>
                <c:pt idx="11464">
                  <c:v>6.8729369999999887</c:v>
                </c:pt>
                <c:pt idx="11465">
                  <c:v>6.911003</c:v>
                </c:pt>
                <c:pt idx="11466">
                  <c:v>6.9194620000000002</c:v>
                </c:pt>
                <c:pt idx="11467">
                  <c:v>6.9236909999999998</c:v>
                </c:pt>
                <c:pt idx="11468">
                  <c:v>6.9363799999999998</c:v>
                </c:pt>
                <c:pt idx="11469">
                  <c:v>6.9617570000000004</c:v>
                </c:pt>
                <c:pt idx="11470">
                  <c:v>6.9829040000000004</c:v>
                </c:pt>
                <c:pt idx="11471">
                  <c:v>7.0209699999999966</c:v>
                </c:pt>
                <c:pt idx="11472">
                  <c:v>7.0505769999999899</c:v>
                </c:pt>
                <c:pt idx="11473">
                  <c:v>7.0548059999999868</c:v>
                </c:pt>
                <c:pt idx="11474">
                  <c:v>7.0801829999999946</c:v>
                </c:pt>
                <c:pt idx="11475">
                  <c:v>7.1140189999999848</c:v>
                </c:pt>
                <c:pt idx="11476">
                  <c:v>7.1309369999999888</c:v>
                </c:pt>
                <c:pt idx="11477">
                  <c:v>7.1393959999999996</c:v>
                </c:pt>
                <c:pt idx="11478">
                  <c:v>7.1393959999999996</c:v>
                </c:pt>
                <c:pt idx="11479">
                  <c:v>7.1943789999999899</c:v>
                </c:pt>
                <c:pt idx="11480">
                  <c:v>7.1986090000000003</c:v>
                </c:pt>
                <c:pt idx="11481">
                  <c:v>7.2112970000000001</c:v>
                </c:pt>
                <c:pt idx="11482">
                  <c:v>7.2112970000000001</c:v>
                </c:pt>
                <c:pt idx="11483">
                  <c:v>7.2493629999999998</c:v>
                </c:pt>
                <c:pt idx="11484">
                  <c:v>7.2620509999999898</c:v>
                </c:pt>
                <c:pt idx="11485">
                  <c:v>7.278969</c:v>
                </c:pt>
                <c:pt idx="11486">
                  <c:v>7.3339530000000002</c:v>
                </c:pt>
                <c:pt idx="11487">
                  <c:v>7.3424119999999888</c:v>
                </c:pt>
                <c:pt idx="11488">
                  <c:v>7.3550999999999966</c:v>
                </c:pt>
                <c:pt idx="11489">
                  <c:v>7.3889359999999868</c:v>
                </c:pt>
                <c:pt idx="11490">
                  <c:v>7.4058539999999997</c:v>
                </c:pt>
                <c:pt idx="11491">
                  <c:v>7.4185429999999997</c:v>
                </c:pt>
                <c:pt idx="11492">
                  <c:v>7.4523789999999996</c:v>
                </c:pt>
                <c:pt idx="11493">
                  <c:v>7.4777560000000003</c:v>
                </c:pt>
                <c:pt idx="11494">
                  <c:v>7.4862149999999996</c:v>
                </c:pt>
                <c:pt idx="11495">
                  <c:v>7.4862149999999996</c:v>
                </c:pt>
                <c:pt idx="11496">
                  <c:v>7.5242799999999974</c:v>
                </c:pt>
                <c:pt idx="11497">
                  <c:v>7.5454280000000002</c:v>
                </c:pt>
                <c:pt idx="11498">
                  <c:v>7.5454280000000002</c:v>
                </c:pt>
                <c:pt idx="11499">
                  <c:v>7.5538869999999898</c:v>
                </c:pt>
                <c:pt idx="11500">
                  <c:v>7.591952</c:v>
                </c:pt>
                <c:pt idx="11501">
                  <c:v>7.591952</c:v>
                </c:pt>
                <c:pt idx="11502">
                  <c:v>7.61732899999999</c:v>
                </c:pt>
                <c:pt idx="11503">
                  <c:v>7.6553949999999888</c:v>
                </c:pt>
                <c:pt idx="11504">
                  <c:v>7.6680829999999869</c:v>
                </c:pt>
                <c:pt idx="11505">
                  <c:v>7.6765420000000004</c:v>
                </c:pt>
                <c:pt idx="11506">
                  <c:v>7.7146080000000001</c:v>
                </c:pt>
                <c:pt idx="11507">
                  <c:v>7.7272959999999946</c:v>
                </c:pt>
                <c:pt idx="11508">
                  <c:v>7.7357550000000002</c:v>
                </c:pt>
                <c:pt idx="11509">
                  <c:v>7.7442139999999986</c:v>
                </c:pt>
                <c:pt idx="11510">
                  <c:v>7.7865089999999997</c:v>
                </c:pt>
                <c:pt idx="11511">
                  <c:v>7.7907390000000003</c:v>
                </c:pt>
                <c:pt idx="11512">
                  <c:v>7.8076569999999936</c:v>
                </c:pt>
                <c:pt idx="11513">
                  <c:v>7.8118859999999888</c:v>
                </c:pt>
                <c:pt idx="11514">
                  <c:v>7.8457220000000003</c:v>
                </c:pt>
                <c:pt idx="11515">
                  <c:v>7.8626399999999936</c:v>
                </c:pt>
                <c:pt idx="11516">
                  <c:v>7.8626399999999936</c:v>
                </c:pt>
                <c:pt idx="11517">
                  <c:v>7.8710990000000001</c:v>
                </c:pt>
                <c:pt idx="11518">
                  <c:v>7.9260830000000002</c:v>
                </c:pt>
                <c:pt idx="11519">
                  <c:v>7.9218529999999996</c:v>
                </c:pt>
                <c:pt idx="11520">
                  <c:v>7.938771</c:v>
                </c:pt>
                <c:pt idx="11521">
                  <c:v>7.9768369999999997</c:v>
                </c:pt>
                <c:pt idx="11522">
                  <c:v>7.9810660000000002</c:v>
                </c:pt>
                <c:pt idx="11523">
                  <c:v>7.9895250000000004</c:v>
                </c:pt>
                <c:pt idx="11524">
                  <c:v>8.0318209999999972</c:v>
                </c:pt>
                <c:pt idx="11525">
                  <c:v>8.0571970000000004</c:v>
                </c:pt>
                <c:pt idx="11526">
                  <c:v>8.0571970000000004</c:v>
                </c:pt>
                <c:pt idx="11527">
                  <c:v>8.0698860000000003</c:v>
                </c:pt>
                <c:pt idx="11528">
                  <c:v>8.0698860000000003</c:v>
                </c:pt>
                <c:pt idx="11529">
                  <c:v>8.1121810000000014</c:v>
                </c:pt>
                <c:pt idx="11530">
                  <c:v>8.1164100000000001</c:v>
                </c:pt>
                <c:pt idx="11531">
                  <c:v>8.1206400000000034</c:v>
                </c:pt>
                <c:pt idx="11532">
                  <c:v>8.133327999999997</c:v>
                </c:pt>
                <c:pt idx="11533">
                  <c:v>8.1629350000000027</c:v>
                </c:pt>
                <c:pt idx="11534">
                  <c:v>8.1798530000000014</c:v>
                </c:pt>
                <c:pt idx="11535">
                  <c:v>8.188311999999998</c:v>
                </c:pt>
                <c:pt idx="11536">
                  <c:v>8.2052300000000002</c:v>
                </c:pt>
                <c:pt idx="11537">
                  <c:v>8.2306070000000009</c:v>
                </c:pt>
                <c:pt idx="11538">
                  <c:v>8.2432960000000008</c:v>
                </c:pt>
                <c:pt idx="11539">
                  <c:v>8.2432960000000008</c:v>
                </c:pt>
                <c:pt idx="11540">
                  <c:v>8.2898200000000006</c:v>
                </c:pt>
                <c:pt idx="11541">
                  <c:v>8.3025090000000006</c:v>
                </c:pt>
                <c:pt idx="11542">
                  <c:v>8.3236559999999997</c:v>
                </c:pt>
                <c:pt idx="11543">
                  <c:v>8.3659510000000008</c:v>
                </c:pt>
                <c:pt idx="11544">
                  <c:v>8.3744100000000028</c:v>
                </c:pt>
                <c:pt idx="11545">
                  <c:v>8.3870980000000035</c:v>
                </c:pt>
                <c:pt idx="11546">
                  <c:v>8.3913279999999961</c:v>
                </c:pt>
                <c:pt idx="11547">
                  <c:v>8.4124750000000006</c:v>
                </c:pt>
                <c:pt idx="11548">
                  <c:v>8.4378519999999995</c:v>
                </c:pt>
                <c:pt idx="11549">
                  <c:v>8.4378519999999995</c:v>
                </c:pt>
                <c:pt idx="11550">
                  <c:v>8.4716880000000003</c:v>
                </c:pt>
                <c:pt idx="11551">
                  <c:v>8.497065000000001</c:v>
                </c:pt>
                <c:pt idx="11552">
                  <c:v>8.5097539999999992</c:v>
                </c:pt>
                <c:pt idx="11553">
                  <c:v>8.5139840000000007</c:v>
                </c:pt>
                <c:pt idx="11554">
                  <c:v>8.5562780000000007</c:v>
                </c:pt>
                <c:pt idx="11555">
                  <c:v>8.5562780000000007</c:v>
                </c:pt>
                <c:pt idx="11556">
                  <c:v>8.5689670000000007</c:v>
                </c:pt>
                <c:pt idx="11557">
                  <c:v>8.6324090000000027</c:v>
                </c:pt>
                <c:pt idx="11558">
                  <c:v>8.6450980000000008</c:v>
                </c:pt>
                <c:pt idx="11559">
                  <c:v>8.6450980000000008</c:v>
                </c:pt>
                <c:pt idx="11560">
                  <c:v>8.6873930000000001</c:v>
                </c:pt>
                <c:pt idx="11561">
                  <c:v>8.704310999999997</c:v>
                </c:pt>
                <c:pt idx="11562">
                  <c:v>8.7127700000000008</c:v>
                </c:pt>
                <c:pt idx="11563">
                  <c:v>8.7381469999999979</c:v>
                </c:pt>
                <c:pt idx="11564">
                  <c:v>8.7592940000000006</c:v>
                </c:pt>
                <c:pt idx="11565">
                  <c:v>8.7719830000000005</c:v>
                </c:pt>
                <c:pt idx="11566">
                  <c:v>8.7804420000000007</c:v>
                </c:pt>
                <c:pt idx="11567">
                  <c:v>8.7973599999999976</c:v>
                </c:pt>
                <c:pt idx="11568">
                  <c:v>8.8185070000000003</c:v>
                </c:pt>
                <c:pt idx="11569">
                  <c:v>8.8396550000000005</c:v>
                </c:pt>
                <c:pt idx="11570">
                  <c:v>8.8438839999999992</c:v>
                </c:pt>
                <c:pt idx="11571">
                  <c:v>8.8523430000000012</c:v>
                </c:pt>
                <c:pt idx="11572">
                  <c:v>8.9115559999999991</c:v>
                </c:pt>
                <c:pt idx="11573">
                  <c:v>8.9115559999999991</c:v>
                </c:pt>
                <c:pt idx="11574">
                  <c:v>8.9242450000000009</c:v>
                </c:pt>
                <c:pt idx="11575">
                  <c:v>8.9707690000000007</c:v>
                </c:pt>
                <c:pt idx="11576">
                  <c:v>8.9707690000000007</c:v>
                </c:pt>
                <c:pt idx="11577">
                  <c:v>8.9834580000000006</c:v>
                </c:pt>
                <c:pt idx="11578">
                  <c:v>8.9961470000000006</c:v>
                </c:pt>
                <c:pt idx="11579">
                  <c:v>8.9961470000000006</c:v>
                </c:pt>
                <c:pt idx="11580">
                  <c:v>9.0469000000000008</c:v>
                </c:pt>
                <c:pt idx="11581">
                  <c:v>9.0553589999999993</c:v>
                </c:pt>
                <c:pt idx="11582">
                  <c:v>9.0722780000000007</c:v>
                </c:pt>
                <c:pt idx="11583">
                  <c:v>9.1103430000000003</c:v>
                </c:pt>
                <c:pt idx="11584">
                  <c:v>9.123031000000001</c:v>
                </c:pt>
                <c:pt idx="11585">
                  <c:v>9.1399500000000007</c:v>
                </c:pt>
                <c:pt idx="11586">
                  <c:v>9.1399500000000007</c:v>
                </c:pt>
                <c:pt idx="11587">
                  <c:v>9.190703000000001</c:v>
                </c:pt>
                <c:pt idx="11588">
                  <c:v>9.1991619999999994</c:v>
                </c:pt>
                <c:pt idx="11589">
                  <c:v>9.2160810000000009</c:v>
                </c:pt>
                <c:pt idx="11590">
                  <c:v>9.2203099999999978</c:v>
                </c:pt>
                <c:pt idx="11591">
                  <c:v>9.2710640000000009</c:v>
                </c:pt>
                <c:pt idx="11592">
                  <c:v>9.2752940000000006</c:v>
                </c:pt>
                <c:pt idx="11593">
                  <c:v>9.292211</c:v>
                </c:pt>
                <c:pt idx="11594">
                  <c:v>9.292211</c:v>
                </c:pt>
                <c:pt idx="11595">
                  <c:v>9.3387360000000008</c:v>
                </c:pt>
                <c:pt idx="11596">
                  <c:v>9.3387360000000008</c:v>
                </c:pt>
                <c:pt idx="11597">
                  <c:v>9.359883</c:v>
                </c:pt>
                <c:pt idx="11598">
                  <c:v>9.359883</c:v>
                </c:pt>
                <c:pt idx="11599">
                  <c:v>9.4064080000000008</c:v>
                </c:pt>
                <c:pt idx="11600">
                  <c:v>9.4233259999999994</c:v>
                </c:pt>
                <c:pt idx="11601">
                  <c:v>9.4444730000000003</c:v>
                </c:pt>
                <c:pt idx="11602">
                  <c:v>9.4825389999999992</c:v>
                </c:pt>
                <c:pt idx="11603">
                  <c:v>9.5036860000000001</c:v>
                </c:pt>
                <c:pt idx="11604">
                  <c:v>9.5079159999999998</c:v>
                </c:pt>
                <c:pt idx="11605">
                  <c:v>9.5248340000000002</c:v>
                </c:pt>
                <c:pt idx="11606">
                  <c:v>9.5671289999999996</c:v>
                </c:pt>
                <c:pt idx="11607">
                  <c:v>9.5925060000000002</c:v>
                </c:pt>
                <c:pt idx="11608">
                  <c:v>9.5967350000000007</c:v>
                </c:pt>
                <c:pt idx="11609">
                  <c:v>9.6094240000000006</c:v>
                </c:pt>
                <c:pt idx="11610">
                  <c:v>9.63903</c:v>
                </c:pt>
                <c:pt idx="11611">
                  <c:v>9.6517190000000017</c:v>
                </c:pt>
                <c:pt idx="11612">
                  <c:v>9.6770960000000006</c:v>
                </c:pt>
                <c:pt idx="11613">
                  <c:v>9.6855550000000008</c:v>
                </c:pt>
                <c:pt idx="11614">
                  <c:v>9.7532270000000008</c:v>
                </c:pt>
                <c:pt idx="11615">
                  <c:v>9.7532270000000008</c:v>
                </c:pt>
                <c:pt idx="11616">
                  <c:v>9.7616859999999992</c:v>
                </c:pt>
                <c:pt idx="11617">
                  <c:v>9.8166689999999992</c:v>
                </c:pt>
                <c:pt idx="11618">
                  <c:v>9.8293580000000009</c:v>
                </c:pt>
                <c:pt idx="11619">
                  <c:v>9.8505050000000001</c:v>
                </c:pt>
                <c:pt idx="11620">
                  <c:v>9.8928000000000011</c:v>
                </c:pt>
                <c:pt idx="11621">
                  <c:v>9.9012600000000006</c:v>
                </c:pt>
                <c:pt idx="11622">
                  <c:v>9.918177</c:v>
                </c:pt>
                <c:pt idx="11623">
                  <c:v>9.9689320000000006</c:v>
                </c:pt>
                <c:pt idx="11624">
                  <c:v>9.9985380000000035</c:v>
                </c:pt>
                <c:pt idx="11625">
                  <c:v>9.9985380000000035</c:v>
                </c:pt>
                <c:pt idx="11626">
                  <c:v>9.9985380000000035</c:v>
                </c:pt>
                <c:pt idx="11627">
                  <c:v>10.015456</c:v>
                </c:pt>
                <c:pt idx="11628">
                  <c:v>10.049291999999999</c:v>
                </c:pt>
                <c:pt idx="11629">
                  <c:v>10.070439</c:v>
                </c:pt>
                <c:pt idx="11630">
                  <c:v>10.078898000000001</c:v>
                </c:pt>
                <c:pt idx="11631">
                  <c:v>10.095815999999999</c:v>
                </c:pt>
                <c:pt idx="11632">
                  <c:v>10.129652</c:v>
                </c:pt>
                <c:pt idx="11633">
                  <c:v>10.138111</c:v>
                </c:pt>
                <c:pt idx="11634">
                  <c:v>10.171946999999999</c:v>
                </c:pt>
                <c:pt idx="11635">
                  <c:v>10.184635999999999</c:v>
                </c:pt>
                <c:pt idx="11636">
                  <c:v>10.231159999999999</c:v>
                </c:pt>
                <c:pt idx="11637">
                  <c:v>10.239618999999999</c:v>
                </c:pt>
                <c:pt idx="11638">
                  <c:v>10.264996</c:v>
                </c:pt>
                <c:pt idx="11639">
                  <c:v>10.307290999999999</c:v>
                </c:pt>
                <c:pt idx="11640">
                  <c:v>10.324210000000001</c:v>
                </c:pt>
                <c:pt idx="11641">
                  <c:v>10.341127</c:v>
                </c:pt>
                <c:pt idx="11642">
                  <c:v>10.408799</c:v>
                </c:pt>
                <c:pt idx="11643">
                  <c:v>10.429947</c:v>
                </c:pt>
                <c:pt idx="11644">
                  <c:v>10.429947</c:v>
                </c:pt>
                <c:pt idx="11645">
                  <c:v>10.429947</c:v>
                </c:pt>
                <c:pt idx="11646">
                  <c:v>10.476471</c:v>
                </c:pt>
                <c:pt idx="11647">
                  <c:v>10.493389000000001</c:v>
                </c:pt>
                <c:pt idx="11648">
                  <c:v>10.497619</c:v>
                </c:pt>
                <c:pt idx="11649">
                  <c:v>10.497619</c:v>
                </c:pt>
                <c:pt idx="11650">
                  <c:v>10.544143</c:v>
                </c:pt>
                <c:pt idx="11651">
                  <c:v>10.57375</c:v>
                </c:pt>
                <c:pt idx="11652">
                  <c:v>10.599126999999999</c:v>
                </c:pt>
                <c:pt idx="11653">
                  <c:v>10.611815</c:v>
                </c:pt>
                <c:pt idx="11654">
                  <c:v>10.616045</c:v>
                </c:pt>
                <c:pt idx="11655">
                  <c:v>10.654109999999999</c:v>
                </c:pt>
                <c:pt idx="11656">
                  <c:v>10.675257999999999</c:v>
                </c:pt>
                <c:pt idx="11657">
                  <c:v>10.704864000000001</c:v>
                </c:pt>
                <c:pt idx="11658">
                  <c:v>10.759848</c:v>
                </c:pt>
                <c:pt idx="11659">
                  <c:v>10.768307</c:v>
                </c:pt>
                <c:pt idx="11660">
                  <c:v>10.785225000000001</c:v>
                </c:pt>
                <c:pt idx="11661">
                  <c:v>10.82752</c:v>
                </c:pt>
                <c:pt idx="11662">
                  <c:v>10.848667000000001</c:v>
                </c:pt>
                <c:pt idx="11663">
                  <c:v>10.857125999999999</c:v>
                </c:pt>
                <c:pt idx="11664">
                  <c:v>10.929028000000001</c:v>
                </c:pt>
                <c:pt idx="11665">
                  <c:v>10.945945999999999</c:v>
                </c:pt>
                <c:pt idx="11666">
                  <c:v>10.958634</c:v>
                </c:pt>
                <c:pt idx="11667">
                  <c:v>10.958634</c:v>
                </c:pt>
                <c:pt idx="11668">
                  <c:v>10.992470000000001</c:v>
                </c:pt>
                <c:pt idx="11669">
                  <c:v>11.005159000000001</c:v>
                </c:pt>
                <c:pt idx="11670">
                  <c:v>11.017848000000001</c:v>
                </c:pt>
                <c:pt idx="11671">
                  <c:v>11.038995</c:v>
                </c:pt>
                <c:pt idx="11672">
                  <c:v>11.115126</c:v>
                </c:pt>
                <c:pt idx="11673">
                  <c:v>11.123585</c:v>
                </c:pt>
                <c:pt idx="11674">
                  <c:v>11.136272999999999</c:v>
                </c:pt>
                <c:pt idx="11675">
                  <c:v>11.203944999999999</c:v>
                </c:pt>
                <c:pt idx="11676">
                  <c:v>11.212403999999999</c:v>
                </c:pt>
                <c:pt idx="11677">
                  <c:v>11.220864000000001</c:v>
                </c:pt>
                <c:pt idx="11678">
                  <c:v>11.275847000000001</c:v>
                </c:pt>
                <c:pt idx="11679">
                  <c:v>11.288536000000001</c:v>
                </c:pt>
                <c:pt idx="11680">
                  <c:v>11.313912</c:v>
                </c:pt>
                <c:pt idx="11681">
                  <c:v>11.364666</c:v>
                </c:pt>
                <c:pt idx="11682">
                  <c:v>11.390043</c:v>
                </c:pt>
                <c:pt idx="11683">
                  <c:v>11.394273</c:v>
                </c:pt>
                <c:pt idx="11684">
                  <c:v>11.415419999999999</c:v>
                </c:pt>
                <c:pt idx="11685">
                  <c:v>11.466174000000001</c:v>
                </c:pt>
                <c:pt idx="11686">
                  <c:v>11.483091999999999</c:v>
                </c:pt>
                <c:pt idx="11687">
                  <c:v>11.495780999999999</c:v>
                </c:pt>
                <c:pt idx="11688">
                  <c:v>11.495780999999999</c:v>
                </c:pt>
                <c:pt idx="11689">
                  <c:v>11.538076</c:v>
                </c:pt>
                <c:pt idx="11690">
                  <c:v>11.559222999999999</c:v>
                </c:pt>
                <c:pt idx="11691">
                  <c:v>11.571911999999999</c:v>
                </c:pt>
                <c:pt idx="11692">
                  <c:v>11.580371</c:v>
                </c:pt>
                <c:pt idx="11693">
                  <c:v>11.652272</c:v>
                </c:pt>
                <c:pt idx="11694">
                  <c:v>11.660731</c:v>
                </c:pt>
                <c:pt idx="11695">
                  <c:v>11.660731</c:v>
                </c:pt>
                <c:pt idx="11696">
                  <c:v>11.681879</c:v>
                </c:pt>
                <c:pt idx="11697">
                  <c:v>11.741092</c:v>
                </c:pt>
                <c:pt idx="11698">
                  <c:v>11.741092</c:v>
                </c:pt>
                <c:pt idx="11699">
                  <c:v>11.770697999999999</c:v>
                </c:pt>
                <c:pt idx="11700">
                  <c:v>11.821452000000001</c:v>
                </c:pt>
                <c:pt idx="11701">
                  <c:v>11.821452000000001</c:v>
                </c:pt>
                <c:pt idx="11702">
                  <c:v>11.834141000000001</c:v>
                </c:pt>
                <c:pt idx="11703">
                  <c:v>11.851058999999999</c:v>
                </c:pt>
                <c:pt idx="11704">
                  <c:v>11.914502000000001</c:v>
                </c:pt>
                <c:pt idx="11705">
                  <c:v>11.92296</c:v>
                </c:pt>
                <c:pt idx="11706">
                  <c:v>11.92296</c:v>
                </c:pt>
                <c:pt idx="11707">
                  <c:v>11.948337</c:v>
                </c:pt>
                <c:pt idx="11708">
                  <c:v>11.952567</c:v>
                </c:pt>
                <c:pt idx="11709">
                  <c:v>12.01178</c:v>
                </c:pt>
                <c:pt idx="11710">
                  <c:v>12.032927000000001</c:v>
                </c:pt>
                <c:pt idx="11711">
                  <c:v>12.041385999999999</c:v>
                </c:pt>
                <c:pt idx="11712">
                  <c:v>12.041385999999999</c:v>
                </c:pt>
                <c:pt idx="11713">
                  <c:v>12.092140000000001</c:v>
                </c:pt>
                <c:pt idx="11714">
                  <c:v>12.104829000000001</c:v>
                </c:pt>
                <c:pt idx="11715">
                  <c:v>12.125977000000001</c:v>
                </c:pt>
                <c:pt idx="11716">
                  <c:v>12.142894</c:v>
                </c:pt>
                <c:pt idx="11717">
                  <c:v>12.206337</c:v>
                </c:pt>
                <c:pt idx="11718">
                  <c:v>12.223255</c:v>
                </c:pt>
                <c:pt idx="11719">
                  <c:v>12.235943000000001</c:v>
                </c:pt>
                <c:pt idx="11720">
                  <c:v>12.295156</c:v>
                </c:pt>
                <c:pt idx="11721">
                  <c:v>12.303615000000001</c:v>
                </c:pt>
                <c:pt idx="11722">
                  <c:v>12.303615000000001</c:v>
                </c:pt>
                <c:pt idx="11723">
                  <c:v>12.375517</c:v>
                </c:pt>
                <c:pt idx="11724">
                  <c:v>12.413582</c:v>
                </c:pt>
                <c:pt idx="11725">
                  <c:v>12.438959000000001</c:v>
                </c:pt>
                <c:pt idx="11726">
                  <c:v>12.443189</c:v>
                </c:pt>
                <c:pt idx="11727">
                  <c:v>12.481254</c:v>
                </c:pt>
                <c:pt idx="11728">
                  <c:v>12.493943</c:v>
                </c:pt>
                <c:pt idx="11729">
                  <c:v>12.515090000000001</c:v>
                </c:pt>
                <c:pt idx="11730">
                  <c:v>12.536238000000001</c:v>
                </c:pt>
                <c:pt idx="11731">
                  <c:v>12.574303</c:v>
                </c:pt>
                <c:pt idx="11732">
                  <c:v>12.591221000000001</c:v>
                </c:pt>
                <c:pt idx="11733">
                  <c:v>12.620827999999999</c:v>
                </c:pt>
                <c:pt idx="11734">
                  <c:v>12.620827999999999</c:v>
                </c:pt>
                <c:pt idx="11735">
                  <c:v>12.68427</c:v>
                </c:pt>
                <c:pt idx="11736">
                  <c:v>12.705418</c:v>
                </c:pt>
                <c:pt idx="11737">
                  <c:v>12.718106000000001</c:v>
                </c:pt>
                <c:pt idx="11738">
                  <c:v>12.777319</c:v>
                </c:pt>
                <c:pt idx="11739">
                  <c:v>12.798467</c:v>
                </c:pt>
                <c:pt idx="11740">
                  <c:v>12.811154999999999</c:v>
                </c:pt>
                <c:pt idx="11741">
                  <c:v>12.836532</c:v>
                </c:pt>
                <c:pt idx="11742">
                  <c:v>12.891515999999999</c:v>
                </c:pt>
                <c:pt idx="11743">
                  <c:v>12.899975</c:v>
                </c:pt>
                <c:pt idx="11744">
                  <c:v>12.899975</c:v>
                </c:pt>
                <c:pt idx="11745">
                  <c:v>12.971876</c:v>
                </c:pt>
                <c:pt idx="11746">
                  <c:v>12.984565</c:v>
                </c:pt>
                <c:pt idx="11747">
                  <c:v>13.001483</c:v>
                </c:pt>
                <c:pt idx="11748">
                  <c:v>13.039548</c:v>
                </c:pt>
                <c:pt idx="11749">
                  <c:v>13.086073000000001</c:v>
                </c:pt>
                <c:pt idx="11750">
                  <c:v>13.102990999999999</c:v>
                </c:pt>
                <c:pt idx="11751">
                  <c:v>13.124138</c:v>
                </c:pt>
                <c:pt idx="11752">
                  <c:v>13.132597000000001</c:v>
                </c:pt>
                <c:pt idx="11753">
                  <c:v>13.179122</c:v>
                </c:pt>
                <c:pt idx="11754">
                  <c:v>13.19604</c:v>
                </c:pt>
                <c:pt idx="11755">
                  <c:v>13.208728000000001</c:v>
                </c:pt>
                <c:pt idx="11756">
                  <c:v>13.297548000000001</c:v>
                </c:pt>
                <c:pt idx="11757">
                  <c:v>13.310236</c:v>
                </c:pt>
                <c:pt idx="11758">
                  <c:v>13.310236</c:v>
                </c:pt>
                <c:pt idx="11759">
                  <c:v>13.327154</c:v>
                </c:pt>
                <c:pt idx="11760">
                  <c:v>13.399056</c:v>
                </c:pt>
                <c:pt idx="11761">
                  <c:v>13.407515</c:v>
                </c:pt>
                <c:pt idx="11762">
                  <c:v>13.407515</c:v>
                </c:pt>
                <c:pt idx="11763">
                  <c:v>13.424433000000001</c:v>
                </c:pt>
                <c:pt idx="11764">
                  <c:v>13.441350999999999</c:v>
                </c:pt>
                <c:pt idx="11765">
                  <c:v>13.487875000000001</c:v>
                </c:pt>
                <c:pt idx="11766">
                  <c:v>13.513252</c:v>
                </c:pt>
                <c:pt idx="11767">
                  <c:v>13.538629</c:v>
                </c:pt>
                <c:pt idx="11768">
                  <c:v>13.551318</c:v>
                </c:pt>
                <c:pt idx="11769">
                  <c:v>13.593613</c:v>
                </c:pt>
                <c:pt idx="11770">
                  <c:v>13.61476</c:v>
                </c:pt>
                <c:pt idx="11771">
                  <c:v>13.631678000000001</c:v>
                </c:pt>
                <c:pt idx="11772">
                  <c:v>13.648597000000001</c:v>
                </c:pt>
                <c:pt idx="11773">
                  <c:v>13.724727</c:v>
                </c:pt>
                <c:pt idx="11774">
                  <c:v>13.745875</c:v>
                </c:pt>
                <c:pt idx="11775">
                  <c:v>13.745875</c:v>
                </c:pt>
                <c:pt idx="11776">
                  <c:v>13.817776</c:v>
                </c:pt>
                <c:pt idx="11777">
                  <c:v>13.830465</c:v>
                </c:pt>
                <c:pt idx="11778">
                  <c:v>13.855842000000001</c:v>
                </c:pt>
                <c:pt idx="11779">
                  <c:v>13.936202</c:v>
                </c:pt>
                <c:pt idx="11780">
                  <c:v>13.944661</c:v>
                </c:pt>
                <c:pt idx="11781">
                  <c:v>13.961579</c:v>
                </c:pt>
                <c:pt idx="11782">
                  <c:v>14.037710000000001</c:v>
                </c:pt>
                <c:pt idx="11783">
                  <c:v>14.054627999999999</c:v>
                </c:pt>
                <c:pt idx="11784">
                  <c:v>14.063086999999999</c:v>
                </c:pt>
                <c:pt idx="11785">
                  <c:v>14.084235</c:v>
                </c:pt>
                <c:pt idx="11786">
                  <c:v>14.139218</c:v>
                </c:pt>
                <c:pt idx="11787">
                  <c:v>14.156136</c:v>
                </c:pt>
                <c:pt idx="11788">
                  <c:v>14.164595</c:v>
                </c:pt>
                <c:pt idx="11789">
                  <c:v>14.185743</c:v>
                </c:pt>
                <c:pt idx="11790">
                  <c:v>14.261874000000001</c:v>
                </c:pt>
                <c:pt idx="11791">
                  <c:v>14.274563000000001</c:v>
                </c:pt>
                <c:pt idx="11792">
                  <c:v>14.29571</c:v>
                </c:pt>
                <c:pt idx="11793">
                  <c:v>14.367611</c:v>
                </c:pt>
                <c:pt idx="11794">
                  <c:v>14.401446999999999</c:v>
                </c:pt>
                <c:pt idx="11795">
                  <c:v>14.414135999999999</c:v>
                </c:pt>
                <c:pt idx="11796">
                  <c:v>14.46489</c:v>
                </c:pt>
                <c:pt idx="11797">
                  <c:v>14.481807999999999</c:v>
                </c:pt>
                <c:pt idx="11798">
                  <c:v>14.502955</c:v>
                </c:pt>
                <c:pt idx="11799">
                  <c:v>14.570627</c:v>
                </c:pt>
                <c:pt idx="11800">
                  <c:v>14.596004000000001</c:v>
                </c:pt>
                <c:pt idx="11801">
                  <c:v>14.604463000000001</c:v>
                </c:pt>
                <c:pt idx="11802">
                  <c:v>14.638299</c:v>
                </c:pt>
                <c:pt idx="11803">
                  <c:v>14.697512</c:v>
                </c:pt>
                <c:pt idx="11804">
                  <c:v>14.71866</c:v>
                </c:pt>
                <c:pt idx="11805">
                  <c:v>14.727119</c:v>
                </c:pt>
                <c:pt idx="11806">
                  <c:v>14.727119</c:v>
                </c:pt>
                <c:pt idx="11807">
                  <c:v>14.811709</c:v>
                </c:pt>
                <c:pt idx="11808">
                  <c:v>14.820168000000001</c:v>
                </c:pt>
                <c:pt idx="11809">
                  <c:v>14.837085999999999</c:v>
                </c:pt>
                <c:pt idx="11810">
                  <c:v>14.930135</c:v>
                </c:pt>
                <c:pt idx="11811">
                  <c:v>14.938594</c:v>
                </c:pt>
                <c:pt idx="11812">
                  <c:v>14.959740999999999</c:v>
                </c:pt>
                <c:pt idx="11813">
                  <c:v>15.006266</c:v>
                </c:pt>
                <c:pt idx="11814">
                  <c:v>15.031643000000001</c:v>
                </c:pt>
                <c:pt idx="11815">
                  <c:v>15.05279</c:v>
                </c:pt>
                <c:pt idx="11816">
                  <c:v>15.073938</c:v>
                </c:pt>
                <c:pt idx="11817">
                  <c:v>15.145839</c:v>
                </c:pt>
                <c:pt idx="11818">
                  <c:v>15.154298000000001</c:v>
                </c:pt>
                <c:pt idx="11819">
                  <c:v>15.166987000000001</c:v>
                </c:pt>
                <c:pt idx="11820">
                  <c:v>15.183904999999999</c:v>
                </c:pt>
                <c:pt idx="11821">
                  <c:v>15.238887999999999</c:v>
                </c:pt>
                <c:pt idx="11822">
                  <c:v>15.251576999999999</c:v>
                </c:pt>
                <c:pt idx="11823">
                  <c:v>15.251576999999999</c:v>
                </c:pt>
                <c:pt idx="11824">
                  <c:v>15.285413</c:v>
                </c:pt>
                <c:pt idx="11825">
                  <c:v>15.365773000000001</c:v>
                </c:pt>
                <c:pt idx="11826">
                  <c:v>15.39115</c:v>
                </c:pt>
                <c:pt idx="11827">
                  <c:v>15.399609</c:v>
                </c:pt>
                <c:pt idx="11828">
                  <c:v>15.471511</c:v>
                </c:pt>
                <c:pt idx="11829">
                  <c:v>15.492658</c:v>
                </c:pt>
                <c:pt idx="11830">
                  <c:v>15.509575999999999</c:v>
                </c:pt>
                <c:pt idx="11831">
                  <c:v>15.568789000000001</c:v>
                </c:pt>
                <c:pt idx="11832">
                  <c:v>15.602625</c:v>
                </c:pt>
                <c:pt idx="11833">
                  <c:v>15.615314</c:v>
                </c:pt>
                <c:pt idx="11834">
                  <c:v>15.636461000000001</c:v>
                </c:pt>
                <c:pt idx="11835">
                  <c:v>15.691445</c:v>
                </c:pt>
                <c:pt idx="11836">
                  <c:v>15.691445</c:v>
                </c:pt>
                <c:pt idx="11837">
                  <c:v>15.708363</c:v>
                </c:pt>
                <c:pt idx="11838">
                  <c:v>15.737969</c:v>
                </c:pt>
                <c:pt idx="11839">
                  <c:v>15.801411999999999</c:v>
                </c:pt>
                <c:pt idx="11840">
                  <c:v>15.822559</c:v>
                </c:pt>
                <c:pt idx="11841">
                  <c:v>15.852166</c:v>
                </c:pt>
                <c:pt idx="11842">
                  <c:v>15.919838</c:v>
                </c:pt>
                <c:pt idx="11843">
                  <c:v>15.919838</c:v>
                </c:pt>
                <c:pt idx="11844">
                  <c:v>15.940985</c:v>
                </c:pt>
                <c:pt idx="11845">
                  <c:v>15.957903</c:v>
                </c:pt>
                <c:pt idx="11846">
                  <c:v>16.034034999999999</c:v>
                </c:pt>
                <c:pt idx="11847">
                  <c:v>16.050951999999999</c:v>
                </c:pt>
                <c:pt idx="11848">
                  <c:v>16.063641000000001</c:v>
                </c:pt>
                <c:pt idx="11849">
                  <c:v>16.144000999999999</c:v>
                </c:pt>
                <c:pt idx="11850">
                  <c:v>16.156690000000001</c:v>
                </c:pt>
                <c:pt idx="11851">
                  <c:v>16.173608000000009</c:v>
                </c:pt>
                <c:pt idx="11852">
                  <c:v>16.198985</c:v>
                </c:pt>
                <c:pt idx="11853">
                  <c:v>16.262426999999899</c:v>
                </c:pt>
                <c:pt idx="11854">
                  <c:v>16.283574999999999</c:v>
                </c:pt>
                <c:pt idx="11855">
                  <c:v>16.300492999999999</c:v>
                </c:pt>
                <c:pt idx="11856">
                  <c:v>16.313181</c:v>
                </c:pt>
                <c:pt idx="11857">
                  <c:v>16.393542</c:v>
                </c:pt>
                <c:pt idx="11858">
                  <c:v>16.418918999999999</c:v>
                </c:pt>
                <c:pt idx="11859">
                  <c:v>16.418918999999999</c:v>
                </c:pt>
                <c:pt idx="11860">
                  <c:v>16.507738</c:v>
                </c:pt>
                <c:pt idx="11861">
                  <c:v>16.524656</c:v>
                </c:pt>
                <c:pt idx="11862">
                  <c:v>16.537344999999991</c:v>
                </c:pt>
                <c:pt idx="11863">
                  <c:v>16.613475999999999</c:v>
                </c:pt>
                <c:pt idx="11864">
                  <c:v>16.647311999999999</c:v>
                </c:pt>
                <c:pt idx="11865">
                  <c:v>16.647311999999999</c:v>
                </c:pt>
                <c:pt idx="11866">
                  <c:v>16.681148</c:v>
                </c:pt>
                <c:pt idx="11867">
                  <c:v>16.723443</c:v>
                </c:pt>
                <c:pt idx="11868">
                  <c:v>16.757279</c:v>
                </c:pt>
                <c:pt idx="11869">
                  <c:v>16.774197000000001</c:v>
                </c:pt>
                <c:pt idx="11870">
                  <c:v>16.791115000000001</c:v>
                </c:pt>
                <c:pt idx="11871">
                  <c:v>16.841868999999999</c:v>
                </c:pt>
                <c:pt idx="11872">
                  <c:v>16.879933999999999</c:v>
                </c:pt>
                <c:pt idx="11873">
                  <c:v>16.875705</c:v>
                </c:pt>
                <c:pt idx="11874">
                  <c:v>16.91377</c:v>
                </c:pt>
                <c:pt idx="11875">
                  <c:v>16.9222299999999</c:v>
                </c:pt>
                <c:pt idx="11876">
                  <c:v>16.98567199999998</c:v>
                </c:pt>
                <c:pt idx="11877">
                  <c:v>17.015277999999999</c:v>
                </c:pt>
                <c:pt idx="11878">
                  <c:v>17.044885000000001</c:v>
                </c:pt>
                <c:pt idx="11879">
                  <c:v>17.112556999999999</c:v>
                </c:pt>
                <c:pt idx="11880">
                  <c:v>17.129474999999999</c:v>
                </c:pt>
                <c:pt idx="11881">
                  <c:v>17.129474999999999</c:v>
                </c:pt>
                <c:pt idx="11882">
                  <c:v>17.180229000000001</c:v>
                </c:pt>
                <c:pt idx="11883">
                  <c:v>17.247900999999999</c:v>
                </c:pt>
                <c:pt idx="11884">
                  <c:v>17.269048999999999</c:v>
                </c:pt>
                <c:pt idx="11885">
                  <c:v>17.285966999999999</c:v>
                </c:pt>
                <c:pt idx="11886">
                  <c:v>17.302883999999999</c:v>
                </c:pt>
                <c:pt idx="11887">
                  <c:v>17.366326999999981</c:v>
                </c:pt>
                <c:pt idx="11888">
                  <c:v>17.387474000000001</c:v>
                </c:pt>
                <c:pt idx="11889">
                  <c:v>17.400162999999999</c:v>
                </c:pt>
                <c:pt idx="11890">
                  <c:v>17.425539999999909</c:v>
                </c:pt>
                <c:pt idx="11891">
                  <c:v>17.497440999999981</c:v>
                </c:pt>
                <c:pt idx="11892">
                  <c:v>17.51013</c:v>
                </c:pt>
                <c:pt idx="11893">
                  <c:v>17.527048000000001</c:v>
                </c:pt>
                <c:pt idx="11894">
                  <c:v>17.535506999999999</c:v>
                </c:pt>
                <c:pt idx="11895">
                  <c:v>17.624326</c:v>
                </c:pt>
                <c:pt idx="11896">
                  <c:v>17.653932999999999</c:v>
                </c:pt>
                <c:pt idx="11897">
                  <c:v>17.666620999999999</c:v>
                </c:pt>
                <c:pt idx="11898">
                  <c:v>17.751211999999999</c:v>
                </c:pt>
                <c:pt idx="11899">
                  <c:v>17.780818</c:v>
                </c:pt>
                <c:pt idx="11900">
                  <c:v>17.793506000000001</c:v>
                </c:pt>
                <c:pt idx="11901">
                  <c:v>17.873867000000001</c:v>
                </c:pt>
                <c:pt idx="11902">
                  <c:v>17.899243999999999</c:v>
                </c:pt>
                <c:pt idx="11903">
                  <c:v>17.924620999999981</c:v>
                </c:pt>
                <c:pt idx="11904">
                  <c:v>17.937308999999999</c:v>
                </c:pt>
                <c:pt idx="11905">
                  <c:v>18.000751999999999</c:v>
                </c:pt>
                <c:pt idx="11906">
                  <c:v>18.034587999999999</c:v>
                </c:pt>
                <c:pt idx="11907">
                  <c:v>18.034587999999999</c:v>
                </c:pt>
                <c:pt idx="11908">
                  <c:v>18.076882999999999</c:v>
                </c:pt>
                <c:pt idx="11909">
                  <c:v>18.161473000000001</c:v>
                </c:pt>
                <c:pt idx="11910">
                  <c:v>18.174161999999999</c:v>
                </c:pt>
                <c:pt idx="11911">
                  <c:v>18.199538</c:v>
                </c:pt>
                <c:pt idx="11912">
                  <c:v>18.288357999999999</c:v>
                </c:pt>
                <c:pt idx="11913">
                  <c:v>18.305275999999999</c:v>
                </c:pt>
                <c:pt idx="11914">
                  <c:v>18.330653000000009</c:v>
                </c:pt>
                <c:pt idx="11915">
                  <c:v>18.347570999999999</c:v>
                </c:pt>
                <c:pt idx="11916">
                  <c:v>18.423701999999999</c:v>
                </c:pt>
                <c:pt idx="11917">
                  <c:v>18.423701999999999</c:v>
                </c:pt>
                <c:pt idx="11918">
                  <c:v>18.444849999999999</c:v>
                </c:pt>
                <c:pt idx="11919">
                  <c:v>18.470226</c:v>
                </c:pt>
                <c:pt idx="11920">
                  <c:v>18.554815999999999</c:v>
                </c:pt>
                <c:pt idx="11921">
                  <c:v>18.563275000000001</c:v>
                </c:pt>
                <c:pt idx="11922">
                  <c:v>18.618258999999998</c:v>
                </c:pt>
                <c:pt idx="11923">
                  <c:v>18.618258999999998</c:v>
                </c:pt>
                <c:pt idx="11924">
                  <c:v>18.681701</c:v>
                </c:pt>
                <c:pt idx="11925">
                  <c:v>18.694389999999999</c:v>
                </c:pt>
                <c:pt idx="11926">
                  <c:v>18.723996</c:v>
                </c:pt>
                <c:pt idx="11927">
                  <c:v>18.736685000000001</c:v>
                </c:pt>
                <c:pt idx="11928">
                  <c:v>18.829733999999981</c:v>
                </c:pt>
                <c:pt idx="11929">
                  <c:v>18.850881000000001</c:v>
                </c:pt>
                <c:pt idx="11930">
                  <c:v>18.880488</c:v>
                </c:pt>
                <c:pt idx="11931">
                  <c:v>18.994683999999999</c:v>
                </c:pt>
                <c:pt idx="11932">
                  <c:v>19.015832</c:v>
                </c:pt>
                <c:pt idx="11933">
                  <c:v>19.02852</c:v>
                </c:pt>
                <c:pt idx="11934">
                  <c:v>19.100421999999991</c:v>
                </c:pt>
                <c:pt idx="11935">
                  <c:v>19.130027999999999</c:v>
                </c:pt>
                <c:pt idx="11936">
                  <c:v>19.159635000000009</c:v>
                </c:pt>
                <c:pt idx="11937">
                  <c:v>19.269601999999999</c:v>
                </c:pt>
                <c:pt idx="11938">
                  <c:v>19.2865199999999</c:v>
                </c:pt>
                <c:pt idx="11939">
                  <c:v>19.316126000000001</c:v>
                </c:pt>
                <c:pt idx="11940">
                  <c:v>19.337274000000001</c:v>
                </c:pt>
                <c:pt idx="11941">
                  <c:v>19.404945999999999</c:v>
                </c:pt>
                <c:pt idx="11942">
                  <c:v>19.426093999999999</c:v>
                </c:pt>
                <c:pt idx="11943">
                  <c:v>19.4557</c:v>
                </c:pt>
                <c:pt idx="11944">
                  <c:v>19.481076999999999</c:v>
                </c:pt>
                <c:pt idx="11945">
                  <c:v>19.552978</c:v>
                </c:pt>
                <c:pt idx="11946">
                  <c:v>19.582585000000002</c:v>
                </c:pt>
                <c:pt idx="11947">
                  <c:v>19.607962000000001</c:v>
                </c:pt>
                <c:pt idx="11948">
                  <c:v>19.701011000000001</c:v>
                </c:pt>
                <c:pt idx="11949">
                  <c:v>19.743306</c:v>
                </c:pt>
                <c:pt idx="11950">
                  <c:v>19.751764999999999</c:v>
                </c:pt>
                <c:pt idx="11951">
                  <c:v>19.844814</c:v>
                </c:pt>
                <c:pt idx="11952">
                  <c:v>19.844814</c:v>
                </c:pt>
                <c:pt idx="11953">
                  <c:v>19.87865</c:v>
                </c:pt>
                <c:pt idx="11954">
                  <c:v>19.925173999999981</c:v>
                </c:pt>
                <c:pt idx="11955">
                  <c:v>19.997076</c:v>
                </c:pt>
                <c:pt idx="11956">
                  <c:v>20.013994</c:v>
                </c:pt>
                <c:pt idx="11957">
                  <c:v>20.047830000000001</c:v>
                </c:pt>
                <c:pt idx="11958">
                  <c:v>20.073207</c:v>
                </c:pt>
                <c:pt idx="11959">
                  <c:v>20.162026000000001</c:v>
                </c:pt>
                <c:pt idx="11960">
                  <c:v>20.191632999999999</c:v>
                </c:pt>
                <c:pt idx="11961">
                  <c:v>20.204321</c:v>
                </c:pt>
                <c:pt idx="11962">
                  <c:v>20.310058999999999</c:v>
                </c:pt>
                <c:pt idx="11963">
                  <c:v>20.331206999999999</c:v>
                </c:pt>
                <c:pt idx="11964">
                  <c:v>20.373501000000001</c:v>
                </c:pt>
                <c:pt idx="11965">
                  <c:v>20.445402999999899</c:v>
                </c:pt>
                <c:pt idx="11966">
                  <c:v>20.479239</c:v>
                </c:pt>
                <c:pt idx="11967">
                  <c:v>20.479239</c:v>
                </c:pt>
                <c:pt idx="11968">
                  <c:v>20.525763999999999</c:v>
                </c:pt>
                <c:pt idx="11969">
                  <c:v>20.606124000000001</c:v>
                </c:pt>
                <c:pt idx="11970">
                  <c:v>20.623042000000002</c:v>
                </c:pt>
                <c:pt idx="11971">
                  <c:v>20.656877999999999</c:v>
                </c:pt>
                <c:pt idx="11972">
                  <c:v>20.682255000000001</c:v>
                </c:pt>
                <c:pt idx="11973">
                  <c:v>20.758386000000002</c:v>
                </c:pt>
                <c:pt idx="11974">
                  <c:v>20.783763</c:v>
                </c:pt>
                <c:pt idx="11975">
                  <c:v>20.813369999999999</c:v>
                </c:pt>
                <c:pt idx="11976">
                  <c:v>20.838746</c:v>
                </c:pt>
                <c:pt idx="11977">
                  <c:v>20.931795000000001</c:v>
                </c:pt>
                <c:pt idx="11978">
                  <c:v>20.969861000000009</c:v>
                </c:pt>
                <c:pt idx="11979">
                  <c:v>20.969861000000009</c:v>
                </c:pt>
                <c:pt idx="11980">
                  <c:v>21.075597999999999</c:v>
                </c:pt>
                <c:pt idx="11981">
                  <c:v>21.109434</c:v>
                </c:pt>
                <c:pt idx="11982">
                  <c:v>21.122122999999981</c:v>
                </c:pt>
                <c:pt idx="11983">
                  <c:v>21.22786</c:v>
                </c:pt>
                <c:pt idx="11984">
                  <c:v>21.244778</c:v>
                </c:pt>
                <c:pt idx="11985">
                  <c:v>21.274384999999999</c:v>
                </c:pt>
                <c:pt idx="11986">
                  <c:v>21.329367999999999</c:v>
                </c:pt>
                <c:pt idx="11987">
                  <c:v>21.40127</c:v>
                </c:pt>
                <c:pt idx="11988">
                  <c:v>21.4266469999999</c:v>
                </c:pt>
                <c:pt idx="11989">
                  <c:v>21.443565</c:v>
                </c:pt>
                <c:pt idx="11990">
                  <c:v>21.473171000000001</c:v>
                </c:pt>
                <c:pt idx="11991">
                  <c:v>21.536614</c:v>
                </c:pt>
                <c:pt idx="11992">
                  <c:v>21.578908999999999</c:v>
                </c:pt>
                <c:pt idx="11993">
                  <c:v>21.608515000000001</c:v>
                </c:pt>
                <c:pt idx="11994">
                  <c:v>21.73962999999998</c:v>
                </c:pt>
                <c:pt idx="11995">
                  <c:v>21.756547999999999</c:v>
                </c:pt>
                <c:pt idx="11996">
                  <c:v>21.786154</c:v>
                </c:pt>
                <c:pt idx="11997">
                  <c:v>21.879203</c:v>
                </c:pt>
                <c:pt idx="11998">
                  <c:v>21.887661999999999</c:v>
                </c:pt>
                <c:pt idx="11999">
                  <c:v>21.929957999999999</c:v>
                </c:pt>
                <c:pt idx="12000">
                  <c:v>21.929957999999999</c:v>
                </c:pt>
                <c:pt idx="12001">
                  <c:v>22.061071999999999</c:v>
                </c:pt>
                <c:pt idx="12002">
                  <c:v>22.07376</c:v>
                </c:pt>
                <c:pt idx="12003">
                  <c:v>22.094908</c:v>
                </c:pt>
                <c:pt idx="12004">
                  <c:v>22.094908</c:v>
                </c:pt>
                <c:pt idx="12005">
                  <c:v>22.183727000000001</c:v>
                </c:pt>
                <c:pt idx="12006">
                  <c:v>22.209104</c:v>
                </c:pt>
                <c:pt idx="12007">
                  <c:v>22.251398999999999</c:v>
                </c:pt>
                <c:pt idx="12008">
                  <c:v>22.251398999999999</c:v>
                </c:pt>
                <c:pt idx="12009">
                  <c:v>22.281006000000001</c:v>
                </c:pt>
                <c:pt idx="12010">
                  <c:v>22.374054999999998</c:v>
                </c:pt>
                <c:pt idx="12011">
                  <c:v>22.374054999999998</c:v>
                </c:pt>
                <c:pt idx="12012">
                  <c:v>22.433268000000009</c:v>
                </c:pt>
                <c:pt idx="12013">
                  <c:v>22.433268000000009</c:v>
                </c:pt>
                <c:pt idx="12014">
                  <c:v>22.547464999999999</c:v>
                </c:pt>
                <c:pt idx="12015">
                  <c:v>22.572841</c:v>
                </c:pt>
                <c:pt idx="12016">
                  <c:v>22.572841</c:v>
                </c:pt>
                <c:pt idx="12017">
                  <c:v>22.585529999999899</c:v>
                </c:pt>
                <c:pt idx="12018">
                  <c:v>22.729333</c:v>
                </c:pt>
                <c:pt idx="12019">
                  <c:v>22.754709999999999</c:v>
                </c:pt>
                <c:pt idx="12020">
                  <c:v>22.784316</c:v>
                </c:pt>
                <c:pt idx="12021">
                  <c:v>22.868905999999999</c:v>
                </c:pt>
                <c:pt idx="12022">
                  <c:v>22.898513000000001</c:v>
                </c:pt>
                <c:pt idx="12023">
                  <c:v>22.928118999999999</c:v>
                </c:pt>
                <c:pt idx="12024">
                  <c:v>23.071922000000001</c:v>
                </c:pt>
                <c:pt idx="12025">
                  <c:v>23.093070000000001</c:v>
                </c:pt>
                <c:pt idx="12026">
                  <c:v>23.135365</c:v>
                </c:pt>
                <c:pt idx="12027">
                  <c:v>23.160741999999999</c:v>
                </c:pt>
                <c:pt idx="12028">
                  <c:v>23.203036999999981</c:v>
                </c:pt>
                <c:pt idx="12029">
                  <c:v>23.24533199999998</c:v>
                </c:pt>
                <c:pt idx="12030">
                  <c:v>23.253791</c:v>
                </c:pt>
                <c:pt idx="12031">
                  <c:v>23.296085999999999</c:v>
                </c:pt>
                <c:pt idx="12032">
                  <c:v>23.414511999999991</c:v>
                </c:pt>
                <c:pt idx="12033">
                  <c:v>23.435659000000001</c:v>
                </c:pt>
                <c:pt idx="12034">
                  <c:v>23.477954</c:v>
                </c:pt>
                <c:pt idx="12035">
                  <c:v>23.503330999999999</c:v>
                </c:pt>
                <c:pt idx="12036">
                  <c:v>23.604838999999998</c:v>
                </c:pt>
                <c:pt idx="12037">
                  <c:v>23.604838999999998</c:v>
                </c:pt>
                <c:pt idx="12038">
                  <c:v>23.625986999999999</c:v>
                </c:pt>
                <c:pt idx="12039">
                  <c:v>23.803626000000001</c:v>
                </c:pt>
                <c:pt idx="12040">
                  <c:v>23.803626000000001</c:v>
                </c:pt>
                <c:pt idx="12041">
                  <c:v>23.854379999999999</c:v>
                </c:pt>
                <c:pt idx="12042">
                  <c:v>23.850149999999999</c:v>
                </c:pt>
                <c:pt idx="12043">
                  <c:v>23.964347</c:v>
                </c:pt>
                <c:pt idx="12044">
                  <c:v>23.9854939999999</c:v>
                </c:pt>
                <c:pt idx="12045">
                  <c:v>24.02356</c:v>
                </c:pt>
                <c:pt idx="12046">
                  <c:v>24.053166000000001</c:v>
                </c:pt>
                <c:pt idx="12047">
                  <c:v>24.133527000000001</c:v>
                </c:pt>
                <c:pt idx="12048">
                  <c:v>24.163132999999981</c:v>
                </c:pt>
                <c:pt idx="12049">
                  <c:v>24.188510000000001</c:v>
                </c:pt>
                <c:pt idx="12050">
                  <c:v>24.22234599999998</c:v>
                </c:pt>
                <c:pt idx="12051">
                  <c:v>24.311166</c:v>
                </c:pt>
                <c:pt idx="12052">
                  <c:v>24.345002000000001</c:v>
                </c:pt>
                <c:pt idx="12053">
                  <c:v>24.387297</c:v>
                </c:pt>
                <c:pt idx="12054">
                  <c:v>24.4084439999999</c:v>
                </c:pt>
                <c:pt idx="12055">
                  <c:v>24.531099999999999</c:v>
                </c:pt>
                <c:pt idx="12056">
                  <c:v>24.556477000000001</c:v>
                </c:pt>
                <c:pt idx="12057">
                  <c:v>24.624148999999999</c:v>
                </c:pt>
                <c:pt idx="12058">
                  <c:v>24.700279999999999</c:v>
                </c:pt>
                <c:pt idx="12059">
                  <c:v>24.751034000000001</c:v>
                </c:pt>
                <c:pt idx="12060">
                  <c:v>24.776411</c:v>
                </c:pt>
                <c:pt idx="12061">
                  <c:v>24.907525</c:v>
                </c:pt>
                <c:pt idx="12062">
                  <c:v>24.937131999999991</c:v>
                </c:pt>
                <c:pt idx="12063">
                  <c:v>24.954049999999999</c:v>
                </c:pt>
                <c:pt idx="12064">
                  <c:v>24.992114999999981</c:v>
                </c:pt>
                <c:pt idx="12065">
                  <c:v>25.089393999999999</c:v>
                </c:pt>
                <c:pt idx="12066">
                  <c:v>25.114771000000001</c:v>
                </c:pt>
                <c:pt idx="12067">
                  <c:v>25.148606999999981</c:v>
                </c:pt>
                <c:pt idx="12068">
                  <c:v>25.1824429999999</c:v>
                </c:pt>
                <c:pt idx="12069">
                  <c:v>25.322016999999999</c:v>
                </c:pt>
                <c:pt idx="12070">
                  <c:v>25.355851999999999</c:v>
                </c:pt>
                <c:pt idx="12071">
                  <c:v>25.355851999999999</c:v>
                </c:pt>
                <c:pt idx="12072">
                  <c:v>25.389688</c:v>
                </c:pt>
                <c:pt idx="12073">
                  <c:v>25.516573000000001</c:v>
                </c:pt>
                <c:pt idx="12074">
                  <c:v>25.54195</c:v>
                </c:pt>
                <c:pt idx="12075">
                  <c:v>25.567326999999999</c:v>
                </c:pt>
                <c:pt idx="12076">
                  <c:v>25.685752999999981</c:v>
                </c:pt>
                <c:pt idx="12077">
                  <c:v>25.71536</c:v>
                </c:pt>
                <c:pt idx="12078">
                  <c:v>25.761883999999991</c:v>
                </c:pt>
                <c:pt idx="12079">
                  <c:v>25.918375999999999</c:v>
                </c:pt>
                <c:pt idx="12080">
                  <c:v>25.956441000000002</c:v>
                </c:pt>
                <c:pt idx="12081">
                  <c:v>25.981818000000001</c:v>
                </c:pt>
                <c:pt idx="12082">
                  <c:v>25.981818000000001</c:v>
                </c:pt>
                <c:pt idx="12083">
                  <c:v>26.108702999999981</c:v>
                </c:pt>
                <c:pt idx="12084">
                  <c:v>26.129850999999999</c:v>
                </c:pt>
                <c:pt idx="12085">
                  <c:v>26.163686999999999</c:v>
                </c:pt>
                <c:pt idx="12086">
                  <c:v>26.197523</c:v>
                </c:pt>
                <c:pt idx="12087">
                  <c:v>26.370932</c:v>
                </c:pt>
                <c:pt idx="12088">
                  <c:v>26.400538999999981</c:v>
                </c:pt>
                <c:pt idx="12089">
                  <c:v>26.417456999999999</c:v>
                </c:pt>
                <c:pt idx="12090">
                  <c:v>26.544342</c:v>
                </c:pt>
                <c:pt idx="12091">
                  <c:v>26.586637</c:v>
                </c:pt>
                <c:pt idx="12092">
                  <c:v>26.616243000000001</c:v>
                </c:pt>
                <c:pt idx="12093">
                  <c:v>26.616243000000001</c:v>
                </c:pt>
                <c:pt idx="12094">
                  <c:v>26.743127999999999</c:v>
                </c:pt>
                <c:pt idx="12095">
                  <c:v>26.743127999999999</c:v>
                </c:pt>
                <c:pt idx="12096">
                  <c:v>26.802340999999981</c:v>
                </c:pt>
                <c:pt idx="12097">
                  <c:v>26.802340999999981</c:v>
                </c:pt>
                <c:pt idx="12098">
                  <c:v>26.963062000000001</c:v>
                </c:pt>
                <c:pt idx="12099">
                  <c:v>27.001128000000001</c:v>
                </c:pt>
                <c:pt idx="12100">
                  <c:v>27.030733999999999</c:v>
                </c:pt>
                <c:pt idx="12101">
                  <c:v>27.199914</c:v>
                </c:pt>
                <c:pt idx="12102">
                  <c:v>27.23798</c:v>
                </c:pt>
                <c:pt idx="12103">
                  <c:v>27.263356999999999</c:v>
                </c:pt>
                <c:pt idx="12104">
                  <c:v>27.288733999999909</c:v>
                </c:pt>
                <c:pt idx="12105">
                  <c:v>27.373324</c:v>
                </c:pt>
                <c:pt idx="12106">
                  <c:v>27.419848000000009</c:v>
                </c:pt>
                <c:pt idx="12107">
                  <c:v>27.449455</c:v>
                </c:pt>
                <c:pt idx="12108">
                  <c:v>27.48752</c:v>
                </c:pt>
                <c:pt idx="12109">
                  <c:v>27.644012</c:v>
                </c:pt>
                <c:pt idx="12110">
                  <c:v>27.682077</c:v>
                </c:pt>
                <c:pt idx="12111">
                  <c:v>27.715913</c:v>
                </c:pt>
                <c:pt idx="12112">
                  <c:v>27.830110000000001</c:v>
                </c:pt>
                <c:pt idx="12113">
                  <c:v>27.872405000000001</c:v>
                </c:pt>
                <c:pt idx="12114">
                  <c:v>27.918928999999999</c:v>
                </c:pt>
                <c:pt idx="12115">
                  <c:v>28.062731999999979</c:v>
                </c:pt>
                <c:pt idx="12116">
                  <c:v>28.092338999999999</c:v>
                </c:pt>
                <c:pt idx="12117">
                  <c:v>28.143093</c:v>
                </c:pt>
                <c:pt idx="12118">
                  <c:v>28.286895999999999</c:v>
                </c:pt>
                <c:pt idx="12119">
                  <c:v>28.316502</c:v>
                </c:pt>
                <c:pt idx="12120">
                  <c:v>28.354568</c:v>
                </c:pt>
                <c:pt idx="12121">
                  <c:v>28.384174000000009</c:v>
                </c:pt>
                <c:pt idx="12122">
                  <c:v>28.498370999999999</c:v>
                </c:pt>
                <c:pt idx="12123">
                  <c:v>28.527977</c:v>
                </c:pt>
                <c:pt idx="12124">
                  <c:v>28.527977</c:v>
                </c:pt>
                <c:pt idx="12125">
                  <c:v>28.582961000000001</c:v>
                </c:pt>
                <c:pt idx="12126">
                  <c:v>28.582961000000001</c:v>
                </c:pt>
                <c:pt idx="12127">
                  <c:v>28.730993000000009</c:v>
                </c:pt>
                <c:pt idx="12128">
                  <c:v>28.7606</c:v>
                </c:pt>
                <c:pt idx="12129">
                  <c:v>28.819813</c:v>
                </c:pt>
                <c:pt idx="12130">
                  <c:v>28.845189999999999</c:v>
                </c:pt>
                <c:pt idx="12131">
                  <c:v>28.959385999999999</c:v>
                </c:pt>
                <c:pt idx="12132">
                  <c:v>28.988993000000001</c:v>
                </c:pt>
                <c:pt idx="12133">
                  <c:v>29.039746999999981</c:v>
                </c:pt>
                <c:pt idx="12134">
                  <c:v>29.069353</c:v>
                </c:pt>
                <c:pt idx="12135">
                  <c:v>29.213156000000001</c:v>
                </c:pt>
                <c:pt idx="12136">
                  <c:v>29.259681</c:v>
                </c:pt>
                <c:pt idx="12137">
                  <c:v>29.259681</c:v>
                </c:pt>
                <c:pt idx="12138">
                  <c:v>29.289287000000002</c:v>
                </c:pt>
                <c:pt idx="12139">
                  <c:v>29.454238</c:v>
                </c:pt>
                <c:pt idx="12140">
                  <c:v>29.500762000000002</c:v>
                </c:pt>
                <c:pt idx="12141">
                  <c:v>29.530369</c:v>
                </c:pt>
                <c:pt idx="12142">
                  <c:v>29.686859999999999</c:v>
                </c:pt>
                <c:pt idx="12143">
                  <c:v>29.71223699999998</c:v>
                </c:pt>
                <c:pt idx="12144">
                  <c:v>29.758762000000001</c:v>
                </c:pt>
                <c:pt idx="12145">
                  <c:v>29.894106000000001</c:v>
                </c:pt>
                <c:pt idx="12146">
                  <c:v>29.944859999999991</c:v>
                </c:pt>
                <c:pt idx="12147">
                  <c:v>29.978695999999999</c:v>
                </c:pt>
                <c:pt idx="12148">
                  <c:v>30.029450000000001</c:v>
                </c:pt>
                <c:pt idx="12149">
                  <c:v>30.130958</c:v>
                </c:pt>
                <c:pt idx="12150">
                  <c:v>30.177482000000001</c:v>
                </c:pt>
                <c:pt idx="12151">
                  <c:v>30.202859</c:v>
                </c:pt>
                <c:pt idx="12152">
                  <c:v>30.245153999999999</c:v>
                </c:pt>
                <c:pt idx="12153">
                  <c:v>30.380497999999999</c:v>
                </c:pt>
                <c:pt idx="12154">
                  <c:v>30.414334</c:v>
                </c:pt>
                <c:pt idx="12155">
                  <c:v>30.443940999999999</c:v>
                </c:pt>
                <c:pt idx="12156">
                  <c:v>30.48623599999998</c:v>
                </c:pt>
                <c:pt idx="12157">
                  <c:v>30.613121</c:v>
                </c:pt>
                <c:pt idx="12158">
                  <c:v>30.655415999999999</c:v>
                </c:pt>
                <c:pt idx="12159">
                  <c:v>30.689252</c:v>
                </c:pt>
                <c:pt idx="12160">
                  <c:v>30.689252</c:v>
                </c:pt>
                <c:pt idx="12161">
                  <c:v>30.773841999999991</c:v>
                </c:pt>
                <c:pt idx="12162">
                  <c:v>30.904955999999999</c:v>
                </c:pt>
                <c:pt idx="12163">
                  <c:v>30.938791999999999</c:v>
                </c:pt>
                <c:pt idx="12164">
                  <c:v>30.993776</c:v>
                </c:pt>
                <c:pt idx="12165">
                  <c:v>31.162956000000001</c:v>
                </c:pt>
                <c:pt idx="12166">
                  <c:v>31.179874000000009</c:v>
                </c:pt>
                <c:pt idx="12167">
                  <c:v>31.277152000000001</c:v>
                </c:pt>
                <c:pt idx="12168">
                  <c:v>31.412496000000001</c:v>
                </c:pt>
                <c:pt idx="12169">
                  <c:v>31.44633199999998</c:v>
                </c:pt>
                <c:pt idx="12170">
                  <c:v>31.488626999999902</c:v>
                </c:pt>
                <c:pt idx="12171">
                  <c:v>31.653578</c:v>
                </c:pt>
                <c:pt idx="12172">
                  <c:v>31.695872999999999</c:v>
                </c:pt>
                <c:pt idx="12173">
                  <c:v>31.738168000000009</c:v>
                </c:pt>
                <c:pt idx="12174">
                  <c:v>31.776233000000001</c:v>
                </c:pt>
                <c:pt idx="12175">
                  <c:v>31.928495000000002</c:v>
                </c:pt>
                <c:pt idx="12176">
                  <c:v>31.962330999999899</c:v>
                </c:pt>
                <c:pt idx="12177">
                  <c:v>32.008856000000002</c:v>
                </c:pt>
                <c:pt idx="12178">
                  <c:v>32.051150999999997</c:v>
                </c:pt>
                <c:pt idx="12179">
                  <c:v>32.220331000000002</c:v>
                </c:pt>
                <c:pt idx="12180">
                  <c:v>32.220331000000002</c:v>
                </c:pt>
                <c:pt idx="12181">
                  <c:v>32.283773000000011</c:v>
                </c:pt>
                <c:pt idx="12182">
                  <c:v>32.512166000000001</c:v>
                </c:pt>
                <c:pt idx="12183">
                  <c:v>32.554460999999989</c:v>
                </c:pt>
                <c:pt idx="12184">
                  <c:v>32.592527000000011</c:v>
                </c:pt>
                <c:pt idx="12185">
                  <c:v>32.765936000000011</c:v>
                </c:pt>
                <c:pt idx="12186">
                  <c:v>32.765936000000011</c:v>
                </c:pt>
                <c:pt idx="12187">
                  <c:v>32.765936000000011</c:v>
                </c:pt>
                <c:pt idx="12188">
                  <c:v>32.820920000000001</c:v>
                </c:pt>
                <c:pt idx="12189">
                  <c:v>33.032395000000001</c:v>
                </c:pt>
                <c:pt idx="12190">
                  <c:v>33.091608000000001</c:v>
                </c:pt>
                <c:pt idx="12191">
                  <c:v>33.138131999999999</c:v>
                </c:pt>
                <c:pt idx="12192">
                  <c:v>33.311542000000003</c:v>
                </c:pt>
                <c:pt idx="12193">
                  <c:v>33.311542000000003</c:v>
                </c:pt>
                <c:pt idx="12194">
                  <c:v>33.366525000000003</c:v>
                </c:pt>
                <c:pt idx="12195">
                  <c:v>33.408820000000013</c:v>
                </c:pt>
                <c:pt idx="12196">
                  <c:v>33.616066000000004</c:v>
                </c:pt>
                <c:pt idx="12197">
                  <c:v>33.671048999999996</c:v>
                </c:pt>
                <c:pt idx="12198">
                  <c:v>33.717574000000013</c:v>
                </c:pt>
                <c:pt idx="12199">
                  <c:v>33.717574000000013</c:v>
                </c:pt>
                <c:pt idx="12200">
                  <c:v>33.907902</c:v>
                </c:pt>
                <c:pt idx="12201">
                  <c:v>33.958655</c:v>
                </c:pt>
                <c:pt idx="12202">
                  <c:v>34.000950000000003</c:v>
                </c:pt>
                <c:pt idx="12203">
                  <c:v>34.208196000000001</c:v>
                </c:pt>
                <c:pt idx="12204">
                  <c:v>34.267409000000001</c:v>
                </c:pt>
                <c:pt idx="12205">
                  <c:v>34.309704000000004</c:v>
                </c:pt>
                <c:pt idx="12206">
                  <c:v>34.508491000000006</c:v>
                </c:pt>
                <c:pt idx="12207">
                  <c:v>34.563474000000006</c:v>
                </c:pt>
                <c:pt idx="12208">
                  <c:v>34.605769000000002</c:v>
                </c:pt>
                <c:pt idx="12209">
                  <c:v>34.851079999999989</c:v>
                </c:pt>
                <c:pt idx="12210">
                  <c:v>34.897604000000001</c:v>
                </c:pt>
                <c:pt idx="12211">
                  <c:v>34.952587999999999</c:v>
                </c:pt>
                <c:pt idx="12212">
                  <c:v>34.994883000000002</c:v>
                </c:pt>
                <c:pt idx="12213">
                  <c:v>35.087932000000002</c:v>
                </c:pt>
                <c:pt idx="12214">
                  <c:v>35.159833000000013</c:v>
                </c:pt>
                <c:pt idx="12215">
                  <c:v>35.197899</c:v>
                </c:pt>
                <c:pt idx="12216">
                  <c:v>35.261341999999999</c:v>
                </c:pt>
                <c:pt idx="12217">
                  <c:v>35.523569999999999</c:v>
                </c:pt>
                <c:pt idx="12218">
                  <c:v>35.582783000000013</c:v>
                </c:pt>
                <c:pt idx="12219">
                  <c:v>35.616619</c:v>
                </c:pt>
                <c:pt idx="12220">
                  <c:v>35.845011999999997</c:v>
                </c:pt>
                <c:pt idx="12221">
                  <c:v>35.845011999999997</c:v>
                </c:pt>
                <c:pt idx="12222">
                  <c:v>35.891537</c:v>
                </c:pt>
                <c:pt idx="12223">
                  <c:v>36.191831000000001</c:v>
                </c:pt>
                <c:pt idx="12224">
                  <c:v>36.251044</c:v>
                </c:pt>
                <c:pt idx="12225">
                  <c:v>36.297569000000003</c:v>
                </c:pt>
                <c:pt idx="12226">
                  <c:v>36.462519</c:v>
                </c:pt>
                <c:pt idx="12227">
                  <c:v>36.521732</c:v>
                </c:pt>
                <c:pt idx="12228">
                  <c:v>36.593634000000002</c:v>
                </c:pt>
                <c:pt idx="12229">
                  <c:v>36.631698999999998</c:v>
                </c:pt>
                <c:pt idx="12230">
                  <c:v>36.822027000000013</c:v>
                </c:pt>
                <c:pt idx="12231">
                  <c:v>36.948912</c:v>
                </c:pt>
                <c:pt idx="12232">
                  <c:v>36.999665999999998</c:v>
                </c:pt>
                <c:pt idx="12233">
                  <c:v>37.054648999999998</c:v>
                </c:pt>
                <c:pt idx="12234">
                  <c:v>37.160387</c:v>
                </c:pt>
                <c:pt idx="12235">
                  <c:v>37.206911000000012</c:v>
                </c:pt>
                <c:pt idx="12236">
                  <c:v>37.274583</c:v>
                </c:pt>
                <c:pt idx="12237">
                  <c:v>37.333796</c:v>
                </c:pt>
                <c:pt idx="12238">
                  <c:v>37.625632000000003</c:v>
                </c:pt>
                <c:pt idx="12239">
                  <c:v>37.693304000000012</c:v>
                </c:pt>
                <c:pt idx="12240">
                  <c:v>37.744058000000003</c:v>
                </c:pt>
                <c:pt idx="12241">
                  <c:v>37.909008</c:v>
                </c:pt>
                <c:pt idx="12242">
                  <c:v>37.980910000000002</c:v>
                </c:pt>
                <c:pt idx="12243">
                  <c:v>38.023204999999997</c:v>
                </c:pt>
                <c:pt idx="12244">
                  <c:v>38.023204999999997</c:v>
                </c:pt>
                <c:pt idx="12245">
                  <c:v>38.264286000000013</c:v>
                </c:pt>
                <c:pt idx="12246">
                  <c:v>38.336188</c:v>
                </c:pt>
                <c:pt idx="12247">
                  <c:v>38.382711999999998</c:v>
                </c:pt>
                <c:pt idx="12248">
                  <c:v>38.441924999999998</c:v>
                </c:pt>
                <c:pt idx="12249">
                  <c:v>38.619563999999997</c:v>
                </c:pt>
                <c:pt idx="12250">
                  <c:v>38.691466000000013</c:v>
                </c:pt>
                <c:pt idx="12251">
                  <c:v>38.737990000000003</c:v>
                </c:pt>
                <c:pt idx="12252">
                  <c:v>39.029826</c:v>
                </c:pt>
                <c:pt idx="12253">
                  <c:v>39.084809</c:v>
                </c:pt>
                <c:pt idx="12254">
                  <c:v>39.135563000000012</c:v>
                </c:pt>
                <c:pt idx="12255">
                  <c:v>39.194776000000012</c:v>
                </c:pt>
                <c:pt idx="12256">
                  <c:v>39.363957000000013</c:v>
                </c:pt>
                <c:pt idx="12257">
                  <c:v>39.418940000000013</c:v>
                </c:pt>
                <c:pt idx="12258">
                  <c:v>39.495071000000003</c:v>
                </c:pt>
                <c:pt idx="12259">
                  <c:v>39.541595000000001</c:v>
                </c:pt>
                <c:pt idx="12260">
                  <c:v>39.748841000000013</c:v>
                </c:pt>
                <c:pt idx="12261">
                  <c:v>39.846120000000013</c:v>
                </c:pt>
                <c:pt idx="12262">
                  <c:v>39.846120000000013</c:v>
                </c:pt>
                <c:pt idx="12263">
                  <c:v>40.104119000000011</c:v>
                </c:pt>
                <c:pt idx="12264">
                  <c:v>40.171791000000013</c:v>
                </c:pt>
                <c:pt idx="12265">
                  <c:v>40.239463000000001</c:v>
                </c:pt>
                <c:pt idx="12266">
                  <c:v>40.476315</c:v>
                </c:pt>
                <c:pt idx="12267">
                  <c:v>40.476315</c:v>
                </c:pt>
                <c:pt idx="12268">
                  <c:v>40.548216000000011</c:v>
                </c:pt>
                <c:pt idx="12269">
                  <c:v>40.594741000000013</c:v>
                </c:pt>
                <c:pt idx="12270">
                  <c:v>40.835822</c:v>
                </c:pt>
                <c:pt idx="12271">
                  <c:v>40.890805999999998</c:v>
                </c:pt>
                <c:pt idx="12272">
                  <c:v>40.950018999999998</c:v>
                </c:pt>
                <c:pt idx="12273">
                  <c:v>41.195329999999998</c:v>
                </c:pt>
                <c:pt idx="12274">
                  <c:v>41.195329999999998</c:v>
                </c:pt>
                <c:pt idx="12275">
                  <c:v>41.258772</c:v>
                </c:pt>
                <c:pt idx="12276">
                  <c:v>41.313755999999998</c:v>
                </c:pt>
                <c:pt idx="12277">
                  <c:v>41.381427999999993</c:v>
                </c:pt>
                <c:pt idx="12278">
                  <c:v>41.516772000000003</c:v>
                </c:pt>
                <c:pt idx="12279">
                  <c:v>41.567526000000001</c:v>
                </c:pt>
                <c:pt idx="12280">
                  <c:v>41.639426999999998</c:v>
                </c:pt>
                <c:pt idx="12281">
                  <c:v>41.702869999999997</c:v>
                </c:pt>
                <c:pt idx="12282">
                  <c:v>42.037000000000013</c:v>
                </c:pt>
                <c:pt idx="12283">
                  <c:v>42.045459000000001</c:v>
                </c:pt>
                <c:pt idx="12284">
                  <c:v>42.113131000000003</c:v>
                </c:pt>
                <c:pt idx="12285">
                  <c:v>42.261164000000001</c:v>
                </c:pt>
                <c:pt idx="12286">
                  <c:v>42.328836000000003</c:v>
                </c:pt>
                <c:pt idx="12287">
                  <c:v>42.328836000000003</c:v>
                </c:pt>
                <c:pt idx="12288">
                  <c:v>42.328836000000003</c:v>
                </c:pt>
                <c:pt idx="12289">
                  <c:v>42.595294000000003</c:v>
                </c:pt>
                <c:pt idx="12290">
                  <c:v>42.671424999999999</c:v>
                </c:pt>
                <c:pt idx="12291">
                  <c:v>42.713721</c:v>
                </c:pt>
                <c:pt idx="12292">
                  <c:v>42.794081000000013</c:v>
                </c:pt>
                <c:pt idx="12293">
                  <c:v>42.963261000000003</c:v>
                </c:pt>
                <c:pt idx="12294">
                  <c:v>43.039391999999999</c:v>
                </c:pt>
                <c:pt idx="12295">
                  <c:v>43.085916000000012</c:v>
                </c:pt>
                <c:pt idx="12296">
                  <c:v>43.145129000000011</c:v>
                </c:pt>
                <c:pt idx="12297">
                  <c:v>43.386211000000003</c:v>
                </c:pt>
                <c:pt idx="12298">
                  <c:v>43.441194000000003</c:v>
                </c:pt>
                <c:pt idx="12299">
                  <c:v>43.441194000000003</c:v>
                </c:pt>
                <c:pt idx="12300">
                  <c:v>43.491948000000001</c:v>
                </c:pt>
                <c:pt idx="12301">
                  <c:v>43.775325000000002</c:v>
                </c:pt>
                <c:pt idx="12302">
                  <c:v>43.838766999999997</c:v>
                </c:pt>
                <c:pt idx="12303">
                  <c:v>43.881061999999993</c:v>
                </c:pt>
                <c:pt idx="12304">
                  <c:v>44.067160000000001</c:v>
                </c:pt>
                <c:pt idx="12305">
                  <c:v>44.109454999999997</c:v>
                </c:pt>
                <c:pt idx="12306">
                  <c:v>44.185586000000001</c:v>
                </c:pt>
                <c:pt idx="12307">
                  <c:v>43.999487999999999</c:v>
                </c:pt>
                <c:pt idx="12308">
                  <c:v>43.910668999999999</c:v>
                </c:pt>
                <c:pt idx="12309">
                  <c:v>43.842996999999997</c:v>
                </c:pt>
                <c:pt idx="12310">
                  <c:v>43.733029999999999</c:v>
                </c:pt>
                <c:pt idx="12311">
                  <c:v>43.208571999999997</c:v>
                </c:pt>
                <c:pt idx="12312">
                  <c:v>43.009785000000001</c:v>
                </c:pt>
                <c:pt idx="12313">
                  <c:v>42.844835000000003</c:v>
                </c:pt>
                <c:pt idx="12314">
                  <c:v>42.844835000000003</c:v>
                </c:pt>
                <c:pt idx="12315">
                  <c:v>41.95241</c:v>
                </c:pt>
                <c:pt idx="12316">
                  <c:v>41.681722000000001</c:v>
                </c:pt>
                <c:pt idx="12317">
                  <c:v>41.499854000000013</c:v>
                </c:pt>
                <c:pt idx="12318">
                  <c:v>41.296838000000001</c:v>
                </c:pt>
                <c:pt idx="12319">
                  <c:v>40.535527999999999</c:v>
                </c:pt>
                <c:pt idx="12320">
                  <c:v>40.412872</c:v>
                </c:pt>
                <c:pt idx="12321">
                  <c:v>40.239463000000001</c:v>
                </c:pt>
                <c:pt idx="12322">
                  <c:v>39.262447999999999</c:v>
                </c:pt>
                <c:pt idx="12323">
                  <c:v>39.050973000000013</c:v>
                </c:pt>
                <c:pt idx="12324">
                  <c:v>38.869104999999998</c:v>
                </c:pt>
                <c:pt idx="12325">
                  <c:v>38.06973</c:v>
                </c:pt>
                <c:pt idx="12326">
                  <c:v>37.837107000000003</c:v>
                </c:pt>
                <c:pt idx="12327">
                  <c:v>37.684845000000003</c:v>
                </c:pt>
                <c:pt idx="12328">
                  <c:v>36.898158000000002</c:v>
                </c:pt>
                <c:pt idx="12329">
                  <c:v>36.640158</c:v>
                </c:pt>
                <c:pt idx="12330">
                  <c:v>36.470979</c:v>
                </c:pt>
                <c:pt idx="12331">
                  <c:v>36.263733000000002</c:v>
                </c:pt>
                <c:pt idx="12332">
                  <c:v>35.743504999999999</c:v>
                </c:pt>
                <c:pt idx="12333">
                  <c:v>35.510882000000002</c:v>
                </c:pt>
                <c:pt idx="12334">
                  <c:v>35.341701999999998</c:v>
                </c:pt>
                <c:pt idx="12335">
                  <c:v>35.341701999999998</c:v>
                </c:pt>
                <c:pt idx="12336">
                  <c:v>34.432359000000012</c:v>
                </c:pt>
                <c:pt idx="12337">
                  <c:v>34.292786</c:v>
                </c:pt>
                <c:pt idx="12338">
                  <c:v>34.110917000000001</c:v>
                </c:pt>
                <c:pt idx="12339">
                  <c:v>33.425739</c:v>
                </c:pt>
                <c:pt idx="12340">
                  <c:v>33.273477</c:v>
                </c:pt>
                <c:pt idx="12341">
                  <c:v>33.091608000000001</c:v>
                </c:pt>
                <c:pt idx="12342">
                  <c:v>32.719411999999998</c:v>
                </c:pt>
                <c:pt idx="12343">
                  <c:v>32.414887999999898</c:v>
                </c:pt>
                <c:pt idx="12344">
                  <c:v>32.194954000000003</c:v>
                </c:pt>
                <c:pt idx="12345">
                  <c:v>31.556298999999999</c:v>
                </c:pt>
                <c:pt idx="12346">
                  <c:v>31.416726000000001</c:v>
                </c:pt>
                <c:pt idx="12347">
                  <c:v>31.239087000000001</c:v>
                </c:pt>
                <c:pt idx="12348">
                  <c:v>31.099513000000002</c:v>
                </c:pt>
                <c:pt idx="12349">
                  <c:v>30.672333999999999</c:v>
                </c:pt>
                <c:pt idx="12350">
                  <c:v>30.53276</c:v>
                </c:pt>
                <c:pt idx="12351">
                  <c:v>30.266302</c:v>
                </c:pt>
                <c:pt idx="12352">
                  <c:v>30.135186999999991</c:v>
                </c:pt>
                <c:pt idx="12353">
                  <c:v>29.750302999999999</c:v>
                </c:pt>
                <c:pt idx="12354">
                  <c:v>29.750302999999999</c:v>
                </c:pt>
                <c:pt idx="12355">
                  <c:v>29.6065</c:v>
                </c:pt>
                <c:pt idx="12356">
                  <c:v>29.483844000000001</c:v>
                </c:pt>
                <c:pt idx="12357">
                  <c:v>28.959385999999999</c:v>
                </c:pt>
                <c:pt idx="12358">
                  <c:v>28.815583</c:v>
                </c:pt>
                <c:pt idx="12359">
                  <c:v>28.549125</c:v>
                </c:pt>
                <c:pt idx="12360">
                  <c:v>28.071190999999999</c:v>
                </c:pt>
                <c:pt idx="12361">
                  <c:v>27.986601</c:v>
                </c:pt>
                <c:pt idx="12362">
                  <c:v>27.872405000000001</c:v>
                </c:pt>
                <c:pt idx="12363">
                  <c:v>27.407160000000001</c:v>
                </c:pt>
                <c:pt idx="12364">
                  <c:v>27.309881000000001</c:v>
                </c:pt>
                <c:pt idx="12365">
                  <c:v>27.309881000000001</c:v>
                </c:pt>
                <c:pt idx="12366">
                  <c:v>27.0688</c:v>
                </c:pt>
                <c:pt idx="12367">
                  <c:v>26.743127999999999</c:v>
                </c:pt>
                <c:pt idx="12368">
                  <c:v>26.654309000000001</c:v>
                </c:pt>
                <c:pt idx="12369">
                  <c:v>26.540112000000001</c:v>
                </c:pt>
                <c:pt idx="12370">
                  <c:v>26.463981</c:v>
                </c:pt>
                <c:pt idx="12371">
                  <c:v>26.121392</c:v>
                </c:pt>
                <c:pt idx="12372">
                  <c:v>26.028343</c:v>
                </c:pt>
                <c:pt idx="12373">
                  <c:v>25.952211999999999</c:v>
                </c:pt>
                <c:pt idx="12374">
                  <c:v>25.719588999999999</c:v>
                </c:pt>
                <c:pt idx="12375">
                  <c:v>25.351623</c:v>
                </c:pt>
                <c:pt idx="12376">
                  <c:v>25.237425999999999</c:v>
                </c:pt>
                <c:pt idx="12377">
                  <c:v>25.237425999999999</c:v>
                </c:pt>
                <c:pt idx="12378">
                  <c:v>24.848312</c:v>
                </c:pt>
                <c:pt idx="12379">
                  <c:v>24.772181</c:v>
                </c:pt>
                <c:pt idx="12380">
                  <c:v>24.687591000000001</c:v>
                </c:pt>
                <c:pt idx="12381">
                  <c:v>24.235035</c:v>
                </c:pt>
                <c:pt idx="12382">
                  <c:v>24.158904</c:v>
                </c:pt>
                <c:pt idx="12383">
                  <c:v>24.032018999999991</c:v>
                </c:pt>
                <c:pt idx="12384">
                  <c:v>23.778248999999999</c:v>
                </c:pt>
                <c:pt idx="12385">
                  <c:v>23.630216000000001</c:v>
                </c:pt>
                <c:pt idx="12386">
                  <c:v>23.630216000000001</c:v>
                </c:pt>
                <c:pt idx="12387">
                  <c:v>23.499102000000001</c:v>
                </c:pt>
                <c:pt idx="12388">
                  <c:v>23.164971999999999</c:v>
                </c:pt>
                <c:pt idx="12389">
                  <c:v>23.093070000000001</c:v>
                </c:pt>
                <c:pt idx="12390">
                  <c:v>23.016939000000001</c:v>
                </c:pt>
                <c:pt idx="12391">
                  <c:v>22.928118999999999</c:v>
                </c:pt>
                <c:pt idx="12392">
                  <c:v>22.678578999999999</c:v>
                </c:pt>
                <c:pt idx="12393">
                  <c:v>22.606677000000001</c:v>
                </c:pt>
                <c:pt idx="12394">
                  <c:v>22.505168999999999</c:v>
                </c:pt>
                <c:pt idx="12395">
                  <c:v>22.450185999999999</c:v>
                </c:pt>
                <c:pt idx="12396">
                  <c:v>22.039923999999999</c:v>
                </c:pt>
                <c:pt idx="12397">
                  <c:v>21.968022999999899</c:v>
                </c:pt>
                <c:pt idx="12398">
                  <c:v>21.896121000000001</c:v>
                </c:pt>
                <c:pt idx="12399">
                  <c:v>21.65504</c:v>
                </c:pt>
                <c:pt idx="12400">
                  <c:v>21.578908999999999</c:v>
                </c:pt>
                <c:pt idx="12401">
                  <c:v>21.515466</c:v>
                </c:pt>
                <c:pt idx="12402">
                  <c:v>21.134810999999999</c:v>
                </c:pt>
                <c:pt idx="12403">
                  <c:v>21.058679999999999</c:v>
                </c:pt>
                <c:pt idx="12404">
                  <c:v>20.957172</c:v>
                </c:pt>
                <c:pt idx="12405">
                  <c:v>20.914877000000001</c:v>
                </c:pt>
                <c:pt idx="12406">
                  <c:v>20.682255000000001</c:v>
                </c:pt>
                <c:pt idx="12407">
                  <c:v>20.639959999999999</c:v>
                </c:pt>
                <c:pt idx="12408">
                  <c:v>20.563828999999991</c:v>
                </c:pt>
                <c:pt idx="12409">
                  <c:v>20.487698000000002</c:v>
                </c:pt>
                <c:pt idx="12410">
                  <c:v>20.217009999999991</c:v>
                </c:pt>
                <c:pt idx="12411">
                  <c:v>20.217009999999991</c:v>
                </c:pt>
                <c:pt idx="12412">
                  <c:v>20.136648999999991</c:v>
                </c:pt>
                <c:pt idx="12413">
                  <c:v>20.064748000000002</c:v>
                </c:pt>
                <c:pt idx="12414">
                  <c:v>19.785601</c:v>
                </c:pt>
                <c:pt idx="12415">
                  <c:v>19.722158</c:v>
                </c:pt>
                <c:pt idx="12416">
                  <c:v>19.662945000000001</c:v>
                </c:pt>
                <c:pt idx="12417">
                  <c:v>19.337274000000001</c:v>
                </c:pt>
                <c:pt idx="12418">
                  <c:v>19.265371999999999</c:v>
                </c:pt>
                <c:pt idx="12419">
                  <c:v>19.265371999999999</c:v>
                </c:pt>
                <c:pt idx="12420">
                  <c:v>19.007373000000001</c:v>
                </c:pt>
                <c:pt idx="12421">
                  <c:v>18.943930999999999</c:v>
                </c:pt>
                <c:pt idx="12422">
                  <c:v>18.888947000000002</c:v>
                </c:pt>
                <c:pt idx="12423">
                  <c:v>18.622488000000001</c:v>
                </c:pt>
                <c:pt idx="12424">
                  <c:v>18.516750999999999</c:v>
                </c:pt>
                <c:pt idx="12425">
                  <c:v>18.449079000000001</c:v>
                </c:pt>
                <c:pt idx="12426">
                  <c:v>18.389866000000001</c:v>
                </c:pt>
                <c:pt idx="12427">
                  <c:v>18.271439999999981</c:v>
                </c:pt>
                <c:pt idx="12428">
                  <c:v>18.212226999999999</c:v>
                </c:pt>
                <c:pt idx="12429">
                  <c:v>18.148783999999999</c:v>
                </c:pt>
                <c:pt idx="12430">
                  <c:v>18.072652999999999</c:v>
                </c:pt>
                <c:pt idx="12431">
                  <c:v>17.823112999999999</c:v>
                </c:pt>
                <c:pt idx="12432">
                  <c:v>17.772359000000002</c:v>
                </c:pt>
                <c:pt idx="12433">
                  <c:v>17.670850999999999</c:v>
                </c:pt>
                <c:pt idx="12434">
                  <c:v>17.425539999999909</c:v>
                </c:pt>
                <c:pt idx="12435">
                  <c:v>17.425539999999909</c:v>
                </c:pt>
                <c:pt idx="12436">
                  <c:v>17.362096999999981</c:v>
                </c:pt>
                <c:pt idx="12437">
                  <c:v>17.137934000000001</c:v>
                </c:pt>
                <c:pt idx="12438">
                  <c:v>17.061803000000001</c:v>
                </c:pt>
                <c:pt idx="12439">
                  <c:v>16.998360999999999</c:v>
                </c:pt>
                <c:pt idx="12440">
                  <c:v>16.947606</c:v>
                </c:pt>
                <c:pt idx="12441">
                  <c:v>16.731902000000009</c:v>
                </c:pt>
                <c:pt idx="12442">
                  <c:v>16.655771000000001</c:v>
                </c:pt>
                <c:pt idx="12443">
                  <c:v>16.621935000000001</c:v>
                </c:pt>
                <c:pt idx="12444">
                  <c:v>16.550032999999999</c:v>
                </c:pt>
                <c:pt idx="12445">
                  <c:v>16.414688999999999</c:v>
                </c:pt>
                <c:pt idx="12446">
                  <c:v>16.414688999999999</c:v>
                </c:pt>
                <c:pt idx="12447">
                  <c:v>16.321639999999981</c:v>
                </c:pt>
                <c:pt idx="12448">
                  <c:v>16.321639999999981</c:v>
                </c:pt>
                <c:pt idx="12449">
                  <c:v>16.008656999999999</c:v>
                </c:pt>
                <c:pt idx="12450">
                  <c:v>15.970592</c:v>
                </c:pt>
                <c:pt idx="12451">
                  <c:v>15.907149</c:v>
                </c:pt>
                <c:pt idx="12452">
                  <c:v>15.691445</c:v>
                </c:pt>
                <c:pt idx="12453">
                  <c:v>15.653378999999999</c:v>
                </c:pt>
                <c:pt idx="12454">
                  <c:v>15.585706999999999</c:v>
                </c:pt>
                <c:pt idx="12455">
                  <c:v>15.382690999999999</c:v>
                </c:pt>
                <c:pt idx="12456">
                  <c:v>15.340396</c:v>
                </c:pt>
                <c:pt idx="12457">
                  <c:v>15.272724</c:v>
                </c:pt>
                <c:pt idx="12458">
                  <c:v>15.238887999999999</c:v>
                </c:pt>
                <c:pt idx="12459">
                  <c:v>15.073938</c:v>
                </c:pt>
                <c:pt idx="12460">
                  <c:v>15.031643000000001</c:v>
                </c:pt>
                <c:pt idx="12461">
                  <c:v>14.9682</c:v>
                </c:pt>
                <c:pt idx="12462">
                  <c:v>14.925905</c:v>
                </c:pt>
                <c:pt idx="12463">
                  <c:v>14.727119</c:v>
                </c:pt>
                <c:pt idx="12464">
                  <c:v>14.727119</c:v>
                </c:pt>
                <c:pt idx="12465">
                  <c:v>14.655217</c:v>
                </c:pt>
                <c:pt idx="12466">
                  <c:v>14.655217</c:v>
                </c:pt>
                <c:pt idx="12467">
                  <c:v>14.447972</c:v>
                </c:pt>
                <c:pt idx="12468">
                  <c:v>14.397218000000001</c:v>
                </c:pt>
                <c:pt idx="12469">
                  <c:v>14.363382</c:v>
                </c:pt>
                <c:pt idx="12470">
                  <c:v>14.105382000000001</c:v>
                </c:pt>
                <c:pt idx="12471">
                  <c:v>14.071546</c:v>
                </c:pt>
                <c:pt idx="12472">
                  <c:v>14.008103999999999</c:v>
                </c:pt>
                <c:pt idx="12473">
                  <c:v>13.822006</c:v>
                </c:pt>
                <c:pt idx="12474">
                  <c:v>13.783939999999999</c:v>
                </c:pt>
                <c:pt idx="12475">
                  <c:v>13.783939999999999</c:v>
                </c:pt>
                <c:pt idx="12476">
                  <c:v>13.597842</c:v>
                </c:pt>
                <c:pt idx="12477">
                  <c:v>13.509022999999999</c:v>
                </c:pt>
                <c:pt idx="12478">
                  <c:v>13.458269</c:v>
                </c:pt>
                <c:pt idx="12479">
                  <c:v>13.411744000000001</c:v>
                </c:pt>
                <c:pt idx="12480">
                  <c:v>13.276400000000001</c:v>
                </c:pt>
                <c:pt idx="12481">
                  <c:v>13.238334999999999</c:v>
                </c:pt>
                <c:pt idx="12482">
                  <c:v>13.19604</c:v>
                </c:pt>
                <c:pt idx="12483">
                  <c:v>13.149514999999999</c:v>
                </c:pt>
                <c:pt idx="12484">
                  <c:v>13.014170999999999</c:v>
                </c:pt>
                <c:pt idx="12485">
                  <c:v>12.967646999999999</c:v>
                </c:pt>
                <c:pt idx="12486">
                  <c:v>12.912663</c:v>
                </c:pt>
                <c:pt idx="12487">
                  <c:v>12.866139</c:v>
                </c:pt>
                <c:pt idx="12488">
                  <c:v>12.688499999999999</c:v>
                </c:pt>
                <c:pt idx="12489">
                  <c:v>12.637746</c:v>
                </c:pt>
                <c:pt idx="12490">
                  <c:v>12.608140000000001</c:v>
                </c:pt>
                <c:pt idx="12491">
                  <c:v>12.43473</c:v>
                </c:pt>
                <c:pt idx="12492">
                  <c:v>12.354369</c:v>
                </c:pt>
                <c:pt idx="12493">
                  <c:v>12.307845</c:v>
                </c:pt>
                <c:pt idx="12494">
                  <c:v>12.180960000000001</c:v>
                </c:pt>
                <c:pt idx="12495">
                  <c:v>12.125977000000001</c:v>
                </c:pt>
                <c:pt idx="12496">
                  <c:v>12.079452</c:v>
                </c:pt>
                <c:pt idx="12497">
                  <c:v>12.045616000000001</c:v>
                </c:pt>
                <c:pt idx="12498">
                  <c:v>11.914502000000001</c:v>
                </c:pt>
                <c:pt idx="12499">
                  <c:v>11.859518</c:v>
                </c:pt>
                <c:pt idx="12500">
                  <c:v>11.779158000000001</c:v>
                </c:pt>
                <c:pt idx="12501">
                  <c:v>11.736862</c:v>
                </c:pt>
                <c:pt idx="12502">
                  <c:v>11.605748</c:v>
                </c:pt>
                <c:pt idx="12503">
                  <c:v>11.605748</c:v>
                </c:pt>
                <c:pt idx="12504">
                  <c:v>11.559222999999999</c:v>
                </c:pt>
                <c:pt idx="12505">
                  <c:v>11.504239999999999</c:v>
                </c:pt>
                <c:pt idx="12506">
                  <c:v>11.339289000000001</c:v>
                </c:pt>
                <c:pt idx="12507">
                  <c:v>11.301223999999999</c:v>
                </c:pt>
                <c:pt idx="12508">
                  <c:v>11.258929</c:v>
                </c:pt>
                <c:pt idx="12509">
                  <c:v>11.068600999999999</c:v>
                </c:pt>
                <c:pt idx="12510">
                  <c:v>11.013617999999999</c:v>
                </c:pt>
                <c:pt idx="12511">
                  <c:v>11.000928999999999</c:v>
                </c:pt>
                <c:pt idx="12512">
                  <c:v>10.852897</c:v>
                </c:pt>
                <c:pt idx="12513">
                  <c:v>10.819061</c:v>
                </c:pt>
                <c:pt idx="12514">
                  <c:v>10.780995000000001</c:v>
                </c:pt>
                <c:pt idx="12515">
                  <c:v>10.738701000000001</c:v>
                </c:pt>
                <c:pt idx="12516">
                  <c:v>10.57375</c:v>
                </c:pt>
                <c:pt idx="12517">
                  <c:v>10.539914</c:v>
                </c:pt>
                <c:pt idx="12518">
                  <c:v>10.506078</c:v>
                </c:pt>
                <c:pt idx="12519">
                  <c:v>10.451093999999999</c:v>
                </c:pt>
                <c:pt idx="12520">
                  <c:v>10.341127</c:v>
                </c:pt>
                <c:pt idx="12521">
                  <c:v>10.341127</c:v>
                </c:pt>
                <c:pt idx="12522">
                  <c:v>10.311521000000001</c:v>
                </c:pt>
                <c:pt idx="12523">
                  <c:v>10.264996</c:v>
                </c:pt>
                <c:pt idx="12524">
                  <c:v>10.087357000000001</c:v>
                </c:pt>
                <c:pt idx="12525">
                  <c:v>10.049291999999999</c:v>
                </c:pt>
                <c:pt idx="12526">
                  <c:v>10.023915000000001</c:v>
                </c:pt>
                <c:pt idx="12527">
                  <c:v>9.8589640000000003</c:v>
                </c:pt>
                <c:pt idx="12528">
                  <c:v>9.8335880000000007</c:v>
                </c:pt>
                <c:pt idx="12529">
                  <c:v>9.7912919999999986</c:v>
                </c:pt>
                <c:pt idx="12530">
                  <c:v>9.6474890000000002</c:v>
                </c:pt>
                <c:pt idx="12531">
                  <c:v>9.6094240000000006</c:v>
                </c:pt>
                <c:pt idx="12532">
                  <c:v>9.571358</c:v>
                </c:pt>
                <c:pt idx="12533">
                  <c:v>9.5375219999999992</c:v>
                </c:pt>
                <c:pt idx="12534">
                  <c:v>9.4317850000000014</c:v>
                </c:pt>
                <c:pt idx="12535">
                  <c:v>9.3979490000000006</c:v>
                </c:pt>
                <c:pt idx="12536">
                  <c:v>9.359883</c:v>
                </c:pt>
                <c:pt idx="12537">
                  <c:v>9.3387360000000008</c:v>
                </c:pt>
                <c:pt idx="12538">
                  <c:v>9.2033919999999991</c:v>
                </c:pt>
                <c:pt idx="12539">
                  <c:v>9.1610970000000016</c:v>
                </c:pt>
                <c:pt idx="12540">
                  <c:v>9.1272609999999972</c:v>
                </c:pt>
                <c:pt idx="12541">
                  <c:v>9.0849659999999997</c:v>
                </c:pt>
                <c:pt idx="12542">
                  <c:v>8.9919170000000008</c:v>
                </c:pt>
                <c:pt idx="12543">
                  <c:v>8.945392</c:v>
                </c:pt>
                <c:pt idx="12544">
                  <c:v>8.9242450000000009</c:v>
                </c:pt>
                <c:pt idx="12545">
                  <c:v>8.7381469999999979</c:v>
                </c:pt>
                <c:pt idx="12546">
                  <c:v>8.704310999999997</c:v>
                </c:pt>
                <c:pt idx="12547">
                  <c:v>8.6747040000000002</c:v>
                </c:pt>
                <c:pt idx="12548">
                  <c:v>8.5647370000000027</c:v>
                </c:pt>
                <c:pt idx="12549">
                  <c:v>8.5224430000000027</c:v>
                </c:pt>
                <c:pt idx="12550">
                  <c:v>8.5224430000000027</c:v>
                </c:pt>
                <c:pt idx="12551">
                  <c:v>8.3321150000000035</c:v>
                </c:pt>
                <c:pt idx="12552">
                  <c:v>8.3236559999999997</c:v>
                </c:pt>
                <c:pt idx="12553">
                  <c:v>8.2771310000000007</c:v>
                </c:pt>
                <c:pt idx="12554">
                  <c:v>8.2602130000000002</c:v>
                </c:pt>
                <c:pt idx="12555">
                  <c:v>8.1417870000000008</c:v>
                </c:pt>
                <c:pt idx="12556">
                  <c:v>8.1248689999999986</c:v>
                </c:pt>
                <c:pt idx="12557">
                  <c:v>8.0783450000000006</c:v>
                </c:pt>
                <c:pt idx="12558">
                  <c:v>8.0445089999999997</c:v>
                </c:pt>
                <c:pt idx="12559">
                  <c:v>7.9133940000000003</c:v>
                </c:pt>
                <c:pt idx="12560">
                  <c:v>7.9133940000000003</c:v>
                </c:pt>
                <c:pt idx="12561">
                  <c:v>7.883788</c:v>
                </c:pt>
                <c:pt idx="12562">
                  <c:v>7.854180999999981</c:v>
                </c:pt>
                <c:pt idx="12563">
                  <c:v>7.71883699999999</c:v>
                </c:pt>
                <c:pt idx="12564">
                  <c:v>7.68500099999999</c:v>
                </c:pt>
                <c:pt idx="12565">
                  <c:v>7.6680829999999869</c:v>
                </c:pt>
                <c:pt idx="12566">
                  <c:v>7.5073619999999996</c:v>
                </c:pt>
                <c:pt idx="12567">
                  <c:v>7.4777560000000003</c:v>
                </c:pt>
                <c:pt idx="12568">
                  <c:v>7.4777560000000003</c:v>
                </c:pt>
                <c:pt idx="12569">
                  <c:v>7.37201799999999</c:v>
                </c:pt>
                <c:pt idx="12570">
                  <c:v>7.3254939999999946</c:v>
                </c:pt>
                <c:pt idx="12571">
                  <c:v>7.3043459999999936</c:v>
                </c:pt>
                <c:pt idx="12572">
                  <c:v>7.1478549999999847</c:v>
                </c:pt>
                <c:pt idx="12573">
                  <c:v>7.1224779999999868</c:v>
                </c:pt>
                <c:pt idx="12574">
                  <c:v>7.0886420000000001</c:v>
                </c:pt>
                <c:pt idx="12575">
                  <c:v>7.0632650000000003</c:v>
                </c:pt>
                <c:pt idx="12576">
                  <c:v>6.9744450000000002</c:v>
                </c:pt>
                <c:pt idx="12577">
                  <c:v>6.9575269999999936</c:v>
                </c:pt>
                <c:pt idx="12578">
                  <c:v>6.93215</c:v>
                </c:pt>
                <c:pt idx="12579">
                  <c:v>6.9025439999999998</c:v>
                </c:pt>
                <c:pt idx="12580">
                  <c:v>6.7968060000000001</c:v>
                </c:pt>
                <c:pt idx="12581">
                  <c:v>6.7968060000000001</c:v>
                </c:pt>
                <c:pt idx="12582">
                  <c:v>6.7587409999999997</c:v>
                </c:pt>
                <c:pt idx="12583">
                  <c:v>6.7249049999999828</c:v>
                </c:pt>
                <c:pt idx="12584">
                  <c:v>6.619167</c:v>
                </c:pt>
                <c:pt idx="12585">
                  <c:v>6.5937900000000003</c:v>
                </c:pt>
                <c:pt idx="12586">
                  <c:v>6.5684129999999898</c:v>
                </c:pt>
                <c:pt idx="12587">
                  <c:v>6.4246099999999986</c:v>
                </c:pt>
                <c:pt idx="12588">
                  <c:v>6.3992329999999997</c:v>
                </c:pt>
                <c:pt idx="12589">
                  <c:v>6.3696270000000004</c:v>
                </c:pt>
                <c:pt idx="12590">
                  <c:v>6.251201</c:v>
                </c:pt>
                <c:pt idx="12591">
                  <c:v>6.2469710000000003</c:v>
                </c:pt>
                <c:pt idx="12592">
                  <c:v>6.2469710000000003</c:v>
                </c:pt>
                <c:pt idx="12593">
                  <c:v>6.0904799999999986</c:v>
                </c:pt>
                <c:pt idx="12594">
                  <c:v>6.0693320000000002</c:v>
                </c:pt>
                <c:pt idx="12595">
                  <c:v>6.0312669999999997</c:v>
                </c:pt>
                <c:pt idx="12596">
                  <c:v>5.9212999999999996</c:v>
                </c:pt>
                <c:pt idx="12597">
                  <c:v>5.8959229999999936</c:v>
                </c:pt>
                <c:pt idx="12598">
                  <c:v>5.8959229999999936</c:v>
                </c:pt>
                <c:pt idx="12599">
                  <c:v>5.8451690000000003</c:v>
                </c:pt>
                <c:pt idx="12600">
                  <c:v>5.7521199999999899</c:v>
                </c:pt>
                <c:pt idx="12601">
                  <c:v>5.7267429999999999</c:v>
                </c:pt>
                <c:pt idx="12602">
                  <c:v>5.70559499999999</c:v>
                </c:pt>
                <c:pt idx="12603">
                  <c:v>5.68444799999999</c:v>
                </c:pt>
                <c:pt idx="12604">
                  <c:v>5.5956289999999997</c:v>
                </c:pt>
                <c:pt idx="12605">
                  <c:v>5.5702509999999998</c:v>
                </c:pt>
                <c:pt idx="12606">
                  <c:v>5.5491039999999998</c:v>
                </c:pt>
                <c:pt idx="12607">
                  <c:v>5.5152679999999998</c:v>
                </c:pt>
                <c:pt idx="12608">
                  <c:v>5.3883830000000001</c:v>
                </c:pt>
                <c:pt idx="12609">
                  <c:v>5.3545469999999868</c:v>
                </c:pt>
                <c:pt idx="12610">
                  <c:v>5.3291699999999986</c:v>
                </c:pt>
                <c:pt idx="12611">
                  <c:v>5.2276619999999996</c:v>
                </c:pt>
                <c:pt idx="12612">
                  <c:v>5.2318910000000001</c:v>
                </c:pt>
                <c:pt idx="12613">
                  <c:v>5.2318910000000001</c:v>
                </c:pt>
                <c:pt idx="12614">
                  <c:v>5.0880879999999946</c:v>
                </c:pt>
                <c:pt idx="12615">
                  <c:v>5.054252</c:v>
                </c:pt>
                <c:pt idx="12616">
                  <c:v>5.0457929999999998</c:v>
                </c:pt>
                <c:pt idx="12617">
                  <c:v>4.9442849999999936</c:v>
                </c:pt>
                <c:pt idx="12618">
                  <c:v>4.9104489999999998</c:v>
                </c:pt>
                <c:pt idx="12619">
                  <c:v>4.897761</c:v>
                </c:pt>
                <c:pt idx="12620">
                  <c:v>4.8681539999999899</c:v>
                </c:pt>
                <c:pt idx="12621">
                  <c:v>4.7793349999999997</c:v>
                </c:pt>
                <c:pt idx="12622">
                  <c:v>4.7793349999999997</c:v>
                </c:pt>
                <c:pt idx="12623">
                  <c:v>4.7581879999999899</c:v>
                </c:pt>
                <c:pt idx="12624">
                  <c:v>4.7581879999999899</c:v>
                </c:pt>
                <c:pt idx="12625">
                  <c:v>4.690515999999981</c:v>
                </c:pt>
                <c:pt idx="12626">
                  <c:v>4.673597</c:v>
                </c:pt>
                <c:pt idx="12627">
                  <c:v>4.64399099999999</c:v>
                </c:pt>
                <c:pt idx="12628">
                  <c:v>4.6313019999999998</c:v>
                </c:pt>
                <c:pt idx="12629">
                  <c:v>4.5424829999999936</c:v>
                </c:pt>
                <c:pt idx="12630">
                  <c:v>4.5213359999999936</c:v>
                </c:pt>
                <c:pt idx="12631">
                  <c:v>4.5213359999999936</c:v>
                </c:pt>
                <c:pt idx="12632">
                  <c:v>4.4494340000000001</c:v>
                </c:pt>
                <c:pt idx="12633">
                  <c:v>4.4367450000000002</c:v>
                </c:pt>
                <c:pt idx="12634">
                  <c:v>4.4367450000000002</c:v>
                </c:pt>
                <c:pt idx="12635">
                  <c:v>4.3563849999999888</c:v>
                </c:pt>
                <c:pt idx="12636">
                  <c:v>4.3606139999999947</c:v>
                </c:pt>
                <c:pt idx="12637">
                  <c:v>4.339467</c:v>
                </c:pt>
                <c:pt idx="12638">
                  <c:v>4.2802540000000002</c:v>
                </c:pt>
                <c:pt idx="12639">
                  <c:v>4.271795</c:v>
                </c:pt>
                <c:pt idx="12640">
                  <c:v>4.2548769999999898</c:v>
                </c:pt>
                <c:pt idx="12641">
                  <c:v>4.2083529999999998</c:v>
                </c:pt>
                <c:pt idx="12642">
                  <c:v>4.1872049999999899</c:v>
                </c:pt>
                <c:pt idx="12643">
                  <c:v>4.1745169999999838</c:v>
                </c:pt>
                <c:pt idx="12644">
                  <c:v>4.1660569999999888</c:v>
                </c:pt>
                <c:pt idx="12645">
                  <c:v>4.1406799999999997</c:v>
                </c:pt>
                <c:pt idx="12646">
                  <c:v>4.1406799999999997</c:v>
                </c:pt>
                <c:pt idx="12647">
                  <c:v>4.1110739999999986</c:v>
                </c:pt>
                <c:pt idx="12648">
                  <c:v>4.0983859999999899</c:v>
                </c:pt>
                <c:pt idx="12649">
                  <c:v>4.0645499999999899</c:v>
                </c:pt>
                <c:pt idx="12650">
                  <c:v>4.0645499999999899</c:v>
                </c:pt>
                <c:pt idx="12651">
                  <c:v>4.0391719999999998</c:v>
                </c:pt>
                <c:pt idx="12652">
                  <c:v>4.0307139999999997</c:v>
                </c:pt>
                <c:pt idx="12653">
                  <c:v>3.979959</c:v>
                </c:pt>
                <c:pt idx="12654">
                  <c:v>3.971499999999998</c:v>
                </c:pt>
                <c:pt idx="12655">
                  <c:v>3.946123</c:v>
                </c:pt>
                <c:pt idx="12656">
                  <c:v>3.924976</c:v>
                </c:pt>
                <c:pt idx="12657">
                  <c:v>3.908058</c:v>
                </c:pt>
                <c:pt idx="12658">
                  <c:v>3.9038279999999999</c:v>
                </c:pt>
                <c:pt idx="12659">
                  <c:v>3.8573040000000001</c:v>
                </c:pt>
                <c:pt idx="12660">
                  <c:v>3.8361559999999901</c:v>
                </c:pt>
                <c:pt idx="12661">
                  <c:v>3.8319269999999981</c:v>
                </c:pt>
                <c:pt idx="12662">
                  <c:v>3.7811729999999999</c:v>
                </c:pt>
                <c:pt idx="12663">
                  <c:v>3.7684839999999999</c:v>
                </c:pt>
                <c:pt idx="12664">
                  <c:v>3.7642549999999999</c:v>
                </c:pt>
                <c:pt idx="12665">
                  <c:v>3.7642549999999999</c:v>
                </c:pt>
                <c:pt idx="12666">
                  <c:v>3.730418999999999</c:v>
                </c:pt>
                <c:pt idx="12667">
                  <c:v>3.7050420000000002</c:v>
                </c:pt>
                <c:pt idx="12668">
                  <c:v>3.7050420000000002</c:v>
                </c:pt>
                <c:pt idx="12669">
                  <c:v>3.696583</c:v>
                </c:pt>
                <c:pt idx="12670">
                  <c:v>3.6415989999999998</c:v>
                </c:pt>
                <c:pt idx="12671">
                  <c:v>3.63314</c:v>
                </c:pt>
                <c:pt idx="12672">
                  <c:v>3.628911</c:v>
                </c:pt>
                <c:pt idx="12673">
                  <c:v>3.6077629999999998</c:v>
                </c:pt>
                <c:pt idx="12674">
                  <c:v>3.5696979999999998</c:v>
                </c:pt>
                <c:pt idx="12675">
                  <c:v>3.5527799999999981</c:v>
                </c:pt>
                <c:pt idx="12676">
                  <c:v>3.5400909999999999</c:v>
                </c:pt>
                <c:pt idx="12677">
                  <c:v>3.4893369999999999</c:v>
                </c:pt>
                <c:pt idx="12678">
                  <c:v>3.4851079999999999</c:v>
                </c:pt>
                <c:pt idx="12679">
                  <c:v>3.4597310000000001</c:v>
                </c:pt>
                <c:pt idx="12680">
                  <c:v>3.4132060000000002</c:v>
                </c:pt>
                <c:pt idx="12681">
                  <c:v>3.3962879999999971</c:v>
                </c:pt>
                <c:pt idx="12682">
                  <c:v>3.3920589999999899</c:v>
                </c:pt>
                <c:pt idx="12683">
                  <c:v>3.3243870000000002</c:v>
                </c:pt>
                <c:pt idx="12684">
                  <c:v>3.3074690000000002</c:v>
                </c:pt>
                <c:pt idx="12685">
                  <c:v>3.2905509999999998</c:v>
                </c:pt>
                <c:pt idx="12686">
                  <c:v>3.2778619999999998</c:v>
                </c:pt>
                <c:pt idx="12687">
                  <c:v>3.2440259999999999</c:v>
                </c:pt>
                <c:pt idx="12688">
                  <c:v>3.2186490000000001</c:v>
                </c:pt>
                <c:pt idx="12689">
                  <c:v>3.1975020000000001</c:v>
                </c:pt>
                <c:pt idx="12690">
                  <c:v>3.1805840000000001</c:v>
                </c:pt>
                <c:pt idx="12691">
                  <c:v>3.1467480000000001</c:v>
                </c:pt>
                <c:pt idx="12692">
                  <c:v>3.1340590000000002</c:v>
                </c:pt>
                <c:pt idx="12693">
                  <c:v>3.1129120000000001</c:v>
                </c:pt>
                <c:pt idx="12694">
                  <c:v>3.0917650000000001</c:v>
                </c:pt>
                <c:pt idx="12695">
                  <c:v>3.0621580000000002</c:v>
                </c:pt>
                <c:pt idx="12696">
                  <c:v>3.0114040000000002</c:v>
                </c:pt>
                <c:pt idx="12697">
                  <c:v>2.990256</c:v>
                </c:pt>
                <c:pt idx="12698">
                  <c:v>2.9817969999999998</c:v>
                </c:pt>
                <c:pt idx="12699">
                  <c:v>2.9225840000000001</c:v>
                </c:pt>
                <c:pt idx="12700">
                  <c:v>2.901437</c:v>
                </c:pt>
                <c:pt idx="12701">
                  <c:v>2.8887480000000001</c:v>
                </c:pt>
                <c:pt idx="12702">
                  <c:v>2.7999290000000001</c:v>
                </c:pt>
                <c:pt idx="12703">
                  <c:v>2.7703220000000002</c:v>
                </c:pt>
                <c:pt idx="12704">
                  <c:v>2.7534040000000002</c:v>
                </c:pt>
                <c:pt idx="12705">
                  <c:v>2.677273</c:v>
                </c:pt>
                <c:pt idx="12706">
                  <c:v>2.673044</c:v>
                </c:pt>
                <c:pt idx="12707">
                  <c:v>2.6476670000000002</c:v>
                </c:pt>
                <c:pt idx="12708">
                  <c:v>2.533469999999999</c:v>
                </c:pt>
                <c:pt idx="12709">
                  <c:v>2.5207820000000001</c:v>
                </c:pt>
                <c:pt idx="12710">
                  <c:v>2.4869460000000001</c:v>
                </c:pt>
                <c:pt idx="12711">
                  <c:v>2.4065850000000002</c:v>
                </c:pt>
                <c:pt idx="12712">
                  <c:v>2.3938969999999991</c:v>
                </c:pt>
                <c:pt idx="12713">
                  <c:v>2.3642910000000001</c:v>
                </c:pt>
                <c:pt idx="12714">
                  <c:v>2.3473730000000002</c:v>
                </c:pt>
                <c:pt idx="12715">
                  <c:v>2.2839299999999998</c:v>
                </c:pt>
                <c:pt idx="12716">
                  <c:v>2.2670119999999998</c:v>
                </c:pt>
                <c:pt idx="12717">
                  <c:v>2.2289460000000001</c:v>
                </c:pt>
                <c:pt idx="12718">
                  <c:v>2.2204869999999999</c:v>
                </c:pt>
                <c:pt idx="12719">
                  <c:v>2.1443560000000002</c:v>
                </c:pt>
                <c:pt idx="12720">
                  <c:v>2.1232090000000001</c:v>
                </c:pt>
                <c:pt idx="12721">
                  <c:v>2.1062910000000001</c:v>
                </c:pt>
                <c:pt idx="12722">
                  <c:v>2.072454999999997</c:v>
                </c:pt>
                <c:pt idx="12723">
                  <c:v>1.975176</c:v>
                </c:pt>
                <c:pt idx="12724">
                  <c:v>1.94557</c:v>
                </c:pt>
                <c:pt idx="12725">
                  <c:v>1.937111</c:v>
                </c:pt>
                <c:pt idx="12726">
                  <c:v>1.8229139999999999</c:v>
                </c:pt>
                <c:pt idx="12727">
                  <c:v>1.8102259999999999</c:v>
                </c:pt>
                <c:pt idx="12728">
                  <c:v>1.780619</c:v>
                </c:pt>
                <c:pt idx="12729">
                  <c:v>1.674882</c:v>
                </c:pt>
                <c:pt idx="12730">
                  <c:v>1.632587</c:v>
                </c:pt>
                <c:pt idx="12731">
                  <c:v>1.6198980000000001</c:v>
                </c:pt>
                <c:pt idx="12732">
                  <c:v>1.5395380000000001</c:v>
                </c:pt>
                <c:pt idx="12733">
                  <c:v>1.5099309999999999</c:v>
                </c:pt>
                <c:pt idx="12734">
                  <c:v>1.4930129999999999</c:v>
                </c:pt>
                <c:pt idx="12735">
                  <c:v>1.361899</c:v>
                </c:pt>
                <c:pt idx="12736">
                  <c:v>1.332292</c:v>
                </c:pt>
                <c:pt idx="12737">
                  <c:v>1.315374</c:v>
                </c:pt>
                <c:pt idx="12738">
                  <c:v>1.2730790000000001</c:v>
                </c:pt>
                <c:pt idx="12739">
                  <c:v>1.2180960000000001</c:v>
                </c:pt>
                <c:pt idx="12740">
                  <c:v>1.2011780000000001</c:v>
                </c:pt>
                <c:pt idx="12741">
                  <c:v>1.1715709999999999</c:v>
                </c:pt>
                <c:pt idx="12742">
                  <c:v>1.1631119999999999</c:v>
                </c:pt>
                <c:pt idx="12743">
                  <c:v>1.0658339999999999</c:v>
                </c:pt>
                <c:pt idx="12744">
                  <c:v>1.019309</c:v>
                </c:pt>
                <c:pt idx="12745">
                  <c:v>1.006621</c:v>
                </c:pt>
                <c:pt idx="12746">
                  <c:v>0.97701400000000005</c:v>
                </c:pt>
                <c:pt idx="12747">
                  <c:v>0.88819499999999996</c:v>
                </c:pt>
                <c:pt idx="12748">
                  <c:v>0.86704700000000001</c:v>
                </c:pt>
                <c:pt idx="12749">
                  <c:v>0.86704700000000001</c:v>
                </c:pt>
                <c:pt idx="12750">
                  <c:v>0.723244</c:v>
                </c:pt>
                <c:pt idx="12751">
                  <c:v>0.69786700000000002</c:v>
                </c:pt>
                <c:pt idx="12752">
                  <c:v>0.68094900000000003</c:v>
                </c:pt>
                <c:pt idx="12753">
                  <c:v>0.57944099999999998</c:v>
                </c:pt>
                <c:pt idx="12754">
                  <c:v>0.55829399999999996</c:v>
                </c:pt>
                <c:pt idx="12755">
                  <c:v>0.52868700000000002</c:v>
                </c:pt>
                <c:pt idx="12756">
                  <c:v>0.43140899999999999</c:v>
                </c:pt>
                <c:pt idx="12757">
                  <c:v>0.41871999999999998</c:v>
                </c:pt>
                <c:pt idx="12758">
                  <c:v>0.38065500000000002</c:v>
                </c:pt>
                <c:pt idx="12759">
                  <c:v>0.29183500000000001</c:v>
                </c:pt>
                <c:pt idx="12760">
                  <c:v>0.26645799999999997</c:v>
                </c:pt>
                <c:pt idx="12761">
                  <c:v>0.224163</c:v>
                </c:pt>
                <c:pt idx="12762">
                  <c:v>0.203016</c:v>
                </c:pt>
                <c:pt idx="12763">
                  <c:v>0.139573</c:v>
                </c:pt>
                <c:pt idx="12764">
                  <c:v>0.11419600000000001</c:v>
                </c:pt>
                <c:pt idx="12765">
                  <c:v>0.101508</c:v>
                </c:pt>
                <c:pt idx="12766">
                  <c:v>6.7671999999999996E-2</c:v>
                </c:pt>
                <c:pt idx="12767">
                  <c:v>-4.2290000000000001E-3</c:v>
                </c:pt>
                <c:pt idx="12768">
                  <c:v>-5.4982999999999997E-2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7E6-0849-9876-F37C8DAA2E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0969320"/>
        <c:axId val="-2100966312"/>
      </c:scatterChart>
      <c:valAx>
        <c:axId val="-2100969320"/>
        <c:scaling>
          <c:orientation val="minMax"/>
          <c:max val="650"/>
          <c:min val="25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-2100966312"/>
        <c:crosses val="autoZero"/>
        <c:crossBetween val="midCat"/>
      </c:valAx>
      <c:valAx>
        <c:axId val="-2100966312"/>
        <c:scaling>
          <c:orientation val="minMax"/>
          <c:max val="45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-2100969320"/>
        <c:crosses val="autoZero"/>
        <c:crossBetween val="midCat"/>
        <c:majorUnit val="10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2417481905671"/>
          <c:y val="2.1697027648495602E-2"/>
          <c:w val="0.75042969060685605"/>
          <c:h val="0.92059141306221504"/>
        </c:manualLayout>
      </c:layout>
      <c:scatterChart>
        <c:scatterStyle val="lineMarker"/>
        <c:varyColors val="0"/>
        <c:ser>
          <c:idx val="1"/>
          <c:order val="0"/>
          <c:tx>
            <c:v>d-PC : LipA bilayer in SMW</c:v>
          </c:tx>
          <c:spPr>
            <a:ln w="19044">
              <a:solidFill>
                <a:schemeClr val="accent1">
                  <a:lumMod val="75000"/>
                </a:schemeClr>
              </a:solidFill>
              <a:prstDash val="solid"/>
            </a:ln>
          </c:spPr>
          <c:marker>
            <c:symbol val="none"/>
          </c:marker>
          <c:xVal>
            <c:numRef>
              <c:f>'C1 in Phos_sld_contrast_1'!$N$3:$N$561</c:f>
              <c:numCache>
                <c:formatCode>0.00E+00</c:formatCode>
                <c:ptCount val="559"/>
                <c:pt idx="0">
                  <c:v>2.0700000000000001E-6</c:v>
                </c:pt>
                <c:pt idx="1">
                  <c:v>2.0700000000000001E-6</c:v>
                </c:pt>
                <c:pt idx="2">
                  <c:v>2.0700000000000001E-6</c:v>
                </c:pt>
                <c:pt idx="3">
                  <c:v>2.0700000000000001E-6</c:v>
                </c:pt>
                <c:pt idx="4">
                  <c:v>2.0700000000000001E-6</c:v>
                </c:pt>
                <c:pt idx="5">
                  <c:v>2.0700000000000001E-6</c:v>
                </c:pt>
                <c:pt idx="6">
                  <c:v>2.0700000000000001E-6</c:v>
                </c:pt>
                <c:pt idx="7">
                  <c:v>2.0700000000000001E-6</c:v>
                </c:pt>
                <c:pt idx="8">
                  <c:v>2.0700000000000001E-6</c:v>
                </c:pt>
                <c:pt idx="9">
                  <c:v>2.0700000000000001E-6</c:v>
                </c:pt>
                <c:pt idx="10">
                  <c:v>2.0700000000000001E-6</c:v>
                </c:pt>
                <c:pt idx="11">
                  <c:v>2.0700000000000001E-6</c:v>
                </c:pt>
                <c:pt idx="12">
                  <c:v>2.0700000000000001E-6</c:v>
                </c:pt>
                <c:pt idx="13">
                  <c:v>2.0700000000000001E-6</c:v>
                </c:pt>
                <c:pt idx="14">
                  <c:v>2.0700000000000001E-6</c:v>
                </c:pt>
                <c:pt idx="15">
                  <c:v>2.0700000000000001E-6</c:v>
                </c:pt>
                <c:pt idx="16">
                  <c:v>2.0700000000000001E-6</c:v>
                </c:pt>
                <c:pt idx="17">
                  <c:v>2.0700000000000001E-6</c:v>
                </c:pt>
                <c:pt idx="18">
                  <c:v>2.0700000000000001E-6</c:v>
                </c:pt>
                <c:pt idx="19">
                  <c:v>2.0700000000000001E-6</c:v>
                </c:pt>
                <c:pt idx="20">
                  <c:v>2.0700000000000001E-6</c:v>
                </c:pt>
                <c:pt idx="21">
                  <c:v>2.0700000000000001E-6</c:v>
                </c:pt>
                <c:pt idx="22">
                  <c:v>2.0700000000000001E-6</c:v>
                </c:pt>
                <c:pt idx="23">
                  <c:v>2.0700000000000001E-6</c:v>
                </c:pt>
                <c:pt idx="24">
                  <c:v>2.0700000000000001E-6</c:v>
                </c:pt>
                <c:pt idx="25">
                  <c:v>2.0700000000000001E-6</c:v>
                </c:pt>
                <c:pt idx="26">
                  <c:v>2.0700000000000001E-6</c:v>
                </c:pt>
                <c:pt idx="27">
                  <c:v>2.0700000000000001E-6</c:v>
                </c:pt>
                <c:pt idx="28">
                  <c:v>2.0700000000000001E-6</c:v>
                </c:pt>
                <c:pt idx="29">
                  <c:v>2.0700000000000001E-6</c:v>
                </c:pt>
                <c:pt idx="30">
                  <c:v>2.0700000000000001E-6</c:v>
                </c:pt>
                <c:pt idx="31">
                  <c:v>2.0700000000000001E-6</c:v>
                </c:pt>
                <c:pt idx="32">
                  <c:v>2.0700000000000001E-6</c:v>
                </c:pt>
                <c:pt idx="33">
                  <c:v>2.0700000000000001E-6</c:v>
                </c:pt>
                <c:pt idx="34">
                  <c:v>2.0700000000000001E-6</c:v>
                </c:pt>
                <c:pt idx="35">
                  <c:v>2.0700000000000001E-6</c:v>
                </c:pt>
                <c:pt idx="36">
                  <c:v>2.0700000000000001E-6</c:v>
                </c:pt>
                <c:pt idx="37">
                  <c:v>2.0700000000000001E-6</c:v>
                </c:pt>
                <c:pt idx="38">
                  <c:v>2.0700000000000001E-6</c:v>
                </c:pt>
                <c:pt idx="39">
                  <c:v>2.0700000000000001E-6</c:v>
                </c:pt>
                <c:pt idx="40">
                  <c:v>2.0700000000000001E-6</c:v>
                </c:pt>
                <c:pt idx="41">
                  <c:v>2.0700000000000001E-6</c:v>
                </c:pt>
                <c:pt idx="42">
                  <c:v>2.0700999999999999E-6</c:v>
                </c:pt>
                <c:pt idx="43">
                  <c:v>2.0702000000000001E-6</c:v>
                </c:pt>
                <c:pt idx="44">
                  <c:v>2.0706999999999999E-6</c:v>
                </c:pt>
                <c:pt idx="45">
                  <c:v>2.0733000000000001E-6</c:v>
                </c:pt>
                <c:pt idx="46">
                  <c:v>2.0858E-6</c:v>
                </c:pt>
                <c:pt idx="47">
                  <c:v>2.1293999999999999E-6</c:v>
                </c:pt>
                <c:pt idx="48">
                  <c:v>2.2421999999999999E-6</c:v>
                </c:pt>
                <c:pt idx="49">
                  <c:v>2.4549E-6</c:v>
                </c:pt>
                <c:pt idx="50">
                  <c:v>2.7476000000000002E-6</c:v>
                </c:pt>
                <c:pt idx="51">
                  <c:v>3.0419999999999998E-6</c:v>
                </c:pt>
                <c:pt idx="52">
                  <c:v>3.2598999999999999E-6</c:v>
                </c:pt>
                <c:pt idx="53">
                  <c:v>3.3823000000000002E-6</c:v>
                </c:pt>
                <c:pt idx="54">
                  <c:v>3.4409E-6</c:v>
                </c:pt>
                <c:pt idx="55">
                  <c:v>3.4751E-6</c:v>
                </c:pt>
                <c:pt idx="56">
                  <c:v>3.5085E-6</c:v>
                </c:pt>
                <c:pt idx="57">
                  <c:v>3.5508E-6</c:v>
                </c:pt>
                <c:pt idx="58">
                  <c:v>3.6063000000000001E-6</c:v>
                </c:pt>
                <c:pt idx="59">
                  <c:v>3.6781E-6</c:v>
                </c:pt>
                <c:pt idx="60">
                  <c:v>3.7687E-6</c:v>
                </c:pt>
                <c:pt idx="61">
                  <c:v>3.8805000000000004E-6</c:v>
                </c:pt>
                <c:pt idx="62">
                  <c:v>4.0149999999999997E-6</c:v>
                </c:pt>
                <c:pt idx="63">
                  <c:v>4.1732000000000001E-6</c:v>
                </c:pt>
                <c:pt idx="64">
                  <c:v>4.3547E-6</c:v>
                </c:pt>
                <c:pt idx="65">
                  <c:v>4.5580000000000002E-6</c:v>
                </c:pt>
                <c:pt idx="66">
                  <c:v>4.7805000000000002E-6</c:v>
                </c:pt>
                <c:pt idx="67">
                  <c:v>5.0181999999999997E-6</c:v>
                </c:pt>
                <c:pt idx="68">
                  <c:v>5.2661000000000003E-6</c:v>
                </c:pt>
                <c:pt idx="69">
                  <c:v>5.5184999999999998E-6</c:v>
                </c:pt>
                <c:pt idx="70">
                  <c:v>5.7695000000000004E-6</c:v>
                </c:pt>
                <c:pt idx="71">
                  <c:v>6.0132000000000003E-6</c:v>
                </c:pt>
                <c:pt idx="72">
                  <c:v>6.2442000000000003E-6</c:v>
                </c:pt>
                <c:pt idx="73">
                  <c:v>6.4579999999999998E-6</c:v>
                </c:pt>
                <c:pt idx="74">
                  <c:v>6.6511999999999999E-6</c:v>
                </c:pt>
                <c:pt idx="75">
                  <c:v>6.8216E-6</c:v>
                </c:pt>
                <c:pt idx="76">
                  <c:v>6.9685000000000003E-6</c:v>
                </c:pt>
                <c:pt idx="77">
                  <c:v>7.092E-6</c:v>
                </c:pt>
                <c:pt idx="78">
                  <c:v>7.1933999999999996E-6</c:v>
                </c:pt>
                <c:pt idx="79">
                  <c:v>7.2747E-6</c:v>
                </c:pt>
                <c:pt idx="80">
                  <c:v>7.3383999999999999E-6</c:v>
                </c:pt>
                <c:pt idx="81">
                  <c:v>7.3871E-6</c:v>
                </c:pt>
                <c:pt idx="82">
                  <c:v>7.4233999999999999E-6</c:v>
                </c:pt>
                <c:pt idx="83">
                  <c:v>7.4498999999999996E-6</c:v>
                </c:pt>
                <c:pt idx="84">
                  <c:v>7.4687000000000002E-6</c:v>
                </c:pt>
                <c:pt idx="85">
                  <c:v>7.4818000000000001E-6</c:v>
                </c:pt>
                <c:pt idx="86">
                  <c:v>7.4907000000000001E-6</c:v>
                </c:pt>
                <c:pt idx="87">
                  <c:v>7.4966000000000004E-6</c:v>
                </c:pt>
                <c:pt idx="88">
                  <c:v>7.5004000000000002E-6</c:v>
                </c:pt>
                <c:pt idx="89">
                  <c:v>7.5028000000000004E-6</c:v>
                </c:pt>
                <c:pt idx="90">
                  <c:v>7.5043000000000003E-6</c:v>
                </c:pt>
                <c:pt idx="91">
                  <c:v>7.5051999999999997E-6</c:v>
                </c:pt>
                <c:pt idx="92">
                  <c:v>7.5057E-6</c:v>
                </c:pt>
                <c:pt idx="93">
                  <c:v>7.5059999999999998E-6</c:v>
                </c:pt>
                <c:pt idx="94">
                  <c:v>7.5061E-6</c:v>
                </c:pt>
                <c:pt idx="95">
                  <c:v>7.5062000000000002E-6</c:v>
                </c:pt>
                <c:pt idx="96">
                  <c:v>7.5062999999999996E-6</c:v>
                </c:pt>
                <c:pt idx="97">
                  <c:v>7.5062999999999996E-6</c:v>
                </c:pt>
                <c:pt idx="98">
                  <c:v>7.5062999999999996E-6</c:v>
                </c:pt>
                <c:pt idx="99">
                  <c:v>7.5062999999999996E-6</c:v>
                </c:pt>
                <c:pt idx="100">
                  <c:v>7.5062999999999996E-6</c:v>
                </c:pt>
                <c:pt idx="101">
                  <c:v>7.5062999999999996E-6</c:v>
                </c:pt>
                <c:pt idx="102">
                  <c:v>7.5062999999999996E-6</c:v>
                </c:pt>
                <c:pt idx="103">
                  <c:v>7.5062999999999996E-6</c:v>
                </c:pt>
                <c:pt idx="104">
                  <c:v>7.5062999999999996E-6</c:v>
                </c:pt>
                <c:pt idx="105">
                  <c:v>7.5062999999999996E-6</c:v>
                </c:pt>
                <c:pt idx="106">
                  <c:v>7.5062999999999996E-6</c:v>
                </c:pt>
                <c:pt idx="107">
                  <c:v>7.5062999999999996E-6</c:v>
                </c:pt>
                <c:pt idx="108">
                  <c:v>7.5062999999999996E-6</c:v>
                </c:pt>
                <c:pt idx="109">
                  <c:v>7.5062999999999996E-6</c:v>
                </c:pt>
                <c:pt idx="110">
                  <c:v>7.5062999999999996E-6</c:v>
                </c:pt>
                <c:pt idx="111">
                  <c:v>7.5062999999999996E-6</c:v>
                </c:pt>
                <c:pt idx="112">
                  <c:v>7.5062999999999996E-6</c:v>
                </c:pt>
                <c:pt idx="113">
                  <c:v>7.5062999999999996E-6</c:v>
                </c:pt>
                <c:pt idx="114">
                  <c:v>7.5062999999999996E-6</c:v>
                </c:pt>
                <c:pt idx="115">
                  <c:v>7.5062999999999996E-6</c:v>
                </c:pt>
                <c:pt idx="116">
                  <c:v>7.5062999999999996E-6</c:v>
                </c:pt>
                <c:pt idx="117">
                  <c:v>7.5062999999999996E-6</c:v>
                </c:pt>
                <c:pt idx="118">
                  <c:v>7.5062999999999996E-6</c:v>
                </c:pt>
                <c:pt idx="119">
                  <c:v>7.5062999999999996E-6</c:v>
                </c:pt>
                <c:pt idx="120">
                  <c:v>7.5062999999999996E-6</c:v>
                </c:pt>
                <c:pt idx="121">
                  <c:v>7.5062999999999996E-6</c:v>
                </c:pt>
                <c:pt idx="122">
                  <c:v>7.5062999999999996E-6</c:v>
                </c:pt>
                <c:pt idx="123">
                  <c:v>7.5062999999999996E-6</c:v>
                </c:pt>
                <c:pt idx="124">
                  <c:v>7.5062999999999996E-6</c:v>
                </c:pt>
                <c:pt idx="125">
                  <c:v>7.5062999999999996E-6</c:v>
                </c:pt>
                <c:pt idx="126">
                  <c:v>7.5062999999999996E-6</c:v>
                </c:pt>
                <c:pt idx="127">
                  <c:v>7.5062999999999996E-6</c:v>
                </c:pt>
                <c:pt idx="128">
                  <c:v>7.5062999999999996E-6</c:v>
                </c:pt>
                <c:pt idx="129">
                  <c:v>7.5062999999999996E-6</c:v>
                </c:pt>
                <c:pt idx="130">
                  <c:v>7.5062999999999996E-6</c:v>
                </c:pt>
                <c:pt idx="131">
                  <c:v>7.5062999999999996E-6</c:v>
                </c:pt>
                <c:pt idx="132">
                  <c:v>7.5062999999999996E-6</c:v>
                </c:pt>
                <c:pt idx="133">
                  <c:v>7.5062999999999996E-6</c:v>
                </c:pt>
                <c:pt idx="134">
                  <c:v>7.5062999999999996E-6</c:v>
                </c:pt>
                <c:pt idx="135">
                  <c:v>7.5062999999999996E-6</c:v>
                </c:pt>
                <c:pt idx="136">
                  <c:v>7.5062999999999996E-6</c:v>
                </c:pt>
                <c:pt idx="137">
                  <c:v>7.5062999999999996E-6</c:v>
                </c:pt>
                <c:pt idx="138">
                  <c:v>7.5062999999999996E-6</c:v>
                </c:pt>
                <c:pt idx="139">
                  <c:v>7.5062999999999996E-6</c:v>
                </c:pt>
                <c:pt idx="140">
                  <c:v>7.5062999999999996E-6</c:v>
                </c:pt>
                <c:pt idx="141">
                  <c:v>7.5062999999999996E-6</c:v>
                </c:pt>
                <c:pt idx="142">
                  <c:v>7.5062999999999996E-6</c:v>
                </c:pt>
                <c:pt idx="143">
                  <c:v>7.5062999999999996E-6</c:v>
                </c:pt>
                <c:pt idx="144">
                  <c:v>7.5062999999999996E-6</c:v>
                </c:pt>
                <c:pt idx="145">
                  <c:v>7.5062999999999996E-6</c:v>
                </c:pt>
                <c:pt idx="146">
                  <c:v>7.5062999999999996E-6</c:v>
                </c:pt>
                <c:pt idx="147">
                  <c:v>7.5062999999999996E-6</c:v>
                </c:pt>
                <c:pt idx="148">
                  <c:v>7.5062999999999996E-6</c:v>
                </c:pt>
                <c:pt idx="149">
                  <c:v>7.5062999999999996E-6</c:v>
                </c:pt>
                <c:pt idx="150">
                  <c:v>7.5062999999999996E-6</c:v>
                </c:pt>
                <c:pt idx="151">
                  <c:v>7.5062999999999996E-6</c:v>
                </c:pt>
                <c:pt idx="152">
                  <c:v>7.5062999999999996E-6</c:v>
                </c:pt>
                <c:pt idx="153">
                  <c:v>7.5062999999999996E-6</c:v>
                </c:pt>
                <c:pt idx="154">
                  <c:v>7.5062999999999996E-6</c:v>
                </c:pt>
                <c:pt idx="155">
                  <c:v>7.5062999999999996E-6</c:v>
                </c:pt>
                <c:pt idx="156">
                  <c:v>7.5062999999999996E-6</c:v>
                </c:pt>
                <c:pt idx="157">
                  <c:v>7.5062999999999996E-6</c:v>
                </c:pt>
                <c:pt idx="158">
                  <c:v>7.5062999999999996E-6</c:v>
                </c:pt>
                <c:pt idx="159">
                  <c:v>7.5062999999999996E-6</c:v>
                </c:pt>
                <c:pt idx="160">
                  <c:v>7.5062999999999996E-6</c:v>
                </c:pt>
                <c:pt idx="161">
                  <c:v>7.5062999999999996E-6</c:v>
                </c:pt>
                <c:pt idx="162">
                  <c:v>7.5062999999999996E-6</c:v>
                </c:pt>
                <c:pt idx="163">
                  <c:v>7.5062999999999996E-6</c:v>
                </c:pt>
                <c:pt idx="164">
                  <c:v>7.5062999999999996E-6</c:v>
                </c:pt>
                <c:pt idx="165">
                  <c:v>7.5062999999999996E-6</c:v>
                </c:pt>
                <c:pt idx="166">
                  <c:v>7.5062999999999996E-6</c:v>
                </c:pt>
                <c:pt idx="167">
                  <c:v>7.5062999999999996E-6</c:v>
                </c:pt>
                <c:pt idx="168">
                  <c:v>7.5062999999999996E-6</c:v>
                </c:pt>
                <c:pt idx="169">
                  <c:v>7.5062999999999996E-6</c:v>
                </c:pt>
                <c:pt idx="170">
                  <c:v>7.5062999999999996E-6</c:v>
                </c:pt>
                <c:pt idx="171">
                  <c:v>7.5062999999999996E-6</c:v>
                </c:pt>
                <c:pt idx="172">
                  <c:v>7.5062999999999996E-6</c:v>
                </c:pt>
                <c:pt idx="173">
                  <c:v>7.5062999999999996E-6</c:v>
                </c:pt>
                <c:pt idx="174">
                  <c:v>7.5062999999999996E-6</c:v>
                </c:pt>
                <c:pt idx="175">
                  <c:v>7.5062000000000002E-6</c:v>
                </c:pt>
                <c:pt idx="176">
                  <c:v>7.5061E-6</c:v>
                </c:pt>
                <c:pt idx="177">
                  <c:v>7.5059999999999998E-6</c:v>
                </c:pt>
                <c:pt idx="178">
                  <c:v>7.5058000000000002E-6</c:v>
                </c:pt>
                <c:pt idx="179">
                  <c:v>7.5055000000000004E-6</c:v>
                </c:pt>
                <c:pt idx="180">
                  <c:v>7.5051000000000004E-6</c:v>
                </c:pt>
                <c:pt idx="181">
                  <c:v>7.5044999999999999E-6</c:v>
                </c:pt>
                <c:pt idx="182">
                  <c:v>7.5036999999999998E-6</c:v>
                </c:pt>
                <c:pt idx="183">
                  <c:v>7.5024999999999997E-6</c:v>
                </c:pt>
                <c:pt idx="184">
                  <c:v>7.5007E-6</c:v>
                </c:pt>
                <c:pt idx="185">
                  <c:v>7.4982999999999999E-6</c:v>
                </c:pt>
                <c:pt idx="186">
                  <c:v>7.4950000000000002E-6</c:v>
                </c:pt>
                <c:pt idx="187">
                  <c:v>7.4905999999999999E-6</c:v>
                </c:pt>
                <c:pt idx="188">
                  <c:v>7.4846000000000003E-6</c:v>
                </c:pt>
                <c:pt idx="189">
                  <c:v>7.4768000000000001E-6</c:v>
                </c:pt>
                <c:pt idx="190">
                  <c:v>7.4665999999999998E-6</c:v>
                </c:pt>
                <c:pt idx="191">
                  <c:v>7.4533999999999997E-6</c:v>
                </c:pt>
                <c:pt idx="192">
                  <c:v>7.4367999999999997E-6</c:v>
                </c:pt>
                <c:pt idx="193">
                  <c:v>7.4158999999999996E-6</c:v>
                </c:pt>
                <c:pt idx="194">
                  <c:v>7.3900999999999998E-6</c:v>
                </c:pt>
                <c:pt idx="195">
                  <c:v>7.3586000000000002E-6</c:v>
                </c:pt>
                <c:pt idx="196">
                  <c:v>7.3205999999999998E-6</c:v>
                </c:pt>
                <c:pt idx="197">
                  <c:v>7.2753999999999998E-6</c:v>
                </c:pt>
                <c:pt idx="198">
                  <c:v>7.2223000000000003E-6</c:v>
                </c:pt>
                <c:pt idx="199">
                  <c:v>7.1608000000000001E-6</c:v>
                </c:pt>
                <c:pt idx="200">
                  <c:v>7.0903999999999999E-6</c:v>
                </c:pt>
                <c:pt idx="201">
                  <c:v>7.0107999999999999E-6</c:v>
                </c:pt>
                <c:pt idx="202">
                  <c:v>6.9221000000000002E-6</c:v>
                </c:pt>
                <c:pt idx="203">
                  <c:v>6.8244000000000003E-6</c:v>
                </c:pt>
                <c:pt idx="204">
                  <c:v>6.7182000000000003E-6</c:v>
                </c:pt>
                <c:pt idx="205">
                  <c:v>6.6042999999999996E-6</c:v>
                </c:pt>
                <c:pt idx="206">
                  <c:v>6.4836000000000001E-6</c:v>
                </c:pt>
                <c:pt idx="207">
                  <c:v>6.3574000000000003E-6</c:v>
                </c:pt>
                <c:pt idx="208">
                  <c:v>6.2271000000000001E-6</c:v>
                </c:pt>
                <c:pt idx="209">
                  <c:v>6.0943000000000002E-6</c:v>
                </c:pt>
                <c:pt idx="210">
                  <c:v>5.9607000000000004E-6</c:v>
                </c:pt>
                <c:pt idx="211">
                  <c:v>5.8281000000000002E-6</c:v>
                </c:pt>
                <c:pt idx="212">
                  <c:v>5.6980999999999997E-6</c:v>
                </c:pt>
                <c:pt idx="213">
                  <c:v>5.5721999999999998E-6</c:v>
                </c:pt>
                <c:pt idx="214">
                  <c:v>5.4519999999999996E-6</c:v>
                </c:pt>
                <c:pt idx="215">
                  <c:v>5.3386E-6</c:v>
                </c:pt>
                <c:pt idx="216">
                  <c:v>5.2329999999999997E-6</c:v>
                </c:pt>
                <c:pt idx="217">
                  <c:v>5.1359000000000002E-6</c:v>
                </c:pt>
                <c:pt idx="218">
                  <c:v>5.0479000000000004E-6</c:v>
                </c:pt>
                <c:pt idx="219">
                  <c:v>4.9690000000000002E-6</c:v>
                </c:pt>
                <c:pt idx="220">
                  <c:v>4.8992999999999998E-6</c:v>
                </c:pt>
                <c:pt idx="221">
                  <c:v>4.8384000000000001E-6</c:v>
                </c:pt>
                <c:pt idx="222">
                  <c:v>4.7859000000000002E-6</c:v>
                </c:pt>
                <c:pt idx="223">
                  <c:v>4.7412999999999998E-6</c:v>
                </c:pt>
                <c:pt idx="224">
                  <c:v>4.7037999999999998E-6</c:v>
                </c:pt>
                <c:pt idx="225">
                  <c:v>4.6728000000000004E-6</c:v>
                </c:pt>
                <c:pt idx="226">
                  <c:v>4.6473000000000004E-6</c:v>
                </c:pt>
                <c:pt idx="227">
                  <c:v>4.6268000000000003E-6</c:v>
                </c:pt>
                <c:pt idx="228">
                  <c:v>4.6103999999999999E-6</c:v>
                </c:pt>
                <c:pt idx="229">
                  <c:v>4.5974999999999996E-6</c:v>
                </c:pt>
                <c:pt idx="230">
                  <c:v>4.5874999999999997E-6</c:v>
                </c:pt>
                <c:pt idx="231">
                  <c:v>4.5797999999999998E-6</c:v>
                </c:pt>
                <c:pt idx="232">
                  <c:v>4.5739999999999997E-6</c:v>
                </c:pt>
                <c:pt idx="233">
                  <c:v>4.5696000000000003E-6</c:v>
                </c:pt>
                <c:pt idx="234">
                  <c:v>4.5664E-6</c:v>
                </c:pt>
                <c:pt idx="235">
                  <c:v>4.5641000000000001E-6</c:v>
                </c:pt>
                <c:pt idx="236">
                  <c:v>4.5623999999999997E-6</c:v>
                </c:pt>
                <c:pt idx="237">
                  <c:v>4.5611999999999996E-6</c:v>
                </c:pt>
                <c:pt idx="238">
                  <c:v>4.5603000000000002E-6</c:v>
                </c:pt>
                <c:pt idx="239">
                  <c:v>4.5597999999999999E-6</c:v>
                </c:pt>
                <c:pt idx="240">
                  <c:v>4.5593999999999999E-6</c:v>
                </c:pt>
                <c:pt idx="241">
                  <c:v>4.5591000000000001E-6</c:v>
                </c:pt>
                <c:pt idx="242">
                  <c:v>4.5588999999999997E-6</c:v>
                </c:pt>
                <c:pt idx="243">
                  <c:v>4.5588000000000003E-6</c:v>
                </c:pt>
                <c:pt idx="244">
                  <c:v>4.5587000000000001E-6</c:v>
                </c:pt>
                <c:pt idx="245">
                  <c:v>4.5587000000000001E-6</c:v>
                </c:pt>
                <c:pt idx="246">
                  <c:v>4.5587000000000001E-6</c:v>
                </c:pt>
                <c:pt idx="247">
                  <c:v>4.5585999999999999E-6</c:v>
                </c:pt>
                <c:pt idx="248">
                  <c:v>4.5585999999999999E-6</c:v>
                </c:pt>
                <c:pt idx="249">
                  <c:v>4.5585999999999999E-6</c:v>
                </c:pt>
                <c:pt idx="250">
                  <c:v>4.5585999999999999E-6</c:v>
                </c:pt>
                <c:pt idx="251">
                  <c:v>4.5585999999999999E-6</c:v>
                </c:pt>
                <c:pt idx="252">
                  <c:v>4.5585999999999999E-6</c:v>
                </c:pt>
                <c:pt idx="253">
                  <c:v>4.5585999999999999E-6</c:v>
                </c:pt>
                <c:pt idx="254">
                  <c:v>4.5585999999999999E-6</c:v>
                </c:pt>
                <c:pt idx="255">
                  <c:v>4.5585999999999999E-6</c:v>
                </c:pt>
                <c:pt idx="256">
                  <c:v>4.5585999999999999E-6</c:v>
                </c:pt>
                <c:pt idx="257">
                  <c:v>4.5585999999999999E-6</c:v>
                </c:pt>
                <c:pt idx="258">
                  <c:v>4.5585999999999999E-6</c:v>
                </c:pt>
                <c:pt idx="259">
                  <c:v>4.5585999999999999E-6</c:v>
                </c:pt>
                <c:pt idx="260">
                  <c:v>4.5585999999999999E-6</c:v>
                </c:pt>
                <c:pt idx="261">
                  <c:v>4.5585999999999999E-6</c:v>
                </c:pt>
                <c:pt idx="262">
                  <c:v>4.5585999999999999E-6</c:v>
                </c:pt>
                <c:pt idx="263">
                  <c:v>4.5585999999999999E-6</c:v>
                </c:pt>
                <c:pt idx="264">
                  <c:v>4.5585999999999999E-6</c:v>
                </c:pt>
                <c:pt idx="265">
                  <c:v>4.5585999999999999E-6</c:v>
                </c:pt>
                <c:pt idx="266">
                  <c:v>4.5585999999999999E-6</c:v>
                </c:pt>
                <c:pt idx="267">
                  <c:v>4.5585999999999999E-6</c:v>
                </c:pt>
                <c:pt idx="268">
                  <c:v>4.5585999999999999E-6</c:v>
                </c:pt>
                <c:pt idx="269">
                  <c:v>4.5585999999999999E-6</c:v>
                </c:pt>
                <c:pt idx="270">
                  <c:v>4.5585999999999999E-6</c:v>
                </c:pt>
                <c:pt idx="271">
                  <c:v>4.5585999999999999E-6</c:v>
                </c:pt>
                <c:pt idx="272">
                  <c:v>4.5585999999999999E-6</c:v>
                </c:pt>
                <c:pt idx="273">
                  <c:v>4.5585999999999999E-6</c:v>
                </c:pt>
                <c:pt idx="274">
                  <c:v>4.5585999999999999E-6</c:v>
                </c:pt>
                <c:pt idx="275">
                  <c:v>4.5585999999999999E-6</c:v>
                </c:pt>
                <c:pt idx="276">
                  <c:v>4.5585999999999999E-6</c:v>
                </c:pt>
                <c:pt idx="277">
                  <c:v>4.5585999999999999E-6</c:v>
                </c:pt>
                <c:pt idx="278">
                  <c:v>4.5585999999999999E-6</c:v>
                </c:pt>
                <c:pt idx="279">
                  <c:v>4.5585999999999999E-6</c:v>
                </c:pt>
                <c:pt idx="280">
                  <c:v>4.5585999999999999E-6</c:v>
                </c:pt>
                <c:pt idx="281">
                  <c:v>4.5585999999999999E-6</c:v>
                </c:pt>
                <c:pt idx="282">
                  <c:v>4.5585999999999999E-6</c:v>
                </c:pt>
                <c:pt idx="283">
                  <c:v>4.5585999999999999E-6</c:v>
                </c:pt>
                <c:pt idx="284">
                  <c:v>4.5585999999999999E-6</c:v>
                </c:pt>
                <c:pt idx="285">
                  <c:v>4.5585999999999999E-6</c:v>
                </c:pt>
                <c:pt idx="286">
                  <c:v>4.5585999999999999E-6</c:v>
                </c:pt>
                <c:pt idx="287">
                  <c:v>4.5585999999999999E-6</c:v>
                </c:pt>
                <c:pt idx="288">
                  <c:v>4.5585999999999999E-6</c:v>
                </c:pt>
                <c:pt idx="289">
                  <c:v>4.5585999999999999E-6</c:v>
                </c:pt>
                <c:pt idx="290">
                  <c:v>4.5585999999999999E-6</c:v>
                </c:pt>
                <c:pt idx="291">
                  <c:v>4.5585999999999999E-6</c:v>
                </c:pt>
                <c:pt idx="292">
                  <c:v>4.5585999999999999E-6</c:v>
                </c:pt>
                <c:pt idx="293">
                  <c:v>4.5585999999999999E-6</c:v>
                </c:pt>
                <c:pt idx="294">
                  <c:v>4.5585999999999999E-6</c:v>
                </c:pt>
                <c:pt idx="295">
                  <c:v>4.5585999999999999E-6</c:v>
                </c:pt>
                <c:pt idx="296">
                  <c:v>4.5585999999999999E-6</c:v>
                </c:pt>
                <c:pt idx="297">
                  <c:v>4.5585999999999999E-6</c:v>
                </c:pt>
                <c:pt idx="298">
                  <c:v>4.5585999999999999E-6</c:v>
                </c:pt>
                <c:pt idx="299">
                  <c:v>4.5585999999999999E-6</c:v>
                </c:pt>
                <c:pt idx="300">
                  <c:v>4.5585999999999999E-6</c:v>
                </c:pt>
                <c:pt idx="301">
                  <c:v>4.5585999999999999E-6</c:v>
                </c:pt>
                <c:pt idx="302">
                  <c:v>4.5585999999999999E-6</c:v>
                </c:pt>
                <c:pt idx="303">
                  <c:v>4.5585999999999999E-6</c:v>
                </c:pt>
                <c:pt idx="304">
                  <c:v>4.5585999999999999E-6</c:v>
                </c:pt>
                <c:pt idx="305">
                  <c:v>4.5585999999999999E-6</c:v>
                </c:pt>
                <c:pt idx="306">
                  <c:v>4.5585999999999999E-6</c:v>
                </c:pt>
                <c:pt idx="307">
                  <c:v>4.5585999999999999E-6</c:v>
                </c:pt>
                <c:pt idx="308">
                  <c:v>4.5585999999999999E-6</c:v>
                </c:pt>
                <c:pt idx="309">
                  <c:v>4.5585999999999999E-6</c:v>
                </c:pt>
                <c:pt idx="310">
                  <c:v>4.5585999999999999E-6</c:v>
                </c:pt>
                <c:pt idx="311">
                  <c:v>4.5585999999999999E-6</c:v>
                </c:pt>
                <c:pt idx="312">
                  <c:v>4.5585999999999999E-6</c:v>
                </c:pt>
                <c:pt idx="313">
                  <c:v>4.5585999999999999E-6</c:v>
                </c:pt>
                <c:pt idx="314">
                  <c:v>4.5585999999999999E-6</c:v>
                </c:pt>
                <c:pt idx="315">
                  <c:v>4.5585999999999999E-6</c:v>
                </c:pt>
                <c:pt idx="316">
                  <c:v>4.5585999999999999E-6</c:v>
                </c:pt>
                <c:pt idx="317">
                  <c:v>4.5585999999999999E-6</c:v>
                </c:pt>
                <c:pt idx="318">
                  <c:v>4.5585999999999999E-6</c:v>
                </c:pt>
                <c:pt idx="319">
                  <c:v>4.5585999999999999E-6</c:v>
                </c:pt>
                <c:pt idx="320">
                  <c:v>4.5585999999999999E-6</c:v>
                </c:pt>
                <c:pt idx="321">
                  <c:v>4.5585999999999999E-6</c:v>
                </c:pt>
                <c:pt idx="322">
                  <c:v>4.5585999999999999E-6</c:v>
                </c:pt>
                <c:pt idx="323">
                  <c:v>4.5585999999999999E-6</c:v>
                </c:pt>
                <c:pt idx="324">
                  <c:v>4.5585999999999999E-6</c:v>
                </c:pt>
                <c:pt idx="325">
                  <c:v>4.5585999999999999E-6</c:v>
                </c:pt>
                <c:pt idx="326">
                  <c:v>4.5585999999999999E-6</c:v>
                </c:pt>
                <c:pt idx="327">
                  <c:v>4.5585999999999999E-6</c:v>
                </c:pt>
                <c:pt idx="328">
                  <c:v>4.5585999999999999E-6</c:v>
                </c:pt>
                <c:pt idx="329">
                  <c:v>4.5585999999999999E-6</c:v>
                </c:pt>
                <c:pt idx="330">
                  <c:v>4.5585999999999999E-6</c:v>
                </c:pt>
                <c:pt idx="331">
                  <c:v>4.5585999999999999E-6</c:v>
                </c:pt>
                <c:pt idx="332">
                  <c:v>4.5585999999999999E-6</c:v>
                </c:pt>
                <c:pt idx="333">
                  <c:v>4.5585999999999999E-6</c:v>
                </c:pt>
                <c:pt idx="334">
                  <c:v>4.5585999999999999E-6</c:v>
                </c:pt>
                <c:pt idx="335">
                  <c:v>4.5585999999999999E-6</c:v>
                </c:pt>
                <c:pt idx="336">
                  <c:v>4.5585999999999999E-6</c:v>
                </c:pt>
                <c:pt idx="337">
                  <c:v>4.5585999999999999E-6</c:v>
                </c:pt>
                <c:pt idx="338">
                  <c:v>4.5585999999999999E-6</c:v>
                </c:pt>
                <c:pt idx="339">
                  <c:v>4.5585999999999999E-6</c:v>
                </c:pt>
                <c:pt idx="340">
                  <c:v>4.5585999999999999E-6</c:v>
                </c:pt>
                <c:pt idx="341">
                  <c:v>4.5585999999999999E-6</c:v>
                </c:pt>
                <c:pt idx="342">
                  <c:v>4.5585999999999999E-6</c:v>
                </c:pt>
                <c:pt idx="343">
                  <c:v>4.5585999999999999E-6</c:v>
                </c:pt>
                <c:pt idx="344">
                  <c:v>4.5585999999999999E-6</c:v>
                </c:pt>
                <c:pt idx="345">
                  <c:v>4.5585999999999999E-6</c:v>
                </c:pt>
                <c:pt idx="346">
                  <c:v>4.5585999999999999E-6</c:v>
                </c:pt>
                <c:pt idx="347">
                  <c:v>4.5585999999999999E-6</c:v>
                </c:pt>
                <c:pt idx="348">
                  <c:v>4.5585999999999999E-6</c:v>
                </c:pt>
                <c:pt idx="349">
                  <c:v>4.5585999999999999E-6</c:v>
                </c:pt>
                <c:pt idx="350">
                  <c:v>4.5585999999999999E-6</c:v>
                </c:pt>
                <c:pt idx="351">
                  <c:v>4.5585999999999999E-6</c:v>
                </c:pt>
                <c:pt idx="352">
                  <c:v>4.5585999999999999E-6</c:v>
                </c:pt>
                <c:pt idx="353">
                  <c:v>4.5585999999999999E-6</c:v>
                </c:pt>
                <c:pt idx="354">
                  <c:v>4.5585999999999999E-6</c:v>
                </c:pt>
                <c:pt idx="355">
                  <c:v>4.5585999999999999E-6</c:v>
                </c:pt>
                <c:pt idx="356">
                  <c:v>4.5585999999999999E-6</c:v>
                </c:pt>
                <c:pt idx="357">
                  <c:v>4.5585999999999999E-6</c:v>
                </c:pt>
                <c:pt idx="358">
                  <c:v>4.5585999999999999E-6</c:v>
                </c:pt>
                <c:pt idx="359">
                  <c:v>4.5585999999999999E-6</c:v>
                </c:pt>
                <c:pt idx="360">
                  <c:v>4.5585999999999999E-6</c:v>
                </c:pt>
                <c:pt idx="361">
                  <c:v>4.5585999999999999E-6</c:v>
                </c:pt>
                <c:pt idx="362">
                  <c:v>4.5585999999999999E-6</c:v>
                </c:pt>
                <c:pt idx="363">
                  <c:v>4.5585999999999999E-6</c:v>
                </c:pt>
                <c:pt idx="364">
                  <c:v>4.5585999999999999E-6</c:v>
                </c:pt>
                <c:pt idx="365">
                  <c:v>4.5585999999999999E-6</c:v>
                </c:pt>
                <c:pt idx="366">
                  <c:v>4.5585999999999999E-6</c:v>
                </c:pt>
                <c:pt idx="367">
                  <c:v>4.5585999999999999E-6</c:v>
                </c:pt>
                <c:pt idx="368">
                  <c:v>4.5585999999999999E-6</c:v>
                </c:pt>
                <c:pt idx="369">
                  <c:v>4.5584999999999996E-6</c:v>
                </c:pt>
                <c:pt idx="370">
                  <c:v>4.5583E-6</c:v>
                </c:pt>
                <c:pt idx="371">
                  <c:v>4.5580000000000002E-6</c:v>
                </c:pt>
                <c:pt idx="372">
                  <c:v>4.5573999999999998E-6</c:v>
                </c:pt>
                <c:pt idx="373">
                  <c:v>4.5561000000000003E-6</c:v>
                </c:pt>
                <c:pt idx="374">
                  <c:v>4.5535999999999999E-6</c:v>
                </c:pt>
                <c:pt idx="375">
                  <c:v>4.5488999999999998E-6</c:v>
                </c:pt>
                <c:pt idx="376">
                  <c:v>4.5407000000000004E-6</c:v>
                </c:pt>
                <c:pt idx="377">
                  <c:v>4.5267000000000002E-6</c:v>
                </c:pt>
                <c:pt idx="378">
                  <c:v>4.5036999999999998E-6</c:v>
                </c:pt>
                <c:pt idx="379">
                  <c:v>4.4675E-6</c:v>
                </c:pt>
                <c:pt idx="380">
                  <c:v>4.4127000000000001E-6</c:v>
                </c:pt>
                <c:pt idx="381">
                  <c:v>4.3329999999999998E-6</c:v>
                </c:pt>
                <c:pt idx="382">
                  <c:v>4.2216000000000004E-6</c:v>
                </c:pt>
                <c:pt idx="383">
                  <c:v>4.0721000000000004E-6</c:v>
                </c:pt>
                <c:pt idx="384">
                  <c:v>3.8792000000000001E-6</c:v>
                </c:pt>
                <c:pt idx="385">
                  <c:v>3.6401999999999999E-6</c:v>
                </c:pt>
                <c:pt idx="386">
                  <c:v>3.3554999999999999E-6</c:v>
                </c:pt>
                <c:pt idx="387">
                  <c:v>3.0299E-6</c:v>
                </c:pt>
                <c:pt idx="388">
                  <c:v>2.6722999999999998E-6</c:v>
                </c:pt>
                <c:pt idx="389">
                  <c:v>2.2954000000000001E-6</c:v>
                </c:pt>
                <c:pt idx="390">
                  <c:v>1.9143999999999998E-6</c:v>
                </c:pt>
                <c:pt idx="391">
                  <c:v>1.5457000000000001E-6</c:v>
                </c:pt>
                <c:pt idx="392">
                  <c:v>1.2053999999999999E-6</c:v>
                </c:pt>
                <c:pt idx="393">
                  <c:v>9.0713000000000005E-7</c:v>
                </c:pt>
                <c:pt idx="394">
                  <c:v>6.6194000000000001E-7</c:v>
                </c:pt>
                <c:pt idx="395">
                  <c:v>4.7723000000000005E-7</c:v>
                </c:pt>
                <c:pt idx="396">
                  <c:v>3.5711E-7</c:v>
                </c:pt>
                <c:pt idx="397">
                  <c:v>3.0274000000000002E-7</c:v>
                </c:pt>
                <c:pt idx="398">
                  <c:v>3.1294E-7</c:v>
                </c:pt>
                <c:pt idx="399">
                  <c:v>3.8472999999999998E-7</c:v>
                </c:pt>
                <c:pt idx="400">
                  <c:v>5.1366000000000001E-7</c:v>
                </c:pt>
                <c:pt idx="401">
                  <c:v>6.9406999999999997E-7</c:v>
                </c:pt>
                <c:pt idx="402">
                  <c:v>9.1920999999999998E-7</c:v>
                </c:pt>
                <c:pt idx="403">
                  <c:v>1.1814E-6</c:v>
                </c:pt>
                <c:pt idx="404">
                  <c:v>1.4722000000000001E-6</c:v>
                </c:pt>
                <c:pt idx="405">
                  <c:v>1.7831999999999999E-6</c:v>
                </c:pt>
                <c:pt idx="406">
                  <c:v>2.1061E-6</c:v>
                </c:pt>
                <c:pt idx="407">
                  <c:v>2.4335000000000001E-6</c:v>
                </c:pt>
                <c:pt idx="408">
                  <c:v>2.7592000000000002E-6</c:v>
                </c:pt>
                <c:pt idx="409">
                  <c:v>3.0782999999999998E-6</c:v>
                </c:pt>
                <c:pt idx="410">
                  <c:v>3.3871999999999999E-6</c:v>
                </c:pt>
                <c:pt idx="411">
                  <c:v>3.6833E-6</c:v>
                </c:pt>
                <c:pt idx="412">
                  <c:v>3.9647000000000003E-6</c:v>
                </c:pt>
                <c:pt idx="413">
                  <c:v>4.2297999999999997E-6</c:v>
                </c:pt>
                <c:pt idx="414">
                  <c:v>4.4770999999999999E-6</c:v>
                </c:pt>
                <c:pt idx="415">
                  <c:v>4.7051000000000001E-6</c:v>
                </c:pt>
                <c:pt idx="416">
                  <c:v>4.9122000000000002E-6</c:v>
                </c:pt>
                <c:pt idx="417">
                  <c:v>5.0969000000000003E-6</c:v>
                </c:pt>
                <c:pt idx="418">
                  <c:v>5.2580999999999997E-6</c:v>
                </c:pt>
                <c:pt idx="419">
                  <c:v>5.3951999999999996E-6</c:v>
                </c:pt>
                <c:pt idx="420">
                  <c:v>5.5080999999999998E-6</c:v>
                </c:pt>
                <c:pt idx="421">
                  <c:v>5.5972999999999998E-6</c:v>
                </c:pt>
                <c:pt idx="422">
                  <c:v>5.6640000000000003E-6</c:v>
                </c:pt>
                <c:pt idx="423">
                  <c:v>5.7100000000000004E-6</c:v>
                </c:pt>
                <c:pt idx="424">
                  <c:v>5.7374999999999997E-6</c:v>
                </c:pt>
                <c:pt idx="425">
                  <c:v>5.7490000000000004E-6</c:v>
                </c:pt>
                <c:pt idx="426">
                  <c:v>5.7471999999999998E-6</c:v>
                </c:pt>
                <c:pt idx="427">
                  <c:v>5.7344999999999999E-6</c:v>
                </c:pt>
                <c:pt idx="428">
                  <c:v>5.7137E-6</c:v>
                </c:pt>
                <c:pt idx="429">
                  <c:v>5.6871000000000001E-6</c:v>
                </c:pt>
                <c:pt idx="430">
                  <c:v>5.6567000000000004E-6</c:v>
                </c:pt>
                <c:pt idx="431">
                  <c:v>5.6245000000000001E-6</c:v>
                </c:pt>
                <c:pt idx="432">
                  <c:v>5.592E-6</c:v>
                </c:pt>
                <c:pt idx="433">
                  <c:v>5.5605000000000004E-6</c:v>
                </c:pt>
                <c:pt idx="434">
                  <c:v>5.5310000000000001E-6</c:v>
                </c:pt>
                <c:pt idx="435">
                  <c:v>5.5044000000000002E-6</c:v>
                </c:pt>
                <c:pt idx="436">
                  <c:v>5.4812000000000001E-6</c:v>
                </c:pt>
                <c:pt idx="437">
                  <c:v>5.4616000000000004E-6</c:v>
                </c:pt>
                <c:pt idx="438">
                  <c:v>5.4457000000000002E-6</c:v>
                </c:pt>
                <c:pt idx="439">
                  <c:v>5.4334000000000004E-6</c:v>
                </c:pt>
                <c:pt idx="440">
                  <c:v>5.4245000000000003E-6</c:v>
                </c:pt>
                <c:pt idx="441">
                  <c:v>5.4183000000000003E-6</c:v>
                </c:pt>
                <c:pt idx="442">
                  <c:v>5.4143E-6</c:v>
                </c:pt>
                <c:pt idx="443">
                  <c:v>5.4114999999999998E-6</c:v>
                </c:pt>
                <c:pt idx="444">
                  <c:v>5.4090000000000002E-6</c:v>
                </c:pt>
                <c:pt idx="445">
                  <c:v>5.4058E-6</c:v>
                </c:pt>
                <c:pt idx="446">
                  <c:v>5.4005000000000002E-6</c:v>
                </c:pt>
                <c:pt idx="447">
                  <c:v>5.3920999999999996E-6</c:v>
                </c:pt>
                <c:pt idx="448">
                  <c:v>5.3790999999999999E-6</c:v>
                </c:pt>
                <c:pt idx="449">
                  <c:v>5.3603000000000002E-6</c:v>
                </c:pt>
                <c:pt idx="450">
                  <c:v>5.3345000000000003E-6</c:v>
                </c:pt>
                <c:pt idx="451">
                  <c:v>5.3004000000000001E-6</c:v>
                </c:pt>
                <c:pt idx="452">
                  <c:v>5.2572000000000003E-6</c:v>
                </c:pt>
                <c:pt idx="453">
                  <c:v>5.2038000000000001E-6</c:v>
                </c:pt>
                <c:pt idx="454">
                  <c:v>5.1397000000000001E-6</c:v>
                </c:pt>
                <c:pt idx="455">
                  <c:v>5.0642999999999999E-6</c:v>
                </c:pt>
                <c:pt idx="456">
                  <c:v>4.9776999999999998E-6</c:v>
                </c:pt>
                <c:pt idx="457">
                  <c:v>4.8798999999999996E-6</c:v>
                </c:pt>
                <c:pt idx="458">
                  <c:v>4.7715E-6</c:v>
                </c:pt>
                <c:pt idx="459">
                  <c:v>4.6531000000000004E-6</c:v>
                </c:pt>
                <c:pt idx="460">
                  <c:v>4.5260999999999997E-6</c:v>
                </c:pt>
                <c:pt idx="461">
                  <c:v>4.3919000000000003E-6</c:v>
                </c:pt>
                <c:pt idx="462">
                  <c:v>4.2521000000000003E-6</c:v>
                </c:pt>
                <c:pt idx="463">
                  <c:v>4.1088999999999997E-6</c:v>
                </c:pt>
                <c:pt idx="464">
                  <c:v>3.9643999999999997E-6</c:v>
                </c:pt>
                <c:pt idx="465">
                  <c:v>3.8210000000000003E-6</c:v>
                </c:pt>
                <c:pt idx="466">
                  <c:v>3.6812E-6</c:v>
                </c:pt>
                <c:pt idx="467">
                  <c:v>3.5474000000000001E-6</c:v>
                </c:pt>
                <c:pt idx="468">
                  <c:v>3.422E-6</c:v>
                </c:pt>
                <c:pt idx="469">
                  <c:v>3.3075000000000001E-6</c:v>
                </c:pt>
                <c:pt idx="470">
                  <c:v>3.2057999999999999E-6</c:v>
                </c:pt>
                <c:pt idx="471">
                  <c:v>3.1190000000000001E-6</c:v>
                </c:pt>
                <c:pt idx="472">
                  <c:v>3.0485999999999999E-6</c:v>
                </c:pt>
                <c:pt idx="473">
                  <c:v>2.9958000000000002E-6</c:v>
                </c:pt>
                <c:pt idx="474">
                  <c:v>2.9614999999999999E-6</c:v>
                </c:pt>
                <c:pt idx="475">
                  <c:v>2.9461E-6</c:v>
                </c:pt>
                <c:pt idx="476">
                  <c:v>2.9496999999999999E-6</c:v>
                </c:pt>
                <c:pt idx="477">
                  <c:v>2.9718999999999999E-6</c:v>
                </c:pt>
                <c:pt idx="478">
                  <c:v>3.0120000000000001E-6</c:v>
                </c:pt>
                <c:pt idx="479">
                  <c:v>3.0688000000000002E-6</c:v>
                </c:pt>
                <c:pt idx="480">
                  <c:v>3.1410000000000001E-6</c:v>
                </c:pt>
                <c:pt idx="481">
                  <c:v>3.2267E-6</c:v>
                </c:pt>
                <c:pt idx="482">
                  <c:v>3.3241999999999999E-6</c:v>
                </c:pt>
                <c:pt idx="483">
                  <c:v>3.4311999999999999E-6</c:v>
                </c:pt>
                <c:pt idx="484">
                  <c:v>3.5457000000000002E-6</c:v>
                </c:pt>
                <c:pt idx="485">
                  <c:v>3.6654000000000001E-6</c:v>
                </c:pt>
                <c:pt idx="486">
                  <c:v>3.7882E-6</c:v>
                </c:pt>
                <c:pt idx="487">
                  <c:v>3.9121000000000002E-6</c:v>
                </c:pt>
                <c:pt idx="488">
                  <c:v>4.0350000000000003E-6</c:v>
                </c:pt>
                <c:pt idx="489">
                  <c:v>4.1551999999999996E-6</c:v>
                </c:pt>
                <c:pt idx="490">
                  <c:v>4.2713000000000001E-6</c:v>
                </c:pt>
                <c:pt idx="491">
                  <c:v>4.3819999999999997E-6</c:v>
                </c:pt>
                <c:pt idx="492">
                  <c:v>4.4862000000000003E-6</c:v>
                </c:pt>
                <c:pt idx="493">
                  <c:v>4.5831000000000002E-6</c:v>
                </c:pt>
                <c:pt idx="494">
                  <c:v>4.6724000000000004E-6</c:v>
                </c:pt>
                <c:pt idx="495">
                  <c:v>4.7536999999999999E-6</c:v>
                </c:pt>
                <c:pt idx="496">
                  <c:v>4.8270999999999999E-6</c:v>
                </c:pt>
                <c:pt idx="497">
                  <c:v>4.8929000000000002E-6</c:v>
                </c:pt>
                <c:pt idx="498">
                  <c:v>4.9514999999999999E-6</c:v>
                </c:pt>
                <c:pt idx="499">
                  <c:v>5.0037000000000001E-6</c:v>
                </c:pt>
                <c:pt idx="500">
                  <c:v>5.0502999999999997E-6</c:v>
                </c:pt>
                <c:pt idx="501">
                  <c:v>5.0924999999999999E-6</c:v>
                </c:pt>
                <c:pt idx="502">
                  <c:v>5.1314999999999999E-6</c:v>
                </c:pt>
                <c:pt idx="503">
                  <c:v>5.1688000000000004E-6</c:v>
                </c:pt>
                <c:pt idx="504">
                  <c:v>5.2057E-6</c:v>
                </c:pt>
                <c:pt idx="505">
                  <c:v>5.2437999999999997E-6</c:v>
                </c:pt>
                <c:pt idx="506">
                  <c:v>5.2845E-6</c:v>
                </c:pt>
                <c:pt idx="507">
                  <c:v>5.3291999999999997E-6</c:v>
                </c:pt>
                <c:pt idx="508">
                  <c:v>5.3786999999999998E-6</c:v>
                </c:pt>
                <c:pt idx="509">
                  <c:v>5.4338000000000004E-6</c:v>
                </c:pt>
                <c:pt idx="510">
                  <c:v>5.4945999999999999E-6</c:v>
                </c:pt>
                <c:pt idx="511">
                  <c:v>5.5608000000000002E-6</c:v>
                </c:pt>
                <c:pt idx="512">
                  <c:v>5.6315000000000002E-6</c:v>
                </c:pt>
                <c:pt idx="513">
                  <c:v>5.7053999999999996E-6</c:v>
                </c:pt>
                <c:pt idx="514">
                  <c:v>5.7809E-6</c:v>
                </c:pt>
                <c:pt idx="515">
                  <c:v>5.8561999999999999E-6</c:v>
                </c:pt>
                <c:pt idx="516">
                  <c:v>5.9291999999999999E-6</c:v>
                </c:pt>
                <c:pt idx="517">
                  <c:v>5.9982999999999998E-6</c:v>
                </c:pt>
                <c:pt idx="518">
                  <c:v>6.0618000000000001E-6</c:v>
                </c:pt>
                <c:pt idx="519">
                  <c:v>6.1187999999999998E-6</c:v>
                </c:pt>
                <c:pt idx="520">
                  <c:v>6.1684000000000001E-6</c:v>
                </c:pt>
                <c:pt idx="521">
                  <c:v>6.2105000000000001E-6</c:v>
                </c:pt>
                <c:pt idx="522">
                  <c:v>6.2451999999999999E-6</c:v>
                </c:pt>
                <c:pt idx="523">
                  <c:v>6.2731000000000001E-6</c:v>
                </c:pt>
                <c:pt idx="524">
                  <c:v>6.2948999999999996E-6</c:v>
                </c:pt>
                <c:pt idx="525">
                  <c:v>6.3114000000000003E-6</c:v>
                </c:pt>
                <c:pt idx="526">
                  <c:v>6.3237000000000001E-6</c:v>
                </c:pt>
                <c:pt idx="527">
                  <c:v>6.3323999999999997E-6</c:v>
                </c:pt>
                <c:pt idx="528">
                  <c:v>6.3385999999999998E-6</c:v>
                </c:pt>
                <c:pt idx="529">
                  <c:v>6.3427999999999996E-6</c:v>
                </c:pt>
                <c:pt idx="530">
                  <c:v>6.3454999999999996E-6</c:v>
                </c:pt>
                <c:pt idx="531">
                  <c:v>6.3473000000000002E-6</c:v>
                </c:pt>
                <c:pt idx="532">
                  <c:v>6.3484000000000001E-6</c:v>
                </c:pt>
                <c:pt idx="533">
                  <c:v>6.3490999999999999E-6</c:v>
                </c:pt>
                <c:pt idx="534">
                  <c:v>6.3494999999999999E-6</c:v>
                </c:pt>
                <c:pt idx="535">
                  <c:v>6.3497000000000004E-6</c:v>
                </c:pt>
                <c:pt idx="536">
                  <c:v>6.3499E-6</c:v>
                </c:pt>
                <c:pt idx="537">
                  <c:v>6.3499E-6</c:v>
                </c:pt>
                <c:pt idx="538">
                  <c:v>6.3500000000000002E-6</c:v>
                </c:pt>
                <c:pt idx="539">
                  <c:v>6.3500000000000002E-6</c:v>
                </c:pt>
                <c:pt idx="540">
                  <c:v>6.3500000000000002E-6</c:v>
                </c:pt>
                <c:pt idx="541">
                  <c:v>6.3500000000000002E-6</c:v>
                </c:pt>
                <c:pt idx="542">
                  <c:v>6.3500000000000002E-6</c:v>
                </c:pt>
                <c:pt idx="543">
                  <c:v>6.3500000000000002E-6</c:v>
                </c:pt>
                <c:pt idx="544">
                  <c:v>6.3500000000000002E-6</c:v>
                </c:pt>
                <c:pt idx="545">
                  <c:v>6.3500000000000002E-6</c:v>
                </c:pt>
                <c:pt idx="546">
                  <c:v>6.3500000000000002E-6</c:v>
                </c:pt>
                <c:pt idx="547">
                  <c:v>6.3500000000000002E-6</c:v>
                </c:pt>
                <c:pt idx="548">
                  <c:v>6.3500000000000002E-6</c:v>
                </c:pt>
                <c:pt idx="549">
                  <c:v>6.3500000000000002E-6</c:v>
                </c:pt>
                <c:pt idx="550">
                  <c:v>6.3500000000000002E-6</c:v>
                </c:pt>
                <c:pt idx="551">
                  <c:v>6.3500000000000002E-6</c:v>
                </c:pt>
                <c:pt idx="552">
                  <c:v>6.3500000000000002E-6</c:v>
                </c:pt>
                <c:pt idx="553">
                  <c:v>6.3500000000000002E-6</c:v>
                </c:pt>
                <c:pt idx="554">
                  <c:v>6.3500000000000002E-6</c:v>
                </c:pt>
                <c:pt idx="555">
                  <c:v>6.3500000000000002E-6</c:v>
                </c:pt>
                <c:pt idx="556">
                  <c:v>6.3500000000000002E-6</c:v>
                </c:pt>
                <c:pt idx="557">
                  <c:v>6.3500000000000002E-6</c:v>
                </c:pt>
                <c:pt idx="558">
                  <c:v>6.3500000000000002E-6</c:v>
                </c:pt>
              </c:numCache>
            </c:numRef>
          </c:xVal>
          <c:yVal>
            <c:numRef>
              <c:f>'C1 in Phos_sld_contrast_1'!$C$3:$C$561</c:f>
              <c:numCache>
                <c:formatCode>General</c:formatCode>
                <c:ptCount val="559"/>
                <c:pt idx="0">
                  <c:v>-41</c:v>
                </c:pt>
                <c:pt idx="1">
                  <c:v>-40</c:v>
                </c:pt>
                <c:pt idx="2">
                  <c:v>-39</c:v>
                </c:pt>
                <c:pt idx="3">
                  <c:v>-38</c:v>
                </c:pt>
                <c:pt idx="4">
                  <c:v>-37</c:v>
                </c:pt>
                <c:pt idx="5">
                  <c:v>-36</c:v>
                </c:pt>
                <c:pt idx="6">
                  <c:v>-35</c:v>
                </c:pt>
                <c:pt idx="7">
                  <c:v>-34</c:v>
                </c:pt>
                <c:pt idx="8">
                  <c:v>-33</c:v>
                </c:pt>
                <c:pt idx="9">
                  <c:v>-32</c:v>
                </c:pt>
                <c:pt idx="10">
                  <c:v>-31</c:v>
                </c:pt>
                <c:pt idx="11">
                  <c:v>-30</c:v>
                </c:pt>
                <c:pt idx="12">
                  <c:v>-29</c:v>
                </c:pt>
                <c:pt idx="13">
                  <c:v>-28</c:v>
                </c:pt>
                <c:pt idx="14">
                  <c:v>-27</c:v>
                </c:pt>
                <c:pt idx="15">
                  <c:v>-26</c:v>
                </c:pt>
                <c:pt idx="16">
                  <c:v>-25</c:v>
                </c:pt>
                <c:pt idx="17">
                  <c:v>-24</c:v>
                </c:pt>
                <c:pt idx="18">
                  <c:v>-23</c:v>
                </c:pt>
                <c:pt idx="19">
                  <c:v>-22</c:v>
                </c:pt>
                <c:pt idx="20">
                  <c:v>-21</c:v>
                </c:pt>
                <c:pt idx="21">
                  <c:v>-20</c:v>
                </c:pt>
                <c:pt idx="22">
                  <c:v>-19</c:v>
                </c:pt>
                <c:pt idx="23">
                  <c:v>-18</c:v>
                </c:pt>
                <c:pt idx="24">
                  <c:v>-17</c:v>
                </c:pt>
                <c:pt idx="25">
                  <c:v>-16</c:v>
                </c:pt>
                <c:pt idx="26">
                  <c:v>-15</c:v>
                </c:pt>
                <c:pt idx="27">
                  <c:v>-14</c:v>
                </c:pt>
                <c:pt idx="28">
                  <c:v>-13</c:v>
                </c:pt>
                <c:pt idx="29">
                  <c:v>-12</c:v>
                </c:pt>
                <c:pt idx="30">
                  <c:v>-11</c:v>
                </c:pt>
                <c:pt idx="31">
                  <c:v>-10</c:v>
                </c:pt>
                <c:pt idx="32">
                  <c:v>-9</c:v>
                </c:pt>
                <c:pt idx="33">
                  <c:v>-8</c:v>
                </c:pt>
                <c:pt idx="34">
                  <c:v>-7</c:v>
                </c:pt>
                <c:pt idx="35">
                  <c:v>-6</c:v>
                </c:pt>
                <c:pt idx="36">
                  <c:v>-5</c:v>
                </c:pt>
                <c:pt idx="37">
                  <c:v>-4</c:v>
                </c:pt>
                <c:pt idx="38">
                  <c:v>-3</c:v>
                </c:pt>
                <c:pt idx="39">
                  <c:v>-2</c:v>
                </c:pt>
                <c:pt idx="40">
                  <c:v>-1</c:v>
                </c:pt>
                <c:pt idx="41">
                  <c:v>0</c:v>
                </c:pt>
                <c:pt idx="42">
                  <c:v>1</c:v>
                </c:pt>
                <c:pt idx="43">
                  <c:v>2</c:v>
                </c:pt>
                <c:pt idx="44">
                  <c:v>3</c:v>
                </c:pt>
                <c:pt idx="45">
                  <c:v>4</c:v>
                </c:pt>
                <c:pt idx="46">
                  <c:v>5</c:v>
                </c:pt>
                <c:pt idx="47">
                  <c:v>6</c:v>
                </c:pt>
                <c:pt idx="48">
                  <c:v>7</c:v>
                </c:pt>
                <c:pt idx="49">
                  <c:v>8</c:v>
                </c:pt>
                <c:pt idx="50">
                  <c:v>9</c:v>
                </c:pt>
                <c:pt idx="51">
                  <c:v>10</c:v>
                </c:pt>
                <c:pt idx="52">
                  <c:v>11</c:v>
                </c:pt>
                <c:pt idx="53">
                  <c:v>12</c:v>
                </c:pt>
                <c:pt idx="54">
                  <c:v>13</c:v>
                </c:pt>
                <c:pt idx="55">
                  <c:v>14</c:v>
                </c:pt>
                <c:pt idx="56">
                  <c:v>15</c:v>
                </c:pt>
                <c:pt idx="57">
                  <c:v>16</c:v>
                </c:pt>
                <c:pt idx="58">
                  <c:v>17</c:v>
                </c:pt>
                <c:pt idx="59">
                  <c:v>18</c:v>
                </c:pt>
                <c:pt idx="60">
                  <c:v>19</c:v>
                </c:pt>
                <c:pt idx="61">
                  <c:v>20</c:v>
                </c:pt>
                <c:pt idx="62">
                  <c:v>21</c:v>
                </c:pt>
                <c:pt idx="63">
                  <c:v>22</c:v>
                </c:pt>
                <c:pt idx="64">
                  <c:v>23</c:v>
                </c:pt>
                <c:pt idx="65">
                  <c:v>24</c:v>
                </c:pt>
                <c:pt idx="66">
                  <c:v>25</c:v>
                </c:pt>
                <c:pt idx="67">
                  <c:v>26</c:v>
                </c:pt>
                <c:pt idx="68">
                  <c:v>27</c:v>
                </c:pt>
                <c:pt idx="69">
                  <c:v>28</c:v>
                </c:pt>
                <c:pt idx="70">
                  <c:v>29</c:v>
                </c:pt>
                <c:pt idx="71">
                  <c:v>30</c:v>
                </c:pt>
                <c:pt idx="72">
                  <c:v>31</c:v>
                </c:pt>
                <c:pt idx="73">
                  <c:v>32</c:v>
                </c:pt>
                <c:pt idx="74">
                  <c:v>33</c:v>
                </c:pt>
                <c:pt idx="75">
                  <c:v>34</c:v>
                </c:pt>
                <c:pt idx="76">
                  <c:v>35</c:v>
                </c:pt>
                <c:pt idx="77">
                  <c:v>36</c:v>
                </c:pt>
                <c:pt idx="78">
                  <c:v>37</c:v>
                </c:pt>
                <c:pt idx="79">
                  <c:v>38</c:v>
                </c:pt>
                <c:pt idx="80">
                  <c:v>39</c:v>
                </c:pt>
                <c:pt idx="81">
                  <c:v>40</c:v>
                </c:pt>
                <c:pt idx="82">
                  <c:v>41</c:v>
                </c:pt>
                <c:pt idx="83">
                  <c:v>42</c:v>
                </c:pt>
                <c:pt idx="84">
                  <c:v>43</c:v>
                </c:pt>
                <c:pt idx="85">
                  <c:v>44</c:v>
                </c:pt>
                <c:pt idx="86">
                  <c:v>45</c:v>
                </c:pt>
                <c:pt idx="87">
                  <c:v>46</c:v>
                </c:pt>
                <c:pt idx="88">
                  <c:v>47</c:v>
                </c:pt>
                <c:pt idx="89">
                  <c:v>48</c:v>
                </c:pt>
                <c:pt idx="90">
                  <c:v>49</c:v>
                </c:pt>
                <c:pt idx="91">
                  <c:v>50</c:v>
                </c:pt>
                <c:pt idx="92">
                  <c:v>51</c:v>
                </c:pt>
                <c:pt idx="93">
                  <c:v>52</c:v>
                </c:pt>
                <c:pt idx="94">
                  <c:v>53</c:v>
                </c:pt>
                <c:pt idx="95">
                  <c:v>54</c:v>
                </c:pt>
                <c:pt idx="96">
                  <c:v>55</c:v>
                </c:pt>
                <c:pt idx="97">
                  <c:v>56</c:v>
                </c:pt>
                <c:pt idx="98">
                  <c:v>57</c:v>
                </c:pt>
                <c:pt idx="99">
                  <c:v>58</c:v>
                </c:pt>
                <c:pt idx="100">
                  <c:v>59</c:v>
                </c:pt>
                <c:pt idx="101">
                  <c:v>60</c:v>
                </c:pt>
                <c:pt idx="102">
                  <c:v>61</c:v>
                </c:pt>
                <c:pt idx="103">
                  <c:v>62</c:v>
                </c:pt>
                <c:pt idx="104">
                  <c:v>63</c:v>
                </c:pt>
                <c:pt idx="105">
                  <c:v>64</c:v>
                </c:pt>
                <c:pt idx="106">
                  <c:v>65</c:v>
                </c:pt>
                <c:pt idx="107">
                  <c:v>66</c:v>
                </c:pt>
                <c:pt idx="108">
                  <c:v>67</c:v>
                </c:pt>
                <c:pt idx="109">
                  <c:v>68</c:v>
                </c:pt>
                <c:pt idx="110">
                  <c:v>69</c:v>
                </c:pt>
                <c:pt idx="111">
                  <c:v>70</c:v>
                </c:pt>
                <c:pt idx="112">
                  <c:v>71</c:v>
                </c:pt>
                <c:pt idx="113">
                  <c:v>72</c:v>
                </c:pt>
                <c:pt idx="114">
                  <c:v>73</c:v>
                </c:pt>
                <c:pt idx="115">
                  <c:v>74</c:v>
                </c:pt>
                <c:pt idx="116">
                  <c:v>75</c:v>
                </c:pt>
                <c:pt idx="117">
                  <c:v>76</c:v>
                </c:pt>
                <c:pt idx="118">
                  <c:v>77</c:v>
                </c:pt>
                <c:pt idx="119">
                  <c:v>78</c:v>
                </c:pt>
                <c:pt idx="120">
                  <c:v>79</c:v>
                </c:pt>
                <c:pt idx="121">
                  <c:v>80</c:v>
                </c:pt>
                <c:pt idx="122">
                  <c:v>81</c:v>
                </c:pt>
                <c:pt idx="123">
                  <c:v>82</c:v>
                </c:pt>
                <c:pt idx="124">
                  <c:v>83</c:v>
                </c:pt>
                <c:pt idx="125">
                  <c:v>84</c:v>
                </c:pt>
                <c:pt idx="126">
                  <c:v>85</c:v>
                </c:pt>
                <c:pt idx="127">
                  <c:v>86</c:v>
                </c:pt>
                <c:pt idx="128">
                  <c:v>87</c:v>
                </c:pt>
                <c:pt idx="129">
                  <c:v>88</c:v>
                </c:pt>
                <c:pt idx="130">
                  <c:v>89</c:v>
                </c:pt>
                <c:pt idx="131">
                  <c:v>90</c:v>
                </c:pt>
                <c:pt idx="132">
                  <c:v>91</c:v>
                </c:pt>
                <c:pt idx="133">
                  <c:v>92</c:v>
                </c:pt>
                <c:pt idx="134">
                  <c:v>93</c:v>
                </c:pt>
                <c:pt idx="135">
                  <c:v>94</c:v>
                </c:pt>
                <c:pt idx="136">
                  <c:v>95</c:v>
                </c:pt>
                <c:pt idx="137">
                  <c:v>96</c:v>
                </c:pt>
                <c:pt idx="138">
                  <c:v>97</c:v>
                </c:pt>
                <c:pt idx="139">
                  <c:v>98</c:v>
                </c:pt>
                <c:pt idx="140">
                  <c:v>99</c:v>
                </c:pt>
                <c:pt idx="141">
                  <c:v>100</c:v>
                </c:pt>
                <c:pt idx="142">
                  <c:v>101</c:v>
                </c:pt>
                <c:pt idx="143">
                  <c:v>102</c:v>
                </c:pt>
                <c:pt idx="144">
                  <c:v>103</c:v>
                </c:pt>
                <c:pt idx="145">
                  <c:v>104</c:v>
                </c:pt>
                <c:pt idx="146">
                  <c:v>105</c:v>
                </c:pt>
                <c:pt idx="147">
                  <c:v>106</c:v>
                </c:pt>
                <c:pt idx="148">
                  <c:v>107</c:v>
                </c:pt>
                <c:pt idx="149">
                  <c:v>108</c:v>
                </c:pt>
                <c:pt idx="150">
                  <c:v>109</c:v>
                </c:pt>
                <c:pt idx="151">
                  <c:v>110</c:v>
                </c:pt>
                <c:pt idx="152">
                  <c:v>111</c:v>
                </c:pt>
                <c:pt idx="153">
                  <c:v>112</c:v>
                </c:pt>
                <c:pt idx="154">
                  <c:v>113</c:v>
                </c:pt>
                <c:pt idx="155">
                  <c:v>114</c:v>
                </c:pt>
                <c:pt idx="156">
                  <c:v>115</c:v>
                </c:pt>
                <c:pt idx="157">
                  <c:v>116</c:v>
                </c:pt>
                <c:pt idx="158">
                  <c:v>117</c:v>
                </c:pt>
                <c:pt idx="159">
                  <c:v>118</c:v>
                </c:pt>
                <c:pt idx="160">
                  <c:v>119</c:v>
                </c:pt>
                <c:pt idx="161">
                  <c:v>120</c:v>
                </c:pt>
                <c:pt idx="162">
                  <c:v>121</c:v>
                </c:pt>
                <c:pt idx="163">
                  <c:v>122</c:v>
                </c:pt>
                <c:pt idx="164">
                  <c:v>123</c:v>
                </c:pt>
                <c:pt idx="165">
                  <c:v>124</c:v>
                </c:pt>
                <c:pt idx="166">
                  <c:v>125</c:v>
                </c:pt>
                <c:pt idx="167">
                  <c:v>126</c:v>
                </c:pt>
                <c:pt idx="168">
                  <c:v>127</c:v>
                </c:pt>
                <c:pt idx="169">
                  <c:v>128</c:v>
                </c:pt>
                <c:pt idx="170">
                  <c:v>129</c:v>
                </c:pt>
                <c:pt idx="171">
                  <c:v>130</c:v>
                </c:pt>
                <c:pt idx="172">
                  <c:v>131</c:v>
                </c:pt>
                <c:pt idx="173">
                  <c:v>132</c:v>
                </c:pt>
                <c:pt idx="174">
                  <c:v>133</c:v>
                </c:pt>
                <c:pt idx="175">
                  <c:v>134</c:v>
                </c:pt>
                <c:pt idx="176">
                  <c:v>135</c:v>
                </c:pt>
                <c:pt idx="177">
                  <c:v>136</c:v>
                </c:pt>
                <c:pt idx="178">
                  <c:v>137</c:v>
                </c:pt>
                <c:pt idx="179">
                  <c:v>138</c:v>
                </c:pt>
                <c:pt idx="180">
                  <c:v>139</c:v>
                </c:pt>
                <c:pt idx="181">
                  <c:v>140</c:v>
                </c:pt>
                <c:pt idx="182">
                  <c:v>141</c:v>
                </c:pt>
                <c:pt idx="183">
                  <c:v>142</c:v>
                </c:pt>
                <c:pt idx="184">
                  <c:v>143</c:v>
                </c:pt>
                <c:pt idx="185">
                  <c:v>144</c:v>
                </c:pt>
                <c:pt idx="186">
                  <c:v>145</c:v>
                </c:pt>
                <c:pt idx="187">
                  <c:v>146</c:v>
                </c:pt>
                <c:pt idx="188">
                  <c:v>147</c:v>
                </c:pt>
                <c:pt idx="189">
                  <c:v>148</c:v>
                </c:pt>
                <c:pt idx="190">
                  <c:v>149</c:v>
                </c:pt>
                <c:pt idx="191">
                  <c:v>150</c:v>
                </c:pt>
                <c:pt idx="192">
                  <c:v>151</c:v>
                </c:pt>
                <c:pt idx="193">
                  <c:v>152</c:v>
                </c:pt>
                <c:pt idx="194">
                  <c:v>153</c:v>
                </c:pt>
                <c:pt idx="195">
                  <c:v>154</c:v>
                </c:pt>
                <c:pt idx="196">
                  <c:v>155</c:v>
                </c:pt>
                <c:pt idx="197">
                  <c:v>156</c:v>
                </c:pt>
                <c:pt idx="198">
                  <c:v>157</c:v>
                </c:pt>
                <c:pt idx="199">
                  <c:v>158</c:v>
                </c:pt>
                <c:pt idx="200">
                  <c:v>159</c:v>
                </c:pt>
                <c:pt idx="201">
                  <c:v>160</c:v>
                </c:pt>
                <c:pt idx="202">
                  <c:v>161</c:v>
                </c:pt>
                <c:pt idx="203">
                  <c:v>162</c:v>
                </c:pt>
                <c:pt idx="204">
                  <c:v>163</c:v>
                </c:pt>
                <c:pt idx="205">
                  <c:v>164</c:v>
                </c:pt>
                <c:pt idx="206">
                  <c:v>165</c:v>
                </c:pt>
                <c:pt idx="207">
                  <c:v>166</c:v>
                </c:pt>
                <c:pt idx="208">
                  <c:v>167</c:v>
                </c:pt>
                <c:pt idx="209">
                  <c:v>168</c:v>
                </c:pt>
                <c:pt idx="210">
                  <c:v>169</c:v>
                </c:pt>
                <c:pt idx="211">
                  <c:v>170</c:v>
                </c:pt>
                <c:pt idx="212">
                  <c:v>171</c:v>
                </c:pt>
                <c:pt idx="213">
                  <c:v>172</c:v>
                </c:pt>
                <c:pt idx="214">
                  <c:v>173</c:v>
                </c:pt>
                <c:pt idx="215">
                  <c:v>174</c:v>
                </c:pt>
                <c:pt idx="216">
                  <c:v>175</c:v>
                </c:pt>
                <c:pt idx="217">
                  <c:v>176</c:v>
                </c:pt>
                <c:pt idx="218">
                  <c:v>177</c:v>
                </c:pt>
                <c:pt idx="219">
                  <c:v>178</c:v>
                </c:pt>
                <c:pt idx="220">
                  <c:v>179</c:v>
                </c:pt>
                <c:pt idx="221">
                  <c:v>180</c:v>
                </c:pt>
                <c:pt idx="222">
                  <c:v>181</c:v>
                </c:pt>
                <c:pt idx="223">
                  <c:v>182</c:v>
                </c:pt>
                <c:pt idx="224">
                  <c:v>183</c:v>
                </c:pt>
                <c:pt idx="225">
                  <c:v>184</c:v>
                </c:pt>
                <c:pt idx="226">
                  <c:v>185</c:v>
                </c:pt>
                <c:pt idx="227">
                  <c:v>186</c:v>
                </c:pt>
                <c:pt idx="228">
                  <c:v>187</c:v>
                </c:pt>
                <c:pt idx="229">
                  <c:v>188</c:v>
                </c:pt>
                <c:pt idx="230">
                  <c:v>189</c:v>
                </c:pt>
                <c:pt idx="231">
                  <c:v>190</c:v>
                </c:pt>
                <c:pt idx="232">
                  <c:v>191</c:v>
                </c:pt>
                <c:pt idx="233">
                  <c:v>192</c:v>
                </c:pt>
                <c:pt idx="234">
                  <c:v>193</c:v>
                </c:pt>
                <c:pt idx="235">
                  <c:v>194</c:v>
                </c:pt>
                <c:pt idx="236">
                  <c:v>195</c:v>
                </c:pt>
                <c:pt idx="237">
                  <c:v>196</c:v>
                </c:pt>
                <c:pt idx="238">
                  <c:v>197</c:v>
                </c:pt>
                <c:pt idx="239">
                  <c:v>198</c:v>
                </c:pt>
                <c:pt idx="240">
                  <c:v>199</c:v>
                </c:pt>
                <c:pt idx="241">
                  <c:v>200</c:v>
                </c:pt>
                <c:pt idx="242">
                  <c:v>201</c:v>
                </c:pt>
                <c:pt idx="243">
                  <c:v>202</c:v>
                </c:pt>
                <c:pt idx="244">
                  <c:v>203</c:v>
                </c:pt>
                <c:pt idx="245">
                  <c:v>204</c:v>
                </c:pt>
                <c:pt idx="246">
                  <c:v>205</c:v>
                </c:pt>
                <c:pt idx="247">
                  <c:v>206</c:v>
                </c:pt>
                <c:pt idx="248">
                  <c:v>207</c:v>
                </c:pt>
                <c:pt idx="249">
                  <c:v>208</c:v>
                </c:pt>
                <c:pt idx="250">
                  <c:v>209</c:v>
                </c:pt>
                <c:pt idx="251">
                  <c:v>210</c:v>
                </c:pt>
                <c:pt idx="252">
                  <c:v>211</c:v>
                </c:pt>
                <c:pt idx="253">
                  <c:v>212</c:v>
                </c:pt>
                <c:pt idx="254">
                  <c:v>213</c:v>
                </c:pt>
                <c:pt idx="255">
                  <c:v>214</c:v>
                </c:pt>
                <c:pt idx="256">
                  <c:v>215</c:v>
                </c:pt>
                <c:pt idx="257">
                  <c:v>216</c:v>
                </c:pt>
                <c:pt idx="258">
                  <c:v>217</c:v>
                </c:pt>
                <c:pt idx="259">
                  <c:v>218</c:v>
                </c:pt>
                <c:pt idx="260">
                  <c:v>219</c:v>
                </c:pt>
                <c:pt idx="261">
                  <c:v>220</c:v>
                </c:pt>
                <c:pt idx="262">
                  <c:v>221</c:v>
                </c:pt>
                <c:pt idx="263">
                  <c:v>222</c:v>
                </c:pt>
                <c:pt idx="264">
                  <c:v>223</c:v>
                </c:pt>
                <c:pt idx="265">
                  <c:v>224</c:v>
                </c:pt>
                <c:pt idx="266">
                  <c:v>225</c:v>
                </c:pt>
                <c:pt idx="267">
                  <c:v>226</c:v>
                </c:pt>
                <c:pt idx="268">
                  <c:v>227</c:v>
                </c:pt>
                <c:pt idx="269">
                  <c:v>228</c:v>
                </c:pt>
                <c:pt idx="270">
                  <c:v>229</c:v>
                </c:pt>
                <c:pt idx="271">
                  <c:v>230</c:v>
                </c:pt>
                <c:pt idx="272">
                  <c:v>231</c:v>
                </c:pt>
                <c:pt idx="273">
                  <c:v>232</c:v>
                </c:pt>
                <c:pt idx="274">
                  <c:v>233</c:v>
                </c:pt>
                <c:pt idx="275">
                  <c:v>234</c:v>
                </c:pt>
                <c:pt idx="276">
                  <c:v>235</c:v>
                </c:pt>
                <c:pt idx="277">
                  <c:v>236</c:v>
                </c:pt>
                <c:pt idx="278">
                  <c:v>237</c:v>
                </c:pt>
                <c:pt idx="279">
                  <c:v>238</c:v>
                </c:pt>
                <c:pt idx="280">
                  <c:v>239</c:v>
                </c:pt>
                <c:pt idx="281">
                  <c:v>240</c:v>
                </c:pt>
                <c:pt idx="282">
                  <c:v>241</c:v>
                </c:pt>
                <c:pt idx="283">
                  <c:v>242</c:v>
                </c:pt>
                <c:pt idx="284">
                  <c:v>243</c:v>
                </c:pt>
                <c:pt idx="285">
                  <c:v>244</c:v>
                </c:pt>
                <c:pt idx="286">
                  <c:v>245</c:v>
                </c:pt>
                <c:pt idx="287">
                  <c:v>246</c:v>
                </c:pt>
                <c:pt idx="288">
                  <c:v>247</c:v>
                </c:pt>
                <c:pt idx="289">
                  <c:v>248</c:v>
                </c:pt>
                <c:pt idx="290">
                  <c:v>249</c:v>
                </c:pt>
                <c:pt idx="291">
                  <c:v>250</c:v>
                </c:pt>
                <c:pt idx="292">
                  <c:v>251</c:v>
                </c:pt>
                <c:pt idx="293">
                  <c:v>252</c:v>
                </c:pt>
                <c:pt idx="294">
                  <c:v>253</c:v>
                </c:pt>
                <c:pt idx="295">
                  <c:v>254</c:v>
                </c:pt>
                <c:pt idx="296">
                  <c:v>255</c:v>
                </c:pt>
                <c:pt idx="297">
                  <c:v>256</c:v>
                </c:pt>
                <c:pt idx="298">
                  <c:v>257</c:v>
                </c:pt>
                <c:pt idx="299">
                  <c:v>258</c:v>
                </c:pt>
                <c:pt idx="300">
                  <c:v>259</c:v>
                </c:pt>
                <c:pt idx="301">
                  <c:v>260</c:v>
                </c:pt>
                <c:pt idx="302">
                  <c:v>261</c:v>
                </c:pt>
                <c:pt idx="303">
                  <c:v>262</c:v>
                </c:pt>
                <c:pt idx="304">
                  <c:v>263</c:v>
                </c:pt>
                <c:pt idx="305">
                  <c:v>264</c:v>
                </c:pt>
                <c:pt idx="306">
                  <c:v>265</c:v>
                </c:pt>
                <c:pt idx="307">
                  <c:v>266</c:v>
                </c:pt>
                <c:pt idx="308">
                  <c:v>267</c:v>
                </c:pt>
                <c:pt idx="309">
                  <c:v>268</c:v>
                </c:pt>
                <c:pt idx="310">
                  <c:v>269</c:v>
                </c:pt>
                <c:pt idx="311">
                  <c:v>270</c:v>
                </c:pt>
                <c:pt idx="312">
                  <c:v>271</c:v>
                </c:pt>
                <c:pt idx="313">
                  <c:v>272</c:v>
                </c:pt>
                <c:pt idx="314">
                  <c:v>273</c:v>
                </c:pt>
                <c:pt idx="315">
                  <c:v>274</c:v>
                </c:pt>
                <c:pt idx="316">
                  <c:v>275</c:v>
                </c:pt>
                <c:pt idx="317">
                  <c:v>276</c:v>
                </c:pt>
                <c:pt idx="318">
                  <c:v>277</c:v>
                </c:pt>
                <c:pt idx="319">
                  <c:v>278</c:v>
                </c:pt>
                <c:pt idx="320">
                  <c:v>279</c:v>
                </c:pt>
                <c:pt idx="321">
                  <c:v>280</c:v>
                </c:pt>
                <c:pt idx="322">
                  <c:v>281</c:v>
                </c:pt>
                <c:pt idx="323">
                  <c:v>282</c:v>
                </c:pt>
                <c:pt idx="324">
                  <c:v>283</c:v>
                </c:pt>
                <c:pt idx="325">
                  <c:v>284</c:v>
                </c:pt>
                <c:pt idx="326">
                  <c:v>285</c:v>
                </c:pt>
                <c:pt idx="327">
                  <c:v>286</c:v>
                </c:pt>
                <c:pt idx="328">
                  <c:v>287</c:v>
                </c:pt>
                <c:pt idx="329">
                  <c:v>288</c:v>
                </c:pt>
                <c:pt idx="330">
                  <c:v>289</c:v>
                </c:pt>
                <c:pt idx="331">
                  <c:v>290</c:v>
                </c:pt>
                <c:pt idx="332">
                  <c:v>291</c:v>
                </c:pt>
                <c:pt idx="333">
                  <c:v>292</c:v>
                </c:pt>
                <c:pt idx="334">
                  <c:v>293</c:v>
                </c:pt>
                <c:pt idx="335">
                  <c:v>294</c:v>
                </c:pt>
                <c:pt idx="336">
                  <c:v>295</c:v>
                </c:pt>
                <c:pt idx="337">
                  <c:v>296</c:v>
                </c:pt>
                <c:pt idx="338">
                  <c:v>297</c:v>
                </c:pt>
                <c:pt idx="339">
                  <c:v>298</c:v>
                </c:pt>
                <c:pt idx="340">
                  <c:v>299</c:v>
                </c:pt>
                <c:pt idx="341">
                  <c:v>300</c:v>
                </c:pt>
                <c:pt idx="342">
                  <c:v>301</c:v>
                </c:pt>
                <c:pt idx="343">
                  <c:v>302</c:v>
                </c:pt>
                <c:pt idx="344">
                  <c:v>303</c:v>
                </c:pt>
                <c:pt idx="345">
                  <c:v>304</c:v>
                </c:pt>
                <c:pt idx="346">
                  <c:v>305</c:v>
                </c:pt>
                <c:pt idx="347">
                  <c:v>306</c:v>
                </c:pt>
                <c:pt idx="348">
                  <c:v>307</c:v>
                </c:pt>
                <c:pt idx="349">
                  <c:v>308</c:v>
                </c:pt>
                <c:pt idx="350">
                  <c:v>309</c:v>
                </c:pt>
                <c:pt idx="351">
                  <c:v>310</c:v>
                </c:pt>
                <c:pt idx="352">
                  <c:v>311</c:v>
                </c:pt>
                <c:pt idx="353">
                  <c:v>312</c:v>
                </c:pt>
                <c:pt idx="354">
                  <c:v>313</c:v>
                </c:pt>
                <c:pt idx="355">
                  <c:v>314</c:v>
                </c:pt>
                <c:pt idx="356">
                  <c:v>315</c:v>
                </c:pt>
                <c:pt idx="357">
                  <c:v>316</c:v>
                </c:pt>
                <c:pt idx="358">
                  <c:v>317</c:v>
                </c:pt>
                <c:pt idx="359">
                  <c:v>318</c:v>
                </c:pt>
                <c:pt idx="360">
                  <c:v>319</c:v>
                </c:pt>
                <c:pt idx="361">
                  <c:v>320</c:v>
                </c:pt>
                <c:pt idx="362">
                  <c:v>321</c:v>
                </c:pt>
                <c:pt idx="363">
                  <c:v>322</c:v>
                </c:pt>
                <c:pt idx="364">
                  <c:v>323</c:v>
                </c:pt>
                <c:pt idx="365">
                  <c:v>324</c:v>
                </c:pt>
                <c:pt idx="366">
                  <c:v>325</c:v>
                </c:pt>
                <c:pt idx="367">
                  <c:v>326</c:v>
                </c:pt>
                <c:pt idx="368">
                  <c:v>327</c:v>
                </c:pt>
                <c:pt idx="369">
                  <c:v>328</c:v>
                </c:pt>
                <c:pt idx="370">
                  <c:v>329</c:v>
                </c:pt>
                <c:pt idx="371">
                  <c:v>330</c:v>
                </c:pt>
                <c:pt idx="372">
                  <c:v>331</c:v>
                </c:pt>
                <c:pt idx="373">
                  <c:v>332</c:v>
                </c:pt>
                <c:pt idx="374">
                  <c:v>333</c:v>
                </c:pt>
                <c:pt idx="375">
                  <c:v>334</c:v>
                </c:pt>
                <c:pt idx="376">
                  <c:v>335</c:v>
                </c:pt>
                <c:pt idx="377">
                  <c:v>336</c:v>
                </c:pt>
                <c:pt idx="378">
                  <c:v>337</c:v>
                </c:pt>
                <c:pt idx="379">
                  <c:v>338</c:v>
                </c:pt>
                <c:pt idx="380">
                  <c:v>339</c:v>
                </c:pt>
                <c:pt idx="381">
                  <c:v>340</c:v>
                </c:pt>
                <c:pt idx="382">
                  <c:v>341</c:v>
                </c:pt>
                <c:pt idx="383">
                  <c:v>342</c:v>
                </c:pt>
                <c:pt idx="384">
                  <c:v>343</c:v>
                </c:pt>
                <c:pt idx="385">
                  <c:v>344</c:v>
                </c:pt>
                <c:pt idx="386">
                  <c:v>345</c:v>
                </c:pt>
                <c:pt idx="387">
                  <c:v>346</c:v>
                </c:pt>
                <c:pt idx="388">
                  <c:v>347</c:v>
                </c:pt>
                <c:pt idx="389">
                  <c:v>348</c:v>
                </c:pt>
                <c:pt idx="390">
                  <c:v>349</c:v>
                </c:pt>
                <c:pt idx="391">
                  <c:v>350</c:v>
                </c:pt>
                <c:pt idx="392">
                  <c:v>351</c:v>
                </c:pt>
                <c:pt idx="393">
                  <c:v>352</c:v>
                </c:pt>
                <c:pt idx="394">
                  <c:v>353</c:v>
                </c:pt>
                <c:pt idx="395">
                  <c:v>354</c:v>
                </c:pt>
                <c:pt idx="396">
                  <c:v>355</c:v>
                </c:pt>
                <c:pt idx="397">
                  <c:v>356</c:v>
                </c:pt>
                <c:pt idx="398">
                  <c:v>357</c:v>
                </c:pt>
                <c:pt idx="399">
                  <c:v>358</c:v>
                </c:pt>
                <c:pt idx="400">
                  <c:v>359</c:v>
                </c:pt>
                <c:pt idx="401">
                  <c:v>360</c:v>
                </c:pt>
                <c:pt idx="402">
                  <c:v>361</c:v>
                </c:pt>
                <c:pt idx="403">
                  <c:v>362</c:v>
                </c:pt>
                <c:pt idx="404">
                  <c:v>363</c:v>
                </c:pt>
                <c:pt idx="405">
                  <c:v>364</c:v>
                </c:pt>
                <c:pt idx="406">
                  <c:v>365</c:v>
                </c:pt>
                <c:pt idx="407">
                  <c:v>366</c:v>
                </c:pt>
                <c:pt idx="408">
                  <c:v>367</c:v>
                </c:pt>
                <c:pt idx="409">
                  <c:v>368</c:v>
                </c:pt>
                <c:pt idx="410">
                  <c:v>369</c:v>
                </c:pt>
                <c:pt idx="411">
                  <c:v>370</c:v>
                </c:pt>
                <c:pt idx="412">
                  <c:v>371</c:v>
                </c:pt>
                <c:pt idx="413">
                  <c:v>372</c:v>
                </c:pt>
                <c:pt idx="414">
                  <c:v>373</c:v>
                </c:pt>
                <c:pt idx="415">
                  <c:v>374</c:v>
                </c:pt>
                <c:pt idx="416">
                  <c:v>375</c:v>
                </c:pt>
                <c:pt idx="417">
                  <c:v>376</c:v>
                </c:pt>
                <c:pt idx="418">
                  <c:v>377</c:v>
                </c:pt>
                <c:pt idx="419">
                  <c:v>378</c:v>
                </c:pt>
                <c:pt idx="420">
                  <c:v>379</c:v>
                </c:pt>
                <c:pt idx="421">
                  <c:v>380</c:v>
                </c:pt>
                <c:pt idx="422">
                  <c:v>381</c:v>
                </c:pt>
                <c:pt idx="423">
                  <c:v>382</c:v>
                </c:pt>
                <c:pt idx="424">
                  <c:v>383</c:v>
                </c:pt>
                <c:pt idx="425">
                  <c:v>384</c:v>
                </c:pt>
                <c:pt idx="426">
                  <c:v>385</c:v>
                </c:pt>
                <c:pt idx="427">
                  <c:v>386</c:v>
                </c:pt>
                <c:pt idx="428">
                  <c:v>387</c:v>
                </c:pt>
                <c:pt idx="429">
                  <c:v>388</c:v>
                </c:pt>
                <c:pt idx="430">
                  <c:v>389</c:v>
                </c:pt>
                <c:pt idx="431">
                  <c:v>390</c:v>
                </c:pt>
                <c:pt idx="432">
                  <c:v>391</c:v>
                </c:pt>
                <c:pt idx="433">
                  <c:v>392</c:v>
                </c:pt>
                <c:pt idx="434">
                  <c:v>393</c:v>
                </c:pt>
                <c:pt idx="435">
                  <c:v>394</c:v>
                </c:pt>
                <c:pt idx="436">
                  <c:v>395</c:v>
                </c:pt>
                <c:pt idx="437">
                  <c:v>396</c:v>
                </c:pt>
                <c:pt idx="438">
                  <c:v>397</c:v>
                </c:pt>
                <c:pt idx="439">
                  <c:v>398</c:v>
                </c:pt>
                <c:pt idx="440">
                  <c:v>399</c:v>
                </c:pt>
                <c:pt idx="441">
                  <c:v>400</c:v>
                </c:pt>
                <c:pt idx="442">
                  <c:v>401</c:v>
                </c:pt>
                <c:pt idx="443">
                  <c:v>402</c:v>
                </c:pt>
                <c:pt idx="444">
                  <c:v>403</c:v>
                </c:pt>
                <c:pt idx="445">
                  <c:v>404</c:v>
                </c:pt>
                <c:pt idx="446">
                  <c:v>405</c:v>
                </c:pt>
                <c:pt idx="447">
                  <c:v>406</c:v>
                </c:pt>
                <c:pt idx="448">
                  <c:v>407</c:v>
                </c:pt>
                <c:pt idx="449">
                  <c:v>408</c:v>
                </c:pt>
                <c:pt idx="450">
                  <c:v>409</c:v>
                </c:pt>
                <c:pt idx="451">
                  <c:v>410</c:v>
                </c:pt>
                <c:pt idx="452">
                  <c:v>411</c:v>
                </c:pt>
                <c:pt idx="453">
                  <c:v>412</c:v>
                </c:pt>
                <c:pt idx="454">
                  <c:v>413</c:v>
                </c:pt>
                <c:pt idx="455">
                  <c:v>414</c:v>
                </c:pt>
                <c:pt idx="456">
                  <c:v>415</c:v>
                </c:pt>
                <c:pt idx="457">
                  <c:v>416</c:v>
                </c:pt>
                <c:pt idx="458">
                  <c:v>417</c:v>
                </c:pt>
                <c:pt idx="459">
                  <c:v>418</c:v>
                </c:pt>
                <c:pt idx="460">
                  <c:v>419</c:v>
                </c:pt>
                <c:pt idx="461">
                  <c:v>420</c:v>
                </c:pt>
                <c:pt idx="462">
                  <c:v>421</c:v>
                </c:pt>
                <c:pt idx="463">
                  <c:v>422</c:v>
                </c:pt>
                <c:pt idx="464">
                  <c:v>423</c:v>
                </c:pt>
                <c:pt idx="465">
                  <c:v>424</c:v>
                </c:pt>
                <c:pt idx="466">
                  <c:v>425</c:v>
                </c:pt>
                <c:pt idx="467">
                  <c:v>426</c:v>
                </c:pt>
                <c:pt idx="468">
                  <c:v>427</c:v>
                </c:pt>
                <c:pt idx="469">
                  <c:v>428</c:v>
                </c:pt>
                <c:pt idx="470">
                  <c:v>429</c:v>
                </c:pt>
                <c:pt idx="471">
                  <c:v>430</c:v>
                </c:pt>
                <c:pt idx="472">
                  <c:v>431</c:v>
                </c:pt>
                <c:pt idx="473">
                  <c:v>432</c:v>
                </c:pt>
                <c:pt idx="474">
                  <c:v>433</c:v>
                </c:pt>
                <c:pt idx="475">
                  <c:v>434</c:v>
                </c:pt>
                <c:pt idx="476">
                  <c:v>435</c:v>
                </c:pt>
                <c:pt idx="477">
                  <c:v>436</c:v>
                </c:pt>
                <c:pt idx="478">
                  <c:v>437</c:v>
                </c:pt>
                <c:pt idx="479">
                  <c:v>438</c:v>
                </c:pt>
                <c:pt idx="480">
                  <c:v>439</c:v>
                </c:pt>
                <c:pt idx="481">
                  <c:v>440</c:v>
                </c:pt>
                <c:pt idx="482">
                  <c:v>441</c:v>
                </c:pt>
                <c:pt idx="483">
                  <c:v>442</c:v>
                </c:pt>
                <c:pt idx="484">
                  <c:v>443</c:v>
                </c:pt>
                <c:pt idx="485">
                  <c:v>444</c:v>
                </c:pt>
                <c:pt idx="486">
                  <c:v>445</c:v>
                </c:pt>
                <c:pt idx="487">
                  <c:v>446</c:v>
                </c:pt>
                <c:pt idx="488">
                  <c:v>447</c:v>
                </c:pt>
                <c:pt idx="489">
                  <c:v>448</c:v>
                </c:pt>
                <c:pt idx="490">
                  <c:v>449</c:v>
                </c:pt>
                <c:pt idx="491">
                  <c:v>450</c:v>
                </c:pt>
                <c:pt idx="492">
                  <c:v>451</c:v>
                </c:pt>
                <c:pt idx="493">
                  <c:v>452</c:v>
                </c:pt>
                <c:pt idx="494">
                  <c:v>453</c:v>
                </c:pt>
                <c:pt idx="495">
                  <c:v>454</c:v>
                </c:pt>
                <c:pt idx="496">
                  <c:v>455</c:v>
                </c:pt>
                <c:pt idx="497">
                  <c:v>456</c:v>
                </c:pt>
                <c:pt idx="498">
                  <c:v>457</c:v>
                </c:pt>
                <c:pt idx="499">
                  <c:v>458</c:v>
                </c:pt>
                <c:pt idx="500">
                  <c:v>459</c:v>
                </c:pt>
                <c:pt idx="501">
                  <c:v>460</c:v>
                </c:pt>
                <c:pt idx="502">
                  <c:v>461</c:v>
                </c:pt>
                <c:pt idx="503">
                  <c:v>462</c:v>
                </c:pt>
                <c:pt idx="504">
                  <c:v>463</c:v>
                </c:pt>
                <c:pt idx="505">
                  <c:v>464</c:v>
                </c:pt>
                <c:pt idx="506">
                  <c:v>465</c:v>
                </c:pt>
                <c:pt idx="507">
                  <c:v>466</c:v>
                </c:pt>
                <c:pt idx="508">
                  <c:v>467</c:v>
                </c:pt>
                <c:pt idx="509">
                  <c:v>468</c:v>
                </c:pt>
                <c:pt idx="510">
                  <c:v>469</c:v>
                </c:pt>
                <c:pt idx="511">
                  <c:v>470</c:v>
                </c:pt>
                <c:pt idx="512">
                  <c:v>471</c:v>
                </c:pt>
                <c:pt idx="513">
                  <c:v>472</c:v>
                </c:pt>
                <c:pt idx="514">
                  <c:v>473</c:v>
                </c:pt>
                <c:pt idx="515">
                  <c:v>474</c:v>
                </c:pt>
                <c:pt idx="516">
                  <c:v>475</c:v>
                </c:pt>
                <c:pt idx="517">
                  <c:v>476</c:v>
                </c:pt>
                <c:pt idx="518">
                  <c:v>477</c:v>
                </c:pt>
                <c:pt idx="519">
                  <c:v>478</c:v>
                </c:pt>
                <c:pt idx="520">
                  <c:v>479</c:v>
                </c:pt>
                <c:pt idx="521">
                  <c:v>480</c:v>
                </c:pt>
                <c:pt idx="522">
                  <c:v>481</c:v>
                </c:pt>
                <c:pt idx="523">
                  <c:v>482</c:v>
                </c:pt>
                <c:pt idx="524">
                  <c:v>483</c:v>
                </c:pt>
                <c:pt idx="525">
                  <c:v>484</c:v>
                </c:pt>
                <c:pt idx="526">
                  <c:v>485</c:v>
                </c:pt>
                <c:pt idx="527">
                  <c:v>486</c:v>
                </c:pt>
                <c:pt idx="528">
                  <c:v>487</c:v>
                </c:pt>
                <c:pt idx="529">
                  <c:v>488</c:v>
                </c:pt>
                <c:pt idx="530">
                  <c:v>489</c:v>
                </c:pt>
                <c:pt idx="531">
                  <c:v>490</c:v>
                </c:pt>
                <c:pt idx="532">
                  <c:v>491</c:v>
                </c:pt>
                <c:pt idx="533">
                  <c:v>492</c:v>
                </c:pt>
                <c:pt idx="534">
                  <c:v>493</c:v>
                </c:pt>
                <c:pt idx="535">
                  <c:v>494</c:v>
                </c:pt>
                <c:pt idx="536">
                  <c:v>495</c:v>
                </c:pt>
                <c:pt idx="537">
                  <c:v>496</c:v>
                </c:pt>
                <c:pt idx="538">
                  <c:v>497</c:v>
                </c:pt>
                <c:pt idx="539">
                  <c:v>498</c:v>
                </c:pt>
                <c:pt idx="540">
                  <c:v>499</c:v>
                </c:pt>
                <c:pt idx="541">
                  <c:v>500</c:v>
                </c:pt>
                <c:pt idx="542">
                  <c:v>501</c:v>
                </c:pt>
                <c:pt idx="543">
                  <c:v>502</c:v>
                </c:pt>
                <c:pt idx="544">
                  <c:v>503</c:v>
                </c:pt>
                <c:pt idx="545">
                  <c:v>504</c:v>
                </c:pt>
                <c:pt idx="546">
                  <c:v>505</c:v>
                </c:pt>
                <c:pt idx="547">
                  <c:v>506</c:v>
                </c:pt>
                <c:pt idx="548">
                  <c:v>507</c:v>
                </c:pt>
                <c:pt idx="549">
                  <c:v>508</c:v>
                </c:pt>
                <c:pt idx="550">
                  <c:v>509</c:v>
                </c:pt>
                <c:pt idx="551">
                  <c:v>510</c:v>
                </c:pt>
                <c:pt idx="552">
                  <c:v>511</c:v>
                </c:pt>
                <c:pt idx="553">
                  <c:v>512</c:v>
                </c:pt>
                <c:pt idx="554">
                  <c:v>513</c:v>
                </c:pt>
                <c:pt idx="555">
                  <c:v>514</c:v>
                </c:pt>
                <c:pt idx="556">
                  <c:v>515</c:v>
                </c:pt>
                <c:pt idx="557">
                  <c:v>516</c:v>
                </c:pt>
                <c:pt idx="558">
                  <c:v>517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01F-B240-AC20-7C846A630681}"/>
            </c:ext>
          </c:extLst>
        </c:ser>
        <c:ser>
          <c:idx val="2"/>
          <c:order val="1"/>
          <c:tx>
            <c:v>d-PC : LipA bilayer in H2O</c:v>
          </c:tx>
          <c:spPr>
            <a:ln w="19044">
              <a:solidFill>
                <a:schemeClr val="accent3">
                  <a:lumMod val="50000"/>
                </a:schemeClr>
              </a:solidFill>
              <a:prstDash val="solid"/>
            </a:ln>
          </c:spPr>
          <c:marker>
            <c:symbol val="none"/>
          </c:marker>
          <c:xVal>
            <c:numRef>
              <c:f>'C1 in Phos_sld_contrast_1'!$Q$3:$Q$561</c:f>
              <c:numCache>
                <c:formatCode>0.00E+00</c:formatCode>
                <c:ptCount val="559"/>
                <c:pt idx="0">
                  <c:v>2.0700000000000001E-6</c:v>
                </c:pt>
                <c:pt idx="1">
                  <c:v>2.0700000000000001E-6</c:v>
                </c:pt>
                <c:pt idx="2">
                  <c:v>2.0700000000000001E-6</c:v>
                </c:pt>
                <c:pt idx="3">
                  <c:v>2.0700000000000001E-6</c:v>
                </c:pt>
                <c:pt idx="4">
                  <c:v>2.0700000000000001E-6</c:v>
                </c:pt>
                <c:pt idx="5">
                  <c:v>2.0700000000000001E-6</c:v>
                </c:pt>
                <c:pt idx="6">
                  <c:v>2.0700000000000001E-6</c:v>
                </c:pt>
                <c:pt idx="7">
                  <c:v>2.0700000000000001E-6</c:v>
                </c:pt>
                <c:pt idx="8">
                  <c:v>2.0700000000000001E-6</c:v>
                </c:pt>
                <c:pt idx="9">
                  <c:v>2.0700000000000001E-6</c:v>
                </c:pt>
                <c:pt idx="10">
                  <c:v>2.0700000000000001E-6</c:v>
                </c:pt>
                <c:pt idx="11">
                  <c:v>2.0700000000000001E-6</c:v>
                </c:pt>
                <c:pt idx="12">
                  <c:v>2.0700000000000001E-6</c:v>
                </c:pt>
                <c:pt idx="13">
                  <c:v>2.0700000000000001E-6</c:v>
                </c:pt>
                <c:pt idx="14">
                  <c:v>2.0700000000000001E-6</c:v>
                </c:pt>
                <c:pt idx="15">
                  <c:v>2.0700000000000001E-6</c:v>
                </c:pt>
                <c:pt idx="16">
                  <c:v>2.0700000000000001E-6</c:v>
                </c:pt>
                <c:pt idx="17">
                  <c:v>2.0700000000000001E-6</c:v>
                </c:pt>
                <c:pt idx="18">
                  <c:v>2.0700000000000001E-6</c:v>
                </c:pt>
                <c:pt idx="19">
                  <c:v>2.0700000000000001E-6</c:v>
                </c:pt>
                <c:pt idx="20">
                  <c:v>2.0700000000000001E-6</c:v>
                </c:pt>
                <c:pt idx="21">
                  <c:v>2.0700000000000001E-6</c:v>
                </c:pt>
                <c:pt idx="22">
                  <c:v>2.0700000000000001E-6</c:v>
                </c:pt>
                <c:pt idx="23">
                  <c:v>2.0700000000000001E-6</c:v>
                </c:pt>
                <c:pt idx="24">
                  <c:v>2.0700000000000001E-6</c:v>
                </c:pt>
                <c:pt idx="25">
                  <c:v>2.0700000000000001E-6</c:v>
                </c:pt>
                <c:pt idx="26">
                  <c:v>2.0700000000000001E-6</c:v>
                </c:pt>
                <c:pt idx="27">
                  <c:v>2.0700000000000001E-6</c:v>
                </c:pt>
                <c:pt idx="28">
                  <c:v>2.0700000000000001E-6</c:v>
                </c:pt>
                <c:pt idx="29">
                  <c:v>2.0700000000000001E-6</c:v>
                </c:pt>
                <c:pt idx="30">
                  <c:v>2.0700000000000001E-6</c:v>
                </c:pt>
                <c:pt idx="31">
                  <c:v>2.0700000000000001E-6</c:v>
                </c:pt>
                <c:pt idx="32">
                  <c:v>2.0700000000000001E-6</c:v>
                </c:pt>
                <c:pt idx="33">
                  <c:v>2.0700000000000001E-6</c:v>
                </c:pt>
                <c:pt idx="34">
                  <c:v>2.0700000000000001E-6</c:v>
                </c:pt>
                <c:pt idx="35">
                  <c:v>2.0700000000000001E-6</c:v>
                </c:pt>
                <c:pt idx="36">
                  <c:v>2.0700000000000001E-6</c:v>
                </c:pt>
                <c:pt idx="37">
                  <c:v>2.0700000000000001E-6</c:v>
                </c:pt>
                <c:pt idx="38">
                  <c:v>2.0700000000000001E-6</c:v>
                </c:pt>
                <c:pt idx="39">
                  <c:v>2.0700000000000001E-6</c:v>
                </c:pt>
                <c:pt idx="40">
                  <c:v>2.0700000000000001E-6</c:v>
                </c:pt>
                <c:pt idx="41">
                  <c:v>2.0700999999999999E-6</c:v>
                </c:pt>
                <c:pt idx="42">
                  <c:v>2.0700999999999999E-6</c:v>
                </c:pt>
                <c:pt idx="43">
                  <c:v>2.0702999999999999E-6</c:v>
                </c:pt>
                <c:pt idx="44">
                  <c:v>2.0708000000000001E-6</c:v>
                </c:pt>
                <c:pt idx="45">
                  <c:v>2.0737000000000002E-6</c:v>
                </c:pt>
                <c:pt idx="46">
                  <c:v>2.0864E-6</c:v>
                </c:pt>
                <c:pt idx="47">
                  <c:v>2.1305000000000002E-6</c:v>
                </c:pt>
                <c:pt idx="48">
                  <c:v>2.244E-6</c:v>
                </c:pt>
                <c:pt idx="49">
                  <c:v>2.458E-6</c:v>
                </c:pt>
                <c:pt idx="50">
                  <c:v>2.7526999999999999E-6</c:v>
                </c:pt>
                <c:pt idx="51">
                  <c:v>3.0502999999999998E-6</c:v>
                </c:pt>
                <c:pt idx="52">
                  <c:v>3.2731999999999998E-6</c:v>
                </c:pt>
                <c:pt idx="53">
                  <c:v>3.4029000000000001E-6</c:v>
                </c:pt>
                <c:pt idx="54">
                  <c:v>3.4722E-6</c:v>
                </c:pt>
                <c:pt idx="55">
                  <c:v>3.5215999999999999E-6</c:v>
                </c:pt>
                <c:pt idx="56">
                  <c:v>3.5760999999999999E-6</c:v>
                </c:pt>
                <c:pt idx="57">
                  <c:v>3.647E-6</c:v>
                </c:pt>
                <c:pt idx="58">
                  <c:v>3.7403999999999998E-6</c:v>
                </c:pt>
                <c:pt idx="59">
                  <c:v>3.8612999999999998E-6</c:v>
                </c:pt>
                <c:pt idx="60">
                  <c:v>4.0138999999999998E-6</c:v>
                </c:pt>
                <c:pt idx="61">
                  <c:v>4.2019999999999997E-6</c:v>
                </c:pt>
                <c:pt idx="62">
                  <c:v>4.4285E-6</c:v>
                </c:pt>
                <c:pt idx="63">
                  <c:v>4.6947000000000001E-6</c:v>
                </c:pt>
                <c:pt idx="64">
                  <c:v>5.0002E-6</c:v>
                </c:pt>
                <c:pt idx="65">
                  <c:v>5.3425000000000001E-6</c:v>
                </c:pt>
                <c:pt idx="66">
                  <c:v>5.7169999999999996E-6</c:v>
                </c:pt>
                <c:pt idx="67">
                  <c:v>6.1171000000000003E-6</c:v>
                </c:pt>
                <c:pt idx="68">
                  <c:v>6.5343999999999996E-6</c:v>
                </c:pt>
                <c:pt idx="69">
                  <c:v>6.9592999999999996E-6</c:v>
                </c:pt>
                <c:pt idx="70">
                  <c:v>7.3819000000000004E-6</c:v>
                </c:pt>
                <c:pt idx="71">
                  <c:v>7.7919999999999993E-6</c:v>
                </c:pt>
                <c:pt idx="72">
                  <c:v>8.1808999999999999E-6</c:v>
                </c:pt>
                <c:pt idx="73">
                  <c:v>8.5406999999999994E-6</c:v>
                </c:pt>
                <c:pt idx="74">
                  <c:v>8.8659000000000094E-6</c:v>
                </c:pt>
                <c:pt idx="75">
                  <c:v>9.1527999999999998E-6</c:v>
                </c:pt>
                <c:pt idx="76">
                  <c:v>9.3999999999999998E-6</c:v>
                </c:pt>
                <c:pt idx="77">
                  <c:v>9.6078999999999999E-6</c:v>
                </c:pt>
                <c:pt idx="78">
                  <c:v>9.7785999999999999E-6</c:v>
                </c:pt>
                <c:pt idx="79">
                  <c:v>9.9155000000000002E-6</c:v>
                </c:pt>
                <c:pt idx="80">
                  <c:v>1.0023E-5</c:v>
                </c:pt>
                <c:pt idx="81">
                  <c:v>1.0105000000000001E-5</c:v>
                </c:pt>
                <c:pt idx="82">
                  <c:v>1.0166000000000001E-5</c:v>
                </c:pt>
                <c:pt idx="83">
                  <c:v>1.0210000000000001E-5</c:v>
                </c:pt>
                <c:pt idx="84">
                  <c:v>1.0242E-5</c:v>
                </c:pt>
                <c:pt idx="85">
                  <c:v>1.0264E-5</c:v>
                </c:pt>
                <c:pt idx="86">
                  <c:v>1.0278999999999999E-5</c:v>
                </c:pt>
                <c:pt idx="87">
                  <c:v>1.0288999999999999E-5</c:v>
                </c:pt>
                <c:pt idx="88">
                  <c:v>1.0295000000000001E-5</c:v>
                </c:pt>
                <c:pt idx="89">
                  <c:v>1.0299000000000001E-5</c:v>
                </c:pt>
                <c:pt idx="90">
                  <c:v>1.0302000000000001E-5</c:v>
                </c:pt>
                <c:pt idx="91">
                  <c:v>1.0302999999999999E-5</c:v>
                </c:pt>
                <c:pt idx="92">
                  <c:v>1.0304E-5</c:v>
                </c:pt>
                <c:pt idx="93">
                  <c:v>1.0305E-5</c:v>
                </c:pt>
                <c:pt idx="94">
                  <c:v>1.0305E-5</c:v>
                </c:pt>
                <c:pt idx="95">
                  <c:v>1.0305E-5</c:v>
                </c:pt>
                <c:pt idx="96">
                  <c:v>1.0305E-5</c:v>
                </c:pt>
                <c:pt idx="97">
                  <c:v>1.0305E-5</c:v>
                </c:pt>
                <c:pt idx="98">
                  <c:v>1.0305E-5</c:v>
                </c:pt>
                <c:pt idx="99">
                  <c:v>1.0305E-5</c:v>
                </c:pt>
                <c:pt idx="100">
                  <c:v>1.0305E-5</c:v>
                </c:pt>
                <c:pt idx="101">
                  <c:v>1.0305E-5</c:v>
                </c:pt>
                <c:pt idx="102">
                  <c:v>1.0305E-5</c:v>
                </c:pt>
                <c:pt idx="103">
                  <c:v>1.0305E-5</c:v>
                </c:pt>
                <c:pt idx="104">
                  <c:v>1.0305E-5</c:v>
                </c:pt>
                <c:pt idx="105">
                  <c:v>1.0305E-5</c:v>
                </c:pt>
                <c:pt idx="106">
                  <c:v>1.0305E-5</c:v>
                </c:pt>
                <c:pt idx="107">
                  <c:v>1.0305E-5</c:v>
                </c:pt>
                <c:pt idx="108">
                  <c:v>1.0305E-5</c:v>
                </c:pt>
                <c:pt idx="109">
                  <c:v>1.0305E-5</c:v>
                </c:pt>
                <c:pt idx="110">
                  <c:v>1.0305E-5</c:v>
                </c:pt>
                <c:pt idx="111">
                  <c:v>1.0305E-5</c:v>
                </c:pt>
                <c:pt idx="112">
                  <c:v>1.0305E-5</c:v>
                </c:pt>
                <c:pt idx="113">
                  <c:v>1.0305E-5</c:v>
                </c:pt>
                <c:pt idx="114">
                  <c:v>1.0305E-5</c:v>
                </c:pt>
                <c:pt idx="115">
                  <c:v>1.0305E-5</c:v>
                </c:pt>
                <c:pt idx="116">
                  <c:v>1.0305E-5</c:v>
                </c:pt>
                <c:pt idx="117">
                  <c:v>1.0305E-5</c:v>
                </c:pt>
                <c:pt idx="118">
                  <c:v>1.0305E-5</c:v>
                </c:pt>
                <c:pt idx="119">
                  <c:v>1.0305E-5</c:v>
                </c:pt>
                <c:pt idx="120">
                  <c:v>1.0305E-5</c:v>
                </c:pt>
                <c:pt idx="121">
                  <c:v>1.0305E-5</c:v>
                </c:pt>
                <c:pt idx="122">
                  <c:v>1.0305E-5</c:v>
                </c:pt>
                <c:pt idx="123">
                  <c:v>1.0305E-5</c:v>
                </c:pt>
                <c:pt idx="124">
                  <c:v>1.0305E-5</c:v>
                </c:pt>
                <c:pt idx="125">
                  <c:v>1.0305E-5</c:v>
                </c:pt>
                <c:pt idx="126">
                  <c:v>1.0305E-5</c:v>
                </c:pt>
                <c:pt idx="127">
                  <c:v>1.0305E-5</c:v>
                </c:pt>
                <c:pt idx="128">
                  <c:v>1.0305E-5</c:v>
                </c:pt>
                <c:pt idx="129">
                  <c:v>1.0305E-5</c:v>
                </c:pt>
                <c:pt idx="130">
                  <c:v>1.0305E-5</c:v>
                </c:pt>
                <c:pt idx="131">
                  <c:v>1.0305E-5</c:v>
                </c:pt>
                <c:pt idx="132">
                  <c:v>1.0305E-5</c:v>
                </c:pt>
                <c:pt idx="133">
                  <c:v>1.0305E-5</c:v>
                </c:pt>
                <c:pt idx="134">
                  <c:v>1.0305E-5</c:v>
                </c:pt>
                <c:pt idx="135">
                  <c:v>1.0305E-5</c:v>
                </c:pt>
                <c:pt idx="136">
                  <c:v>1.0305E-5</c:v>
                </c:pt>
                <c:pt idx="137">
                  <c:v>1.0305E-5</c:v>
                </c:pt>
                <c:pt idx="138">
                  <c:v>1.0305E-5</c:v>
                </c:pt>
                <c:pt idx="139">
                  <c:v>1.0305E-5</c:v>
                </c:pt>
                <c:pt idx="140">
                  <c:v>1.0305E-5</c:v>
                </c:pt>
                <c:pt idx="141">
                  <c:v>1.0305E-5</c:v>
                </c:pt>
                <c:pt idx="142">
                  <c:v>1.0305E-5</c:v>
                </c:pt>
                <c:pt idx="143">
                  <c:v>1.0305E-5</c:v>
                </c:pt>
                <c:pt idx="144">
                  <c:v>1.0305E-5</c:v>
                </c:pt>
                <c:pt idx="145">
                  <c:v>1.0305E-5</c:v>
                </c:pt>
                <c:pt idx="146">
                  <c:v>1.0305E-5</c:v>
                </c:pt>
                <c:pt idx="147">
                  <c:v>1.0305E-5</c:v>
                </c:pt>
                <c:pt idx="148">
                  <c:v>1.0305E-5</c:v>
                </c:pt>
                <c:pt idx="149">
                  <c:v>1.0305E-5</c:v>
                </c:pt>
                <c:pt idx="150">
                  <c:v>1.0305E-5</c:v>
                </c:pt>
                <c:pt idx="151">
                  <c:v>1.0305E-5</c:v>
                </c:pt>
                <c:pt idx="152">
                  <c:v>1.0305E-5</c:v>
                </c:pt>
                <c:pt idx="153">
                  <c:v>1.0305E-5</c:v>
                </c:pt>
                <c:pt idx="154">
                  <c:v>1.0305E-5</c:v>
                </c:pt>
                <c:pt idx="155">
                  <c:v>1.0305E-5</c:v>
                </c:pt>
                <c:pt idx="156">
                  <c:v>1.0305E-5</c:v>
                </c:pt>
                <c:pt idx="157">
                  <c:v>1.0305E-5</c:v>
                </c:pt>
                <c:pt idx="158">
                  <c:v>1.0305E-5</c:v>
                </c:pt>
                <c:pt idx="159">
                  <c:v>1.0305E-5</c:v>
                </c:pt>
                <c:pt idx="160">
                  <c:v>1.0305E-5</c:v>
                </c:pt>
                <c:pt idx="161">
                  <c:v>1.0305E-5</c:v>
                </c:pt>
                <c:pt idx="162">
                  <c:v>1.0305E-5</c:v>
                </c:pt>
                <c:pt idx="163">
                  <c:v>1.0305E-5</c:v>
                </c:pt>
                <c:pt idx="164">
                  <c:v>1.0305E-5</c:v>
                </c:pt>
                <c:pt idx="165">
                  <c:v>1.0305E-5</c:v>
                </c:pt>
                <c:pt idx="166">
                  <c:v>1.0305E-5</c:v>
                </c:pt>
                <c:pt idx="167">
                  <c:v>1.0305E-5</c:v>
                </c:pt>
                <c:pt idx="168">
                  <c:v>1.0305E-5</c:v>
                </c:pt>
                <c:pt idx="169">
                  <c:v>1.0305E-5</c:v>
                </c:pt>
                <c:pt idx="170">
                  <c:v>1.0305E-5</c:v>
                </c:pt>
                <c:pt idx="171">
                  <c:v>1.0305E-5</c:v>
                </c:pt>
                <c:pt idx="172">
                  <c:v>1.0305E-5</c:v>
                </c:pt>
                <c:pt idx="173">
                  <c:v>1.0305E-5</c:v>
                </c:pt>
                <c:pt idx="174">
                  <c:v>1.0305E-5</c:v>
                </c:pt>
                <c:pt idx="175">
                  <c:v>1.0305E-5</c:v>
                </c:pt>
                <c:pt idx="176">
                  <c:v>1.0305E-5</c:v>
                </c:pt>
                <c:pt idx="177">
                  <c:v>1.0305E-5</c:v>
                </c:pt>
                <c:pt idx="178">
                  <c:v>1.0304E-5</c:v>
                </c:pt>
                <c:pt idx="179">
                  <c:v>1.0304E-5</c:v>
                </c:pt>
                <c:pt idx="180">
                  <c:v>1.0302999999999999E-5</c:v>
                </c:pt>
                <c:pt idx="181">
                  <c:v>1.0302000000000001E-5</c:v>
                </c:pt>
                <c:pt idx="182">
                  <c:v>1.03E-5</c:v>
                </c:pt>
                <c:pt idx="183">
                  <c:v>1.0298E-5</c:v>
                </c:pt>
                <c:pt idx="184">
                  <c:v>1.0294E-5</c:v>
                </c:pt>
                <c:pt idx="185">
                  <c:v>1.029E-5</c:v>
                </c:pt>
                <c:pt idx="186">
                  <c:v>1.0283E-5</c:v>
                </c:pt>
                <c:pt idx="187">
                  <c:v>1.0275000000000001E-5</c:v>
                </c:pt>
                <c:pt idx="188">
                  <c:v>1.0263E-5</c:v>
                </c:pt>
                <c:pt idx="189">
                  <c:v>1.0248000000000001E-5</c:v>
                </c:pt>
                <c:pt idx="190">
                  <c:v>1.0227999999999999E-5</c:v>
                </c:pt>
                <c:pt idx="191">
                  <c:v>1.0202E-5</c:v>
                </c:pt>
                <c:pt idx="192">
                  <c:v>1.0169999999999999E-5</c:v>
                </c:pt>
                <c:pt idx="193">
                  <c:v>1.0129000000000001E-5</c:v>
                </c:pt>
                <c:pt idx="194">
                  <c:v>1.0079E-5</c:v>
                </c:pt>
                <c:pt idx="195">
                  <c:v>1.0017000000000001E-5</c:v>
                </c:pt>
                <c:pt idx="196">
                  <c:v>9.9433000000000002E-6</c:v>
                </c:pt>
                <c:pt idx="197">
                  <c:v>9.8552000000000001E-6</c:v>
                </c:pt>
                <c:pt idx="198">
                  <c:v>9.7517000000000002E-6</c:v>
                </c:pt>
                <c:pt idx="199">
                  <c:v>9.6317999999999998E-6</c:v>
                </c:pt>
                <c:pt idx="200">
                  <c:v>9.4945000000000003E-6</c:v>
                </c:pt>
                <c:pt idx="201">
                  <c:v>9.3394000000000007E-6</c:v>
                </c:pt>
                <c:pt idx="202">
                  <c:v>9.1663999999999992E-6</c:v>
                </c:pt>
                <c:pt idx="203">
                  <c:v>8.9760000000000001E-6</c:v>
                </c:pt>
                <c:pt idx="204">
                  <c:v>8.7689E-6</c:v>
                </c:pt>
                <c:pt idx="205">
                  <c:v>8.5467999999999992E-6</c:v>
                </c:pt>
                <c:pt idx="206">
                  <c:v>8.3115E-6</c:v>
                </c:pt>
                <c:pt idx="207">
                  <c:v>8.0654000000000007E-6</c:v>
                </c:pt>
                <c:pt idx="208">
                  <c:v>7.8113999999999994E-6</c:v>
                </c:pt>
                <c:pt idx="209">
                  <c:v>7.5526000000000003E-6</c:v>
                </c:pt>
                <c:pt idx="210">
                  <c:v>7.2922000000000002E-6</c:v>
                </c:pt>
                <c:pt idx="211">
                  <c:v>7.0335999999999999E-6</c:v>
                </c:pt>
                <c:pt idx="212">
                  <c:v>6.7800000000000003E-6</c:v>
                </c:pt>
                <c:pt idx="213">
                  <c:v>6.5347000000000003E-6</c:v>
                </c:pt>
                <c:pt idx="214">
                  <c:v>6.3002999999999996E-6</c:v>
                </c:pt>
                <c:pt idx="215">
                  <c:v>6.0792000000000002E-6</c:v>
                </c:pt>
                <c:pt idx="216">
                  <c:v>5.8733000000000002E-6</c:v>
                </c:pt>
                <c:pt idx="217">
                  <c:v>5.6841000000000003E-6</c:v>
                </c:pt>
                <c:pt idx="218">
                  <c:v>5.5125000000000002E-6</c:v>
                </c:pt>
                <c:pt idx="219">
                  <c:v>5.3587E-6</c:v>
                </c:pt>
                <c:pt idx="220">
                  <c:v>5.2227E-6</c:v>
                </c:pt>
                <c:pt idx="221">
                  <c:v>5.1041E-6</c:v>
                </c:pt>
                <c:pt idx="222">
                  <c:v>5.0018000000000001E-6</c:v>
                </c:pt>
                <c:pt idx="223">
                  <c:v>4.9147999999999999E-6</c:v>
                </c:pt>
                <c:pt idx="224">
                  <c:v>4.8416999999999997E-6</c:v>
                </c:pt>
                <c:pt idx="225">
                  <c:v>4.7812000000000001E-6</c:v>
                </c:pt>
                <c:pt idx="226">
                  <c:v>4.7315999999999997E-6</c:v>
                </c:pt>
                <c:pt idx="227">
                  <c:v>4.6914999999999999E-6</c:v>
                </c:pt>
                <c:pt idx="228">
                  <c:v>4.6596000000000002E-6</c:v>
                </c:pt>
                <c:pt idx="229">
                  <c:v>4.6345000000000003E-6</c:v>
                </c:pt>
                <c:pt idx="230">
                  <c:v>4.6148999999999996E-6</c:v>
                </c:pt>
                <c:pt idx="231">
                  <c:v>4.5998999999999998E-6</c:v>
                </c:pt>
                <c:pt idx="232">
                  <c:v>4.5886000000000004E-6</c:v>
                </c:pt>
                <c:pt idx="233">
                  <c:v>4.5801000000000004E-6</c:v>
                </c:pt>
                <c:pt idx="234">
                  <c:v>4.5738000000000002E-6</c:v>
                </c:pt>
                <c:pt idx="235">
                  <c:v>4.5692999999999996E-6</c:v>
                </c:pt>
                <c:pt idx="236">
                  <c:v>4.566E-6</c:v>
                </c:pt>
                <c:pt idx="237">
                  <c:v>4.5635999999999998E-6</c:v>
                </c:pt>
                <c:pt idx="238">
                  <c:v>4.5619999999999997E-6</c:v>
                </c:pt>
                <c:pt idx="239">
                  <c:v>4.5608999999999998E-6</c:v>
                </c:pt>
                <c:pt idx="240">
                  <c:v>4.5600999999999998E-6</c:v>
                </c:pt>
                <c:pt idx="241">
                  <c:v>4.5596000000000004E-6</c:v>
                </c:pt>
                <c:pt idx="242">
                  <c:v>4.5592000000000003E-6</c:v>
                </c:pt>
                <c:pt idx="243">
                  <c:v>4.5589999999999999E-6</c:v>
                </c:pt>
                <c:pt idx="244">
                  <c:v>4.5588999999999997E-6</c:v>
                </c:pt>
                <c:pt idx="245">
                  <c:v>4.5588000000000003E-6</c:v>
                </c:pt>
                <c:pt idx="246">
                  <c:v>4.5587000000000001E-6</c:v>
                </c:pt>
                <c:pt idx="247">
                  <c:v>4.5587000000000001E-6</c:v>
                </c:pt>
                <c:pt idx="248">
                  <c:v>4.5585999999999999E-6</c:v>
                </c:pt>
                <c:pt idx="249">
                  <c:v>4.5585999999999999E-6</c:v>
                </c:pt>
                <c:pt idx="250">
                  <c:v>4.5585999999999999E-6</c:v>
                </c:pt>
                <c:pt idx="251">
                  <c:v>4.5585999999999999E-6</c:v>
                </c:pt>
                <c:pt idx="252">
                  <c:v>4.5585999999999999E-6</c:v>
                </c:pt>
                <c:pt idx="253">
                  <c:v>4.5585999999999999E-6</c:v>
                </c:pt>
                <c:pt idx="254">
                  <c:v>4.5585999999999999E-6</c:v>
                </c:pt>
                <c:pt idx="255">
                  <c:v>4.5585999999999999E-6</c:v>
                </c:pt>
                <c:pt idx="256">
                  <c:v>4.5585999999999999E-6</c:v>
                </c:pt>
                <c:pt idx="257">
                  <c:v>4.5585999999999999E-6</c:v>
                </c:pt>
                <c:pt idx="258">
                  <c:v>4.5585999999999999E-6</c:v>
                </c:pt>
                <c:pt idx="259">
                  <c:v>4.5585999999999999E-6</c:v>
                </c:pt>
                <c:pt idx="260">
                  <c:v>4.5585999999999999E-6</c:v>
                </c:pt>
                <c:pt idx="261">
                  <c:v>4.5585999999999999E-6</c:v>
                </c:pt>
                <c:pt idx="262">
                  <c:v>4.5585999999999999E-6</c:v>
                </c:pt>
                <c:pt idx="263">
                  <c:v>4.5585999999999999E-6</c:v>
                </c:pt>
                <c:pt idx="264">
                  <c:v>4.5585999999999999E-6</c:v>
                </c:pt>
                <c:pt idx="265">
                  <c:v>4.5585999999999999E-6</c:v>
                </c:pt>
                <c:pt idx="266">
                  <c:v>4.5585999999999999E-6</c:v>
                </c:pt>
                <c:pt idx="267">
                  <c:v>4.5585999999999999E-6</c:v>
                </c:pt>
                <c:pt idx="268">
                  <c:v>4.5585999999999999E-6</c:v>
                </c:pt>
                <c:pt idx="269">
                  <c:v>4.5585999999999999E-6</c:v>
                </c:pt>
                <c:pt idx="270">
                  <c:v>4.5585999999999999E-6</c:v>
                </c:pt>
                <c:pt idx="271">
                  <c:v>4.5585999999999999E-6</c:v>
                </c:pt>
                <c:pt idx="272">
                  <c:v>4.5585999999999999E-6</c:v>
                </c:pt>
                <c:pt idx="273">
                  <c:v>4.5585999999999999E-6</c:v>
                </c:pt>
                <c:pt idx="274">
                  <c:v>4.5585999999999999E-6</c:v>
                </c:pt>
                <c:pt idx="275">
                  <c:v>4.5585999999999999E-6</c:v>
                </c:pt>
                <c:pt idx="276">
                  <c:v>4.5585999999999999E-6</c:v>
                </c:pt>
                <c:pt idx="277">
                  <c:v>4.5585999999999999E-6</c:v>
                </c:pt>
                <c:pt idx="278">
                  <c:v>4.5585999999999999E-6</c:v>
                </c:pt>
                <c:pt idx="279">
                  <c:v>4.5585999999999999E-6</c:v>
                </c:pt>
                <c:pt idx="280">
                  <c:v>4.5585999999999999E-6</c:v>
                </c:pt>
                <c:pt idx="281">
                  <c:v>4.5585999999999999E-6</c:v>
                </c:pt>
                <c:pt idx="282">
                  <c:v>4.5585999999999999E-6</c:v>
                </c:pt>
                <c:pt idx="283">
                  <c:v>4.5585999999999999E-6</c:v>
                </c:pt>
                <c:pt idx="284">
                  <c:v>4.5585999999999999E-6</c:v>
                </c:pt>
                <c:pt idx="285">
                  <c:v>4.5585999999999999E-6</c:v>
                </c:pt>
                <c:pt idx="286">
                  <c:v>4.5585999999999999E-6</c:v>
                </c:pt>
                <c:pt idx="287">
                  <c:v>4.5585999999999999E-6</c:v>
                </c:pt>
                <c:pt idx="288">
                  <c:v>4.5585999999999999E-6</c:v>
                </c:pt>
                <c:pt idx="289">
                  <c:v>4.5585999999999999E-6</c:v>
                </c:pt>
                <c:pt idx="290">
                  <c:v>4.5585999999999999E-6</c:v>
                </c:pt>
                <c:pt idx="291">
                  <c:v>4.5585999999999999E-6</c:v>
                </c:pt>
                <c:pt idx="292">
                  <c:v>4.5585999999999999E-6</c:v>
                </c:pt>
                <c:pt idx="293">
                  <c:v>4.5585999999999999E-6</c:v>
                </c:pt>
                <c:pt idx="294">
                  <c:v>4.5585999999999999E-6</c:v>
                </c:pt>
                <c:pt idx="295">
                  <c:v>4.5585999999999999E-6</c:v>
                </c:pt>
                <c:pt idx="296">
                  <c:v>4.5585999999999999E-6</c:v>
                </c:pt>
                <c:pt idx="297">
                  <c:v>4.5585999999999999E-6</c:v>
                </c:pt>
                <c:pt idx="298">
                  <c:v>4.5585999999999999E-6</c:v>
                </c:pt>
                <c:pt idx="299">
                  <c:v>4.5585999999999999E-6</c:v>
                </c:pt>
                <c:pt idx="300">
                  <c:v>4.5585999999999999E-6</c:v>
                </c:pt>
                <c:pt idx="301">
                  <c:v>4.5585999999999999E-6</c:v>
                </c:pt>
                <c:pt idx="302">
                  <c:v>4.5585999999999999E-6</c:v>
                </c:pt>
                <c:pt idx="303">
                  <c:v>4.5585999999999999E-6</c:v>
                </c:pt>
                <c:pt idx="304">
                  <c:v>4.5585999999999999E-6</c:v>
                </c:pt>
                <c:pt idx="305">
                  <c:v>4.5585999999999999E-6</c:v>
                </c:pt>
                <c:pt idx="306">
                  <c:v>4.5585999999999999E-6</c:v>
                </c:pt>
                <c:pt idx="307">
                  <c:v>4.5585999999999999E-6</c:v>
                </c:pt>
                <c:pt idx="308">
                  <c:v>4.5585999999999999E-6</c:v>
                </c:pt>
                <c:pt idx="309">
                  <c:v>4.5585999999999999E-6</c:v>
                </c:pt>
                <c:pt idx="310">
                  <c:v>4.5585999999999999E-6</c:v>
                </c:pt>
                <c:pt idx="311">
                  <c:v>4.5585999999999999E-6</c:v>
                </c:pt>
                <c:pt idx="312">
                  <c:v>4.5585999999999999E-6</c:v>
                </c:pt>
                <c:pt idx="313">
                  <c:v>4.5585999999999999E-6</c:v>
                </c:pt>
                <c:pt idx="314">
                  <c:v>4.5585999999999999E-6</c:v>
                </c:pt>
                <c:pt idx="315">
                  <c:v>4.5585999999999999E-6</c:v>
                </c:pt>
                <c:pt idx="316">
                  <c:v>4.5585999999999999E-6</c:v>
                </c:pt>
                <c:pt idx="317">
                  <c:v>4.5585999999999999E-6</c:v>
                </c:pt>
                <c:pt idx="318">
                  <c:v>4.5585999999999999E-6</c:v>
                </c:pt>
                <c:pt idx="319">
                  <c:v>4.5585999999999999E-6</c:v>
                </c:pt>
                <c:pt idx="320">
                  <c:v>4.5585999999999999E-6</c:v>
                </c:pt>
                <c:pt idx="321">
                  <c:v>4.5585999999999999E-6</c:v>
                </c:pt>
                <c:pt idx="322">
                  <c:v>4.5585999999999999E-6</c:v>
                </c:pt>
                <c:pt idx="323">
                  <c:v>4.5585999999999999E-6</c:v>
                </c:pt>
                <c:pt idx="324">
                  <c:v>4.5585999999999999E-6</c:v>
                </c:pt>
                <c:pt idx="325">
                  <c:v>4.5585999999999999E-6</c:v>
                </c:pt>
                <c:pt idx="326">
                  <c:v>4.5585999999999999E-6</c:v>
                </c:pt>
                <c:pt idx="327">
                  <c:v>4.5585999999999999E-6</c:v>
                </c:pt>
                <c:pt idx="328">
                  <c:v>4.5585999999999999E-6</c:v>
                </c:pt>
                <c:pt idx="329">
                  <c:v>4.5585999999999999E-6</c:v>
                </c:pt>
                <c:pt idx="330">
                  <c:v>4.5585999999999999E-6</c:v>
                </c:pt>
                <c:pt idx="331">
                  <c:v>4.5585999999999999E-6</c:v>
                </c:pt>
                <c:pt idx="332">
                  <c:v>4.5585999999999999E-6</c:v>
                </c:pt>
                <c:pt idx="333">
                  <c:v>4.5585999999999999E-6</c:v>
                </c:pt>
                <c:pt idx="334">
                  <c:v>4.5585999999999999E-6</c:v>
                </c:pt>
                <c:pt idx="335">
                  <c:v>4.5585999999999999E-6</c:v>
                </c:pt>
                <c:pt idx="336">
                  <c:v>4.5585999999999999E-6</c:v>
                </c:pt>
                <c:pt idx="337">
                  <c:v>4.5585999999999999E-6</c:v>
                </c:pt>
                <c:pt idx="338">
                  <c:v>4.5585999999999999E-6</c:v>
                </c:pt>
                <c:pt idx="339">
                  <c:v>4.5585999999999999E-6</c:v>
                </c:pt>
                <c:pt idx="340">
                  <c:v>4.5585999999999999E-6</c:v>
                </c:pt>
                <c:pt idx="341">
                  <c:v>4.5585999999999999E-6</c:v>
                </c:pt>
                <c:pt idx="342">
                  <c:v>4.5585999999999999E-6</c:v>
                </c:pt>
                <c:pt idx="343">
                  <c:v>4.5585999999999999E-6</c:v>
                </c:pt>
                <c:pt idx="344">
                  <c:v>4.5585999999999999E-6</c:v>
                </c:pt>
                <c:pt idx="345">
                  <c:v>4.5585999999999999E-6</c:v>
                </c:pt>
                <c:pt idx="346">
                  <c:v>4.5585999999999999E-6</c:v>
                </c:pt>
                <c:pt idx="347">
                  <c:v>4.5585999999999999E-6</c:v>
                </c:pt>
                <c:pt idx="348">
                  <c:v>4.5585999999999999E-6</c:v>
                </c:pt>
                <c:pt idx="349">
                  <c:v>4.5585999999999999E-6</c:v>
                </c:pt>
                <c:pt idx="350">
                  <c:v>4.5585999999999999E-6</c:v>
                </c:pt>
                <c:pt idx="351">
                  <c:v>4.5585999999999999E-6</c:v>
                </c:pt>
                <c:pt idx="352">
                  <c:v>4.5585999999999999E-6</c:v>
                </c:pt>
                <c:pt idx="353">
                  <c:v>4.5585999999999999E-6</c:v>
                </c:pt>
                <c:pt idx="354">
                  <c:v>4.5585999999999999E-6</c:v>
                </c:pt>
                <c:pt idx="355">
                  <c:v>4.5585999999999999E-6</c:v>
                </c:pt>
                <c:pt idx="356">
                  <c:v>4.5585999999999999E-6</c:v>
                </c:pt>
                <c:pt idx="357">
                  <c:v>4.5585999999999999E-6</c:v>
                </c:pt>
                <c:pt idx="358">
                  <c:v>4.5585999999999999E-6</c:v>
                </c:pt>
                <c:pt idx="359">
                  <c:v>4.5585999999999999E-6</c:v>
                </c:pt>
                <c:pt idx="360">
                  <c:v>4.5585999999999999E-6</c:v>
                </c:pt>
                <c:pt idx="361">
                  <c:v>4.5585999999999999E-6</c:v>
                </c:pt>
                <c:pt idx="362">
                  <c:v>4.5585999999999999E-6</c:v>
                </c:pt>
                <c:pt idx="363">
                  <c:v>4.5585999999999999E-6</c:v>
                </c:pt>
                <c:pt idx="364">
                  <c:v>4.5585999999999999E-6</c:v>
                </c:pt>
                <c:pt idx="365">
                  <c:v>4.5585999999999999E-6</c:v>
                </c:pt>
                <c:pt idx="366">
                  <c:v>4.5585999999999999E-6</c:v>
                </c:pt>
                <c:pt idx="367">
                  <c:v>4.5585999999999999E-6</c:v>
                </c:pt>
                <c:pt idx="368">
                  <c:v>4.5585999999999999E-6</c:v>
                </c:pt>
                <c:pt idx="369">
                  <c:v>4.5584999999999996E-6</c:v>
                </c:pt>
                <c:pt idx="370">
                  <c:v>4.5583E-6</c:v>
                </c:pt>
                <c:pt idx="371">
                  <c:v>4.5580000000000002E-6</c:v>
                </c:pt>
                <c:pt idx="372">
                  <c:v>4.5573999999999998E-6</c:v>
                </c:pt>
                <c:pt idx="373">
                  <c:v>4.5561000000000003E-6</c:v>
                </c:pt>
                <c:pt idx="374">
                  <c:v>4.5535999999999999E-6</c:v>
                </c:pt>
                <c:pt idx="375">
                  <c:v>4.5488999999999998E-6</c:v>
                </c:pt>
                <c:pt idx="376">
                  <c:v>4.5407000000000004E-6</c:v>
                </c:pt>
                <c:pt idx="377">
                  <c:v>4.5267000000000002E-6</c:v>
                </c:pt>
                <c:pt idx="378">
                  <c:v>4.5036999999999998E-6</c:v>
                </c:pt>
                <c:pt idx="379">
                  <c:v>4.4675E-6</c:v>
                </c:pt>
                <c:pt idx="380">
                  <c:v>4.4127000000000001E-6</c:v>
                </c:pt>
                <c:pt idx="381">
                  <c:v>4.3329999999999998E-6</c:v>
                </c:pt>
                <c:pt idx="382">
                  <c:v>4.2216000000000004E-6</c:v>
                </c:pt>
                <c:pt idx="383">
                  <c:v>4.0721000000000004E-6</c:v>
                </c:pt>
                <c:pt idx="384">
                  <c:v>3.8792000000000001E-6</c:v>
                </c:pt>
                <c:pt idx="385">
                  <c:v>3.6401000000000001E-6</c:v>
                </c:pt>
                <c:pt idx="386">
                  <c:v>3.3552999999999999E-6</c:v>
                </c:pt>
                <c:pt idx="387">
                  <c:v>3.0296000000000002E-6</c:v>
                </c:pt>
                <c:pt idx="388">
                  <c:v>2.6718E-6</c:v>
                </c:pt>
                <c:pt idx="389">
                  <c:v>2.2944999999999998E-6</c:v>
                </c:pt>
                <c:pt idx="390">
                  <c:v>1.9130000000000001E-6</c:v>
                </c:pt>
                <c:pt idx="391">
                  <c:v>1.5434999999999999E-6</c:v>
                </c:pt>
                <c:pt idx="392">
                  <c:v>1.2017000000000001E-6</c:v>
                </c:pt>
                <c:pt idx="393">
                  <c:v>9.0134E-7</c:v>
                </c:pt>
                <c:pt idx="394">
                  <c:v>6.5295999999999999E-7</c:v>
                </c:pt>
                <c:pt idx="395">
                  <c:v>4.6362000000000002E-7</c:v>
                </c:pt>
                <c:pt idx="396">
                  <c:v>3.3690000000000001E-7</c:v>
                </c:pt>
                <c:pt idx="397">
                  <c:v>2.7337999999999998E-7</c:v>
                </c:pt>
                <c:pt idx="398">
                  <c:v>2.7119999999999999E-7</c:v>
                </c:pt>
                <c:pt idx="399">
                  <c:v>3.2660999999999998E-7</c:v>
                </c:pt>
                <c:pt idx="400">
                  <c:v>4.3439000000000001E-7</c:v>
                </c:pt>
                <c:pt idx="401">
                  <c:v>5.8810000000000003E-7</c:v>
                </c:pt>
                <c:pt idx="402">
                  <c:v>7.8024999999999996E-7</c:v>
                </c:pt>
                <c:pt idx="403">
                  <c:v>1.0024999999999999E-6</c:v>
                </c:pt>
                <c:pt idx="404">
                  <c:v>1.2461E-6</c:v>
                </c:pt>
                <c:pt idx="405">
                  <c:v>1.5021E-6</c:v>
                </c:pt>
                <c:pt idx="406">
                  <c:v>1.7623000000000001E-6</c:v>
                </c:pt>
                <c:pt idx="407">
                  <c:v>2.0196000000000001E-6</c:v>
                </c:pt>
                <c:pt idx="408">
                  <c:v>2.2682000000000002E-6</c:v>
                </c:pt>
                <c:pt idx="409">
                  <c:v>2.5040999999999999E-6</c:v>
                </c:pt>
                <c:pt idx="410">
                  <c:v>2.7248999999999999E-6</c:v>
                </c:pt>
                <c:pt idx="411">
                  <c:v>2.9295000000000001E-6</c:v>
                </c:pt>
                <c:pt idx="412">
                  <c:v>3.1176E-6</c:v>
                </c:pt>
                <c:pt idx="413">
                  <c:v>3.2893999999999998E-6</c:v>
                </c:pt>
                <c:pt idx="414">
                  <c:v>3.4452999999999999E-6</c:v>
                </c:pt>
                <c:pt idx="415">
                  <c:v>3.5856E-6</c:v>
                </c:pt>
                <c:pt idx="416">
                  <c:v>3.7104000000000001E-6</c:v>
                </c:pt>
                <c:pt idx="417">
                  <c:v>3.8195999999999998E-6</c:v>
                </c:pt>
                <c:pt idx="418">
                  <c:v>3.9133999999999997E-6</c:v>
                </c:pt>
                <c:pt idx="419">
                  <c:v>3.9917000000000003E-6</c:v>
                </c:pt>
                <c:pt idx="420">
                  <c:v>4.0548999999999999E-6</c:v>
                </c:pt>
                <c:pt idx="421">
                  <c:v>4.1037000000000002E-6</c:v>
                </c:pt>
                <c:pt idx="422">
                  <c:v>4.1389999999999997E-6</c:v>
                </c:pt>
                <c:pt idx="423">
                  <c:v>4.1621999999999997E-6</c:v>
                </c:pt>
                <c:pt idx="424">
                  <c:v>4.1748999999999996E-6</c:v>
                </c:pt>
                <c:pt idx="425">
                  <c:v>4.1787999999999997E-6</c:v>
                </c:pt>
                <c:pt idx="426">
                  <c:v>4.1757999999999999E-6</c:v>
                </c:pt>
                <c:pt idx="427">
                  <c:v>4.1679000000000004E-6</c:v>
                </c:pt>
                <c:pt idx="428">
                  <c:v>4.1570000000000002E-6</c:v>
                </c:pt>
                <c:pt idx="429">
                  <c:v>4.1447999999999997E-6</c:v>
                </c:pt>
                <c:pt idx="430">
                  <c:v>4.1330000000000001E-6</c:v>
                </c:pt>
                <c:pt idx="431">
                  <c:v>4.1231999999999998E-6</c:v>
                </c:pt>
                <c:pt idx="432">
                  <c:v>4.1165999999999997E-6</c:v>
                </c:pt>
                <c:pt idx="433">
                  <c:v>4.1145000000000002E-6</c:v>
                </c:pt>
                <c:pt idx="434">
                  <c:v>4.1176000000000002E-6</c:v>
                </c:pt>
                <c:pt idx="435">
                  <c:v>4.1266999999999998E-6</c:v>
                </c:pt>
                <c:pt idx="436">
                  <c:v>4.1423000000000001E-6</c:v>
                </c:pt>
                <c:pt idx="437">
                  <c:v>4.1647000000000001E-6</c:v>
                </c:pt>
                <c:pt idx="438">
                  <c:v>4.1937000000000002E-6</c:v>
                </c:pt>
                <c:pt idx="439">
                  <c:v>4.2292000000000001E-6</c:v>
                </c:pt>
                <c:pt idx="440">
                  <c:v>4.2706999999999996E-6</c:v>
                </c:pt>
                <c:pt idx="441">
                  <c:v>4.3174000000000004E-6</c:v>
                </c:pt>
                <c:pt idx="442">
                  <c:v>4.3684000000000004E-6</c:v>
                </c:pt>
                <c:pt idx="443">
                  <c:v>4.4224999999999996E-6</c:v>
                </c:pt>
                <c:pt idx="444">
                  <c:v>4.4783E-6</c:v>
                </c:pt>
                <c:pt idx="445">
                  <c:v>4.5342999999999999E-6</c:v>
                </c:pt>
                <c:pt idx="446">
                  <c:v>4.5886999999999998E-6</c:v>
                </c:pt>
                <c:pt idx="447">
                  <c:v>4.6398E-6</c:v>
                </c:pt>
                <c:pt idx="448">
                  <c:v>4.6856999999999999E-6</c:v>
                </c:pt>
                <c:pt idx="449">
                  <c:v>4.7248000000000001E-6</c:v>
                </c:pt>
                <c:pt idx="450">
                  <c:v>4.7550999999999996E-6</c:v>
                </c:pt>
                <c:pt idx="451">
                  <c:v>4.7751000000000002E-6</c:v>
                </c:pt>
                <c:pt idx="452">
                  <c:v>4.7832000000000002E-6</c:v>
                </c:pt>
                <c:pt idx="453">
                  <c:v>4.7783999999999999E-6</c:v>
                </c:pt>
                <c:pt idx="454">
                  <c:v>4.7594999999999999E-6</c:v>
                </c:pt>
                <c:pt idx="455">
                  <c:v>4.7258999999999999E-6</c:v>
                </c:pt>
                <c:pt idx="456">
                  <c:v>4.6773000000000001E-6</c:v>
                </c:pt>
                <c:pt idx="457">
                  <c:v>4.6137000000000004E-6</c:v>
                </c:pt>
                <c:pt idx="458">
                  <c:v>4.5356999999999996E-6</c:v>
                </c:pt>
                <c:pt idx="459">
                  <c:v>4.4438999999999999E-6</c:v>
                </c:pt>
                <c:pt idx="460">
                  <c:v>4.3394999999999997E-6</c:v>
                </c:pt>
                <c:pt idx="461">
                  <c:v>4.2240999999999999E-6</c:v>
                </c:pt>
                <c:pt idx="462">
                  <c:v>4.0995000000000003E-6</c:v>
                </c:pt>
                <c:pt idx="463">
                  <c:v>3.9678000000000004E-6</c:v>
                </c:pt>
                <c:pt idx="464">
                  <c:v>3.8313000000000001E-6</c:v>
                </c:pt>
                <c:pt idx="465">
                  <c:v>3.6924999999999998E-6</c:v>
                </c:pt>
                <c:pt idx="466">
                  <c:v>3.5538000000000002E-6</c:v>
                </c:pt>
                <c:pt idx="467">
                  <c:v>3.4178000000000001E-6</c:v>
                </c:pt>
                <c:pt idx="468">
                  <c:v>3.2868999999999998E-6</c:v>
                </c:pt>
                <c:pt idx="469">
                  <c:v>3.1634999999999999E-6</c:v>
                </c:pt>
                <c:pt idx="470">
                  <c:v>3.0498E-6</c:v>
                </c:pt>
                <c:pt idx="471">
                  <c:v>2.9475000000000002E-6</c:v>
                </c:pt>
                <c:pt idx="472">
                  <c:v>2.8582999999999998E-6</c:v>
                </c:pt>
                <c:pt idx="473">
                  <c:v>2.7835000000000001E-6</c:v>
                </c:pt>
                <c:pt idx="474">
                  <c:v>2.7238999999999999E-6</c:v>
                </c:pt>
                <c:pt idx="475">
                  <c:v>2.6800000000000002E-6</c:v>
                </c:pt>
                <c:pt idx="476">
                  <c:v>2.6521E-6</c:v>
                </c:pt>
                <c:pt idx="477">
                  <c:v>2.6398000000000001E-6</c:v>
                </c:pt>
                <c:pt idx="478">
                  <c:v>2.6427000000000001E-6</c:v>
                </c:pt>
                <c:pt idx="479">
                  <c:v>2.6599999999999999E-6</c:v>
                </c:pt>
                <c:pt idx="480">
                  <c:v>2.6904000000000001E-6</c:v>
                </c:pt>
                <c:pt idx="481">
                  <c:v>2.7325999999999999E-6</c:v>
                </c:pt>
                <c:pt idx="482">
                  <c:v>2.7850999999999998E-6</c:v>
                </c:pt>
                <c:pt idx="483">
                  <c:v>2.8464E-6</c:v>
                </c:pt>
                <c:pt idx="484">
                  <c:v>2.9146E-6</c:v>
                </c:pt>
                <c:pt idx="485">
                  <c:v>2.988E-6</c:v>
                </c:pt>
                <c:pt idx="486">
                  <c:v>3.0649999999999999E-6</c:v>
                </c:pt>
                <c:pt idx="487">
                  <c:v>3.1439999999999999E-6</c:v>
                </c:pt>
                <c:pt idx="488">
                  <c:v>3.2233999999999999E-6</c:v>
                </c:pt>
                <c:pt idx="489">
                  <c:v>3.3017999999999999E-6</c:v>
                </c:pt>
                <c:pt idx="490">
                  <c:v>3.3780999999999999E-6</c:v>
                </c:pt>
                <c:pt idx="491">
                  <c:v>3.4514000000000001E-6</c:v>
                </c:pt>
                <c:pt idx="492">
                  <c:v>3.5205999999999998E-6</c:v>
                </c:pt>
                <c:pt idx="493">
                  <c:v>3.5854E-6</c:v>
                </c:pt>
                <c:pt idx="494">
                  <c:v>3.6451999999999998E-6</c:v>
                </c:pt>
                <c:pt idx="495">
                  <c:v>3.6998000000000001E-6</c:v>
                </c:pt>
                <c:pt idx="496">
                  <c:v>3.7490999999999998E-6</c:v>
                </c:pt>
                <c:pt idx="497">
                  <c:v>3.7933000000000002E-6</c:v>
                </c:pt>
                <c:pt idx="498">
                  <c:v>3.8326999999999997E-6</c:v>
                </c:pt>
                <c:pt idx="499">
                  <c:v>3.8676E-6</c:v>
                </c:pt>
                <c:pt idx="500">
                  <c:v>3.8985E-6</c:v>
                </c:pt>
                <c:pt idx="501">
                  <c:v>3.9261999999999998E-6</c:v>
                </c:pt>
                <c:pt idx="502">
                  <c:v>3.9512999999999998E-6</c:v>
                </c:pt>
                <c:pt idx="503">
                  <c:v>3.9747000000000002E-6</c:v>
                </c:pt>
                <c:pt idx="504">
                  <c:v>3.9971999999999996E-6</c:v>
                </c:pt>
                <c:pt idx="505">
                  <c:v>4.0196999999999998E-6</c:v>
                </c:pt>
                <c:pt idx="506">
                  <c:v>4.0430000000000001E-6</c:v>
                </c:pt>
                <c:pt idx="507">
                  <c:v>4.0678999999999996E-6</c:v>
                </c:pt>
                <c:pt idx="508">
                  <c:v>4.0949000000000004E-6</c:v>
                </c:pt>
                <c:pt idx="509">
                  <c:v>4.1243999999999998E-6</c:v>
                </c:pt>
                <c:pt idx="510">
                  <c:v>4.1566000000000001E-6</c:v>
                </c:pt>
                <c:pt idx="511">
                  <c:v>4.1914000000000002E-6</c:v>
                </c:pt>
                <c:pt idx="512">
                  <c:v>4.2284E-6</c:v>
                </c:pt>
                <c:pt idx="513">
                  <c:v>4.2668999999999998E-6</c:v>
                </c:pt>
                <c:pt idx="514">
                  <c:v>4.3061000000000002E-6</c:v>
                </c:pt>
                <c:pt idx="515">
                  <c:v>4.3451000000000001E-6</c:v>
                </c:pt>
                <c:pt idx="516">
                  <c:v>4.3827999999999998E-6</c:v>
                </c:pt>
                <c:pt idx="517">
                  <c:v>4.4185000000000001E-6</c:v>
                </c:pt>
                <c:pt idx="518">
                  <c:v>4.4514000000000003E-6</c:v>
                </c:pt>
                <c:pt idx="519">
                  <c:v>4.4807000000000001E-6</c:v>
                </c:pt>
                <c:pt idx="520">
                  <c:v>4.5063999999999997E-6</c:v>
                </c:pt>
                <c:pt idx="521">
                  <c:v>4.5280999999999999E-6</c:v>
                </c:pt>
                <c:pt idx="522">
                  <c:v>4.5460000000000002E-6</c:v>
                </c:pt>
                <c:pt idx="523">
                  <c:v>4.5604000000000004E-6</c:v>
                </c:pt>
                <c:pt idx="524">
                  <c:v>4.5716000000000004E-6</c:v>
                </c:pt>
                <c:pt idx="525">
                  <c:v>4.5801000000000004E-6</c:v>
                </c:pt>
                <c:pt idx="526">
                  <c:v>4.5863999999999998E-6</c:v>
                </c:pt>
                <c:pt idx="527">
                  <c:v>4.5909999999999998E-6</c:v>
                </c:pt>
                <c:pt idx="528">
                  <c:v>4.5940999999999998E-6</c:v>
                </c:pt>
                <c:pt idx="529">
                  <c:v>4.5963000000000004E-6</c:v>
                </c:pt>
                <c:pt idx="530">
                  <c:v>4.5977E-6</c:v>
                </c:pt>
                <c:pt idx="531">
                  <c:v>4.5986000000000003E-6</c:v>
                </c:pt>
                <c:pt idx="532">
                  <c:v>4.5991999999999999E-6</c:v>
                </c:pt>
                <c:pt idx="533">
                  <c:v>4.5994999999999998E-6</c:v>
                </c:pt>
                <c:pt idx="534">
                  <c:v>4.5997000000000002E-6</c:v>
                </c:pt>
                <c:pt idx="535">
                  <c:v>4.5998999999999998E-6</c:v>
                </c:pt>
                <c:pt idx="536">
                  <c:v>4.5998999999999998E-6</c:v>
                </c:pt>
                <c:pt idx="537">
                  <c:v>4.6E-6</c:v>
                </c:pt>
                <c:pt idx="538">
                  <c:v>4.6E-6</c:v>
                </c:pt>
                <c:pt idx="539">
                  <c:v>4.6E-6</c:v>
                </c:pt>
                <c:pt idx="540">
                  <c:v>4.6E-6</c:v>
                </c:pt>
                <c:pt idx="541">
                  <c:v>4.6E-6</c:v>
                </c:pt>
                <c:pt idx="542">
                  <c:v>4.6E-6</c:v>
                </c:pt>
                <c:pt idx="543">
                  <c:v>4.6E-6</c:v>
                </c:pt>
                <c:pt idx="544">
                  <c:v>4.6E-6</c:v>
                </c:pt>
                <c:pt idx="545">
                  <c:v>4.6E-6</c:v>
                </c:pt>
                <c:pt idx="546">
                  <c:v>4.6E-6</c:v>
                </c:pt>
                <c:pt idx="547">
                  <c:v>4.6E-6</c:v>
                </c:pt>
                <c:pt idx="548">
                  <c:v>4.6E-6</c:v>
                </c:pt>
                <c:pt idx="549">
                  <c:v>4.6E-6</c:v>
                </c:pt>
                <c:pt idx="550">
                  <c:v>4.6E-6</c:v>
                </c:pt>
                <c:pt idx="551">
                  <c:v>4.6E-6</c:v>
                </c:pt>
                <c:pt idx="552">
                  <c:v>4.6E-6</c:v>
                </c:pt>
                <c:pt idx="553">
                  <c:v>4.6E-6</c:v>
                </c:pt>
                <c:pt idx="554">
                  <c:v>4.6E-6</c:v>
                </c:pt>
                <c:pt idx="555">
                  <c:v>4.6E-6</c:v>
                </c:pt>
                <c:pt idx="556">
                  <c:v>4.6E-6</c:v>
                </c:pt>
                <c:pt idx="557">
                  <c:v>4.6E-6</c:v>
                </c:pt>
                <c:pt idx="558">
                  <c:v>4.6E-6</c:v>
                </c:pt>
              </c:numCache>
            </c:numRef>
          </c:xVal>
          <c:yVal>
            <c:numRef>
              <c:f>'C1 in Phos_sld_contrast_1'!$C$3:$C$561</c:f>
              <c:numCache>
                <c:formatCode>General</c:formatCode>
                <c:ptCount val="559"/>
                <c:pt idx="0">
                  <c:v>-41</c:v>
                </c:pt>
                <c:pt idx="1">
                  <c:v>-40</c:v>
                </c:pt>
                <c:pt idx="2">
                  <c:v>-39</c:v>
                </c:pt>
                <c:pt idx="3">
                  <c:v>-38</c:v>
                </c:pt>
                <c:pt idx="4">
                  <c:v>-37</c:v>
                </c:pt>
                <c:pt idx="5">
                  <c:v>-36</c:v>
                </c:pt>
                <c:pt idx="6">
                  <c:v>-35</c:v>
                </c:pt>
                <c:pt idx="7">
                  <c:v>-34</c:v>
                </c:pt>
                <c:pt idx="8">
                  <c:v>-33</c:v>
                </c:pt>
                <c:pt idx="9">
                  <c:v>-32</c:v>
                </c:pt>
                <c:pt idx="10">
                  <c:v>-31</c:v>
                </c:pt>
                <c:pt idx="11">
                  <c:v>-30</c:v>
                </c:pt>
                <c:pt idx="12">
                  <c:v>-29</c:v>
                </c:pt>
                <c:pt idx="13">
                  <c:v>-28</c:v>
                </c:pt>
                <c:pt idx="14">
                  <c:v>-27</c:v>
                </c:pt>
                <c:pt idx="15">
                  <c:v>-26</c:v>
                </c:pt>
                <c:pt idx="16">
                  <c:v>-25</c:v>
                </c:pt>
                <c:pt idx="17">
                  <c:v>-24</c:v>
                </c:pt>
                <c:pt idx="18">
                  <c:v>-23</c:v>
                </c:pt>
                <c:pt idx="19">
                  <c:v>-22</c:v>
                </c:pt>
                <c:pt idx="20">
                  <c:v>-21</c:v>
                </c:pt>
                <c:pt idx="21">
                  <c:v>-20</c:v>
                </c:pt>
                <c:pt idx="22">
                  <c:v>-19</c:v>
                </c:pt>
                <c:pt idx="23">
                  <c:v>-18</c:v>
                </c:pt>
                <c:pt idx="24">
                  <c:v>-17</c:v>
                </c:pt>
                <c:pt idx="25">
                  <c:v>-16</c:v>
                </c:pt>
                <c:pt idx="26">
                  <c:v>-15</c:v>
                </c:pt>
                <c:pt idx="27">
                  <c:v>-14</c:v>
                </c:pt>
                <c:pt idx="28">
                  <c:v>-13</c:v>
                </c:pt>
                <c:pt idx="29">
                  <c:v>-12</c:v>
                </c:pt>
                <c:pt idx="30">
                  <c:v>-11</c:v>
                </c:pt>
                <c:pt idx="31">
                  <c:v>-10</c:v>
                </c:pt>
                <c:pt idx="32">
                  <c:v>-9</c:v>
                </c:pt>
                <c:pt idx="33">
                  <c:v>-8</c:v>
                </c:pt>
                <c:pt idx="34">
                  <c:v>-7</c:v>
                </c:pt>
                <c:pt idx="35">
                  <c:v>-6</c:v>
                </c:pt>
                <c:pt idx="36">
                  <c:v>-5</c:v>
                </c:pt>
                <c:pt idx="37">
                  <c:v>-4</c:v>
                </c:pt>
                <c:pt idx="38">
                  <c:v>-3</c:v>
                </c:pt>
                <c:pt idx="39">
                  <c:v>-2</c:v>
                </c:pt>
                <c:pt idx="40">
                  <c:v>-1</c:v>
                </c:pt>
                <c:pt idx="41">
                  <c:v>0</c:v>
                </c:pt>
                <c:pt idx="42">
                  <c:v>1</c:v>
                </c:pt>
                <c:pt idx="43">
                  <c:v>2</c:v>
                </c:pt>
                <c:pt idx="44">
                  <c:v>3</c:v>
                </c:pt>
                <c:pt idx="45">
                  <c:v>4</c:v>
                </c:pt>
                <c:pt idx="46">
                  <c:v>5</c:v>
                </c:pt>
                <c:pt idx="47">
                  <c:v>6</c:v>
                </c:pt>
                <c:pt idx="48">
                  <c:v>7</c:v>
                </c:pt>
                <c:pt idx="49">
                  <c:v>8</c:v>
                </c:pt>
                <c:pt idx="50">
                  <c:v>9</c:v>
                </c:pt>
                <c:pt idx="51">
                  <c:v>10</c:v>
                </c:pt>
                <c:pt idx="52">
                  <c:v>11</c:v>
                </c:pt>
                <c:pt idx="53">
                  <c:v>12</c:v>
                </c:pt>
                <c:pt idx="54">
                  <c:v>13</c:v>
                </c:pt>
                <c:pt idx="55">
                  <c:v>14</c:v>
                </c:pt>
                <c:pt idx="56">
                  <c:v>15</c:v>
                </c:pt>
                <c:pt idx="57">
                  <c:v>16</c:v>
                </c:pt>
                <c:pt idx="58">
                  <c:v>17</c:v>
                </c:pt>
                <c:pt idx="59">
                  <c:v>18</c:v>
                </c:pt>
                <c:pt idx="60">
                  <c:v>19</c:v>
                </c:pt>
                <c:pt idx="61">
                  <c:v>20</c:v>
                </c:pt>
                <c:pt idx="62">
                  <c:v>21</c:v>
                </c:pt>
                <c:pt idx="63">
                  <c:v>22</c:v>
                </c:pt>
                <c:pt idx="64">
                  <c:v>23</c:v>
                </c:pt>
                <c:pt idx="65">
                  <c:v>24</c:v>
                </c:pt>
                <c:pt idx="66">
                  <c:v>25</c:v>
                </c:pt>
                <c:pt idx="67">
                  <c:v>26</c:v>
                </c:pt>
                <c:pt idx="68">
                  <c:v>27</c:v>
                </c:pt>
                <c:pt idx="69">
                  <c:v>28</c:v>
                </c:pt>
                <c:pt idx="70">
                  <c:v>29</c:v>
                </c:pt>
                <c:pt idx="71">
                  <c:v>30</c:v>
                </c:pt>
                <c:pt idx="72">
                  <c:v>31</c:v>
                </c:pt>
                <c:pt idx="73">
                  <c:v>32</c:v>
                </c:pt>
                <c:pt idx="74">
                  <c:v>33</c:v>
                </c:pt>
                <c:pt idx="75">
                  <c:v>34</c:v>
                </c:pt>
                <c:pt idx="76">
                  <c:v>35</c:v>
                </c:pt>
                <c:pt idx="77">
                  <c:v>36</c:v>
                </c:pt>
                <c:pt idx="78">
                  <c:v>37</c:v>
                </c:pt>
                <c:pt idx="79">
                  <c:v>38</c:v>
                </c:pt>
                <c:pt idx="80">
                  <c:v>39</c:v>
                </c:pt>
                <c:pt idx="81">
                  <c:v>40</c:v>
                </c:pt>
                <c:pt idx="82">
                  <c:v>41</c:v>
                </c:pt>
                <c:pt idx="83">
                  <c:v>42</c:v>
                </c:pt>
                <c:pt idx="84">
                  <c:v>43</c:v>
                </c:pt>
                <c:pt idx="85">
                  <c:v>44</c:v>
                </c:pt>
                <c:pt idx="86">
                  <c:v>45</c:v>
                </c:pt>
                <c:pt idx="87">
                  <c:v>46</c:v>
                </c:pt>
                <c:pt idx="88">
                  <c:v>47</c:v>
                </c:pt>
                <c:pt idx="89">
                  <c:v>48</c:v>
                </c:pt>
                <c:pt idx="90">
                  <c:v>49</c:v>
                </c:pt>
                <c:pt idx="91">
                  <c:v>50</c:v>
                </c:pt>
                <c:pt idx="92">
                  <c:v>51</c:v>
                </c:pt>
                <c:pt idx="93">
                  <c:v>52</c:v>
                </c:pt>
                <c:pt idx="94">
                  <c:v>53</c:v>
                </c:pt>
                <c:pt idx="95">
                  <c:v>54</c:v>
                </c:pt>
                <c:pt idx="96">
                  <c:v>55</c:v>
                </c:pt>
                <c:pt idx="97">
                  <c:v>56</c:v>
                </c:pt>
                <c:pt idx="98">
                  <c:v>57</c:v>
                </c:pt>
                <c:pt idx="99">
                  <c:v>58</c:v>
                </c:pt>
                <c:pt idx="100">
                  <c:v>59</c:v>
                </c:pt>
                <c:pt idx="101">
                  <c:v>60</c:v>
                </c:pt>
                <c:pt idx="102">
                  <c:v>61</c:v>
                </c:pt>
                <c:pt idx="103">
                  <c:v>62</c:v>
                </c:pt>
                <c:pt idx="104">
                  <c:v>63</c:v>
                </c:pt>
                <c:pt idx="105">
                  <c:v>64</c:v>
                </c:pt>
                <c:pt idx="106">
                  <c:v>65</c:v>
                </c:pt>
                <c:pt idx="107">
                  <c:v>66</c:v>
                </c:pt>
                <c:pt idx="108">
                  <c:v>67</c:v>
                </c:pt>
                <c:pt idx="109">
                  <c:v>68</c:v>
                </c:pt>
                <c:pt idx="110">
                  <c:v>69</c:v>
                </c:pt>
                <c:pt idx="111">
                  <c:v>70</c:v>
                </c:pt>
                <c:pt idx="112">
                  <c:v>71</c:v>
                </c:pt>
                <c:pt idx="113">
                  <c:v>72</c:v>
                </c:pt>
                <c:pt idx="114">
                  <c:v>73</c:v>
                </c:pt>
                <c:pt idx="115">
                  <c:v>74</c:v>
                </c:pt>
                <c:pt idx="116">
                  <c:v>75</c:v>
                </c:pt>
                <c:pt idx="117">
                  <c:v>76</c:v>
                </c:pt>
                <c:pt idx="118">
                  <c:v>77</c:v>
                </c:pt>
                <c:pt idx="119">
                  <c:v>78</c:v>
                </c:pt>
                <c:pt idx="120">
                  <c:v>79</c:v>
                </c:pt>
                <c:pt idx="121">
                  <c:v>80</c:v>
                </c:pt>
                <c:pt idx="122">
                  <c:v>81</c:v>
                </c:pt>
                <c:pt idx="123">
                  <c:v>82</c:v>
                </c:pt>
                <c:pt idx="124">
                  <c:v>83</c:v>
                </c:pt>
                <c:pt idx="125">
                  <c:v>84</c:v>
                </c:pt>
                <c:pt idx="126">
                  <c:v>85</c:v>
                </c:pt>
                <c:pt idx="127">
                  <c:v>86</c:v>
                </c:pt>
                <c:pt idx="128">
                  <c:v>87</c:v>
                </c:pt>
                <c:pt idx="129">
                  <c:v>88</c:v>
                </c:pt>
                <c:pt idx="130">
                  <c:v>89</c:v>
                </c:pt>
                <c:pt idx="131">
                  <c:v>90</c:v>
                </c:pt>
                <c:pt idx="132">
                  <c:v>91</c:v>
                </c:pt>
                <c:pt idx="133">
                  <c:v>92</c:v>
                </c:pt>
                <c:pt idx="134">
                  <c:v>93</c:v>
                </c:pt>
                <c:pt idx="135">
                  <c:v>94</c:v>
                </c:pt>
                <c:pt idx="136">
                  <c:v>95</c:v>
                </c:pt>
                <c:pt idx="137">
                  <c:v>96</c:v>
                </c:pt>
                <c:pt idx="138">
                  <c:v>97</c:v>
                </c:pt>
                <c:pt idx="139">
                  <c:v>98</c:v>
                </c:pt>
                <c:pt idx="140">
                  <c:v>99</c:v>
                </c:pt>
                <c:pt idx="141">
                  <c:v>100</c:v>
                </c:pt>
                <c:pt idx="142">
                  <c:v>101</c:v>
                </c:pt>
                <c:pt idx="143">
                  <c:v>102</c:v>
                </c:pt>
                <c:pt idx="144">
                  <c:v>103</c:v>
                </c:pt>
                <c:pt idx="145">
                  <c:v>104</c:v>
                </c:pt>
                <c:pt idx="146">
                  <c:v>105</c:v>
                </c:pt>
                <c:pt idx="147">
                  <c:v>106</c:v>
                </c:pt>
                <c:pt idx="148">
                  <c:v>107</c:v>
                </c:pt>
                <c:pt idx="149">
                  <c:v>108</c:v>
                </c:pt>
                <c:pt idx="150">
                  <c:v>109</c:v>
                </c:pt>
                <c:pt idx="151">
                  <c:v>110</c:v>
                </c:pt>
                <c:pt idx="152">
                  <c:v>111</c:v>
                </c:pt>
                <c:pt idx="153">
                  <c:v>112</c:v>
                </c:pt>
                <c:pt idx="154">
                  <c:v>113</c:v>
                </c:pt>
                <c:pt idx="155">
                  <c:v>114</c:v>
                </c:pt>
                <c:pt idx="156">
                  <c:v>115</c:v>
                </c:pt>
                <c:pt idx="157">
                  <c:v>116</c:v>
                </c:pt>
                <c:pt idx="158">
                  <c:v>117</c:v>
                </c:pt>
                <c:pt idx="159">
                  <c:v>118</c:v>
                </c:pt>
                <c:pt idx="160">
                  <c:v>119</c:v>
                </c:pt>
                <c:pt idx="161">
                  <c:v>120</c:v>
                </c:pt>
                <c:pt idx="162">
                  <c:v>121</c:v>
                </c:pt>
                <c:pt idx="163">
                  <c:v>122</c:v>
                </c:pt>
                <c:pt idx="164">
                  <c:v>123</c:v>
                </c:pt>
                <c:pt idx="165">
                  <c:v>124</c:v>
                </c:pt>
                <c:pt idx="166">
                  <c:v>125</c:v>
                </c:pt>
                <c:pt idx="167">
                  <c:v>126</c:v>
                </c:pt>
                <c:pt idx="168">
                  <c:v>127</c:v>
                </c:pt>
                <c:pt idx="169">
                  <c:v>128</c:v>
                </c:pt>
                <c:pt idx="170">
                  <c:v>129</c:v>
                </c:pt>
                <c:pt idx="171">
                  <c:v>130</c:v>
                </c:pt>
                <c:pt idx="172">
                  <c:v>131</c:v>
                </c:pt>
                <c:pt idx="173">
                  <c:v>132</c:v>
                </c:pt>
                <c:pt idx="174">
                  <c:v>133</c:v>
                </c:pt>
                <c:pt idx="175">
                  <c:v>134</c:v>
                </c:pt>
                <c:pt idx="176">
                  <c:v>135</c:v>
                </c:pt>
                <c:pt idx="177">
                  <c:v>136</c:v>
                </c:pt>
                <c:pt idx="178">
                  <c:v>137</c:v>
                </c:pt>
                <c:pt idx="179">
                  <c:v>138</c:v>
                </c:pt>
                <c:pt idx="180">
                  <c:v>139</c:v>
                </c:pt>
                <c:pt idx="181">
                  <c:v>140</c:v>
                </c:pt>
                <c:pt idx="182">
                  <c:v>141</c:v>
                </c:pt>
                <c:pt idx="183">
                  <c:v>142</c:v>
                </c:pt>
                <c:pt idx="184">
                  <c:v>143</c:v>
                </c:pt>
                <c:pt idx="185">
                  <c:v>144</c:v>
                </c:pt>
                <c:pt idx="186">
                  <c:v>145</c:v>
                </c:pt>
                <c:pt idx="187">
                  <c:v>146</c:v>
                </c:pt>
                <c:pt idx="188">
                  <c:v>147</c:v>
                </c:pt>
                <c:pt idx="189">
                  <c:v>148</c:v>
                </c:pt>
                <c:pt idx="190">
                  <c:v>149</c:v>
                </c:pt>
                <c:pt idx="191">
                  <c:v>150</c:v>
                </c:pt>
                <c:pt idx="192">
                  <c:v>151</c:v>
                </c:pt>
                <c:pt idx="193">
                  <c:v>152</c:v>
                </c:pt>
                <c:pt idx="194">
                  <c:v>153</c:v>
                </c:pt>
                <c:pt idx="195">
                  <c:v>154</c:v>
                </c:pt>
                <c:pt idx="196">
                  <c:v>155</c:v>
                </c:pt>
                <c:pt idx="197">
                  <c:v>156</c:v>
                </c:pt>
                <c:pt idx="198">
                  <c:v>157</c:v>
                </c:pt>
                <c:pt idx="199">
                  <c:v>158</c:v>
                </c:pt>
                <c:pt idx="200">
                  <c:v>159</c:v>
                </c:pt>
                <c:pt idx="201">
                  <c:v>160</c:v>
                </c:pt>
                <c:pt idx="202">
                  <c:v>161</c:v>
                </c:pt>
                <c:pt idx="203">
                  <c:v>162</c:v>
                </c:pt>
                <c:pt idx="204">
                  <c:v>163</c:v>
                </c:pt>
                <c:pt idx="205">
                  <c:v>164</c:v>
                </c:pt>
                <c:pt idx="206">
                  <c:v>165</c:v>
                </c:pt>
                <c:pt idx="207">
                  <c:v>166</c:v>
                </c:pt>
                <c:pt idx="208">
                  <c:v>167</c:v>
                </c:pt>
                <c:pt idx="209">
                  <c:v>168</c:v>
                </c:pt>
                <c:pt idx="210">
                  <c:v>169</c:v>
                </c:pt>
                <c:pt idx="211">
                  <c:v>170</c:v>
                </c:pt>
                <c:pt idx="212">
                  <c:v>171</c:v>
                </c:pt>
                <c:pt idx="213">
                  <c:v>172</c:v>
                </c:pt>
                <c:pt idx="214">
                  <c:v>173</c:v>
                </c:pt>
                <c:pt idx="215">
                  <c:v>174</c:v>
                </c:pt>
                <c:pt idx="216">
                  <c:v>175</c:v>
                </c:pt>
                <c:pt idx="217">
                  <c:v>176</c:v>
                </c:pt>
                <c:pt idx="218">
                  <c:v>177</c:v>
                </c:pt>
                <c:pt idx="219">
                  <c:v>178</c:v>
                </c:pt>
                <c:pt idx="220">
                  <c:v>179</c:v>
                </c:pt>
                <c:pt idx="221">
                  <c:v>180</c:v>
                </c:pt>
                <c:pt idx="222">
                  <c:v>181</c:v>
                </c:pt>
                <c:pt idx="223">
                  <c:v>182</c:v>
                </c:pt>
                <c:pt idx="224">
                  <c:v>183</c:v>
                </c:pt>
                <c:pt idx="225">
                  <c:v>184</c:v>
                </c:pt>
                <c:pt idx="226">
                  <c:v>185</c:v>
                </c:pt>
                <c:pt idx="227">
                  <c:v>186</c:v>
                </c:pt>
                <c:pt idx="228">
                  <c:v>187</c:v>
                </c:pt>
                <c:pt idx="229">
                  <c:v>188</c:v>
                </c:pt>
                <c:pt idx="230">
                  <c:v>189</c:v>
                </c:pt>
                <c:pt idx="231">
                  <c:v>190</c:v>
                </c:pt>
                <c:pt idx="232">
                  <c:v>191</c:v>
                </c:pt>
                <c:pt idx="233">
                  <c:v>192</c:v>
                </c:pt>
                <c:pt idx="234">
                  <c:v>193</c:v>
                </c:pt>
                <c:pt idx="235">
                  <c:v>194</c:v>
                </c:pt>
                <c:pt idx="236">
                  <c:v>195</c:v>
                </c:pt>
                <c:pt idx="237">
                  <c:v>196</c:v>
                </c:pt>
                <c:pt idx="238">
                  <c:v>197</c:v>
                </c:pt>
                <c:pt idx="239">
                  <c:v>198</c:v>
                </c:pt>
                <c:pt idx="240">
                  <c:v>199</c:v>
                </c:pt>
                <c:pt idx="241">
                  <c:v>200</c:v>
                </c:pt>
                <c:pt idx="242">
                  <c:v>201</c:v>
                </c:pt>
                <c:pt idx="243">
                  <c:v>202</c:v>
                </c:pt>
                <c:pt idx="244">
                  <c:v>203</c:v>
                </c:pt>
                <c:pt idx="245">
                  <c:v>204</c:v>
                </c:pt>
                <c:pt idx="246">
                  <c:v>205</c:v>
                </c:pt>
                <c:pt idx="247">
                  <c:v>206</c:v>
                </c:pt>
                <c:pt idx="248">
                  <c:v>207</c:v>
                </c:pt>
                <c:pt idx="249">
                  <c:v>208</c:v>
                </c:pt>
                <c:pt idx="250">
                  <c:v>209</c:v>
                </c:pt>
                <c:pt idx="251">
                  <c:v>210</c:v>
                </c:pt>
                <c:pt idx="252">
                  <c:v>211</c:v>
                </c:pt>
                <c:pt idx="253">
                  <c:v>212</c:v>
                </c:pt>
                <c:pt idx="254">
                  <c:v>213</c:v>
                </c:pt>
                <c:pt idx="255">
                  <c:v>214</c:v>
                </c:pt>
                <c:pt idx="256">
                  <c:v>215</c:v>
                </c:pt>
                <c:pt idx="257">
                  <c:v>216</c:v>
                </c:pt>
                <c:pt idx="258">
                  <c:v>217</c:v>
                </c:pt>
                <c:pt idx="259">
                  <c:v>218</c:v>
                </c:pt>
                <c:pt idx="260">
                  <c:v>219</c:v>
                </c:pt>
                <c:pt idx="261">
                  <c:v>220</c:v>
                </c:pt>
                <c:pt idx="262">
                  <c:v>221</c:v>
                </c:pt>
                <c:pt idx="263">
                  <c:v>222</c:v>
                </c:pt>
                <c:pt idx="264">
                  <c:v>223</c:v>
                </c:pt>
                <c:pt idx="265">
                  <c:v>224</c:v>
                </c:pt>
                <c:pt idx="266">
                  <c:v>225</c:v>
                </c:pt>
                <c:pt idx="267">
                  <c:v>226</c:v>
                </c:pt>
                <c:pt idx="268">
                  <c:v>227</c:v>
                </c:pt>
                <c:pt idx="269">
                  <c:v>228</c:v>
                </c:pt>
                <c:pt idx="270">
                  <c:v>229</c:v>
                </c:pt>
                <c:pt idx="271">
                  <c:v>230</c:v>
                </c:pt>
                <c:pt idx="272">
                  <c:v>231</c:v>
                </c:pt>
                <c:pt idx="273">
                  <c:v>232</c:v>
                </c:pt>
                <c:pt idx="274">
                  <c:v>233</c:v>
                </c:pt>
                <c:pt idx="275">
                  <c:v>234</c:v>
                </c:pt>
                <c:pt idx="276">
                  <c:v>235</c:v>
                </c:pt>
                <c:pt idx="277">
                  <c:v>236</c:v>
                </c:pt>
                <c:pt idx="278">
                  <c:v>237</c:v>
                </c:pt>
                <c:pt idx="279">
                  <c:v>238</c:v>
                </c:pt>
                <c:pt idx="280">
                  <c:v>239</c:v>
                </c:pt>
                <c:pt idx="281">
                  <c:v>240</c:v>
                </c:pt>
                <c:pt idx="282">
                  <c:v>241</c:v>
                </c:pt>
                <c:pt idx="283">
                  <c:v>242</c:v>
                </c:pt>
                <c:pt idx="284">
                  <c:v>243</c:v>
                </c:pt>
                <c:pt idx="285">
                  <c:v>244</c:v>
                </c:pt>
                <c:pt idx="286">
                  <c:v>245</c:v>
                </c:pt>
                <c:pt idx="287">
                  <c:v>246</c:v>
                </c:pt>
                <c:pt idx="288">
                  <c:v>247</c:v>
                </c:pt>
                <c:pt idx="289">
                  <c:v>248</c:v>
                </c:pt>
                <c:pt idx="290">
                  <c:v>249</c:v>
                </c:pt>
                <c:pt idx="291">
                  <c:v>250</c:v>
                </c:pt>
                <c:pt idx="292">
                  <c:v>251</c:v>
                </c:pt>
                <c:pt idx="293">
                  <c:v>252</c:v>
                </c:pt>
                <c:pt idx="294">
                  <c:v>253</c:v>
                </c:pt>
                <c:pt idx="295">
                  <c:v>254</c:v>
                </c:pt>
                <c:pt idx="296">
                  <c:v>255</c:v>
                </c:pt>
                <c:pt idx="297">
                  <c:v>256</c:v>
                </c:pt>
                <c:pt idx="298">
                  <c:v>257</c:v>
                </c:pt>
                <c:pt idx="299">
                  <c:v>258</c:v>
                </c:pt>
                <c:pt idx="300">
                  <c:v>259</c:v>
                </c:pt>
                <c:pt idx="301">
                  <c:v>260</c:v>
                </c:pt>
                <c:pt idx="302">
                  <c:v>261</c:v>
                </c:pt>
                <c:pt idx="303">
                  <c:v>262</c:v>
                </c:pt>
                <c:pt idx="304">
                  <c:v>263</c:v>
                </c:pt>
                <c:pt idx="305">
                  <c:v>264</c:v>
                </c:pt>
                <c:pt idx="306">
                  <c:v>265</c:v>
                </c:pt>
                <c:pt idx="307">
                  <c:v>266</c:v>
                </c:pt>
                <c:pt idx="308">
                  <c:v>267</c:v>
                </c:pt>
                <c:pt idx="309">
                  <c:v>268</c:v>
                </c:pt>
                <c:pt idx="310">
                  <c:v>269</c:v>
                </c:pt>
                <c:pt idx="311">
                  <c:v>270</c:v>
                </c:pt>
                <c:pt idx="312">
                  <c:v>271</c:v>
                </c:pt>
                <c:pt idx="313">
                  <c:v>272</c:v>
                </c:pt>
                <c:pt idx="314">
                  <c:v>273</c:v>
                </c:pt>
                <c:pt idx="315">
                  <c:v>274</c:v>
                </c:pt>
                <c:pt idx="316">
                  <c:v>275</c:v>
                </c:pt>
                <c:pt idx="317">
                  <c:v>276</c:v>
                </c:pt>
                <c:pt idx="318">
                  <c:v>277</c:v>
                </c:pt>
                <c:pt idx="319">
                  <c:v>278</c:v>
                </c:pt>
                <c:pt idx="320">
                  <c:v>279</c:v>
                </c:pt>
                <c:pt idx="321">
                  <c:v>280</c:v>
                </c:pt>
                <c:pt idx="322">
                  <c:v>281</c:v>
                </c:pt>
                <c:pt idx="323">
                  <c:v>282</c:v>
                </c:pt>
                <c:pt idx="324">
                  <c:v>283</c:v>
                </c:pt>
                <c:pt idx="325">
                  <c:v>284</c:v>
                </c:pt>
                <c:pt idx="326">
                  <c:v>285</c:v>
                </c:pt>
                <c:pt idx="327">
                  <c:v>286</c:v>
                </c:pt>
                <c:pt idx="328">
                  <c:v>287</c:v>
                </c:pt>
                <c:pt idx="329">
                  <c:v>288</c:v>
                </c:pt>
                <c:pt idx="330">
                  <c:v>289</c:v>
                </c:pt>
                <c:pt idx="331">
                  <c:v>290</c:v>
                </c:pt>
                <c:pt idx="332">
                  <c:v>291</c:v>
                </c:pt>
                <c:pt idx="333">
                  <c:v>292</c:v>
                </c:pt>
                <c:pt idx="334">
                  <c:v>293</c:v>
                </c:pt>
                <c:pt idx="335">
                  <c:v>294</c:v>
                </c:pt>
                <c:pt idx="336">
                  <c:v>295</c:v>
                </c:pt>
                <c:pt idx="337">
                  <c:v>296</c:v>
                </c:pt>
                <c:pt idx="338">
                  <c:v>297</c:v>
                </c:pt>
                <c:pt idx="339">
                  <c:v>298</c:v>
                </c:pt>
                <c:pt idx="340">
                  <c:v>299</c:v>
                </c:pt>
                <c:pt idx="341">
                  <c:v>300</c:v>
                </c:pt>
                <c:pt idx="342">
                  <c:v>301</c:v>
                </c:pt>
                <c:pt idx="343">
                  <c:v>302</c:v>
                </c:pt>
                <c:pt idx="344">
                  <c:v>303</c:v>
                </c:pt>
                <c:pt idx="345">
                  <c:v>304</c:v>
                </c:pt>
                <c:pt idx="346">
                  <c:v>305</c:v>
                </c:pt>
                <c:pt idx="347">
                  <c:v>306</c:v>
                </c:pt>
                <c:pt idx="348">
                  <c:v>307</c:v>
                </c:pt>
                <c:pt idx="349">
                  <c:v>308</c:v>
                </c:pt>
                <c:pt idx="350">
                  <c:v>309</c:v>
                </c:pt>
                <c:pt idx="351">
                  <c:v>310</c:v>
                </c:pt>
                <c:pt idx="352">
                  <c:v>311</c:v>
                </c:pt>
                <c:pt idx="353">
                  <c:v>312</c:v>
                </c:pt>
                <c:pt idx="354">
                  <c:v>313</c:v>
                </c:pt>
                <c:pt idx="355">
                  <c:v>314</c:v>
                </c:pt>
                <c:pt idx="356">
                  <c:v>315</c:v>
                </c:pt>
                <c:pt idx="357">
                  <c:v>316</c:v>
                </c:pt>
                <c:pt idx="358">
                  <c:v>317</c:v>
                </c:pt>
                <c:pt idx="359">
                  <c:v>318</c:v>
                </c:pt>
                <c:pt idx="360">
                  <c:v>319</c:v>
                </c:pt>
                <c:pt idx="361">
                  <c:v>320</c:v>
                </c:pt>
                <c:pt idx="362">
                  <c:v>321</c:v>
                </c:pt>
                <c:pt idx="363">
                  <c:v>322</c:v>
                </c:pt>
                <c:pt idx="364">
                  <c:v>323</c:v>
                </c:pt>
                <c:pt idx="365">
                  <c:v>324</c:v>
                </c:pt>
                <c:pt idx="366">
                  <c:v>325</c:v>
                </c:pt>
                <c:pt idx="367">
                  <c:v>326</c:v>
                </c:pt>
                <c:pt idx="368">
                  <c:v>327</c:v>
                </c:pt>
                <c:pt idx="369">
                  <c:v>328</c:v>
                </c:pt>
                <c:pt idx="370">
                  <c:v>329</c:v>
                </c:pt>
                <c:pt idx="371">
                  <c:v>330</c:v>
                </c:pt>
                <c:pt idx="372">
                  <c:v>331</c:v>
                </c:pt>
                <c:pt idx="373">
                  <c:v>332</c:v>
                </c:pt>
                <c:pt idx="374">
                  <c:v>333</c:v>
                </c:pt>
                <c:pt idx="375">
                  <c:v>334</c:v>
                </c:pt>
                <c:pt idx="376">
                  <c:v>335</c:v>
                </c:pt>
                <c:pt idx="377">
                  <c:v>336</c:v>
                </c:pt>
                <c:pt idx="378">
                  <c:v>337</c:v>
                </c:pt>
                <c:pt idx="379">
                  <c:v>338</c:v>
                </c:pt>
                <c:pt idx="380">
                  <c:v>339</c:v>
                </c:pt>
                <c:pt idx="381">
                  <c:v>340</c:v>
                </c:pt>
                <c:pt idx="382">
                  <c:v>341</c:v>
                </c:pt>
                <c:pt idx="383">
                  <c:v>342</c:v>
                </c:pt>
                <c:pt idx="384">
                  <c:v>343</c:v>
                </c:pt>
                <c:pt idx="385">
                  <c:v>344</c:v>
                </c:pt>
                <c:pt idx="386">
                  <c:v>345</c:v>
                </c:pt>
                <c:pt idx="387">
                  <c:v>346</c:v>
                </c:pt>
                <c:pt idx="388">
                  <c:v>347</c:v>
                </c:pt>
                <c:pt idx="389">
                  <c:v>348</c:v>
                </c:pt>
                <c:pt idx="390">
                  <c:v>349</c:v>
                </c:pt>
                <c:pt idx="391">
                  <c:v>350</c:v>
                </c:pt>
                <c:pt idx="392">
                  <c:v>351</c:v>
                </c:pt>
                <c:pt idx="393">
                  <c:v>352</c:v>
                </c:pt>
                <c:pt idx="394">
                  <c:v>353</c:v>
                </c:pt>
                <c:pt idx="395">
                  <c:v>354</c:v>
                </c:pt>
                <c:pt idx="396">
                  <c:v>355</c:v>
                </c:pt>
                <c:pt idx="397">
                  <c:v>356</c:v>
                </c:pt>
                <c:pt idx="398">
                  <c:v>357</c:v>
                </c:pt>
                <c:pt idx="399">
                  <c:v>358</c:v>
                </c:pt>
                <c:pt idx="400">
                  <c:v>359</c:v>
                </c:pt>
                <c:pt idx="401">
                  <c:v>360</c:v>
                </c:pt>
                <c:pt idx="402">
                  <c:v>361</c:v>
                </c:pt>
                <c:pt idx="403">
                  <c:v>362</c:v>
                </c:pt>
                <c:pt idx="404">
                  <c:v>363</c:v>
                </c:pt>
                <c:pt idx="405">
                  <c:v>364</c:v>
                </c:pt>
                <c:pt idx="406">
                  <c:v>365</c:v>
                </c:pt>
                <c:pt idx="407">
                  <c:v>366</c:v>
                </c:pt>
                <c:pt idx="408">
                  <c:v>367</c:v>
                </c:pt>
                <c:pt idx="409">
                  <c:v>368</c:v>
                </c:pt>
                <c:pt idx="410">
                  <c:v>369</c:v>
                </c:pt>
                <c:pt idx="411">
                  <c:v>370</c:v>
                </c:pt>
                <c:pt idx="412">
                  <c:v>371</c:v>
                </c:pt>
                <c:pt idx="413">
                  <c:v>372</c:v>
                </c:pt>
                <c:pt idx="414">
                  <c:v>373</c:v>
                </c:pt>
                <c:pt idx="415">
                  <c:v>374</c:v>
                </c:pt>
                <c:pt idx="416">
                  <c:v>375</c:v>
                </c:pt>
                <c:pt idx="417">
                  <c:v>376</c:v>
                </c:pt>
                <c:pt idx="418">
                  <c:v>377</c:v>
                </c:pt>
                <c:pt idx="419">
                  <c:v>378</c:v>
                </c:pt>
                <c:pt idx="420">
                  <c:v>379</c:v>
                </c:pt>
                <c:pt idx="421">
                  <c:v>380</c:v>
                </c:pt>
                <c:pt idx="422">
                  <c:v>381</c:v>
                </c:pt>
                <c:pt idx="423">
                  <c:v>382</c:v>
                </c:pt>
                <c:pt idx="424">
                  <c:v>383</c:v>
                </c:pt>
                <c:pt idx="425">
                  <c:v>384</c:v>
                </c:pt>
                <c:pt idx="426">
                  <c:v>385</c:v>
                </c:pt>
                <c:pt idx="427">
                  <c:v>386</c:v>
                </c:pt>
                <c:pt idx="428">
                  <c:v>387</c:v>
                </c:pt>
                <c:pt idx="429">
                  <c:v>388</c:v>
                </c:pt>
                <c:pt idx="430">
                  <c:v>389</c:v>
                </c:pt>
                <c:pt idx="431">
                  <c:v>390</c:v>
                </c:pt>
                <c:pt idx="432">
                  <c:v>391</c:v>
                </c:pt>
                <c:pt idx="433">
                  <c:v>392</c:v>
                </c:pt>
                <c:pt idx="434">
                  <c:v>393</c:v>
                </c:pt>
                <c:pt idx="435">
                  <c:v>394</c:v>
                </c:pt>
                <c:pt idx="436">
                  <c:v>395</c:v>
                </c:pt>
                <c:pt idx="437">
                  <c:v>396</c:v>
                </c:pt>
                <c:pt idx="438">
                  <c:v>397</c:v>
                </c:pt>
                <c:pt idx="439">
                  <c:v>398</c:v>
                </c:pt>
                <c:pt idx="440">
                  <c:v>399</c:v>
                </c:pt>
                <c:pt idx="441">
                  <c:v>400</c:v>
                </c:pt>
                <c:pt idx="442">
                  <c:v>401</c:v>
                </c:pt>
                <c:pt idx="443">
                  <c:v>402</c:v>
                </c:pt>
                <c:pt idx="444">
                  <c:v>403</c:v>
                </c:pt>
                <c:pt idx="445">
                  <c:v>404</c:v>
                </c:pt>
                <c:pt idx="446">
                  <c:v>405</c:v>
                </c:pt>
                <c:pt idx="447">
                  <c:v>406</c:v>
                </c:pt>
                <c:pt idx="448">
                  <c:v>407</c:v>
                </c:pt>
                <c:pt idx="449">
                  <c:v>408</c:v>
                </c:pt>
                <c:pt idx="450">
                  <c:v>409</c:v>
                </c:pt>
                <c:pt idx="451">
                  <c:v>410</c:v>
                </c:pt>
                <c:pt idx="452">
                  <c:v>411</c:v>
                </c:pt>
                <c:pt idx="453">
                  <c:v>412</c:v>
                </c:pt>
                <c:pt idx="454">
                  <c:v>413</c:v>
                </c:pt>
                <c:pt idx="455">
                  <c:v>414</c:v>
                </c:pt>
                <c:pt idx="456">
                  <c:v>415</c:v>
                </c:pt>
                <c:pt idx="457">
                  <c:v>416</c:v>
                </c:pt>
                <c:pt idx="458">
                  <c:v>417</c:v>
                </c:pt>
                <c:pt idx="459">
                  <c:v>418</c:v>
                </c:pt>
                <c:pt idx="460">
                  <c:v>419</c:v>
                </c:pt>
                <c:pt idx="461">
                  <c:v>420</c:v>
                </c:pt>
                <c:pt idx="462">
                  <c:v>421</c:v>
                </c:pt>
                <c:pt idx="463">
                  <c:v>422</c:v>
                </c:pt>
                <c:pt idx="464">
                  <c:v>423</c:v>
                </c:pt>
                <c:pt idx="465">
                  <c:v>424</c:v>
                </c:pt>
                <c:pt idx="466">
                  <c:v>425</c:v>
                </c:pt>
                <c:pt idx="467">
                  <c:v>426</c:v>
                </c:pt>
                <c:pt idx="468">
                  <c:v>427</c:v>
                </c:pt>
                <c:pt idx="469">
                  <c:v>428</c:v>
                </c:pt>
                <c:pt idx="470">
                  <c:v>429</c:v>
                </c:pt>
                <c:pt idx="471">
                  <c:v>430</c:v>
                </c:pt>
                <c:pt idx="472">
                  <c:v>431</c:v>
                </c:pt>
                <c:pt idx="473">
                  <c:v>432</c:v>
                </c:pt>
                <c:pt idx="474">
                  <c:v>433</c:v>
                </c:pt>
                <c:pt idx="475">
                  <c:v>434</c:v>
                </c:pt>
                <c:pt idx="476">
                  <c:v>435</c:v>
                </c:pt>
                <c:pt idx="477">
                  <c:v>436</c:v>
                </c:pt>
                <c:pt idx="478">
                  <c:v>437</c:v>
                </c:pt>
                <c:pt idx="479">
                  <c:v>438</c:v>
                </c:pt>
                <c:pt idx="480">
                  <c:v>439</c:v>
                </c:pt>
                <c:pt idx="481">
                  <c:v>440</c:v>
                </c:pt>
                <c:pt idx="482">
                  <c:v>441</c:v>
                </c:pt>
                <c:pt idx="483">
                  <c:v>442</c:v>
                </c:pt>
                <c:pt idx="484">
                  <c:v>443</c:v>
                </c:pt>
                <c:pt idx="485">
                  <c:v>444</c:v>
                </c:pt>
                <c:pt idx="486">
                  <c:v>445</c:v>
                </c:pt>
                <c:pt idx="487">
                  <c:v>446</c:v>
                </c:pt>
                <c:pt idx="488">
                  <c:v>447</c:v>
                </c:pt>
                <c:pt idx="489">
                  <c:v>448</c:v>
                </c:pt>
                <c:pt idx="490">
                  <c:v>449</c:v>
                </c:pt>
                <c:pt idx="491">
                  <c:v>450</c:v>
                </c:pt>
                <c:pt idx="492">
                  <c:v>451</c:v>
                </c:pt>
                <c:pt idx="493">
                  <c:v>452</c:v>
                </c:pt>
                <c:pt idx="494">
                  <c:v>453</c:v>
                </c:pt>
                <c:pt idx="495">
                  <c:v>454</c:v>
                </c:pt>
                <c:pt idx="496">
                  <c:v>455</c:v>
                </c:pt>
                <c:pt idx="497">
                  <c:v>456</c:v>
                </c:pt>
                <c:pt idx="498">
                  <c:v>457</c:v>
                </c:pt>
                <c:pt idx="499">
                  <c:v>458</c:v>
                </c:pt>
                <c:pt idx="500">
                  <c:v>459</c:v>
                </c:pt>
                <c:pt idx="501">
                  <c:v>460</c:v>
                </c:pt>
                <c:pt idx="502">
                  <c:v>461</c:v>
                </c:pt>
                <c:pt idx="503">
                  <c:v>462</c:v>
                </c:pt>
                <c:pt idx="504">
                  <c:v>463</c:v>
                </c:pt>
                <c:pt idx="505">
                  <c:v>464</c:v>
                </c:pt>
                <c:pt idx="506">
                  <c:v>465</c:v>
                </c:pt>
                <c:pt idx="507">
                  <c:v>466</c:v>
                </c:pt>
                <c:pt idx="508">
                  <c:v>467</c:v>
                </c:pt>
                <c:pt idx="509">
                  <c:v>468</c:v>
                </c:pt>
                <c:pt idx="510">
                  <c:v>469</c:v>
                </c:pt>
                <c:pt idx="511">
                  <c:v>470</c:v>
                </c:pt>
                <c:pt idx="512">
                  <c:v>471</c:v>
                </c:pt>
                <c:pt idx="513">
                  <c:v>472</c:v>
                </c:pt>
                <c:pt idx="514">
                  <c:v>473</c:v>
                </c:pt>
                <c:pt idx="515">
                  <c:v>474</c:v>
                </c:pt>
                <c:pt idx="516">
                  <c:v>475</c:v>
                </c:pt>
                <c:pt idx="517">
                  <c:v>476</c:v>
                </c:pt>
                <c:pt idx="518">
                  <c:v>477</c:v>
                </c:pt>
                <c:pt idx="519">
                  <c:v>478</c:v>
                </c:pt>
                <c:pt idx="520">
                  <c:v>479</c:v>
                </c:pt>
                <c:pt idx="521">
                  <c:v>480</c:v>
                </c:pt>
                <c:pt idx="522">
                  <c:v>481</c:v>
                </c:pt>
                <c:pt idx="523">
                  <c:v>482</c:v>
                </c:pt>
                <c:pt idx="524">
                  <c:v>483</c:v>
                </c:pt>
                <c:pt idx="525">
                  <c:v>484</c:v>
                </c:pt>
                <c:pt idx="526">
                  <c:v>485</c:v>
                </c:pt>
                <c:pt idx="527">
                  <c:v>486</c:v>
                </c:pt>
                <c:pt idx="528">
                  <c:v>487</c:v>
                </c:pt>
                <c:pt idx="529">
                  <c:v>488</c:v>
                </c:pt>
                <c:pt idx="530">
                  <c:v>489</c:v>
                </c:pt>
                <c:pt idx="531">
                  <c:v>490</c:v>
                </c:pt>
                <c:pt idx="532">
                  <c:v>491</c:v>
                </c:pt>
                <c:pt idx="533">
                  <c:v>492</c:v>
                </c:pt>
                <c:pt idx="534">
                  <c:v>493</c:v>
                </c:pt>
                <c:pt idx="535">
                  <c:v>494</c:v>
                </c:pt>
                <c:pt idx="536">
                  <c:v>495</c:v>
                </c:pt>
                <c:pt idx="537">
                  <c:v>496</c:v>
                </c:pt>
                <c:pt idx="538">
                  <c:v>497</c:v>
                </c:pt>
                <c:pt idx="539">
                  <c:v>498</c:v>
                </c:pt>
                <c:pt idx="540">
                  <c:v>499</c:v>
                </c:pt>
                <c:pt idx="541">
                  <c:v>500</c:v>
                </c:pt>
                <c:pt idx="542">
                  <c:v>501</c:v>
                </c:pt>
                <c:pt idx="543">
                  <c:v>502</c:v>
                </c:pt>
                <c:pt idx="544">
                  <c:v>503</c:v>
                </c:pt>
                <c:pt idx="545">
                  <c:v>504</c:v>
                </c:pt>
                <c:pt idx="546">
                  <c:v>505</c:v>
                </c:pt>
                <c:pt idx="547">
                  <c:v>506</c:v>
                </c:pt>
                <c:pt idx="548">
                  <c:v>507</c:v>
                </c:pt>
                <c:pt idx="549">
                  <c:v>508</c:v>
                </c:pt>
                <c:pt idx="550">
                  <c:v>509</c:v>
                </c:pt>
                <c:pt idx="551">
                  <c:v>510</c:v>
                </c:pt>
                <c:pt idx="552">
                  <c:v>511</c:v>
                </c:pt>
                <c:pt idx="553">
                  <c:v>512</c:v>
                </c:pt>
                <c:pt idx="554">
                  <c:v>513</c:v>
                </c:pt>
                <c:pt idx="555">
                  <c:v>514</c:v>
                </c:pt>
                <c:pt idx="556">
                  <c:v>515</c:v>
                </c:pt>
                <c:pt idx="557">
                  <c:v>516</c:v>
                </c:pt>
                <c:pt idx="558">
                  <c:v>517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01F-B240-AC20-7C846A630681}"/>
            </c:ext>
          </c:extLst>
        </c:ser>
        <c:ser>
          <c:idx val="3"/>
          <c:order val="2"/>
          <c:tx>
            <c:v>hPC_LipA_D2O</c:v>
          </c:tx>
          <c:spPr>
            <a:ln w="19044">
              <a:solidFill>
                <a:schemeClr val="accent3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'C1 in Phos_sld_contrast_1'!$T$3:$T$561</c:f>
              <c:numCache>
                <c:formatCode>0.00E+00</c:formatCode>
                <c:ptCount val="559"/>
                <c:pt idx="0">
                  <c:v>2.0700000000000001E-6</c:v>
                </c:pt>
                <c:pt idx="1">
                  <c:v>2.0700000000000001E-6</c:v>
                </c:pt>
                <c:pt idx="2">
                  <c:v>2.0700000000000001E-6</c:v>
                </c:pt>
                <c:pt idx="3">
                  <c:v>2.0700000000000001E-6</c:v>
                </c:pt>
                <c:pt idx="4">
                  <c:v>2.0700000000000001E-6</c:v>
                </c:pt>
                <c:pt idx="5">
                  <c:v>2.0700000000000001E-6</c:v>
                </c:pt>
                <c:pt idx="6">
                  <c:v>2.0700000000000001E-6</c:v>
                </c:pt>
                <c:pt idx="7">
                  <c:v>2.0700000000000001E-6</c:v>
                </c:pt>
                <c:pt idx="8">
                  <c:v>2.0700000000000001E-6</c:v>
                </c:pt>
                <c:pt idx="9">
                  <c:v>2.0700000000000001E-6</c:v>
                </c:pt>
                <c:pt idx="10">
                  <c:v>2.0700000000000001E-6</c:v>
                </c:pt>
                <c:pt idx="11">
                  <c:v>2.0700000000000001E-6</c:v>
                </c:pt>
                <c:pt idx="12">
                  <c:v>2.0700000000000001E-6</c:v>
                </c:pt>
                <c:pt idx="13">
                  <c:v>2.0700000000000001E-6</c:v>
                </c:pt>
                <c:pt idx="14">
                  <c:v>2.0700000000000001E-6</c:v>
                </c:pt>
                <c:pt idx="15">
                  <c:v>2.0700000000000001E-6</c:v>
                </c:pt>
                <c:pt idx="16">
                  <c:v>2.0700000000000001E-6</c:v>
                </c:pt>
                <c:pt idx="17">
                  <c:v>2.0700000000000001E-6</c:v>
                </c:pt>
                <c:pt idx="18">
                  <c:v>2.0700000000000001E-6</c:v>
                </c:pt>
                <c:pt idx="19">
                  <c:v>2.0700000000000001E-6</c:v>
                </c:pt>
                <c:pt idx="20">
                  <c:v>2.0700000000000001E-6</c:v>
                </c:pt>
                <c:pt idx="21">
                  <c:v>2.0700000000000001E-6</c:v>
                </c:pt>
                <c:pt idx="22">
                  <c:v>2.0700000000000001E-6</c:v>
                </c:pt>
                <c:pt idx="23">
                  <c:v>2.0700000000000001E-6</c:v>
                </c:pt>
                <c:pt idx="24">
                  <c:v>2.0700000000000001E-6</c:v>
                </c:pt>
                <c:pt idx="25">
                  <c:v>2.0700000000000001E-6</c:v>
                </c:pt>
                <c:pt idx="26">
                  <c:v>2.0700000000000001E-6</c:v>
                </c:pt>
                <c:pt idx="27">
                  <c:v>2.0700000000000001E-6</c:v>
                </c:pt>
                <c:pt idx="28">
                  <c:v>2.0700000000000001E-6</c:v>
                </c:pt>
                <c:pt idx="29">
                  <c:v>2.0700000000000001E-6</c:v>
                </c:pt>
                <c:pt idx="30">
                  <c:v>2.0700000000000001E-6</c:v>
                </c:pt>
                <c:pt idx="31">
                  <c:v>2.0700000000000001E-6</c:v>
                </c:pt>
                <c:pt idx="32">
                  <c:v>2.0700000000000001E-6</c:v>
                </c:pt>
                <c:pt idx="33">
                  <c:v>2.0700000000000001E-6</c:v>
                </c:pt>
                <c:pt idx="34">
                  <c:v>2.0700000000000001E-6</c:v>
                </c:pt>
                <c:pt idx="35">
                  <c:v>2.0700000000000001E-6</c:v>
                </c:pt>
                <c:pt idx="36">
                  <c:v>2.0700000000000001E-6</c:v>
                </c:pt>
                <c:pt idx="37">
                  <c:v>2.0700000000000001E-6</c:v>
                </c:pt>
                <c:pt idx="38">
                  <c:v>2.0700000000000001E-6</c:v>
                </c:pt>
                <c:pt idx="39">
                  <c:v>2.0700000000000001E-6</c:v>
                </c:pt>
                <c:pt idx="40">
                  <c:v>2.0700000000000001E-6</c:v>
                </c:pt>
                <c:pt idx="41">
                  <c:v>2.0700000000000001E-6</c:v>
                </c:pt>
                <c:pt idx="42">
                  <c:v>2.0700999999999999E-6</c:v>
                </c:pt>
                <c:pt idx="43">
                  <c:v>2.0702000000000001E-6</c:v>
                </c:pt>
                <c:pt idx="44">
                  <c:v>2.0706999999999999E-6</c:v>
                </c:pt>
                <c:pt idx="45">
                  <c:v>2.0733000000000001E-6</c:v>
                </c:pt>
                <c:pt idx="46">
                  <c:v>2.0858E-6</c:v>
                </c:pt>
                <c:pt idx="47">
                  <c:v>2.1293999999999999E-6</c:v>
                </c:pt>
                <c:pt idx="48">
                  <c:v>2.2421999999999999E-6</c:v>
                </c:pt>
                <c:pt idx="49">
                  <c:v>2.4549E-6</c:v>
                </c:pt>
                <c:pt idx="50">
                  <c:v>2.7476000000000002E-6</c:v>
                </c:pt>
                <c:pt idx="51">
                  <c:v>3.0419999999999998E-6</c:v>
                </c:pt>
                <c:pt idx="52">
                  <c:v>3.2598999999999999E-6</c:v>
                </c:pt>
                <c:pt idx="53">
                  <c:v>3.3823000000000002E-6</c:v>
                </c:pt>
                <c:pt idx="54">
                  <c:v>3.4409E-6</c:v>
                </c:pt>
                <c:pt idx="55">
                  <c:v>3.4751E-6</c:v>
                </c:pt>
                <c:pt idx="56">
                  <c:v>3.5085E-6</c:v>
                </c:pt>
                <c:pt idx="57">
                  <c:v>3.5508E-6</c:v>
                </c:pt>
                <c:pt idx="58">
                  <c:v>3.6063000000000001E-6</c:v>
                </c:pt>
                <c:pt idx="59">
                  <c:v>3.6781E-6</c:v>
                </c:pt>
                <c:pt idx="60">
                  <c:v>3.7687E-6</c:v>
                </c:pt>
                <c:pt idx="61">
                  <c:v>3.8805000000000004E-6</c:v>
                </c:pt>
                <c:pt idx="62">
                  <c:v>4.0149999999999997E-6</c:v>
                </c:pt>
                <c:pt idx="63">
                  <c:v>4.1732000000000001E-6</c:v>
                </c:pt>
                <c:pt idx="64">
                  <c:v>4.3547E-6</c:v>
                </c:pt>
                <c:pt idx="65">
                  <c:v>4.5580000000000002E-6</c:v>
                </c:pt>
                <c:pt idx="66">
                  <c:v>4.7805000000000002E-6</c:v>
                </c:pt>
                <c:pt idx="67">
                  <c:v>5.0181999999999997E-6</c:v>
                </c:pt>
                <c:pt idx="68">
                  <c:v>5.2661000000000003E-6</c:v>
                </c:pt>
                <c:pt idx="69">
                  <c:v>5.5184999999999998E-6</c:v>
                </c:pt>
                <c:pt idx="70">
                  <c:v>5.7695000000000004E-6</c:v>
                </c:pt>
                <c:pt idx="71">
                  <c:v>6.0132000000000003E-6</c:v>
                </c:pt>
                <c:pt idx="72">
                  <c:v>6.2442000000000003E-6</c:v>
                </c:pt>
                <c:pt idx="73">
                  <c:v>6.4579999999999998E-6</c:v>
                </c:pt>
                <c:pt idx="74">
                  <c:v>6.6511999999999999E-6</c:v>
                </c:pt>
                <c:pt idx="75">
                  <c:v>6.8216E-6</c:v>
                </c:pt>
                <c:pt idx="76">
                  <c:v>6.9685000000000003E-6</c:v>
                </c:pt>
                <c:pt idx="77">
                  <c:v>7.092E-6</c:v>
                </c:pt>
                <c:pt idx="78">
                  <c:v>7.1933999999999996E-6</c:v>
                </c:pt>
                <c:pt idx="79">
                  <c:v>7.2747E-6</c:v>
                </c:pt>
                <c:pt idx="80">
                  <c:v>7.3383999999999999E-6</c:v>
                </c:pt>
                <c:pt idx="81">
                  <c:v>7.3871E-6</c:v>
                </c:pt>
                <c:pt idx="82">
                  <c:v>7.4233999999999999E-6</c:v>
                </c:pt>
                <c:pt idx="83">
                  <c:v>7.4498999999999996E-6</c:v>
                </c:pt>
                <c:pt idx="84">
                  <c:v>7.4687000000000002E-6</c:v>
                </c:pt>
                <c:pt idx="85">
                  <c:v>7.4818000000000001E-6</c:v>
                </c:pt>
                <c:pt idx="86">
                  <c:v>7.4907000000000001E-6</c:v>
                </c:pt>
                <c:pt idx="87">
                  <c:v>7.4966000000000004E-6</c:v>
                </c:pt>
                <c:pt idx="88">
                  <c:v>7.5004000000000002E-6</c:v>
                </c:pt>
                <c:pt idx="89">
                  <c:v>7.5028000000000004E-6</c:v>
                </c:pt>
                <c:pt idx="90">
                  <c:v>7.5043000000000003E-6</c:v>
                </c:pt>
                <c:pt idx="91">
                  <c:v>7.5051999999999997E-6</c:v>
                </c:pt>
                <c:pt idx="92">
                  <c:v>7.5057E-6</c:v>
                </c:pt>
                <c:pt idx="93">
                  <c:v>7.5059999999999998E-6</c:v>
                </c:pt>
                <c:pt idx="94">
                  <c:v>7.5061E-6</c:v>
                </c:pt>
                <c:pt idx="95">
                  <c:v>7.5062000000000002E-6</c:v>
                </c:pt>
                <c:pt idx="96">
                  <c:v>7.5062999999999996E-6</c:v>
                </c:pt>
                <c:pt idx="97">
                  <c:v>7.5062999999999996E-6</c:v>
                </c:pt>
                <c:pt idx="98">
                  <c:v>7.5062999999999996E-6</c:v>
                </c:pt>
                <c:pt idx="99">
                  <c:v>7.5062999999999996E-6</c:v>
                </c:pt>
                <c:pt idx="100">
                  <c:v>7.5062999999999996E-6</c:v>
                </c:pt>
                <c:pt idx="101">
                  <c:v>7.5062999999999996E-6</c:v>
                </c:pt>
                <c:pt idx="102">
                  <c:v>7.5062999999999996E-6</c:v>
                </c:pt>
                <c:pt idx="103">
                  <c:v>7.5062999999999996E-6</c:v>
                </c:pt>
                <c:pt idx="104">
                  <c:v>7.5062999999999996E-6</c:v>
                </c:pt>
                <c:pt idx="105">
                  <c:v>7.5062999999999996E-6</c:v>
                </c:pt>
                <c:pt idx="106">
                  <c:v>7.5062999999999996E-6</c:v>
                </c:pt>
                <c:pt idx="107">
                  <c:v>7.5062999999999996E-6</c:v>
                </c:pt>
                <c:pt idx="108">
                  <c:v>7.5062999999999996E-6</c:v>
                </c:pt>
                <c:pt idx="109">
                  <c:v>7.5062999999999996E-6</c:v>
                </c:pt>
                <c:pt idx="110">
                  <c:v>7.5062999999999996E-6</c:v>
                </c:pt>
                <c:pt idx="111">
                  <c:v>7.5062999999999996E-6</c:v>
                </c:pt>
                <c:pt idx="112">
                  <c:v>7.5062999999999996E-6</c:v>
                </c:pt>
                <c:pt idx="113">
                  <c:v>7.5062999999999996E-6</c:v>
                </c:pt>
                <c:pt idx="114">
                  <c:v>7.5062999999999996E-6</c:v>
                </c:pt>
                <c:pt idx="115">
                  <c:v>7.5062999999999996E-6</c:v>
                </c:pt>
                <c:pt idx="116">
                  <c:v>7.5062999999999996E-6</c:v>
                </c:pt>
                <c:pt idx="117">
                  <c:v>7.5062999999999996E-6</c:v>
                </c:pt>
                <c:pt idx="118">
                  <c:v>7.5062999999999996E-6</c:v>
                </c:pt>
                <c:pt idx="119">
                  <c:v>7.5062999999999996E-6</c:v>
                </c:pt>
                <c:pt idx="120">
                  <c:v>7.5062999999999996E-6</c:v>
                </c:pt>
                <c:pt idx="121">
                  <c:v>7.5062999999999996E-6</c:v>
                </c:pt>
                <c:pt idx="122">
                  <c:v>7.5062999999999996E-6</c:v>
                </c:pt>
                <c:pt idx="123">
                  <c:v>7.5062999999999996E-6</c:v>
                </c:pt>
                <c:pt idx="124">
                  <c:v>7.5062999999999996E-6</c:v>
                </c:pt>
                <c:pt idx="125">
                  <c:v>7.5062999999999996E-6</c:v>
                </c:pt>
                <c:pt idx="126">
                  <c:v>7.5062999999999996E-6</c:v>
                </c:pt>
                <c:pt idx="127">
                  <c:v>7.5062999999999996E-6</c:v>
                </c:pt>
                <c:pt idx="128">
                  <c:v>7.5062999999999996E-6</c:v>
                </c:pt>
                <c:pt idx="129">
                  <c:v>7.5062999999999996E-6</c:v>
                </c:pt>
                <c:pt idx="130">
                  <c:v>7.5062999999999996E-6</c:v>
                </c:pt>
                <c:pt idx="131">
                  <c:v>7.5062999999999996E-6</c:v>
                </c:pt>
                <c:pt idx="132">
                  <c:v>7.5062999999999996E-6</c:v>
                </c:pt>
                <c:pt idx="133">
                  <c:v>7.5062999999999996E-6</c:v>
                </c:pt>
                <c:pt idx="134">
                  <c:v>7.5062999999999996E-6</c:v>
                </c:pt>
                <c:pt idx="135">
                  <c:v>7.5062999999999996E-6</c:v>
                </c:pt>
                <c:pt idx="136">
                  <c:v>7.5062999999999996E-6</c:v>
                </c:pt>
                <c:pt idx="137">
                  <c:v>7.5062999999999996E-6</c:v>
                </c:pt>
                <c:pt idx="138">
                  <c:v>7.5062999999999996E-6</c:v>
                </c:pt>
                <c:pt idx="139">
                  <c:v>7.5062999999999996E-6</c:v>
                </c:pt>
                <c:pt idx="140">
                  <c:v>7.5062999999999996E-6</c:v>
                </c:pt>
                <c:pt idx="141">
                  <c:v>7.5062999999999996E-6</c:v>
                </c:pt>
                <c:pt idx="142">
                  <c:v>7.5062999999999996E-6</c:v>
                </c:pt>
                <c:pt idx="143">
                  <c:v>7.5062999999999996E-6</c:v>
                </c:pt>
                <c:pt idx="144">
                  <c:v>7.5062999999999996E-6</c:v>
                </c:pt>
                <c:pt idx="145">
                  <c:v>7.5062999999999996E-6</c:v>
                </c:pt>
                <c:pt idx="146">
                  <c:v>7.5062999999999996E-6</c:v>
                </c:pt>
                <c:pt idx="147">
                  <c:v>7.5062999999999996E-6</c:v>
                </c:pt>
                <c:pt idx="148">
                  <c:v>7.5062999999999996E-6</c:v>
                </c:pt>
                <c:pt idx="149">
                  <c:v>7.5062999999999996E-6</c:v>
                </c:pt>
                <c:pt idx="150">
                  <c:v>7.5062999999999996E-6</c:v>
                </c:pt>
                <c:pt idx="151">
                  <c:v>7.5062999999999996E-6</c:v>
                </c:pt>
                <c:pt idx="152">
                  <c:v>7.5062999999999996E-6</c:v>
                </c:pt>
                <c:pt idx="153">
                  <c:v>7.5062999999999996E-6</c:v>
                </c:pt>
                <c:pt idx="154">
                  <c:v>7.5062999999999996E-6</c:v>
                </c:pt>
                <c:pt idx="155">
                  <c:v>7.5062999999999996E-6</c:v>
                </c:pt>
                <c:pt idx="156">
                  <c:v>7.5062999999999996E-6</c:v>
                </c:pt>
                <c:pt idx="157">
                  <c:v>7.5062999999999996E-6</c:v>
                </c:pt>
                <c:pt idx="158">
                  <c:v>7.5062999999999996E-6</c:v>
                </c:pt>
                <c:pt idx="159">
                  <c:v>7.5062999999999996E-6</c:v>
                </c:pt>
                <c:pt idx="160">
                  <c:v>7.5062999999999996E-6</c:v>
                </c:pt>
                <c:pt idx="161">
                  <c:v>7.5062999999999996E-6</c:v>
                </c:pt>
                <c:pt idx="162">
                  <c:v>7.5062999999999996E-6</c:v>
                </c:pt>
                <c:pt idx="163">
                  <c:v>7.5062999999999996E-6</c:v>
                </c:pt>
                <c:pt idx="164">
                  <c:v>7.5062999999999996E-6</c:v>
                </c:pt>
                <c:pt idx="165">
                  <c:v>7.5062999999999996E-6</c:v>
                </c:pt>
                <c:pt idx="166">
                  <c:v>7.5062999999999996E-6</c:v>
                </c:pt>
                <c:pt idx="167">
                  <c:v>7.5062999999999996E-6</c:v>
                </c:pt>
                <c:pt idx="168">
                  <c:v>7.5062999999999996E-6</c:v>
                </c:pt>
                <c:pt idx="169">
                  <c:v>7.5062999999999996E-6</c:v>
                </c:pt>
                <c:pt idx="170">
                  <c:v>7.5062999999999996E-6</c:v>
                </c:pt>
                <c:pt idx="171">
                  <c:v>7.5062999999999996E-6</c:v>
                </c:pt>
                <c:pt idx="172">
                  <c:v>7.5062999999999996E-6</c:v>
                </c:pt>
                <c:pt idx="173">
                  <c:v>7.5062999999999996E-6</c:v>
                </c:pt>
                <c:pt idx="174">
                  <c:v>7.5062999999999996E-6</c:v>
                </c:pt>
                <c:pt idx="175">
                  <c:v>7.5062000000000002E-6</c:v>
                </c:pt>
                <c:pt idx="176">
                  <c:v>7.5061E-6</c:v>
                </c:pt>
                <c:pt idx="177">
                  <c:v>7.5059999999999998E-6</c:v>
                </c:pt>
                <c:pt idx="178">
                  <c:v>7.5058000000000002E-6</c:v>
                </c:pt>
                <c:pt idx="179">
                  <c:v>7.5055000000000004E-6</c:v>
                </c:pt>
                <c:pt idx="180">
                  <c:v>7.5051000000000004E-6</c:v>
                </c:pt>
                <c:pt idx="181">
                  <c:v>7.5044999999999999E-6</c:v>
                </c:pt>
                <c:pt idx="182">
                  <c:v>7.5036999999999998E-6</c:v>
                </c:pt>
                <c:pt idx="183">
                  <c:v>7.5024999999999997E-6</c:v>
                </c:pt>
                <c:pt idx="184">
                  <c:v>7.5007E-6</c:v>
                </c:pt>
                <c:pt idx="185">
                  <c:v>7.4982999999999999E-6</c:v>
                </c:pt>
                <c:pt idx="186">
                  <c:v>7.4950000000000002E-6</c:v>
                </c:pt>
                <c:pt idx="187">
                  <c:v>7.4905999999999999E-6</c:v>
                </c:pt>
                <c:pt idx="188">
                  <c:v>7.4846000000000003E-6</c:v>
                </c:pt>
                <c:pt idx="189">
                  <c:v>7.4768000000000001E-6</c:v>
                </c:pt>
                <c:pt idx="190">
                  <c:v>7.4665999999999998E-6</c:v>
                </c:pt>
                <c:pt idx="191">
                  <c:v>7.4533999999999997E-6</c:v>
                </c:pt>
                <c:pt idx="192">
                  <c:v>7.4367999999999997E-6</c:v>
                </c:pt>
                <c:pt idx="193">
                  <c:v>7.4158999999999996E-6</c:v>
                </c:pt>
                <c:pt idx="194">
                  <c:v>7.3900999999999998E-6</c:v>
                </c:pt>
                <c:pt idx="195">
                  <c:v>7.3586000000000002E-6</c:v>
                </c:pt>
                <c:pt idx="196">
                  <c:v>7.3205999999999998E-6</c:v>
                </c:pt>
                <c:pt idx="197">
                  <c:v>7.2753999999999998E-6</c:v>
                </c:pt>
                <c:pt idx="198">
                  <c:v>7.2223000000000003E-6</c:v>
                </c:pt>
                <c:pt idx="199">
                  <c:v>7.1608000000000001E-6</c:v>
                </c:pt>
                <c:pt idx="200">
                  <c:v>7.0903999999999999E-6</c:v>
                </c:pt>
                <c:pt idx="201">
                  <c:v>7.0107999999999999E-6</c:v>
                </c:pt>
                <c:pt idx="202">
                  <c:v>6.9221000000000002E-6</c:v>
                </c:pt>
                <c:pt idx="203">
                  <c:v>6.8244000000000003E-6</c:v>
                </c:pt>
                <c:pt idx="204">
                  <c:v>6.7182000000000003E-6</c:v>
                </c:pt>
                <c:pt idx="205">
                  <c:v>6.6042999999999996E-6</c:v>
                </c:pt>
                <c:pt idx="206">
                  <c:v>6.4836000000000001E-6</c:v>
                </c:pt>
                <c:pt idx="207">
                  <c:v>6.3574000000000003E-6</c:v>
                </c:pt>
                <c:pt idx="208">
                  <c:v>6.2271000000000001E-6</c:v>
                </c:pt>
                <c:pt idx="209">
                  <c:v>6.0943000000000002E-6</c:v>
                </c:pt>
                <c:pt idx="210">
                  <c:v>5.9607000000000004E-6</c:v>
                </c:pt>
                <c:pt idx="211">
                  <c:v>5.8281000000000002E-6</c:v>
                </c:pt>
                <c:pt idx="212">
                  <c:v>5.6980999999999997E-6</c:v>
                </c:pt>
                <c:pt idx="213">
                  <c:v>5.5721999999999998E-6</c:v>
                </c:pt>
                <c:pt idx="214">
                  <c:v>5.4519999999999996E-6</c:v>
                </c:pt>
                <c:pt idx="215">
                  <c:v>5.3386E-6</c:v>
                </c:pt>
                <c:pt idx="216">
                  <c:v>5.2329999999999997E-6</c:v>
                </c:pt>
                <c:pt idx="217">
                  <c:v>5.1359000000000002E-6</c:v>
                </c:pt>
                <c:pt idx="218">
                  <c:v>5.0479000000000004E-6</c:v>
                </c:pt>
                <c:pt idx="219">
                  <c:v>4.9690000000000002E-6</c:v>
                </c:pt>
                <c:pt idx="220">
                  <c:v>4.8992999999999998E-6</c:v>
                </c:pt>
                <c:pt idx="221">
                  <c:v>4.8384000000000001E-6</c:v>
                </c:pt>
                <c:pt idx="222">
                  <c:v>4.7859000000000002E-6</c:v>
                </c:pt>
                <c:pt idx="223">
                  <c:v>4.7412999999999998E-6</c:v>
                </c:pt>
                <c:pt idx="224">
                  <c:v>4.7037999999999998E-6</c:v>
                </c:pt>
                <c:pt idx="225">
                  <c:v>4.6728000000000004E-6</c:v>
                </c:pt>
                <c:pt idx="226">
                  <c:v>4.6473000000000004E-6</c:v>
                </c:pt>
                <c:pt idx="227">
                  <c:v>4.6268000000000003E-6</c:v>
                </c:pt>
                <c:pt idx="228">
                  <c:v>4.6103999999999999E-6</c:v>
                </c:pt>
                <c:pt idx="229">
                  <c:v>4.5974999999999996E-6</c:v>
                </c:pt>
                <c:pt idx="230">
                  <c:v>4.5874999999999997E-6</c:v>
                </c:pt>
                <c:pt idx="231">
                  <c:v>4.5797999999999998E-6</c:v>
                </c:pt>
                <c:pt idx="232">
                  <c:v>4.5739999999999997E-6</c:v>
                </c:pt>
                <c:pt idx="233">
                  <c:v>4.5696000000000003E-6</c:v>
                </c:pt>
                <c:pt idx="234">
                  <c:v>4.5664E-6</c:v>
                </c:pt>
                <c:pt idx="235">
                  <c:v>4.5641000000000001E-6</c:v>
                </c:pt>
                <c:pt idx="236">
                  <c:v>4.5623999999999997E-6</c:v>
                </c:pt>
                <c:pt idx="237">
                  <c:v>4.5611999999999996E-6</c:v>
                </c:pt>
                <c:pt idx="238">
                  <c:v>4.5603000000000002E-6</c:v>
                </c:pt>
                <c:pt idx="239">
                  <c:v>4.5597999999999999E-6</c:v>
                </c:pt>
                <c:pt idx="240">
                  <c:v>4.5593999999999999E-6</c:v>
                </c:pt>
                <c:pt idx="241">
                  <c:v>4.5591000000000001E-6</c:v>
                </c:pt>
                <c:pt idx="242">
                  <c:v>4.5588999999999997E-6</c:v>
                </c:pt>
                <c:pt idx="243">
                  <c:v>4.5588000000000003E-6</c:v>
                </c:pt>
                <c:pt idx="244">
                  <c:v>4.5587000000000001E-6</c:v>
                </c:pt>
                <c:pt idx="245">
                  <c:v>4.5587000000000001E-6</c:v>
                </c:pt>
                <c:pt idx="246">
                  <c:v>4.5587000000000001E-6</c:v>
                </c:pt>
                <c:pt idx="247">
                  <c:v>4.5585999999999999E-6</c:v>
                </c:pt>
                <c:pt idx="248">
                  <c:v>4.5585999999999999E-6</c:v>
                </c:pt>
                <c:pt idx="249">
                  <c:v>4.5585999999999999E-6</c:v>
                </c:pt>
                <c:pt idx="250">
                  <c:v>4.5585999999999999E-6</c:v>
                </c:pt>
                <c:pt idx="251">
                  <c:v>4.5585999999999999E-6</c:v>
                </c:pt>
                <c:pt idx="252">
                  <c:v>4.5585999999999999E-6</c:v>
                </c:pt>
                <c:pt idx="253">
                  <c:v>4.5585999999999999E-6</c:v>
                </c:pt>
                <c:pt idx="254">
                  <c:v>4.5585999999999999E-6</c:v>
                </c:pt>
                <c:pt idx="255">
                  <c:v>4.5585999999999999E-6</c:v>
                </c:pt>
                <c:pt idx="256">
                  <c:v>4.5585999999999999E-6</c:v>
                </c:pt>
                <c:pt idx="257">
                  <c:v>4.5585999999999999E-6</c:v>
                </c:pt>
                <c:pt idx="258">
                  <c:v>4.5585999999999999E-6</c:v>
                </c:pt>
                <c:pt idx="259">
                  <c:v>4.5585999999999999E-6</c:v>
                </c:pt>
                <c:pt idx="260">
                  <c:v>4.5585999999999999E-6</c:v>
                </c:pt>
                <c:pt idx="261">
                  <c:v>4.5585999999999999E-6</c:v>
                </c:pt>
                <c:pt idx="262">
                  <c:v>4.5585999999999999E-6</c:v>
                </c:pt>
                <c:pt idx="263">
                  <c:v>4.5585999999999999E-6</c:v>
                </c:pt>
                <c:pt idx="264">
                  <c:v>4.5585999999999999E-6</c:v>
                </c:pt>
                <c:pt idx="265">
                  <c:v>4.5585999999999999E-6</c:v>
                </c:pt>
                <c:pt idx="266">
                  <c:v>4.5585999999999999E-6</c:v>
                </c:pt>
                <c:pt idx="267">
                  <c:v>4.5585999999999999E-6</c:v>
                </c:pt>
                <c:pt idx="268">
                  <c:v>4.5585999999999999E-6</c:v>
                </c:pt>
                <c:pt idx="269">
                  <c:v>4.5585999999999999E-6</c:v>
                </c:pt>
                <c:pt idx="270">
                  <c:v>4.5585999999999999E-6</c:v>
                </c:pt>
                <c:pt idx="271">
                  <c:v>4.5585999999999999E-6</c:v>
                </c:pt>
                <c:pt idx="272">
                  <c:v>4.5585999999999999E-6</c:v>
                </c:pt>
                <c:pt idx="273">
                  <c:v>4.5585999999999999E-6</c:v>
                </c:pt>
                <c:pt idx="274">
                  <c:v>4.5585999999999999E-6</c:v>
                </c:pt>
                <c:pt idx="275">
                  <c:v>4.5585999999999999E-6</c:v>
                </c:pt>
                <c:pt idx="276">
                  <c:v>4.5585999999999999E-6</c:v>
                </c:pt>
                <c:pt idx="277">
                  <c:v>4.5585999999999999E-6</c:v>
                </c:pt>
                <c:pt idx="278">
                  <c:v>4.5585999999999999E-6</c:v>
                </c:pt>
                <c:pt idx="279">
                  <c:v>4.5585999999999999E-6</c:v>
                </c:pt>
                <c:pt idx="280">
                  <c:v>4.5585999999999999E-6</c:v>
                </c:pt>
                <c:pt idx="281">
                  <c:v>4.5585999999999999E-6</c:v>
                </c:pt>
                <c:pt idx="282">
                  <c:v>4.5585999999999999E-6</c:v>
                </c:pt>
                <c:pt idx="283">
                  <c:v>4.5585999999999999E-6</c:v>
                </c:pt>
                <c:pt idx="284">
                  <c:v>4.5585999999999999E-6</c:v>
                </c:pt>
                <c:pt idx="285">
                  <c:v>4.5585999999999999E-6</c:v>
                </c:pt>
                <c:pt idx="286">
                  <c:v>4.5585999999999999E-6</c:v>
                </c:pt>
                <c:pt idx="287">
                  <c:v>4.5585999999999999E-6</c:v>
                </c:pt>
                <c:pt idx="288">
                  <c:v>4.5585999999999999E-6</c:v>
                </c:pt>
                <c:pt idx="289">
                  <c:v>4.5585999999999999E-6</c:v>
                </c:pt>
                <c:pt idx="290">
                  <c:v>4.5585999999999999E-6</c:v>
                </c:pt>
                <c:pt idx="291">
                  <c:v>4.5585999999999999E-6</c:v>
                </c:pt>
                <c:pt idx="292">
                  <c:v>4.5585999999999999E-6</c:v>
                </c:pt>
                <c:pt idx="293">
                  <c:v>4.5585999999999999E-6</c:v>
                </c:pt>
                <c:pt idx="294">
                  <c:v>4.5585999999999999E-6</c:v>
                </c:pt>
                <c:pt idx="295">
                  <c:v>4.5585999999999999E-6</c:v>
                </c:pt>
                <c:pt idx="296">
                  <c:v>4.5585999999999999E-6</c:v>
                </c:pt>
                <c:pt idx="297">
                  <c:v>4.5585999999999999E-6</c:v>
                </c:pt>
                <c:pt idx="298">
                  <c:v>4.5585999999999999E-6</c:v>
                </c:pt>
                <c:pt idx="299">
                  <c:v>4.5585999999999999E-6</c:v>
                </c:pt>
                <c:pt idx="300">
                  <c:v>4.5585999999999999E-6</c:v>
                </c:pt>
                <c:pt idx="301">
                  <c:v>4.5585999999999999E-6</c:v>
                </c:pt>
                <c:pt idx="302">
                  <c:v>4.5585999999999999E-6</c:v>
                </c:pt>
                <c:pt idx="303">
                  <c:v>4.5585999999999999E-6</c:v>
                </c:pt>
                <c:pt idx="304">
                  <c:v>4.5585999999999999E-6</c:v>
                </c:pt>
                <c:pt idx="305">
                  <c:v>4.5585999999999999E-6</c:v>
                </c:pt>
                <c:pt idx="306">
                  <c:v>4.5585999999999999E-6</c:v>
                </c:pt>
                <c:pt idx="307">
                  <c:v>4.5585999999999999E-6</c:v>
                </c:pt>
                <c:pt idx="308">
                  <c:v>4.5585999999999999E-6</c:v>
                </c:pt>
                <c:pt idx="309">
                  <c:v>4.5585999999999999E-6</c:v>
                </c:pt>
                <c:pt idx="310">
                  <c:v>4.5585999999999999E-6</c:v>
                </c:pt>
                <c:pt idx="311">
                  <c:v>4.5585999999999999E-6</c:v>
                </c:pt>
                <c:pt idx="312">
                  <c:v>4.5585999999999999E-6</c:v>
                </c:pt>
                <c:pt idx="313">
                  <c:v>4.5585999999999999E-6</c:v>
                </c:pt>
                <c:pt idx="314">
                  <c:v>4.5585999999999999E-6</c:v>
                </c:pt>
                <c:pt idx="315">
                  <c:v>4.5585999999999999E-6</c:v>
                </c:pt>
                <c:pt idx="316">
                  <c:v>4.5585999999999999E-6</c:v>
                </c:pt>
                <c:pt idx="317">
                  <c:v>4.5585999999999999E-6</c:v>
                </c:pt>
                <c:pt idx="318">
                  <c:v>4.5585999999999999E-6</c:v>
                </c:pt>
                <c:pt idx="319">
                  <c:v>4.5585999999999999E-6</c:v>
                </c:pt>
                <c:pt idx="320">
                  <c:v>4.5585999999999999E-6</c:v>
                </c:pt>
                <c:pt idx="321">
                  <c:v>4.5585999999999999E-6</c:v>
                </c:pt>
                <c:pt idx="322">
                  <c:v>4.5585999999999999E-6</c:v>
                </c:pt>
                <c:pt idx="323">
                  <c:v>4.5585999999999999E-6</c:v>
                </c:pt>
                <c:pt idx="324">
                  <c:v>4.5585999999999999E-6</c:v>
                </c:pt>
                <c:pt idx="325">
                  <c:v>4.5585999999999999E-6</c:v>
                </c:pt>
                <c:pt idx="326">
                  <c:v>4.5585999999999999E-6</c:v>
                </c:pt>
                <c:pt idx="327">
                  <c:v>4.5585999999999999E-6</c:v>
                </c:pt>
                <c:pt idx="328">
                  <c:v>4.5585999999999999E-6</c:v>
                </c:pt>
                <c:pt idx="329">
                  <c:v>4.5585999999999999E-6</c:v>
                </c:pt>
                <c:pt idx="330">
                  <c:v>4.5585999999999999E-6</c:v>
                </c:pt>
                <c:pt idx="331">
                  <c:v>4.5585999999999999E-6</c:v>
                </c:pt>
                <c:pt idx="332">
                  <c:v>4.5585999999999999E-6</c:v>
                </c:pt>
                <c:pt idx="333">
                  <c:v>4.5585999999999999E-6</c:v>
                </c:pt>
                <c:pt idx="334">
                  <c:v>4.5585999999999999E-6</c:v>
                </c:pt>
                <c:pt idx="335">
                  <c:v>4.5585999999999999E-6</c:v>
                </c:pt>
                <c:pt idx="336">
                  <c:v>4.5585999999999999E-6</c:v>
                </c:pt>
                <c:pt idx="337">
                  <c:v>4.5585999999999999E-6</c:v>
                </c:pt>
                <c:pt idx="338">
                  <c:v>4.5585999999999999E-6</c:v>
                </c:pt>
                <c:pt idx="339">
                  <c:v>4.5585999999999999E-6</c:v>
                </c:pt>
                <c:pt idx="340">
                  <c:v>4.5585999999999999E-6</c:v>
                </c:pt>
                <c:pt idx="341">
                  <c:v>4.5585999999999999E-6</c:v>
                </c:pt>
                <c:pt idx="342">
                  <c:v>4.5585999999999999E-6</c:v>
                </c:pt>
                <c:pt idx="343">
                  <c:v>4.5585999999999999E-6</c:v>
                </c:pt>
                <c:pt idx="344">
                  <c:v>4.5585999999999999E-6</c:v>
                </c:pt>
                <c:pt idx="345">
                  <c:v>4.5585999999999999E-6</c:v>
                </c:pt>
                <c:pt idx="346">
                  <c:v>4.5585999999999999E-6</c:v>
                </c:pt>
                <c:pt idx="347">
                  <c:v>4.5585999999999999E-6</c:v>
                </c:pt>
                <c:pt idx="348">
                  <c:v>4.5585999999999999E-6</c:v>
                </c:pt>
                <c:pt idx="349">
                  <c:v>4.5585999999999999E-6</c:v>
                </c:pt>
                <c:pt idx="350">
                  <c:v>4.5585999999999999E-6</c:v>
                </c:pt>
                <c:pt idx="351">
                  <c:v>4.5585999999999999E-6</c:v>
                </c:pt>
                <c:pt idx="352">
                  <c:v>4.5585999999999999E-6</c:v>
                </c:pt>
                <c:pt idx="353">
                  <c:v>4.5585999999999999E-6</c:v>
                </c:pt>
                <c:pt idx="354">
                  <c:v>4.5585999999999999E-6</c:v>
                </c:pt>
                <c:pt idx="355">
                  <c:v>4.5585999999999999E-6</c:v>
                </c:pt>
                <c:pt idx="356">
                  <c:v>4.5585999999999999E-6</c:v>
                </c:pt>
                <c:pt idx="357">
                  <c:v>4.5585999999999999E-6</c:v>
                </c:pt>
                <c:pt idx="358">
                  <c:v>4.5585999999999999E-6</c:v>
                </c:pt>
                <c:pt idx="359">
                  <c:v>4.5585999999999999E-6</c:v>
                </c:pt>
                <c:pt idx="360">
                  <c:v>4.5585999999999999E-6</c:v>
                </c:pt>
                <c:pt idx="361">
                  <c:v>4.5585999999999999E-6</c:v>
                </c:pt>
                <c:pt idx="362">
                  <c:v>4.5585999999999999E-6</c:v>
                </c:pt>
                <c:pt idx="363">
                  <c:v>4.5585999999999999E-6</c:v>
                </c:pt>
                <c:pt idx="364">
                  <c:v>4.5585999999999999E-6</c:v>
                </c:pt>
                <c:pt idx="365">
                  <c:v>4.5585999999999999E-6</c:v>
                </c:pt>
                <c:pt idx="366">
                  <c:v>4.5585999999999999E-6</c:v>
                </c:pt>
                <c:pt idx="367">
                  <c:v>4.5585999999999999E-6</c:v>
                </c:pt>
                <c:pt idx="368">
                  <c:v>4.5585999999999999E-6</c:v>
                </c:pt>
                <c:pt idx="369">
                  <c:v>4.5584999999999996E-6</c:v>
                </c:pt>
                <c:pt idx="370">
                  <c:v>4.5583E-6</c:v>
                </c:pt>
                <c:pt idx="371">
                  <c:v>4.5580000000000002E-6</c:v>
                </c:pt>
                <c:pt idx="372">
                  <c:v>4.5573999999999998E-6</c:v>
                </c:pt>
                <c:pt idx="373">
                  <c:v>4.5561000000000003E-6</c:v>
                </c:pt>
                <c:pt idx="374">
                  <c:v>4.5535999999999999E-6</c:v>
                </c:pt>
                <c:pt idx="375">
                  <c:v>4.5488999999999998E-6</c:v>
                </c:pt>
                <c:pt idx="376">
                  <c:v>4.5407000000000004E-6</c:v>
                </c:pt>
                <c:pt idx="377">
                  <c:v>4.5267000000000002E-6</c:v>
                </c:pt>
                <c:pt idx="378">
                  <c:v>4.5036999999999998E-6</c:v>
                </c:pt>
                <c:pt idx="379">
                  <c:v>4.4675E-6</c:v>
                </c:pt>
                <c:pt idx="380">
                  <c:v>4.4127000000000001E-6</c:v>
                </c:pt>
                <c:pt idx="381">
                  <c:v>4.3329999999999998E-6</c:v>
                </c:pt>
                <c:pt idx="382">
                  <c:v>4.2216000000000004E-6</c:v>
                </c:pt>
                <c:pt idx="383">
                  <c:v>4.0721000000000004E-6</c:v>
                </c:pt>
                <c:pt idx="384">
                  <c:v>3.8792000000000001E-6</c:v>
                </c:pt>
                <c:pt idx="385">
                  <c:v>3.6401000000000001E-6</c:v>
                </c:pt>
                <c:pt idx="386">
                  <c:v>3.3552999999999999E-6</c:v>
                </c:pt>
                <c:pt idx="387">
                  <c:v>3.0296000000000002E-6</c:v>
                </c:pt>
                <c:pt idx="388">
                  <c:v>2.6718E-6</c:v>
                </c:pt>
                <c:pt idx="389">
                  <c:v>2.2944999999999998E-6</c:v>
                </c:pt>
                <c:pt idx="390">
                  <c:v>1.9130000000000001E-6</c:v>
                </c:pt>
                <c:pt idx="391">
                  <c:v>1.5434999999999999E-6</c:v>
                </c:pt>
                <c:pt idx="392">
                  <c:v>1.2017000000000001E-6</c:v>
                </c:pt>
                <c:pt idx="393">
                  <c:v>9.0134E-7</c:v>
                </c:pt>
                <c:pt idx="394">
                  <c:v>6.5295999999999999E-7</c:v>
                </c:pt>
                <c:pt idx="395">
                  <c:v>4.6362000000000002E-7</c:v>
                </c:pt>
                <c:pt idx="396">
                  <c:v>3.3690000000000001E-7</c:v>
                </c:pt>
                <c:pt idx="397">
                  <c:v>2.7337999999999998E-7</c:v>
                </c:pt>
                <c:pt idx="398">
                  <c:v>2.7119999999999999E-7</c:v>
                </c:pt>
                <c:pt idx="399">
                  <c:v>3.2660999999999998E-7</c:v>
                </c:pt>
                <c:pt idx="400">
                  <c:v>4.3439000000000001E-7</c:v>
                </c:pt>
                <c:pt idx="401">
                  <c:v>5.8810000000000003E-7</c:v>
                </c:pt>
                <c:pt idx="402">
                  <c:v>7.8024999999999996E-7</c:v>
                </c:pt>
                <c:pt idx="403">
                  <c:v>1.0024999999999999E-6</c:v>
                </c:pt>
                <c:pt idx="404">
                  <c:v>1.2461E-6</c:v>
                </c:pt>
                <c:pt idx="405">
                  <c:v>1.5021E-6</c:v>
                </c:pt>
                <c:pt idx="406">
                  <c:v>1.7623000000000001E-6</c:v>
                </c:pt>
                <c:pt idx="407">
                  <c:v>2.0196000000000001E-6</c:v>
                </c:pt>
                <c:pt idx="408">
                  <c:v>2.2682000000000002E-6</c:v>
                </c:pt>
                <c:pt idx="409">
                  <c:v>2.5040999999999999E-6</c:v>
                </c:pt>
                <c:pt idx="410">
                  <c:v>2.7248999999999999E-6</c:v>
                </c:pt>
                <c:pt idx="411">
                  <c:v>2.9295000000000001E-6</c:v>
                </c:pt>
                <c:pt idx="412">
                  <c:v>3.1176E-6</c:v>
                </c:pt>
                <c:pt idx="413">
                  <c:v>3.2893999999999998E-6</c:v>
                </c:pt>
                <c:pt idx="414">
                  <c:v>3.4452999999999999E-6</c:v>
                </c:pt>
                <c:pt idx="415">
                  <c:v>3.5856E-6</c:v>
                </c:pt>
                <c:pt idx="416">
                  <c:v>3.7104000000000001E-6</c:v>
                </c:pt>
                <c:pt idx="417">
                  <c:v>3.8195999999999998E-6</c:v>
                </c:pt>
                <c:pt idx="418">
                  <c:v>3.9133999999999997E-6</c:v>
                </c:pt>
                <c:pt idx="419">
                  <c:v>3.9917000000000003E-6</c:v>
                </c:pt>
                <c:pt idx="420">
                  <c:v>4.0548999999999999E-6</c:v>
                </c:pt>
                <c:pt idx="421">
                  <c:v>4.1037000000000002E-6</c:v>
                </c:pt>
                <c:pt idx="422">
                  <c:v>4.1389999999999997E-6</c:v>
                </c:pt>
                <c:pt idx="423">
                  <c:v>4.1621999999999997E-6</c:v>
                </c:pt>
                <c:pt idx="424">
                  <c:v>4.1748999999999996E-6</c:v>
                </c:pt>
                <c:pt idx="425">
                  <c:v>4.1787999999999997E-6</c:v>
                </c:pt>
                <c:pt idx="426">
                  <c:v>4.1757999999999999E-6</c:v>
                </c:pt>
                <c:pt idx="427">
                  <c:v>4.1679000000000004E-6</c:v>
                </c:pt>
                <c:pt idx="428">
                  <c:v>4.1570000000000002E-6</c:v>
                </c:pt>
                <c:pt idx="429">
                  <c:v>4.1447999999999997E-6</c:v>
                </c:pt>
                <c:pt idx="430">
                  <c:v>4.1330000000000001E-6</c:v>
                </c:pt>
                <c:pt idx="431">
                  <c:v>4.1231999999999998E-6</c:v>
                </c:pt>
                <c:pt idx="432">
                  <c:v>4.1165999999999997E-6</c:v>
                </c:pt>
                <c:pt idx="433">
                  <c:v>4.1145000000000002E-6</c:v>
                </c:pt>
                <c:pt idx="434">
                  <c:v>4.1176000000000002E-6</c:v>
                </c:pt>
                <c:pt idx="435">
                  <c:v>4.1266999999999998E-6</c:v>
                </c:pt>
                <c:pt idx="436">
                  <c:v>4.1423000000000001E-6</c:v>
                </c:pt>
                <c:pt idx="437">
                  <c:v>4.1647000000000001E-6</c:v>
                </c:pt>
                <c:pt idx="438">
                  <c:v>4.1937000000000002E-6</c:v>
                </c:pt>
                <c:pt idx="439">
                  <c:v>4.2292000000000001E-6</c:v>
                </c:pt>
                <c:pt idx="440">
                  <c:v>4.2706999999999996E-6</c:v>
                </c:pt>
                <c:pt idx="441">
                  <c:v>4.3174000000000004E-6</c:v>
                </c:pt>
                <c:pt idx="442">
                  <c:v>4.3684000000000004E-6</c:v>
                </c:pt>
                <c:pt idx="443">
                  <c:v>4.4224999999999996E-6</c:v>
                </c:pt>
                <c:pt idx="444">
                  <c:v>4.4783E-6</c:v>
                </c:pt>
                <c:pt idx="445">
                  <c:v>4.5342999999999999E-6</c:v>
                </c:pt>
                <c:pt idx="446">
                  <c:v>4.5886999999999998E-6</c:v>
                </c:pt>
                <c:pt idx="447">
                  <c:v>4.6398E-6</c:v>
                </c:pt>
                <c:pt idx="448">
                  <c:v>4.6856999999999999E-6</c:v>
                </c:pt>
                <c:pt idx="449">
                  <c:v>4.7248000000000001E-6</c:v>
                </c:pt>
                <c:pt idx="450">
                  <c:v>4.7550999999999996E-6</c:v>
                </c:pt>
                <c:pt idx="451">
                  <c:v>4.7751000000000002E-6</c:v>
                </c:pt>
                <c:pt idx="452">
                  <c:v>4.7832000000000002E-6</c:v>
                </c:pt>
                <c:pt idx="453">
                  <c:v>4.7783999999999999E-6</c:v>
                </c:pt>
                <c:pt idx="454">
                  <c:v>4.7594999999999999E-6</c:v>
                </c:pt>
                <c:pt idx="455">
                  <c:v>4.7258999999999999E-6</c:v>
                </c:pt>
                <c:pt idx="456">
                  <c:v>4.6773000000000001E-6</c:v>
                </c:pt>
                <c:pt idx="457">
                  <c:v>4.6137000000000004E-6</c:v>
                </c:pt>
                <c:pt idx="458">
                  <c:v>4.5356999999999996E-6</c:v>
                </c:pt>
                <c:pt idx="459">
                  <c:v>4.4438999999999999E-6</c:v>
                </c:pt>
                <c:pt idx="460">
                  <c:v>4.3394999999999997E-6</c:v>
                </c:pt>
                <c:pt idx="461">
                  <c:v>4.2240999999999999E-6</c:v>
                </c:pt>
                <c:pt idx="462">
                  <c:v>4.0995000000000003E-6</c:v>
                </c:pt>
                <c:pt idx="463">
                  <c:v>3.9678000000000004E-6</c:v>
                </c:pt>
                <c:pt idx="464">
                  <c:v>3.8313000000000001E-6</c:v>
                </c:pt>
                <c:pt idx="465">
                  <c:v>3.6924999999999998E-6</c:v>
                </c:pt>
                <c:pt idx="466">
                  <c:v>3.5538000000000002E-6</c:v>
                </c:pt>
                <c:pt idx="467">
                  <c:v>3.4178000000000001E-6</c:v>
                </c:pt>
                <c:pt idx="468">
                  <c:v>3.2868999999999998E-6</c:v>
                </c:pt>
                <c:pt idx="469">
                  <c:v>3.1634999999999999E-6</c:v>
                </c:pt>
                <c:pt idx="470">
                  <c:v>3.0498E-6</c:v>
                </c:pt>
                <c:pt idx="471">
                  <c:v>2.9475000000000002E-6</c:v>
                </c:pt>
                <c:pt idx="472">
                  <c:v>2.8582999999999998E-6</c:v>
                </c:pt>
                <c:pt idx="473">
                  <c:v>2.7835000000000001E-6</c:v>
                </c:pt>
                <c:pt idx="474">
                  <c:v>2.7238999999999999E-6</c:v>
                </c:pt>
                <c:pt idx="475">
                  <c:v>2.6800000000000002E-6</c:v>
                </c:pt>
                <c:pt idx="476">
                  <c:v>2.6521E-6</c:v>
                </c:pt>
                <c:pt idx="477">
                  <c:v>2.6398000000000001E-6</c:v>
                </c:pt>
                <c:pt idx="478">
                  <c:v>2.6427000000000001E-6</c:v>
                </c:pt>
                <c:pt idx="479">
                  <c:v>2.6599999999999999E-6</c:v>
                </c:pt>
                <c:pt idx="480">
                  <c:v>2.6904000000000001E-6</c:v>
                </c:pt>
                <c:pt idx="481">
                  <c:v>2.7325999999999999E-6</c:v>
                </c:pt>
                <c:pt idx="482">
                  <c:v>2.7850999999999998E-6</c:v>
                </c:pt>
                <c:pt idx="483">
                  <c:v>2.8464E-6</c:v>
                </c:pt>
                <c:pt idx="484">
                  <c:v>2.9146E-6</c:v>
                </c:pt>
                <c:pt idx="485">
                  <c:v>2.988E-6</c:v>
                </c:pt>
                <c:pt idx="486">
                  <c:v>3.0649999999999999E-6</c:v>
                </c:pt>
                <c:pt idx="487">
                  <c:v>3.1439999999999999E-6</c:v>
                </c:pt>
                <c:pt idx="488">
                  <c:v>3.2233999999999999E-6</c:v>
                </c:pt>
                <c:pt idx="489">
                  <c:v>3.3017999999999999E-6</c:v>
                </c:pt>
                <c:pt idx="490">
                  <c:v>3.3780999999999999E-6</c:v>
                </c:pt>
                <c:pt idx="491">
                  <c:v>3.4514000000000001E-6</c:v>
                </c:pt>
                <c:pt idx="492">
                  <c:v>3.5205999999999998E-6</c:v>
                </c:pt>
                <c:pt idx="493">
                  <c:v>3.5854E-6</c:v>
                </c:pt>
                <c:pt idx="494">
                  <c:v>3.6451999999999998E-6</c:v>
                </c:pt>
                <c:pt idx="495">
                  <c:v>3.6998000000000001E-6</c:v>
                </c:pt>
                <c:pt idx="496">
                  <c:v>3.7490999999999998E-6</c:v>
                </c:pt>
                <c:pt idx="497">
                  <c:v>3.7933000000000002E-6</c:v>
                </c:pt>
                <c:pt idx="498">
                  <c:v>3.8326999999999997E-6</c:v>
                </c:pt>
                <c:pt idx="499">
                  <c:v>3.8676E-6</c:v>
                </c:pt>
                <c:pt idx="500">
                  <c:v>3.8985E-6</c:v>
                </c:pt>
                <c:pt idx="501">
                  <c:v>3.9261999999999998E-6</c:v>
                </c:pt>
                <c:pt idx="502">
                  <c:v>3.9512999999999998E-6</c:v>
                </c:pt>
                <c:pt idx="503">
                  <c:v>3.9747000000000002E-6</c:v>
                </c:pt>
                <c:pt idx="504">
                  <c:v>3.9971999999999996E-6</c:v>
                </c:pt>
                <c:pt idx="505">
                  <c:v>4.0196999999999998E-6</c:v>
                </c:pt>
                <c:pt idx="506">
                  <c:v>4.0430000000000001E-6</c:v>
                </c:pt>
                <c:pt idx="507">
                  <c:v>4.0678999999999996E-6</c:v>
                </c:pt>
                <c:pt idx="508">
                  <c:v>4.0949000000000004E-6</c:v>
                </c:pt>
                <c:pt idx="509">
                  <c:v>4.1243999999999998E-6</c:v>
                </c:pt>
                <c:pt idx="510">
                  <c:v>4.1566000000000001E-6</c:v>
                </c:pt>
                <c:pt idx="511">
                  <c:v>4.1914000000000002E-6</c:v>
                </c:pt>
                <c:pt idx="512">
                  <c:v>4.2284E-6</c:v>
                </c:pt>
                <c:pt idx="513">
                  <c:v>4.2668999999999998E-6</c:v>
                </c:pt>
                <c:pt idx="514">
                  <c:v>4.3061000000000002E-6</c:v>
                </c:pt>
                <c:pt idx="515">
                  <c:v>4.3451000000000001E-6</c:v>
                </c:pt>
                <c:pt idx="516">
                  <c:v>4.3827999999999998E-6</c:v>
                </c:pt>
                <c:pt idx="517">
                  <c:v>4.4185000000000001E-6</c:v>
                </c:pt>
                <c:pt idx="518">
                  <c:v>4.4514000000000003E-6</c:v>
                </c:pt>
                <c:pt idx="519">
                  <c:v>4.4807000000000001E-6</c:v>
                </c:pt>
                <c:pt idx="520">
                  <c:v>4.5063999999999997E-6</c:v>
                </c:pt>
                <c:pt idx="521">
                  <c:v>4.5280999999999999E-6</c:v>
                </c:pt>
                <c:pt idx="522">
                  <c:v>4.5460000000000002E-6</c:v>
                </c:pt>
                <c:pt idx="523">
                  <c:v>4.5604000000000004E-6</c:v>
                </c:pt>
                <c:pt idx="524">
                  <c:v>4.5716000000000004E-6</c:v>
                </c:pt>
                <c:pt idx="525">
                  <c:v>4.5801000000000004E-6</c:v>
                </c:pt>
                <c:pt idx="526">
                  <c:v>4.5863999999999998E-6</c:v>
                </c:pt>
                <c:pt idx="527">
                  <c:v>4.5909999999999998E-6</c:v>
                </c:pt>
                <c:pt idx="528">
                  <c:v>4.5940999999999998E-6</c:v>
                </c:pt>
                <c:pt idx="529">
                  <c:v>4.5963000000000004E-6</c:v>
                </c:pt>
                <c:pt idx="530">
                  <c:v>4.5977E-6</c:v>
                </c:pt>
                <c:pt idx="531">
                  <c:v>4.5986000000000003E-6</c:v>
                </c:pt>
                <c:pt idx="532">
                  <c:v>4.5991999999999999E-6</c:v>
                </c:pt>
                <c:pt idx="533">
                  <c:v>4.5994999999999998E-6</c:v>
                </c:pt>
                <c:pt idx="534">
                  <c:v>4.5997000000000002E-6</c:v>
                </c:pt>
                <c:pt idx="535">
                  <c:v>4.5998999999999998E-6</c:v>
                </c:pt>
                <c:pt idx="536">
                  <c:v>4.5998999999999998E-6</c:v>
                </c:pt>
                <c:pt idx="537">
                  <c:v>4.6E-6</c:v>
                </c:pt>
                <c:pt idx="538">
                  <c:v>4.6E-6</c:v>
                </c:pt>
                <c:pt idx="539">
                  <c:v>4.6E-6</c:v>
                </c:pt>
                <c:pt idx="540">
                  <c:v>4.6E-6</c:v>
                </c:pt>
                <c:pt idx="541">
                  <c:v>4.6E-6</c:v>
                </c:pt>
                <c:pt idx="542">
                  <c:v>4.6E-6</c:v>
                </c:pt>
                <c:pt idx="543">
                  <c:v>4.6E-6</c:v>
                </c:pt>
                <c:pt idx="544">
                  <c:v>4.6E-6</c:v>
                </c:pt>
                <c:pt idx="545">
                  <c:v>4.6E-6</c:v>
                </c:pt>
                <c:pt idx="546">
                  <c:v>4.6E-6</c:v>
                </c:pt>
                <c:pt idx="547">
                  <c:v>4.6E-6</c:v>
                </c:pt>
                <c:pt idx="548">
                  <c:v>4.6E-6</c:v>
                </c:pt>
                <c:pt idx="549">
                  <c:v>4.6E-6</c:v>
                </c:pt>
                <c:pt idx="550">
                  <c:v>4.6E-6</c:v>
                </c:pt>
                <c:pt idx="551">
                  <c:v>4.6E-6</c:v>
                </c:pt>
                <c:pt idx="552">
                  <c:v>4.6E-6</c:v>
                </c:pt>
                <c:pt idx="553">
                  <c:v>4.6E-6</c:v>
                </c:pt>
                <c:pt idx="554">
                  <c:v>4.6E-6</c:v>
                </c:pt>
                <c:pt idx="555">
                  <c:v>4.6E-6</c:v>
                </c:pt>
                <c:pt idx="556">
                  <c:v>4.6E-6</c:v>
                </c:pt>
                <c:pt idx="557">
                  <c:v>4.6E-6</c:v>
                </c:pt>
                <c:pt idx="558">
                  <c:v>4.6E-6</c:v>
                </c:pt>
              </c:numCache>
            </c:numRef>
          </c:xVal>
          <c:yVal>
            <c:numRef>
              <c:f>'C1 in Phos_sld_contrast_1'!$C$3:$C$561</c:f>
              <c:numCache>
                <c:formatCode>General</c:formatCode>
                <c:ptCount val="559"/>
                <c:pt idx="0">
                  <c:v>-41</c:v>
                </c:pt>
                <c:pt idx="1">
                  <c:v>-40</c:v>
                </c:pt>
                <c:pt idx="2">
                  <c:v>-39</c:v>
                </c:pt>
                <c:pt idx="3">
                  <c:v>-38</c:v>
                </c:pt>
                <c:pt idx="4">
                  <c:v>-37</c:v>
                </c:pt>
                <c:pt idx="5">
                  <c:v>-36</c:v>
                </c:pt>
                <c:pt idx="6">
                  <c:v>-35</c:v>
                </c:pt>
                <c:pt idx="7">
                  <c:v>-34</c:v>
                </c:pt>
                <c:pt idx="8">
                  <c:v>-33</c:v>
                </c:pt>
                <c:pt idx="9">
                  <c:v>-32</c:v>
                </c:pt>
                <c:pt idx="10">
                  <c:v>-31</c:v>
                </c:pt>
                <c:pt idx="11">
                  <c:v>-30</c:v>
                </c:pt>
                <c:pt idx="12">
                  <c:v>-29</c:v>
                </c:pt>
                <c:pt idx="13">
                  <c:v>-28</c:v>
                </c:pt>
                <c:pt idx="14">
                  <c:v>-27</c:v>
                </c:pt>
                <c:pt idx="15">
                  <c:v>-26</c:v>
                </c:pt>
                <c:pt idx="16">
                  <c:v>-25</c:v>
                </c:pt>
                <c:pt idx="17">
                  <c:v>-24</c:v>
                </c:pt>
                <c:pt idx="18">
                  <c:v>-23</c:v>
                </c:pt>
                <c:pt idx="19">
                  <c:v>-22</c:v>
                </c:pt>
                <c:pt idx="20">
                  <c:v>-21</c:v>
                </c:pt>
                <c:pt idx="21">
                  <c:v>-20</c:v>
                </c:pt>
                <c:pt idx="22">
                  <c:v>-19</c:v>
                </c:pt>
                <c:pt idx="23">
                  <c:v>-18</c:v>
                </c:pt>
                <c:pt idx="24">
                  <c:v>-17</c:v>
                </c:pt>
                <c:pt idx="25">
                  <c:v>-16</c:v>
                </c:pt>
                <c:pt idx="26">
                  <c:v>-15</c:v>
                </c:pt>
                <c:pt idx="27">
                  <c:v>-14</c:v>
                </c:pt>
                <c:pt idx="28">
                  <c:v>-13</c:v>
                </c:pt>
                <c:pt idx="29">
                  <c:v>-12</c:v>
                </c:pt>
                <c:pt idx="30">
                  <c:v>-11</c:v>
                </c:pt>
                <c:pt idx="31">
                  <c:v>-10</c:v>
                </c:pt>
                <c:pt idx="32">
                  <c:v>-9</c:v>
                </c:pt>
                <c:pt idx="33">
                  <c:v>-8</c:v>
                </c:pt>
                <c:pt idx="34">
                  <c:v>-7</c:v>
                </c:pt>
                <c:pt idx="35">
                  <c:v>-6</c:v>
                </c:pt>
                <c:pt idx="36">
                  <c:v>-5</c:v>
                </c:pt>
                <c:pt idx="37">
                  <c:v>-4</c:v>
                </c:pt>
                <c:pt idx="38">
                  <c:v>-3</c:v>
                </c:pt>
                <c:pt idx="39">
                  <c:v>-2</c:v>
                </c:pt>
                <c:pt idx="40">
                  <c:v>-1</c:v>
                </c:pt>
                <c:pt idx="41">
                  <c:v>0</c:v>
                </c:pt>
                <c:pt idx="42">
                  <c:v>1</c:v>
                </c:pt>
                <c:pt idx="43">
                  <c:v>2</c:v>
                </c:pt>
                <c:pt idx="44">
                  <c:v>3</c:v>
                </c:pt>
                <c:pt idx="45">
                  <c:v>4</c:v>
                </c:pt>
                <c:pt idx="46">
                  <c:v>5</c:v>
                </c:pt>
                <c:pt idx="47">
                  <c:v>6</c:v>
                </c:pt>
                <c:pt idx="48">
                  <c:v>7</c:v>
                </c:pt>
                <c:pt idx="49">
                  <c:v>8</c:v>
                </c:pt>
                <c:pt idx="50">
                  <c:v>9</c:v>
                </c:pt>
                <c:pt idx="51">
                  <c:v>10</c:v>
                </c:pt>
                <c:pt idx="52">
                  <c:v>11</c:v>
                </c:pt>
                <c:pt idx="53">
                  <c:v>12</c:v>
                </c:pt>
                <c:pt idx="54">
                  <c:v>13</c:v>
                </c:pt>
                <c:pt idx="55">
                  <c:v>14</c:v>
                </c:pt>
                <c:pt idx="56">
                  <c:v>15</c:v>
                </c:pt>
                <c:pt idx="57">
                  <c:v>16</c:v>
                </c:pt>
                <c:pt idx="58">
                  <c:v>17</c:v>
                </c:pt>
                <c:pt idx="59">
                  <c:v>18</c:v>
                </c:pt>
                <c:pt idx="60">
                  <c:v>19</c:v>
                </c:pt>
                <c:pt idx="61">
                  <c:v>20</c:v>
                </c:pt>
                <c:pt idx="62">
                  <c:v>21</c:v>
                </c:pt>
                <c:pt idx="63">
                  <c:v>22</c:v>
                </c:pt>
                <c:pt idx="64">
                  <c:v>23</c:v>
                </c:pt>
                <c:pt idx="65">
                  <c:v>24</c:v>
                </c:pt>
                <c:pt idx="66">
                  <c:v>25</c:v>
                </c:pt>
                <c:pt idx="67">
                  <c:v>26</c:v>
                </c:pt>
                <c:pt idx="68">
                  <c:v>27</c:v>
                </c:pt>
                <c:pt idx="69">
                  <c:v>28</c:v>
                </c:pt>
                <c:pt idx="70">
                  <c:v>29</c:v>
                </c:pt>
                <c:pt idx="71">
                  <c:v>30</c:v>
                </c:pt>
                <c:pt idx="72">
                  <c:v>31</c:v>
                </c:pt>
                <c:pt idx="73">
                  <c:v>32</c:v>
                </c:pt>
                <c:pt idx="74">
                  <c:v>33</c:v>
                </c:pt>
                <c:pt idx="75">
                  <c:v>34</c:v>
                </c:pt>
                <c:pt idx="76">
                  <c:v>35</c:v>
                </c:pt>
                <c:pt idx="77">
                  <c:v>36</c:v>
                </c:pt>
                <c:pt idx="78">
                  <c:v>37</c:v>
                </c:pt>
                <c:pt idx="79">
                  <c:v>38</c:v>
                </c:pt>
                <c:pt idx="80">
                  <c:v>39</c:v>
                </c:pt>
                <c:pt idx="81">
                  <c:v>40</c:v>
                </c:pt>
                <c:pt idx="82">
                  <c:v>41</c:v>
                </c:pt>
                <c:pt idx="83">
                  <c:v>42</c:v>
                </c:pt>
                <c:pt idx="84">
                  <c:v>43</c:v>
                </c:pt>
                <c:pt idx="85">
                  <c:v>44</c:v>
                </c:pt>
                <c:pt idx="86">
                  <c:v>45</c:v>
                </c:pt>
                <c:pt idx="87">
                  <c:v>46</c:v>
                </c:pt>
                <c:pt idx="88">
                  <c:v>47</c:v>
                </c:pt>
                <c:pt idx="89">
                  <c:v>48</c:v>
                </c:pt>
                <c:pt idx="90">
                  <c:v>49</c:v>
                </c:pt>
                <c:pt idx="91">
                  <c:v>50</c:v>
                </c:pt>
                <c:pt idx="92">
                  <c:v>51</c:v>
                </c:pt>
                <c:pt idx="93">
                  <c:v>52</c:v>
                </c:pt>
                <c:pt idx="94">
                  <c:v>53</c:v>
                </c:pt>
                <c:pt idx="95">
                  <c:v>54</c:v>
                </c:pt>
                <c:pt idx="96">
                  <c:v>55</c:v>
                </c:pt>
                <c:pt idx="97">
                  <c:v>56</c:v>
                </c:pt>
                <c:pt idx="98">
                  <c:v>57</c:v>
                </c:pt>
                <c:pt idx="99">
                  <c:v>58</c:v>
                </c:pt>
                <c:pt idx="100">
                  <c:v>59</c:v>
                </c:pt>
                <c:pt idx="101">
                  <c:v>60</c:v>
                </c:pt>
                <c:pt idx="102">
                  <c:v>61</c:v>
                </c:pt>
                <c:pt idx="103">
                  <c:v>62</c:v>
                </c:pt>
                <c:pt idx="104">
                  <c:v>63</c:v>
                </c:pt>
                <c:pt idx="105">
                  <c:v>64</c:v>
                </c:pt>
                <c:pt idx="106">
                  <c:v>65</c:v>
                </c:pt>
                <c:pt idx="107">
                  <c:v>66</c:v>
                </c:pt>
                <c:pt idx="108">
                  <c:v>67</c:v>
                </c:pt>
                <c:pt idx="109">
                  <c:v>68</c:v>
                </c:pt>
                <c:pt idx="110">
                  <c:v>69</c:v>
                </c:pt>
                <c:pt idx="111">
                  <c:v>70</c:v>
                </c:pt>
                <c:pt idx="112">
                  <c:v>71</c:v>
                </c:pt>
                <c:pt idx="113">
                  <c:v>72</c:v>
                </c:pt>
                <c:pt idx="114">
                  <c:v>73</c:v>
                </c:pt>
                <c:pt idx="115">
                  <c:v>74</c:v>
                </c:pt>
                <c:pt idx="116">
                  <c:v>75</c:v>
                </c:pt>
                <c:pt idx="117">
                  <c:v>76</c:v>
                </c:pt>
                <c:pt idx="118">
                  <c:v>77</c:v>
                </c:pt>
                <c:pt idx="119">
                  <c:v>78</c:v>
                </c:pt>
                <c:pt idx="120">
                  <c:v>79</c:v>
                </c:pt>
                <c:pt idx="121">
                  <c:v>80</c:v>
                </c:pt>
                <c:pt idx="122">
                  <c:v>81</c:v>
                </c:pt>
                <c:pt idx="123">
                  <c:v>82</c:v>
                </c:pt>
                <c:pt idx="124">
                  <c:v>83</c:v>
                </c:pt>
                <c:pt idx="125">
                  <c:v>84</c:v>
                </c:pt>
                <c:pt idx="126">
                  <c:v>85</c:v>
                </c:pt>
                <c:pt idx="127">
                  <c:v>86</c:v>
                </c:pt>
                <c:pt idx="128">
                  <c:v>87</c:v>
                </c:pt>
                <c:pt idx="129">
                  <c:v>88</c:v>
                </c:pt>
                <c:pt idx="130">
                  <c:v>89</c:v>
                </c:pt>
                <c:pt idx="131">
                  <c:v>90</c:v>
                </c:pt>
                <c:pt idx="132">
                  <c:v>91</c:v>
                </c:pt>
                <c:pt idx="133">
                  <c:v>92</c:v>
                </c:pt>
                <c:pt idx="134">
                  <c:v>93</c:v>
                </c:pt>
                <c:pt idx="135">
                  <c:v>94</c:v>
                </c:pt>
                <c:pt idx="136">
                  <c:v>95</c:v>
                </c:pt>
                <c:pt idx="137">
                  <c:v>96</c:v>
                </c:pt>
                <c:pt idx="138">
                  <c:v>97</c:v>
                </c:pt>
                <c:pt idx="139">
                  <c:v>98</c:v>
                </c:pt>
                <c:pt idx="140">
                  <c:v>99</c:v>
                </c:pt>
                <c:pt idx="141">
                  <c:v>100</c:v>
                </c:pt>
                <c:pt idx="142">
                  <c:v>101</c:v>
                </c:pt>
                <c:pt idx="143">
                  <c:v>102</c:v>
                </c:pt>
                <c:pt idx="144">
                  <c:v>103</c:v>
                </c:pt>
                <c:pt idx="145">
                  <c:v>104</c:v>
                </c:pt>
                <c:pt idx="146">
                  <c:v>105</c:v>
                </c:pt>
                <c:pt idx="147">
                  <c:v>106</c:v>
                </c:pt>
                <c:pt idx="148">
                  <c:v>107</c:v>
                </c:pt>
                <c:pt idx="149">
                  <c:v>108</c:v>
                </c:pt>
                <c:pt idx="150">
                  <c:v>109</c:v>
                </c:pt>
                <c:pt idx="151">
                  <c:v>110</c:v>
                </c:pt>
                <c:pt idx="152">
                  <c:v>111</c:v>
                </c:pt>
                <c:pt idx="153">
                  <c:v>112</c:v>
                </c:pt>
                <c:pt idx="154">
                  <c:v>113</c:v>
                </c:pt>
                <c:pt idx="155">
                  <c:v>114</c:v>
                </c:pt>
                <c:pt idx="156">
                  <c:v>115</c:v>
                </c:pt>
                <c:pt idx="157">
                  <c:v>116</c:v>
                </c:pt>
                <c:pt idx="158">
                  <c:v>117</c:v>
                </c:pt>
                <c:pt idx="159">
                  <c:v>118</c:v>
                </c:pt>
                <c:pt idx="160">
                  <c:v>119</c:v>
                </c:pt>
                <c:pt idx="161">
                  <c:v>120</c:v>
                </c:pt>
                <c:pt idx="162">
                  <c:v>121</c:v>
                </c:pt>
                <c:pt idx="163">
                  <c:v>122</c:v>
                </c:pt>
                <c:pt idx="164">
                  <c:v>123</c:v>
                </c:pt>
                <c:pt idx="165">
                  <c:v>124</c:v>
                </c:pt>
                <c:pt idx="166">
                  <c:v>125</c:v>
                </c:pt>
                <c:pt idx="167">
                  <c:v>126</c:v>
                </c:pt>
                <c:pt idx="168">
                  <c:v>127</c:v>
                </c:pt>
                <c:pt idx="169">
                  <c:v>128</c:v>
                </c:pt>
                <c:pt idx="170">
                  <c:v>129</c:v>
                </c:pt>
                <c:pt idx="171">
                  <c:v>130</c:v>
                </c:pt>
                <c:pt idx="172">
                  <c:v>131</c:v>
                </c:pt>
                <c:pt idx="173">
                  <c:v>132</c:v>
                </c:pt>
                <c:pt idx="174">
                  <c:v>133</c:v>
                </c:pt>
                <c:pt idx="175">
                  <c:v>134</c:v>
                </c:pt>
                <c:pt idx="176">
                  <c:v>135</c:v>
                </c:pt>
                <c:pt idx="177">
                  <c:v>136</c:v>
                </c:pt>
                <c:pt idx="178">
                  <c:v>137</c:v>
                </c:pt>
                <c:pt idx="179">
                  <c:v>138</c:v>
                </c:pt>
                <c:pt idx="180">
                  <c:v>139</c:v>
                </c:pt>
                <c:pt idx="181">
                  <c:v>140</c:v>
                </c:pt>
                <c:pt idx="182">
                  <c:v>141</c:v>
                </c:pt>
                <c:pt idx="183">
                  <c:v>142</c:v>
                </c:pt>
                <c:pt idx="184">
                  <c:v>143</c:v>
                </c:pt>
                <c:pt idx="185">
                  <c:v>144</c:v>
                </c:pt>
                <c:pt idx="186">
                  <c:v>145</c:v>
                </c:pt>
                <c:pt idx="187">
                  <c:v>146</c:v>
                </c:pt>
                <c:pt idx="188">
                  <c:v>147</c:v>
                </c:pt>
                <c:pt idx="189">
                  <c:v>148</c:v>
                </c:pt>
                <c:pt idx="190">
                  <c:v>149</c:v>
                </c:pt>
                <c:pt idx="191">
                  <c:v>150</c:v>
                </c:pt>
                <c:pt idx="192">
                  <c:v>151</c:v>
                </c:pt>
                <c:pt idx="193">
                  <c:v>152</c:v>
                </c:pt>
                <c:pt idx="194">
                  <c:v>153</c:v>
                </c:pt>
                <c:pt idx="195">
                  <c:v>154</c:v>
                </c:pt>
                <c:pt idx="196">
                  <c:v>155</c:v>
                </c:pt>
                <c:pt idx="197">
                  <c:v>156</c:v>
                </c:pt>
                <c:pt idx="198">
                  <c:v>157</c:v>
                </c:pt>
                <c:pt idx="199">
                  <c:v>158</c:v>
                </c:pt>
                <c:pt idx="200">
                  <c:v>159</c:v>
                </c:pt>
                <c:pt idx="201">
                  <c:v>160</c:v>
                </c:pt>
                <c:pt idx="202">
                  <c:v>161</c:v>
                </c:pt>
                <c:pt idx="203">
                  <c:v>162</c:v>
                </c:pt>
                <c:pt idx="204">
                  <c:v>163</c:v>
                </c:pt>
                <c:pt idx="205">
                  <c:v>164</c:v>
                </c:pt>
                <c:pt idx="206">
                  <c:v>165</c:v>
                </c:pt>
                <c:pt idx="207">
                  <c:v>166</c:v>
                </c:pt>
                <c:pt idx="208">
                  <c:v>167</c:v>
                </c:pt>
                <c:pt idx="209">
                  <c:v>168</c:v>
                </c:pt>
                <c:pt idx="210">
                  <c:v>169</c:v>
                </c:pt>
                <c:pt idx="211">
                  <c:v>170</c:v>
                </c:pt>
                <c:pt idx="212">
                  <c:v>171</c:v>
                </c:pt>
                <c:pt idx="213">
                  <c:v>172</c:v>
                </c:pt>
                <c:pt idx="214">
                  <c:v>173</c:v>
                </c:pt>
                <c:pt idx="215">
                  <c:v>174</c:v>
                </c:pt>
                <c:pt idx="216">
                  <c:v>175</c:v>
                </c:pt>
                <c:pt idx="217">
                  <c:v>176</c:v>
                </c:pt>
                <c:pt idx="218">
                  <c:v>177</c:v>
                </c:pt>
                <c:pt idx="219">
                  <c:v>178</c:v>
                </c:pt>
                <c:pt idx="220">
                  <c:v>179</c:v>
                </c:pt>
                <c:pt idx="221">
                  <c:v>180</c:v>
                </c:pt>
                <c:pt idx="222">
                  <c:v>181</c:v>
                </c:pt>
                <c:pt idx="223">
                  <c:v>182</c:v>
                </c:pt>
                <c:pt idx="224">
                  <c:v>183</c:v>
                </c:pt>
                <c:pt idx="225">
                  <c:v>184</c:v>
                </c:pt>
                <c:pt idx="226">
                  <c:v>185</c:v>
                </c:pt>
                <c:pt idx="227">
                  <c:v>186</c:v>
                </c:pt>
                <c:pt idx="228">
                  <c:v>187</c:v>
                </c:pt>
                <c:pt idx="229">
                  <c:v>188</c:v>
                </c:pt>
                <c:pt idx="230">
                  <c:v>189</c:v>
                </c:pt>
                <c:pt idx="231">
                  <c:v>190</c:v>
                </c:pt>
                <c:pt idx="232">
                  <c:v>191</c:v>
                </c:pt>
                <c:pt idx="233">
                  <c:v>192</c:v>
                </c:pt>
                <c:pt idx="234">
                  <c:v>193</c:v>
                </c:pt>
                <c:pt idx="235">
                  <c:v>194</c:v>
                </c:pt>
                <c:pt idx="236">
                  <c:v>195</c:v>
                </c:pt>
                <c:pt idx="237">
                  <c:v>196</c:v>
                </c:pt>
                <c:pt idx="238">
                  <c:v>197</c:v>
                </c:pt>
                <c:pt idx="239">
                  <c:v>198</c:v>
                </c:pt>
                <c:pt idx="240">
                  <c:v>199</c:v>
                </c:pt>
                <c:pt idx="241">
                  <c:v>200</c:v>
                </c:pt>
                <c:pt idx="242">
                  <c:v>201</c:v>
                </c:pt>
                <c:pt idx="243">
                  <c:v>202</c:v>
                </c:pt>
                <c:pt idx="244">
                  <c:v>203</c:v>
                </c:pt>
                <c:pt idx="245">
                  <c:v>204</c:v>
                </c:pt>
                <c:pt idx="246">
                  <c:v>205</c:v>
                </c:pt>
                <c:pt idx="247">
                  <c:v>206</c:v>
                </c:pt>
                <c:pt idx="248">
                  <c:v>207</c:v>
                </c:pt>
                <c:pt idx="249">
                  <c:v>208</c:v>
                </c:pt>
                <c:pt idx="250">
                  <c:v>209</c:v>
                </c:pt>
                <c:pt idx="251">
                  <c:v>210</c:v>
                </c:pt>
                <c:pt idx="252">
                  <c:v>211</c:v>
                </c:pt>
                <c:pt idx="253">
                  <c:v>212</c:v>
                </c:pt>
                <c:pt idx="254">
                  <c:v>213</c:v>
                </c:pt>
                <c:pt idx="255">
                  <c:v>214</c:v>
                </c:pt>
                <c:pt idx="256">
                  <c:v>215</c:v>
                </c:pt>
                <c:pt idx="257">
                  <c:v>216</c:v>
                </c:pt>
                <c:pt idx="258">
                  <c:v>217</c:v>
                </c:pt>
                <c:pt idx="259">
                  <c:v>218</c:v>
                </c:pt>
                <c:pt idx="260">
                  <c:v>219</c:v>
                </c:pt>
                <c:pt idx="261">
                  <c:v>220</c:v>
                </c:pt>
                <c:pt idx="262">
                  <c:v>221</c:v>
                </c:pt>
                <c:pt idx="263">
                  <c:v>222</c:v>
                </c:pt>
                <c:pt idx="264">
                  <c:v>223</c:v>
                </c:pt>
                <c:pt idx="265">
                  <c:v>224</c:v>
                </c:pt>
                <c:pt idx="266">
                  <c:v>225</c:v>
                </c:pt>
                <c:pt idx="267">
                  <c:v>226</c:v>
                </c:pt>
                <c:pt idx="268">
                  <c:v>227</c:v>
                </c:pt>
                <c:pt idx="269">
                  <c:v>228</c:v>
                </c:pt>
                <c:pt idx="270">
                  <c:v>229</c:v>
                </c:pt>
                <c:pt idx="271">
                  <c:v>230</c:v>
                </c:pt>
                <c:pt idx="272">
                  <c:v>231</c:v>
                </c:pt>
                <c:pt idx="273">
                  <c:v>232</c:v>
                </c:pt>
                <c:pt idx="274">
                  <c:v>233</c:v>
                </c:pt>
                <c:pt idx="275">
                  <c:v>234</c:v>
                </c:pt>
                <c:pt idx="276">
                  <c:v>235</c:v>
                </c:pt>
                <c:pt idx="277">
                  <c:v>236</c:v>
                </c:pt>
                <c:pt idx="278">
                  <c:v>237</c:v>
                </c:pt>
                <c:pt idx="279">
                  <c:v>238</c:v>
                </c:pt>
                <c:pt idx="280">
                  <c:v>239</c:v>
                </c:pt>
                <c:pt idx="281">
                  <c:v>240</c:v>
                </c:pt>
                <c:pt idx="282">
                  <c:v>241</c:v>
                </c:pt>
                <c:pt idx="283">
                  <c:v>242</c:v>
                </c:pt>
                <c:pt idx="284">
                  <c:v>243</c:v>
                </c:pt>
                <c:pt idx="285">
                  <c:v>244</c:v>
                </c:pt>
                <c:pt idx="286">
                  <c:v>245</c:v>
                </c:pt>
                <c:pt idx="287">
                  <c:v>246</c:v>
                </c:pt>
                <c:pt idx="288">
                  <c:v>247</c:v>
                </c:pt>
                <c:pt idx="289">
                  <c:v>248</c:v>
                </c:pt>
                <c:pt idx="290">
                  <c:v>249</c:v>
                </c:pt>
                <c:pt idx="291">
                  <c:v>250</c:v>
                </c:pt>
                <c:pt idx="292">
                  <c:v>251</c:v>
                </c:pt>
                <c:pt idx="293">
                  <c:v>252</c:v>
                </c:pt>
                <c:pt idx="294">
                  <c:v>253</c:v>
                </c:pt>
                <c:pt idx="295">
                  <c:v>254</c:v>
                </c:pt>
                <c:pt idx="296">
                  <c:v>255</c:v>
                </c:pt>
                <c:pt idx="297">
                  <c:v>256</c:v>
                </c:pt>
                <c:pt idx="298">
                  <c:v>257</c:v>
                </c:pt>
                <c:pt idx="299">
                  <c:v>258</c:v>
                </c:pt>
                <c:pt idx="300">
                  <c:v>259</c:v>
                </c:pt>
                <c:pt idx="301">
                  <c:v>260</c:v>
                </c:pt>
                <c:pt idx="302">
                  <c:v>261</c:v>
                </c:pt>
                <c:pt idx="303">
                  <c:v>262</c:v>
                </c:pt>
                <c:pt idx="304">
                  <c:v>263</c:v>
                </c:pt>
                <c:pt idx="305">
                  <c:v>264</c:v>
                </c:pt>
                <c:pt idx="306">
                  <c:v>265</c:v>
                </c:pt>
                <c:pt idx="307">
                  <c:v>266</c:v>
                </c:pt>
                <c:pt idx="308">
                  <c:v>267</c:v>
                </c:pt>
                <c:pt idx="309">
                  <c:v>268</c:v>
                </c:pt>
                <c:pt idx="310">
                  <c:v>269</c:v>
                </c:pt>
                <c:pt idx="311">
                  <c:v>270</c:v>
                </c:pt>
                <c:pt idx="312">
                  <c:v>271</c:v>
                </c:pt>
                <c:pt idx="313">
                  <c:v>272</c:v>
                </c:pt>
                <c:pt idx="314">
                  <c:v>273</c:v>
                </c:pt>
                <c:pt idx="315">
                  <c:v>274</c:v>
                </c:pt>
                <c:pt idx="316">
                  <c:v>275</c:v>
                </c:pt>
                <c:pt idx="317">
                  <c:v>276</c:v>
                </c:pt>
                <c:pt idx="318">
                  <c:v>277</c:v>
                </c:pt>
                <c:pt idx="319">
                  <c:v>278</c:v>
                </c:pt>
                <c:pt idx="320">
                  <c:v>279</c:v>
                </c:pt>
                <c:pt idx="321">
                  <c:v>280</c:v>
                </c:pt>
                <c:pt idx="322">
                  <c:v>281</c:v>
                </c:pt>
                <c:pt idx="323">
                  <c:v>282</c:v>
                </c:pt>
                <c:pt idx="324">
                  <c:v>283</c:v>
                </c:pt>
                <c:pt idx="325">
                  <c:v>284</c:v>
                </c:pt>
                <c:pt idx="326">
                  <c:v>285</c:v>
                </c:pt>
                <c:pt idx="327">
                  <c:v>286</c:v>
                </c:pt>
                <c:pt idx="328">
                  <c:v>287</c:v>
                </c:pt>
                <c:pt idx="329">
                  <c:v>288</c:v>
                </c:pt>
                <c:pt idx="330">
                  <c:v>289</c:v>
                </c:pt>
                <c:pt idx="331">
                  <c:v>290</c:v>
                </c:pt>
                <c:pt idx="332">
                  <c:v>291</c:v>
                </c:pt>
                <c:pt idx="333">
                  <c:v>292</c:v>
                </c:pt>
                <c:pt idx="334">
                  <c:v>293</c:v>
                </c:pt>
                <c:pt idx="335">
                  <c:v>294</c:v>
                </c:pt>
                <c:pt idx="336">
                  <c:v>295</c:v>
                </c:pt>
                <c:pt idx="337">
                  <c:v>296</c:v>
                </c:pt>
                <c:pt idx="338">
                  <c:v>297</c:v>
                </c:pt>
                <c:pt idx="339">
                  <c:v>298</c:v>
                </c:pt>
                <c:pt idx="340">
                  <c:v>299</c:v>
                </c:pt>
                <c:pt idx="341">
                  <c:v>300</c:v>
                </c:pt>
                <c:pt idx="342">
                  <c:v>301</c:v>
                </c:pt>
                <c:pt idx="343">
                  <c:v>302</c:v>
                </c:pt>
                <c:pt idx="344">
                  <c:v>303</c:v>
                </c:pt>
                <c:pt idx="345">
                  <c:v>304</c:v>
                </c:pt>
                <c:pt idx="346">
                  <c:v>305</c:v>
                </c:pt>
                <c:pt idx="347">
                  <c:v>306</c:v>
                </c:pt>
                <c:pt idx="348">
                  <c:v>307</c:v>
                </c:pt>
                <c:pt idx="349">
                  <c:v>308</c:v>
                </c:pt>
                <c:pt idx="350">
                  <c:v>309</c:v>
                </c:pt>
                <c:pt idx="351">
                  <c:v>310</c:v>
                </c:pt>
                <c:pt idx="352">
                  <c:v>311</c:v>
                </c:pt>
                <c:pt idx="353">
                  <c:v>312</c:v>
                </c:pt>
                <c:pt idx="354">
                  <c:v>313</c:v>
                </c:pt>
                <c:pt idx="355">
                  <c:v>314</c:v>
                </c:pt>
                <c:pt idx="356">
                  <c:v>315</c:v>
                </c:pt>
                <c:pt idx="357">
                  <c:v>316</c:v>
                </c:pt>
                <c:pt idx="358">
                  <c:v>317</c:v>
                </c:pt>
                <c:pt idx="359">
                  <c:v>318</c:v>
                </c:pt>
                <c:pt idx="360">
                  <c:v>319</c:v>
                </c:pt>
                <c:pt idx="361">
                  <c:v>320</c:v>
                </c:pt>
                <c:pt idx="362">
                  <c:v>321</c:v>
                </c:pt>
                <c:pt idx="363">
                  <c:v>322</c:v>
                </c:pt>
                <c:pt idx="364">
                  <c:v>323</c:v>
                </c:pt>
                <c:pt idx="365">
                  <c:v>324</c:v>
                </c:pt>
                <c:pt idx="366">
                  <c:v>325</c:v>
                </c:pt>
                <c:pt idx="367">
                  <c:v>326</c:v>
                </c:pt>
                <c:pt idx="368">
                  <c:v>327</c:v>
                </c:pt>
                <c:pt idx="369">
                  <c:v>328</c:v>
                </c:pt>
                <c:pt idx="370">
                  <c:v>329</c:v>
                </c:pt>
                <c:pt idx="371">
                  <c:v>330</c:v>
                </c:pt>
                <c:pt idx="372">
                  <c:v>331</c:v>
                </c:pt>
                <c:pt idx="373">
                  <c:v>332</c:v>
                </c:pt>
                <c:pt idx="374">
                  <c:v>333</c:v>
                </c:pt>
                <c:pt idx="375">
                  <c:v>334</c:v>
                </c:pt>
                <c:pt idx="376">
                  <c:v>335</c:v>
                </c:pt>
                <c:pt idx="377">
                  <c:v>336</c:v>
                </c:pt>
                <c:pt idx="378">
                  <c:v>337</c:v>
                </c:pt>
                <c:pt idx="379">
                  <c:v>338</c:v>
                </c:pt>
                <c:pt idx="380">
                  <c:v>339</c:v>
                </c:pt>
                <c:pt idx="381">
                  <c:v>340</c:v>
                </c:pt>
                <c:pt idx="382">
                  <c:v>341</c:v>
                </c:pt>
                <c:pt idx="383">
                  <c:v>342</c:v>
                </c:pt>
                <c:pt idx="384">
                  <c:v>343</c:v>
                </c:pt>
                <c:pt idx="385">
                  <c:v>344</c:v>
                </c:pt>
                <c:pt idx="386">
                  <c:v>345</c:v>
                </c:pt>
                <c:pt idx="387">
                  <c:v>346</c:v>
                </c:pt>
                <c:pt idx="388">
                  <c:v>347</c:v>
                </c:pt>
                <c:pt idx="389">
                  <c:v>348</c:v>
                </c:pt>
                <c:pt idx="390">
                  <c:v>349</c:v>
                </c:pt>
                <c:pt idx="391">
                  <c:v>350</c:v>
                </c:pt>
                <c:pt idx="392">
                  <c:v>351</c:v>
                </c:pt>
                <c:pt idx="393">
                  <c:v>352</c:v>
                </c:pt>
                <c:pt idx="394">
                  <c:v>353</c:v>
                </c:pt>
                <c:pt idx="395">
                  <c:v>354</c:v>
                </c:pt>
                <c:pt idx="396">
                  <c:v>355</c:v>
                </c:pt>
                <c:pt idx="397">
                  <c:v>356</c:v>
                </c:pt>
                <c:pt idx="398">
                  <c:v>357</c:v>
                </c:pt>
                <c:pt idx="399">
                  <c:v>358</c:v>
                </c:pt>
                <c:pt idx="400">
                  <c:v>359</c:v>
                </c:pt>
                <c:pt idx="401">
                  <c:v>360</c:v>
                </c:pt>
                <c:pt idx="402">
                  <c:v>361</c:v>
                </c:pt>
                <c:pt idx="403">
                  <c:v>362</c:v>
                </c:pt>
                <c:pt idx="404">
                  <c:v>363</c:v>
                </c:pt>
                <c:pt idx="405">
                  <c:v>364</c:v>
                </c:pt>
                <c:pt idx="406">
                  <c:v>365</c:v>
                </c:pt>
                <c:pt idx="407">
                  <c:v>366</c:v>
                </c:pt>
                <c:pt idx="408">
                  <c:v>367</c:v>
                </c:pt>
                <c:pt idx="409">
                  <c:v>368</c:v>
                </c:pt>
                <c:pt idx="410">
                  <c:v>369</c:v>
                </c:pt>
                <c:pt idx="411">
                  <c:v>370</c:v>
                </c:pt>
                <c:pt idx="412">
                  <c:v>371</c:v>
                </c:pt>
                <c:pt idx="413">
                  <c:v>372</c:v>
                </c:pt>
                <c:pt idx="414">
                  <c:v>373</c:v>
                </c:pt>
                <c:pt idx="415">
                  <c:v>374</c:v>
                </c:pt>
                <c:pt idx="416">
                  <c:v>375</c:v>
                </c:pt>
                <c:pt idx="417">
                  <c:v>376</c:v>
                </c:pt>
                <c:pt idx="418">
                  <c:v>377</c:v>
                </c:pt>
                <c:pt idx="419">
                  <c:v>378</c:v>
                </c:pt>
                <c:pt idx="420">
                  <c:v>379</c:v>
                </c:pt>
                <c:pt idx="421">
                  <c:v>380</c:v>
                </c:pt>
                <c:pt idx="422">
                  <c:v>381</c:v>
                </c:pt>
                <c:pt idx="423">
                  <c:v>382</c:v>
                </c:pt>
                <c:pt idx="424">
                  <c:v>383</c:v>
                </c:pt>
                <c:pt idx="425">
                  <c:v>384</c:v>
                </c:pt>
                <c:pt idx="426">
                  <c:v>385</c:v>
                </c:pt>
                <c:pt idx="427">
                  <c:v>386</c:v>
                </c:pt>
                <c:pt idx="428">
                  <c:v>387</c:v>
                </c:pt>
                <c:pt idx="429">
                  <c:v>388</c:v>
                </c:pt>
                <c:pt idx="430">
                  <c:v>389</c:v>
                </c:pt>
                <c:pt idx="431">
                  <c:v>390</c:v>
                </c:pt>
                <c:pt idx="432">
                  <c:v>391</c:v>
                </c:pt>
                <c:pt idx="433">
                  <c:v>392</c:v>
                </c:pt>
                <c:pt idx="434">
                  <c:v>393</c:v>
                </c:pt>
                <c:pt idx="435">
                  <c:v>394</c:v>
                </c:pt>
                <c:pt idx="436">
                  <c:v>395</c:v>
                </c:pt>
                <c:pt idx="437">
                  <c:v>396</c:v>
                </c:pt>
                <c:pt idx="438">
                  <c:v>397</c:v>
                </c:pt>
                <c:pt idx="439">
                  <c:v>398</c:v>
                </c:pt>
                <c:pt idx="440">
                  <c:v>399</c:v>
                </c:pt>
                <c:pt idx="441">
                  <c:v>400</c:v>
                </c:pt>
                <c:pt idx="442">
                  <c:v>401</c:v>
                </c:pt>
                <c:pt idx="443">
                  <c:v>402</c:v>
                </c:pt>
                <c:pt idx="444">
                  <c:v>403</c:v>
                </c:pt>
                <c:pt idx="445">
                  <c:v>404</c:v>
                </c:pt>
                <c:pt idx="446">
                  <c:v>405</c:v>
                </c:pt>
                <c:pt idx="447">
                  <c:v>406</c:v>
                </c:pt>
                <c:pt idx="448">
                  <c:v>407</c:v>
                </c:pt>
                <c:pt idx="449">
                  <c:v>408</c:v>
                </c:pt>
                <c:pt idx="450">
                  <c:v>409</c:v>
                </c:pt>
                <c:pt idx="451">
                  <c:v>410</c:v>
                </c:pt>
                <c:pt idx="452">
                  <c:v>411</c:v>
                </c:pt>
                <c:pt idx="453">
                  <c:v>412</c:v>
                </c:pt>
                <c:pt idx="454">
                  <c:v>413</c:v>
                </c:pt>
                <c:pt idx="455">
                  <c:v>414</c:v>
                </c:pt>
                <c:pt idx="456">
                  <c:v>415</c:v>
                </c:pt>
                <c:pt idx="457">
                  <c:v>416</c:v>
                </c:pt>
                <c:pt idx="458">
                  <c:v>417</c:v>
                </c:pt>
                <c:pt idx="459">
                  <c:v>418</c:v>
                </c:pt>
                <c:pt idx="460">
                  <c:v>419</c:v>
                </c:pt>
                <c:pt idx="461">
                  <c:v>420</c:v>
                </c:pt>
                <c:pt idx="462">
                  <c:v>421</c:v>
                </c:pt>
                <c:pt idx="463">
                  <c:v>422</c:v>
                </c:pt>
                <c:pt idx="464">
                  <c:v>423</c:v>
                </c:pt>
                <c:pt idx="465">
                  <c:v>424</c:v>
                </c:pt>
                <c:pt idx="466">
                  <c:v>425</c:v>
                </c:pt>
                <c:pt idx="467">
                  <c:v>426</c:v>
                </c:pt>
                <c:pt idx="468">
                  <c:v>427</c:v>
                </c:pt>
                <c:pt idx="469">
                  <c:v>428</c:v>
                </c:pt>
                <c:pt idx="470">
                  <c:v>429</c:v>
                </c:pt>
                <c:pt idx="471">
                  <c:v>430</c:v>
                </c:pt>
                <c:pt idx="472">
                  <c:v>431</c:v>
                </c:pt>
                <c:pt idx="473">
                  <c:v>432</c:v>
                </c:pt>
                <c:pt idx="474">
                  <c:v>433</c:v>
                </c:pt>
                <c:pt idx="475">
                  <c:v>434</c:v>
                </c:pt>
                <c:pt idx="476">
                  <c:v>435</c:v>
                </c:pt>
                <c:pt idx="477">
                  <c:v>436</c:v>
                </c:pt>
                <c:pt idx="478">
                  <c:v>437</c:v>
                </c:pt>
                <c:pt idx="479">
                  <c:v>438</c:v>
                </c:pt>
                <c:pt idx="480">
                  <c:v>439</c:v>
                </c:pt>
                <c:pt idx="481">
                  <c:v>440</c:v>
                </c:pt>
                <c:pt idx="482">
                  <c:v>441</c:v>
                </c:pt>
                <c:pt idx="483">
                  <c:v>442</c:v>
                </c:pt>
                <c:pt idx="484">
                  <c:v>443</c:v>
                </c:pt>
                <c:pt idx="485">
                  <c:v>444</c:v>
                </c:pt>
                <c:pt idx="486">
                  <c:v>445</c:v>
                </c:pt>
                <c:pt idx="487">
                  <c:v>446</c:v>
                </c:pt>
                <c:pt idx="488">
                  <c:v>447</c:v>
                </c:pt>
                <c:pt idx="489">
                  <c:v>448</c:v>
                </c:pt>
                <c:pt idx="490">
                  <c:v>449</c:v>
                </c:pt>
                <c:pt idx="491">
                  <c:v>450</c:v>
                </c:pt>
                <c:pt idx="492">
                  <c:v>451</c:v>
                </c:pt>
                <c:pt idx="493">
                  <c:v>452</c:v>
                </c:pt>
                <c:pt idx="494">
                  <c:v>453</c:v>
                </c:pt>
                <c:pt idx="495">
                  <c:v>454</c:v>
                </c:pt>
                <c:pt idx="496">
                  <c:v>455</c:v>
                </c:pt>
                <c:pt idx="497">
                  <c:v>456</c:v>
                </c:pt>
                <c:pt idx="498">
                  <c:v>457</c:v>
                </c:pt>
                <c:pt idx="499">
                  <c:v>458</c:v>
                </c:pt>
                <c:pt idx="500">
                  <c:v>459</c:v>
                </c:pt>
                <c:pt idx="501">
                  <c:v>460</c:v>
                </c:pt>
                <c:pt idx="502">
                  <c:v>461</c:v>
                </c:pt>
                <c:pt idx="503">
                  <c:v>462</c:v>
                </c:pt>
                <c:pt idx="504">
                  <c:v>463</c:v>
                </c:pt>
                <c:pt idx="505">
                  <c:v>464</c:v>
                </c:pt>
                <c:pt idx="506">
                  <c:v>465</c:v>
                </c:pt>
                <c:pt idx="507">
                  <c:v>466</c:v>
                </c:pt>
                <c:pt idx="508">
                  <c:v>467</c:v>
                </c:pt>
                <c:pt idx="509">
                  <c:v>468</c:v>
                </c:pt>
                <c:pt idx="510">
                  <c:v>469</c:v>
                </c:pt>
                <c:pt idx="511">
                  <c:v>470</c:v>
                </c:pt>
                <c:pt idx="512">
                  <c:v>471</c:v>
                </c:pt>
                <c:pt idx="513">
                  <c:v>472</c:v>
                </c:pt>
                <c:pt idx="514">
                  <c:v>473</c:v>
                </c:pt>
                <c:pt idx="515">
                  <c:v>474</c:v>
                </c:pt>
                <c:pt idx="516">
                  <c:v>475</c:v>
                </c:pt>
                <c:pt idx="517">
                  <c:v>476</c:v>
                </c:pt>
                <c:pt idx="518">
                  <c:v>477</c:v>
                </c:pt>
                <c:pt idx="519">
                  <c:v>478</c:v>
                </c:pt>
                <c:pt idx="520">
                  <c:v>479</c:v>
                </c:pt>
                <c:pt idx="521">
                  <c:v>480</c:v>
                </c:pt>
                <c:pt idx="522">
                  <c:v>481</c:v>
                </c:pt>
                <c:pt idx="523">
                  <c:v>482</c:v>
                </c:pt>
                <c:pt idx="524">
                  <c:v>483</c:v>
                </c:pt>
                <c:pt idx="525">
                  <c:v>484</c:v>
                </c:pt>
                <c:pt idx="526">
                  <c:v>485</c:v>
                </c:pt>
                <c:pt idx="527">
                  <c:v>486</c:v>
                </c:pt>
                <c:pt idx="528">
                  <c:v>487</c:v>
                </c:pt>
                <c:pt idx="529">
                  <c:v>488</c:v>
                </c:pt>
                <c:pt idx="530">
                  <c:v>489</c:v>
                </c:pt>
                <c:pt idx="531">
                  <c:v>490</c:v>
                </c:pt>
                <c:pt idx="532">
                  <c:v>491</c:v>
                </c:pt>
                <c:pt idx="533">
                  <c:v>492</c:v>
                </c:pt>
                <c:pt idx="534">
                  <c:v>493</c:v>
                </c:pt>
                <c:pt idx="535">
                  <c:v>494</c:v>
                </c:pt>
                <c:pt idx="536">
                  <c:v>495</c:v>
                </c:pt>
                <c:pt idx="537">
                  <c:v>496</c:v>
                </c:pt>
                <c:pt idx="538">
                  <c:v>497</c:v>
                </c:pt>
                <c:pt idx="539">
                  <c:v>498</c:v>
                </c:pt>
                <c:pt idx="540">
                  <c:v>499</c:v>
                </c:pt>
                <c:pt idx="541">
                  <c:v>500</c:v>
                </c:pt>
                <c:pt idx="542">
                  <c:v>501</c:v>
                </c:pt>
                <c:pt idx="543">
                  <c:v>502</c:v>
                </c:pt>
                <c:pt idx="544">
                  <c:v>503</c:v>
                </c:pt>
                <c:pt idx="545">
                  <c:v>504</c:v>
                </c:pt>
                <c:pt idx="546">
                  <c:v>505</c:v>
                </c:pt>
                <c:pt idx="547">
                  <c:v>506</c:v>
                </c:pt>
                <c:pt idx="548">
                  <c:v>507</c:v>
                </c:pt>
                <c:pt idx="549">
                  <c:v>508</c:v>
                </c:pt>
                <c:pt idx="550">
                  <c:v>509</c:v>
                </c:pt>
                <c:pt idx="551">
                  <c:v>510</c:v>
                </c:pt>
                <c:pt idx="552">
                  <c:v>511</c:v>
                </c:pt>
                <c:pt idx="553">
                  <c:v>512</c:v>
                </c:pt>
                <c:pt idx="554">
                  <c:v>513</c:v>
                </c:pt>
                <c:pt idx="555">
                  <c:v>514</c:v>
                </c:pt>
                <c:pt idx="556">
                  <c:v>515</c:v>
                </c:pt>
                <c:pt idx="557">
                  <c:v>516</c:v>
                </c:pt>
                <c:pt idx="558">
                  <c:v>517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01F-B240-AC20-7C846A630681}"/>
            </c:ext>
          </c:extLst>
        </c:ser>
        <c:ser>
          <c:idx val="4"/>
          <c:order val="3"/>
          <c:tx>
            <c:v>hPC_LipA_SMW</c:v>
          </c:tx>
          <c:spPr>
            <a:ln w="19044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'C1 in Phos_sld_contrast_1'!$W$3:$W$561</c:f>
              <c:numCache>
                <c:formatCode>0.00E+00</c:formatCode>
                <c:ptCount val="559"/>
                <c:pt idx="0">
                  <c:v>2.0700000000000001E-6</c:v>
                </c:pt>
                <c:pt idx="1">
                  <c:v>2.0700000000000001E-6</c:v>
                </c:pt>
                <c:pt idx="2">
                  <c:v>2.0700000000000001E-6</c:v>
                </c:pt>
                <c:pt idx="3">
                  <c:v>2.0700000000000001E-6</c:v>
                </c:pt>
                <c:pt idx="4">
                  <c:v>2.0700000000000001E-6</c:v>
                </c:pt>
                <c:pt idx="5">
                  <c:v>2.0700000000000001E-6</c:v>
                </c:pt>
                <c:pt idx="6">
                  <c:v>2.0700000000000001E-6</c:v>
                </c:pt>
                <c:pt idx="7">
                  <c:v>2.0700000000000001E-6</c:v>
                </c:pt>
                <c:pt idx="8">
                  <c:v>2.0700000000000001E-6</c:v>
                </c:pt>
                <c:pt idx="9">
                  <c:v>2.0700000000000001E-6</c:v>
                </c:pt>
                <c:pt idx="10">
                  <c:v>2.0700000000000001E-6</c:v>
                </c:pt>
                <c:pt idx="11">
                  <c:v>2.0700000000000001E-6</c:v>
                </c:pt>
                <c:pt idx="12">
                  <c:v>2.0700000000000001E-6</c:v>
                </c:pt>
                <c:pt idx="13">
                  <c:v>2.0700000000000001E-6</c:v>
                </c:pt>
                <c:pt idx="14">
                  <c:v>2.0700000000000001E-6</c:v>
                </c:pt>
                <c:pt idx="15">
                  <c:v>2.0700000000000001E-6</c:v>
                </c:pt>
                <c:pt idx="16">
                  <c:v>2.0700000000000001E-6</c:v>
                </c:pt>
                <c:pt idx="17">
                  <c:v>2.0700000000000001E-6</c:v>
                </c:pt>
                <c:pt idx="18">
                  <c:v>2.0700000000000001E-6</c:v>
                </c:pt>
                <c:pt idx="19">
                  <c:v>2.0700000000000001E-6</c:v>
                </c:pt>
                <c:pt idx="20">
                  <c:v>2.0700000000000001E-6</c:v>
                </c:pt>
                <c:pt idx="21">
                  <c:v>2.0700000000000001E-6</c:v>
                </c:pt>
                <c:pt idx="22">
                  <c:v>2.0700000000000001E-6</c:v>
                </c:pt>
                <c:pt idx="23">
                  <c:v>2.0700000000000001E-6</c:v>
                </c:pt>
                <c:pt idx="24">
                  <c:v>2.0700000000000001E-6</c:v>
                </c:pt>
                <c:pt idx="25">
                  <c:v>2.0700000000000001E-6</c:v>
                </c:pt>
                <c:pt idx="26">
                  <c:v>2.0700000000000001E-6</c:v>
                </c:pt>
                <c:pt idx="27">
                  <c:v>2.0700000000000001E-6</c:v>
                </c:pt>
                <c:pt idx="28">
                  <c:v>2.0700000000000001E-6</c:v>
                </c:pt>
                <c:pt idx="29">
                  <c:v>2.0700000000000001E-6</c:v>
                </c:pt>
                <c:pt idx="30">
                  <c:v>2.0700000000000001E-6</c:v>
                </c:pt>
                <c:pt idx="31">
                  <c:v>2.0700000000000001E-6</c:v>
                </c:pt>
                <c:pt idx="32">
                  <c:v>2.0700000000000001E-6</c:v>
                </c:pt>
                <c:pt idx="33">
                  <c:v>2.0700000000000001E-6</c:v>
                </c:pt>
                <c:pt idx="34">
                  <c:v>2.0700000000000001E-6</c:v>
                </c:pt>
                <c:pt idx="35">
                  <c:v>2.0700000000000001E-6</c:v>
                </c:pt>
                <c:pt idx="36">
                  <c:v>2.0700000000000001E-6</c:v>
                </c:pt>
                <c:pt idx="37">
                  <c:v>2.0700000000000001E-6</c:v>
                </c:pt>
                <c:pt idx="38">
                  <c:v>2.0700000000000001E-6</c:v>
                </c:pt>
                <c:pt idx="39">
                  <c:v>2.0700000000000001E-6</c:v>
                </c:pt>
                <c:pt idx="40">
                  <c:v>2.0700000000000001E-6</c:v>
                </c:pt>
                <c:pt idx="41">
                  <c:v>2.0700999999999999E-6</c:v>
                </c:pt>
                <c:pt idx="42">
                  <c:v>2.0700999999999999E-6</c:v>
                </c:pt>
                <c:pt idx="43">
                  <c:v>2.0702999999999999E-6</c:v>
                </c:pt>
                <c:pt idx="44">
                  <c:v>2.0708000000000001E-6</c:v>
                </c:pt>
                <c:pt idx="45">
                  <c:v>2.0737000000000002E-6</c:v>
                </c:pt>
                <c:pt idx="46">
                  <c:v>2.0864E-6</c:v>
                </c:pt>
                <c:pt idx="47">
                  <c:v>2.1305000000000002E-6</c:v>
                </c:pt>
                <c:pt idx="48">
                  <c:v>2.244E-6</c:v>
                </c:pt>
                <c:pt idx="49">
                  <c:v>2.458E-6</c:v>
                </c:pt>
                <c:pt idx="50">
                  <c:v>2.7526999999999999E-6</c:v>
                </c:pt>
                <c:pt idx="51">
                  <c:v>3.0502999999999998E-6</c:v>
                </c:pt>
                <c:pt idx="52">
                  <c:v>3.2731999999999998E-6</c:v>
                </c:pt>
                <c:pt idx="53">
                  <c:v>3.4029000000000001E-6</c:v>
                </c:pt>
                <c:pt idx="54">
                  <c:v>3.4722E-6</c:v>
                </c:pt>
                <c:pt idx="55">
                  <c:v>3.5215999999999999E-6</c:v>
                </c:pt>
                <c:pt idx="56">
                  <c:v>3.5760999999999999E-6</c:v>
                </c:pt>
                <c:pt idx="57">
                  <c:v>3.647E-6</c:v>
                </c:pt>
                <c:pt idx="58">
                  <c:v>3.7403999999999998E-6</c:v>
                </c:pt>
                <c:pt idx="59">
                  <c:v>3.8612999999999998E-6</c:v>
                </c:pt>
                <c:pt idx="60">
                  <c:v>4.0138999999999998E-6</c:v>
                </c:pt>
                <c:pt idx="61">
                  <c:v>4.2019999999999997E-6</c:v>
                </c:pt>
                <c:pt idx="62">
                  <c:v>4.4285E-6</c:v>
                </c:pt>
                <c:pt idx="63">
                  <c:v>4.6947000000000001E-6</c:v>
                </c:pt>
                <c:pt idx="64">
                  <c:v>5.0002E-6</c:v>
                </c:pt>
                <c:pt idx="65">
                  <c:v>5.3425000000000001E-6</c:v>
                </c:pt>
                <c:pt idx="66">
                  <c:v>5.7169999999999996E-6</c:v>
                </c:pt>
                <c:pt idx="67">
                  <c:v>6.1171000000000003E-6</c:v>
                </c:pt>
                <c:pt idx="68">
                  <c:v>6.5343999999999996E-6</c:v>
                </c:pt>
                <c:pt idx="69">
                  <c:v>6.9592999999999996E-6</c:v>
                </c:pt>
                <c:pt idx="70">
                  <c:v>7.3819000000000004E-6</c:v>
                </c:pt>
                <c:pt idx="71">
                  <c:v>7.7919999999999993E-6</c:v>
                </c:pt>
                <c:pt idx="72">
                  <c:v>8.1808999999999999E-6</c:v>
                </c:pt>
                <c:pt idx="73">
                  <c:v>8.5406999999999994E-6</c:v>
                </c:pt>
                <c:pt idx="74">
                  <c:v>8.8659000000000094E-6</c:v>
                </c:pt>
                <c:pt idx="75">
                  <c:v>9.1527999999999998E-6</c:v>
                </c:pt>
                <c:pt idx="76">
                  <c:v>9.3999999999999998E-6</c:v>
                </c:pt>
                <c:pt idx="77">
                  <c:v>9.6078999999999999E-6</c:v>
                </c:pt>
                <c:pt idx="78">
                  <c:v>9.7785999999999999E-6</c:v>
                </c:pt>
                <c:pt idx="79">
                  <c:v>9.9155000000000002E-6</c:v>
                </c:pt>
                <c:pt idx="80">
                  <c:v>1.0023E-5</c:v>
                </c:pt>
                <c:pt idx="81">
                  <c:v>1.0105000000000001E-5</c:v>
                </c:pt>
                <c:pt idx="82">
                  <c:v>1.0166000000000001E-5</c:v>
                </c:pt>
                <c:pt idx="83">
                  <c:v>1.0210000000000001E-5</c:v>
                </c:pt>
                <c:pt idx="84">
                  <c:v>1.0242E-5</c:v>
                </c:pt>
                <c:pt idx="85">
                  <c:v>1.0264E-5</c:v>
                </c:pt>
                <c:pt idx="86">
                  <c:v>1.0278999999999999E-5</c:v>
                </c:pt>
                <c:pt idx="87">
                  <c:v>1.0288999999999999E-5</c:v>
                </c:pt>
                <c:pt idx="88">
                  <c:v>1.0295000000000001E-5</c:v>
                </c:pt>
                <c:pt idx="89">
                  <c:v>1.0299000000000001E-5</c:v>
                </c:pt>
                <c:pt idx="90">
                  <c:v>1.0302000000000001E-5</c:v>
                </c:pt>
                <c:pt idx="91">
                  <c:v>1.0302999999999999E-5</c:v>
                </c:pt>
                <c:pt idx="92">
                  <c:v>1.0304E-5</c:v>
                </c:pt>
                <c:pt idx="93">
                  <c:v>1.0305E-5</c:v>
                </c:pt>
                <c:pt idx="94">
                  <c:v>1.0305E-5</c:v>
                </c:pt>
                <c:pt idx="95">
                  <c:v>1.0305E-5</c:v>
                </c:pt>
                <c:pt idx="96">
                  <c:v>1.0305E-5</c:v>
                </c:pt>
                <c:pt idx="97">
                  <c:v>1.0305E-5</c:v>
                </c:pt>
                <c:pt idx="98">
                  <c:v>1.0305E-5</c:v>
                </c:pt>
                <c:pt idx="99">
                  <c:v>1.0305E-5</c:v>
                </c:pt>
                <c:pt idx="100">
                  <c:v>1.0305E-5</c:v>
                </c:pt>
                <c:pt idx="101">
                  <c:v>1.0305E-5</c:v>
                </c:pt>
                <c:pt idx="102">
                  <c:v>1.0305E-5</c:v>
                </c:pt>
                <c:pt idx="103">
                  <c:v>1.0305E-5</c:v>
                </c:pt>
                <c:pt idx="104">
                  <c:v>1.0305E-5</c:v>
                </c:pt>
                <c:pt idx="105">
                  <c:v>1.0305E-5</c:v>
                </c:pt>
                <c:pt idx="106">
                  <c:v>1.0305E-5</c:v>
                </c:pt>
                <c:pt idx="107">
                  <c:v>1.0305E-5</c:v>
                </c:pt>
                <c:pt idx="108">
                  <c:v>1.0305E-5</c:v>
                </c:pt>
                <c:pt idx="109">
                  <c:v>1.0305E-5</c:v>
                </c:pt>
                <c:pt idx="110">
                  <c:v>1.0305E-5</c:v>
                </c:pt>
                <c:pt idx="111">
                  <c:v>1.0305E-5</c:v>
                </c:pt>
                <c:pt idx="112">
                  <c:v>1.0305E-5</c:v>
                </c:pt>
                <c:pt idx="113">
                  <c:v>1.0305E-5</c:v>
                </c:pt>
                <c:pt idx="114">
                  <c:v>1.0305E-5</c:v>
                </c:pt>
                <c:pt idx="115">
                  <c:v>1.0305E-5</c:v>
                </c:pt>
                <c:pt idx="116">
                  <c:v>1.0305E-5</c:v>
                </c:pt>
                <c:pt idx="117">
                  <c:v>1.0305E-5</c:v>
                </c:pt>
                <c:pt idx="118">
                  <c:v>1.0305E-5</c:v>
                </c:pt>
                <c:pt idx="119">
                  <c:v>1.0305E-5</c:v>
                </c:pt>
                <c:pt idx="120">
                  <c:v>1.0305E-5</c:v>
                </c:pt>
                <c:pt idx="121">
                  <c:v>1.0305E-5</c:v>
                </c:pt>
                <c:pt idx="122">
                  <c:v>1.0305E-5</c:v>
                </c:pt>
                <c:pt idx="123">
                  <c:v>1.0305E-5</c:v>
                </c:pt>
                <c:pt idx="124">
                  <c:v>1.0305E-5</c:v>
                </c:pt>
                <c:pt idx="125">
                  <c:v>1.0305E-5</c:v>
                </c:pt>
                <c:pt idx="126">
                  <c:v>1.0305E-5</c:v>
                </c:pt>
                <c:pt idx="127">
                  <c:v>1.0305E-5</c:v>
                </c:pt>
                <c:pt idx="128">
                  <c:v>1.0305E-5</c:v>
                </c:pt>
                <c:pt idx="129">
                  <c:v>1.0305E-5</c:v>
                </c:pt>
                <c:pt idx="130">
                  <c:v>1.0305E-5</c:v>
                </c:pt>
                <c:pt idx="131">
                  <c:v>1.0305E-5</c:v>
                </c:pt>
                <c:pt idx="132">
                  <c:v>1.0305E-5</c:v>
                </c:pt>
                <c:pt idx="133">
                  <c:v>1.0305E-5</c:v>
                </c:pt>
                <c:pt idx="134">
                  <c:v>1.0305E-5</c:v>
                </c:pt>
                <c:pt idx="135">
                  <c:v>1.0305E-5</c:v>
                </c:pt>
                <c:pt idx="136">
                  <c:v>1.0305E-5</c:v>
                </c:pt>
                <c:pt idx="137">
                  <c:v>1.0305E-5</c:v>
                </c:pt>
                <c:pt idx="138">
                  <c:v>1.0305E-5</c:v>
                </c:pt>
                <c:pt idx="139">
                  <c:v>1.0305E-5</c:v>
                </c:pt>
                <c:pt idx="140">
                  <c:v>1.0305E-5</c:v>
                </c:pt>
                <c:pt idx="141">
                  <c:v>1.0305E-5</c:v>
                </c:pt>
                <c:pt idx="142">
                  <c:v>1.0305E-5</c:v>
                </c:pt>
                <c:pt idx="143">
                  <c:v>1.0305E-5</c:v>
                </c:pt>
                <c:pt idx="144">
                  <c:v>1.0305E-5</c:v>
                </c:pt>
                <c:pt idx="145">
                  <c:v>1.0305E-5</c:v>
                </c:pt>
                <c:pt idx="146">
                  <c:v>1.0305E-5</c:v>
                </c:pt>
                <c:pt idx="147">
                  <c:v>1.0305E-5</c:v>
                </c:pt>
                <c:pt idx="148">
                  <c:v>1.0305E-5</c:v>
                </c:pt>
                <c:pt idx="149">
                  <c:v>1.0305E-5</c:v>
                </c:pt>
                <c:pt idx="150">
                  <c:v>1.0305E-5</c:v>
                </c:pt>
                <c:pt idx="151">
                  <c:v>1.0305E-5</c:v>
                </c:pt>
                <c:pt idx="152">
                  <c:v>1.0305E-5</c:v>
                </c:pt>
                <c:pt idx="153">
                  <c:v>1.0305E-5</c:v>
                </c:pt>
                <c:pt idx="154">
                  <c:v>1.0305E-5</c:v>
                </c:pt>
                <c:pt idx="155">
                  <c:v>1.0305E-5</c:v>
                </c:pt>
                <c:pt idx="156">
                  <c:v>1.0305E-5</c:v>
                </c:pt>
                <c:pt idx="157">
                  <c:v>1.0305E-5</c:v>
                </c:pt>
                <c:pt idx="158">
                  <c:v>1.0305E-5</c:v>
                </c:pt>
                <c:pt idx="159">
                  <c:v>1.0305E-5</c:v>
                </c:pt>
                <c:pt idx="160">
                  <c:v>1.0305E-5</c:v>
                </c:pt>
                <c:pt idx="161">
                  <c:v>1.0305E-5</c:v>
                </c:pt>
                <c:pt idx="162">
                  <c:v>1.0305E-5</c:v>
                </c:pt>
                <c:pt idx="163">
                  <c:v>1.0305E-5</c:v>
                </c:pt>
                <c:pt idx="164">
                  <c:v>1.0305E-5</c:v>
                </c:pt>
                <c:pt idx="165">
                  <c:v>1.0305E-5</c:v>
                </c:pt>
                <c:pt idx="166">
                  <c:v>1.0305E-5</c:v>
                </c:pt>
                <c:pt idx="167">
                  <c:v>1.0305E-5</c:v>
                </c:pt>
                <c:pt idx="168">
                  <c:v>1.0305E-5</c:v>
                </c:pt>
                <c:pt idx="169">
                  <c:v>1.0305E-5</c:v>
                </c:pt>
                <c:pt idx="170">
                  <c:v>1.0305E-5</c:v>
                </c:pt>
                <c:pt idx="171">
                  <c:v>1.0305E-5</c:v>
                </c:pt>
                <c:pt idx="172">
                  <c:v>1.0305E-5</c:v>
                </c:pt>
                <c:pt idx="173">
                  <c:v>1.0305E-5</c:v>
                </c:pt>
                <c:pt idx="174">
                  <c:v>1.0305E-5</c:v>
                </c:pt>
                <c:pt idx="175">
                  <c:v>1.0305E-5</c:v>
                </c:pt>
                <c:pt idx="176">
                  <c:v>1.0305E-5</c:v>
                </c:pt>
                <c:pt idx="177">
                  <c:v>1.0305E-5</c:v>
                </c:pt>
                <c:pt idx="178">
                  <c:v>1.0304E-5</c:v>
                </c:pt>
                <c:pt idx="179">
                  <c:v>1.0304E-5</c:v>
                </c:pt>
                <c:pt idx="180">
                  <c:v>1.0302999999999999E-5</c:v>
                </c:pt>
                <c:pt idx="181">
                  <c:v>1.0302000000000001E-5</c:v>
                </c:pt>
                <c:pt idx="182">
                  <c:v>1.03E-5</c:v>
                </c:pt>
                <c:pt idx="183">
                  <c:v>1.0298E-5</c:v>
                </c:pt>
                <c:pt idx="184">
                  <c:v>1.0294E-5</c:v>
                </c:pt>
                <c:pt idx="185">
                  <c:v>1.029E-5</c:v>
                </c:pt>
                <c:pt idx="186">
                  <c:v>1.0283E-5</c:v>
                </c:pt>
                <c:pt idx="187">
                  <c:v>1.0275000000000001E-5</c:v>
                </c:pt>
                <c:pt idx="188">
                  <c:v>1.0263E-5</c:v>
                </c:pt>
                <c:pt idx="189">
                  <c:v>1.0248000000000001E-5</c:v>
                </c:pt>
                <c:pt idx="190">
                  <c:v>1.0227999999999999E-5</c:v>
                </c:pt>
                <c:pt idx="191">
                  <c:v>1.0202E-5</c:v>
                </c:pt>
                <c:pt idx="192">
                  <c:v>1.0169999999999999E-5</c:v>
                </c:pt>
                <c:pt idx="193">
                  <c:v>1.0129000000000001E-5</c:v>
                </c:pt>
                <c:pt idx="194">
                  <c:v>1.0079E-5</c:v>
                </c:pt>
                <c:pt idx="195">
                  <c:v>1.0017000000000001E-5</c:v>
                </c:pt>
                <c:pt idx="196">
                  <c:v>9.9433000000000002E-6</c:v>
                </c:pt>
                <c:pt idx="197">
                  <c:v>9.8552000000000001E-6</c:v>
                </c:pt>
                <c:pt idx="198">
                  <c:v>9.7517000000000002E-6</c:v>
                </c:pt>
                <c:pt idx="199">
                  <c:v>9.6317999999999998E-6</c:v>
                </c:pt>
                <c:pt idx="200">
                  <c:v>9.4945000000000003E-6</c:v>
                </c:pt>
                <c:pt idx="201">
                  <c:v>9.3394000000000007E-6</c:v>
                </c:pt>
                <c:pt idx="202">
                  <c:v>9.1663999999999992E-6</c:v>
                </c:pt>
                <c:pt idx="203">
                  <c:v>8.9760000000000001E-6</c:v>
                </c:pt>
                <c:pt idx="204">
                  <c:v>8.7689E-6</c:v>
                </c:pt>
                <c:pt idx="205">
                  <c:v>8.5467999999999992E-6</c:v>
                </c:pt>
                <c:pt idx="206">
                  <c:v>8.3115E-6</c:v>
                </c:pt>
                <c:pt idx="207">
                  <c:v>8.0654000000000007E-6</c:v>
                </c:pt>
                <c:pt idx="208">
                  <c:v>7.8113999999999994E-6</c:v>
                </c:pt>
                <c:pt idx="209">
                  <c:v>7.5526000000000003E-6</c:v>
                </c:pt>
                <c:pt idx="210">
                  <c:v>7.2922000000000002E-6</c:v>
                </c:pt>
                <c:pt idx="211">
                  <c:v>7.0335999999999999E-6</c:v>
                </c:pt>
                <c:pt idx="212">
                  <c:v>6.7800000000000003E-6</c:v>
                </c:pt>
                <c:pt idx="213">
                  <c:v>6.5347000000000003E-6</c:v>
                </c:pt>
                <c:pt idx="214">
                  <c:v>6.3002999999999996E-6</c:v>
                </c:pt>
                <c:pt idx="215">
                  <c:v>6.0792000000000002E-6</c:v>
                </c:pt>
                <c:pt idx="216">
                  <c:v>5.8733000000000002E-6</c:v>
                </c:pt>
                <c:pt idx="217">
                  <c:v>5.6841000000000003E-6</c:v>
                </c:pt>
                <c:pt idx="218">
                  <c:v>5.5125000000000002E-6</c:v>
                </c:pt>
                <c:pt idx="219">
                  <c:v>5.3587E-6</c:v>
                </c:pt>
                <c:pt idx="220">
                  <c:v>5.2227E-6</c:v>
                </c:pt>
                <c:pt idx="221">
                  <c:v>5.1041E-6</c:v>
                </c:pt>
                <c:pt idx="222">
                  <c:v>5.0018000000000001E-6</c:v>
                </c:pt>
                <c:pt idx="223">
                  <c:v>4.9147999999999999E-6</c:v>
                </c:pt>
                <c:pt idx="224">
                  <c:v>4.8416999999999997E-6</c:v>
                </c:pt>
                <c:pt idx="225">
                  <c:v>4.7812000000000001E-6</c:v>
                </c:pt>
                <c:pt idx="226">
                  <c:v>4.7315999999999997E-6</c:v>
                </c:pt>
                <c:pt idx="227">
                  <c:v>4.6914999999999999E-6</c:v>
                </c:pt>
                <c:pt idx="228">
                  <c:v>4.6596000000000002E-6</c:v>
                </c:pt>
                <c:pt idx="229">
                  <c:v>4.6345000000000003E-6</c:v>
                </c:pt>
                <c:pt idx="230">
                  <c:v>4.6148999999999996E-6</c:v>
                </c:pt>
                <c:pt idx="231">
                  <c:v>4.5998999999999998E-6</c:v>
                </c:pt>
                <c:pt idx="232">
                  <c:v>4.5886000000000004E-6</c:v>
                </c:pt>
                <c:pt idx="233">
                  <c:v>4.5801000000000004E-6</c:v>
                </c:pt>
                <c:pt idx="234">
                  <c:v>4.5738000000000002E-6</c:v>
                </c:pt>
                <c:pt idx="235">
                  <c:v>4.5692999999999996E-6</c:v>
                </c:pt>
                <c:pt idx="236">
                  <c:v>4.566E-6</c:v>
                </c:pt>
                <c:pt idx="237">
                  <c:v>4.5635999999999998E-6</c:v>
                </c:pt>
                <c:pt idx="238">
                  <c:v>4.5619999999999997E-6</c:v>
                </c:pt>
                <c:pt idx="239">
                  <c:v>4.5608999999999998E-6</c:v>
                </c:pt>
                <c:pt idx="240">
                  <c:v>4.5600999999999998E-6</c:v>
                </c:pt>
                <c:pt idx="241">
                  <c:v>4.5596000000000004E-6</c:v>
                </c:pt>
                <c:pt idx="242">
                  <c:v>4.5592000000000003E-6</c:v>
                </c:pt>
                <c:pt idx="243">
                  <c:v>4.5589999999999999E-6</c:v>
                </c:pt>
                <c:pt idx="244">
                  <c:v>4.5588999999999997E-6</c:v>
                </c:pt>
                <c:pt idx="245">
                  <c:v>4.5588000000000003E-6</c:v>
                </c:pt>
                <c:pt idx="246">
                  <c:v>4.5587000000000001E-6</c:v>
                </c:pt>
                <c:pt idx="247">
                  <c:v>4.5587000000000001E-6</c:v>
                </c:pt>
                <c:pt idx="248">
                  <c:v>4.5585999999999999E-6</c:v>
                </c:pt>
                <c:pt idx="249">
                  <c:v>4.5585999999999999E-6</c:v>
                </c:pt>
                <c:pt idx="250">
                  <c:v>4.5585999999999999E-6</c:v>
                </c:pt>
                <c:pt idx="251">
                  <c:v>4.5585999999999999E-6</c:v>
                </c:pt>
                <c:pt idx="252">
                  <c:v>4.5585999999999999E-6</c:v>
                </c:pt>
                <c:pt idx="253">
                  <c:v>4.5585999999999999E-6</c:v>
                </c:pt>
                <c:pt idx="254">
                  <c:v>4.5585999999999999E-6</c:v>
                </c:pt>
                <c:pt idx="255">
                  <c:v>4.5585999999999999E-6</c:v>
                </c:pt>
                <c:pt idx="256">
                  <c:v>4.5585999999999999E-6</c:v>
                </c:pt>
                <c:pt idx="257">
                  <c:v>4.5585999999999999E-6</c:v>
                </c:pt>
                <c:pt idx="258">
                  <c:v>4.5585999999999999E-6</c:v>
                </c:pt>
                <c:pt idx="259">
                  <c:v>4.5585999999999999E-6</c:v>
                </c:pt>
                <c:pt idx="260">
                  <c:v>4.5585999999999999E-6</c:v>
                </c:pt>
                <c:pt idx="261">
                  <c:v>4.5585999999999999E-6</c:v>
                </c:pt>
                <c:pt idx="262">
                  <c:v>4.5585999999999999E-6</c:v>
                </c:pt>
                <c:pt idx="263">
                  <c:v>4.5585999999999999E-6</c:v>
                </c:pt>
                <c:pt idx="264">
                  <c:v>4.5585999999999999E-6</c:v>
                </c:pt>
                <c:pt idx="265">
                  <c:v>4.5585999999999999E-6</c:v>
                </c:pt>
                <c:pt idx="266">
                  <c:v>4.5585999999999999E-6</c:v>
                </c:pt>
                <c:pt idx="267">
                  <c:v>4.5585999999999999E-6</c:v>
                </c:pt>
                <c:pt idx="268">
                  <c:v>4.5585999999999999E-6</c:v>
                </c:pt>
                <c:pt idx="269">
                  <c:v>4.5585999999999999E-6</c:v>
                </c:pt>
                <c:pt idx="270">
                  <c:v>4.5585999999999999E-6</c:v>
                </c:pt>
                <c:pt idx="271">
                  <c:v>4.5585999999999999E-6</c:v>
                </c:pt>
                <c:pt idx="272">
                  <c:v>4.5585999999999999E-6</c:v>
                </c:pt>
                <c:pt idx="273">
                  <c:v>4.5585999999999999E-6</c:v>
                </c:pt>
                <c:pt idx="274">
                  <c:v>4.5585999999999999E-6</c:v>
                </c:pt>
                <c:pt idx="275">
                  <c:v>4.5585999999999999E-6</c:v>
                </c:pt>
                <c:pt idx="276">
                  <c:v>4.5585999999999999E-6</c:v>
                </c:pt>
                <c:pt idx="277">
                  <c:v>4.5585999999999999E-6</c:v>
                </c:pt>
                <c:pt idx="278">
                  <c:v>4.5585999999999999E-6</c:v>
                </c:pt>
                <c:pt idx="279">
                  <c:v>4.5585999999999999E-6</c:v>
                </c:pt>
                <c:pt idx="280">
                  <c:v>4.5585999999999999E-6</c:v>
                </c:pt>
                <c:pt idx="281">
                  <c:v>4.5585999999999999E-6</c:v>
                </c:pt>
                <c:pt idx="282">
                  <c:v>4.5585999999999999E-6</c:v>
                </c:pt>
                <c:pt idx="283">
                  <c:v>4.5585999999999999E-6</c:v>
                </c:pt>
                <c:pt idx="284">
                  <c:v>4.5585999999999999E-6</c:v>
                </c:pt>
                <c:pt idx="285">
                  <c:v>4.5585999999999999E-6</c:v>
                </c:pt>
                <c:pt idx="286">
                  <c:v>4.5585999999999999E-6</c:v>
                </c:pt>
                <c:pt idx="287">
                  <c:v>4.5585999999999999E-6</c:v>
                </c:pt>
                <c:pt idx="288">
                  <c:v>4.5585999999999999E-6</c:v>
                </c:pt>
                <c:pt idx="289">
                  <c:v>4.5585999999999999E-6</c:v>
                </c:pt>
                <c:pt idx="290">
                  <c:v>4.5585999999999999E-6</c:v>
                </c:pt>
                <c:pt idx="291">
                  <c:v>4.5585999999999999E-6</c:v>
                </c:pt>
                <c:pt idx="292">
                  <c:v>4.5585999999999999E-6</c:v>
                </c:pt>
                <c:pt idx="293">
                  <c:v>4.5585999999999999E-6</c:v>
                </c:pt>
                <c:pt idx="294">
                  <c:v>4.5585999999999999E-6</c:v>
                </c:pt>
                <c:pt idx="295">
                  <c:v>4.5585999999999999E-6</c:v>
                </c:pt>
                <c:pt idx="296">
                  <c:v>4.5585999999999999E-6</c:v>
                </c:pt>
                <c:pt idx="297">
                  <c:v>4.5585999999999999E-6</c:v>
                </c:pt>
                <c:pt idx="298">
                  <c:v>4.5585999999999999E-6</c:v>
                </c:pt>
                <c:pt idx="299">
                  <c:v>4.5585999999999999E-6</c:v>
                </c:pt>
                <c:pt idx="300">
                  <c:v>4.5585999999999999E-6</c:v>
                </c:pt>
                <c:pt idx="301">
                  <c:v>4.5585999999999999E-6</c:v>
                </c:pt>
                <c:pt idx="302">
                  <c:v>4.5585999999999999E-6</c:v>
                </c:pt>
                <c:pt idx="303">
                  <c:v>4.5585999999999999E-6</c:v>
                </c:pt>
                <c:pt idx="304">
                  <c:v>4.5585999999999999E-6</c:v>
                </c:pt>
                <c:pt idx="305">
                  <c:v>4.5585999999999999E-6</c:v>
                </c:pt>
                <c:pt idx="306">
                  <c:v>4.5585999999999999E-6</c:v>
                </c:pt>
                <c:pt idx="307">
                  <c:v>4.5585999999999999E-6</c:v>
                </c:pt>
                <c:pt idx="308">
                  <c:v>4.5585999999999999E-6</c:v>
                </c:pt>
                <c:pt idx="309">
                  <c:v>4.5585999999999999E-6</c:v>
                </c:pt>
                <c:pt idx="310">
                  <c:v>4.5585999999999999E-6</c:v>
                </c:pt>
                <c:pt idx="311">
                  <c:v>4.5585999999999999E-6</c:v>
                </c:pt>
                <c:pt idx="312">
                  <c:v>4.5585999999999999E-6</c:v>
                </c:pt>
                <c:pt idx="313">
                  <c:v>4.5585999999999999E-6</c:v>
                </c:pt>
                <c:pt idx="314">
                  <c:v>4.5585999999999999E-6</c:v>
                </c:pt>
                <c:pt idx="315">
                  <c:v>4.5585999999999999E-6</c:v>
                </c:pt>
                <c:pt idx="316">
                  <c:v>4.5585999999999999E-6</c:v>
                </c:pt>
                <c:pt idx="317">
                  <c:v>4.5585999999999999E-6</c:v>
                </c:pt>
                <c:pt idx="318">
                  <c:v>4.5585999999999999E-6</c:v>
                </c:pt>
                <c:pt idx="319">
                  <c:v>4.5585999999999999E-6</c:v>
                </c:pt>
                <c:pt idx="320">
                  <c:v>4.5585999999999999E-6</c:v>
                </c:pt>
                <c:pt idx="321">
                  <c:v>4.5585999999999999E-6</c:v>
                </c:pt>
                <c:pt idx="322">
                  <c:v>4.5585999999999999E-6</c:v>
                </c:pt>
                <c:pt idx="323">
                  <c:v>4.5585999999999999E-6</c:v>
                </c:pt>
                <c:pt idx="324">
                  <c:v>4.5585999999999999E-6</c:v>
                </c:pt>
                <c:pt idx="325">
                  <c:v>4.5585999999999999E-6</c:v>
                </c:pt>
                <c:pt idx="326">
                  <c:v>4.5585999999999999E-6</c:v>
                </c:pt>
                <c:pt idx="327">
                  <c:v>4.5585999999999999E-6</c:v>
                </c:pt>
                <c:pt idx="328">
                  <c:v>4.5585999999999999E-6</c:v>
                </c:pt>
                <c:pt idx="329">
                  <c:v>4.5585999999999999E-6</c:v>
                </c:pt>
                <c:pt idx="330">
                  <c:v>4.5585999999999999E-6</c:v>
                </c:pt>
                <c:pt idx="331">
                  <c:v>4.5585999999999999E-6</c:v>
                </c:pt>
                <c:pt idx="332">
                  <c:v>4.5585999999999999E-6</c:v>
                </c:pt>
                <c:pt idx="333">
                  <c:v>4.5585999999999999E-6</c:v>
                </c:pt>
                <c:pt idx="334">
                  <c:v>4.5585999999999999E-6</c:v>
                </c:pt>
                <c:pt idx="335">
                  <c:v>4.5585999999999999E-6</c:v>
                </c:pt>
                <c:pt idx="336">
                  <c:v>4.5585999999999999E-6</c:v>
                </c:pt>
                <c:pt idx="337">
                  <c:v>4.5585999999999999E-6</c:v>
                </c:pt>
                <c:pt idx="338">
                  <c:v>4.5585999999999999E-6</c:v>
                </c:pt>
                <c:pt idx="339">
                  <c:v>4.5585999999999999E-6</c:v>
                </c:pt>
                <c:pt idx="340">
                  <c:v>4.5585999999999999E-6</c:v>
                </c:pt>
                <c:pt idx="341">
                  <c:v>4.5585999999999999E-6</c:v>
                </c:pt>
                <c:pt idx="342">
                  <c:v>4.5585999999999999E-6</c:v>
                </c:pt>
                <c:pt idx="343">
                  <c:v>4.5585999999999999E-6</c:v>
                </c:pt>
                <c:pt idx="344">
                  <c:v>4.5585999999999999E-6</c:v>
                </c:pt>
                <c:pt idx="345">
                  <c:v>4.5585999999999999E-6</c:v>
                </c:pt>
                <c:pt idx="346">
                  <c:v>4.5585999999999999E-6</c:v>
                </c:pt>
                <c:pt idx="347">
                  <c:v>4.5585999999999999E-6</c:v>
                </c:pt>
                <c:pt idx="348">
                  <c:v>4.5585999999999999E-6</c:v>
                </c:pt>
                <c:pt idx="349">
                  <c:v>4.5585999999999999E-6</c:v>
                </c:pt>
                <c:pt idx="350">
                  <c:v>4.5585999999999999E-6</c:v>
                </c:pt>
                <c:pt idx="351">
                  <c:v>4.5585999999999999E-6</c:v>
                </c:pt>
                <c:pt idx="352">
                  <c:v>4.5585999999999999E-6</c:v>
                </c:pt>
                <c:pt idx="353">
                  <c:v>4.5585999999999999E-6</c:v>
                </c:pt>
                <c:pt idx="354">
                  <c:v>4.5585999999999999E-6</c:v>
                </c:pt>
                <c:pt idx="355">
                  <c:v>4.5585999999999999E-6</c:v>
                </c:pt>
                <c:pt idx="356">
                  <c:v>4.5585999999999999E-6</c:v>
                </c:pt>
                <c:pt idx="357">
                  <c:v>4.5585999999999999E-6</c:v>
                </c:pt>
                <c:pt idx="358">
                  <c:v>4.5585999999999999E-6</c:v>
                </c:pt>
                <c:pt idx="359">
                  <c:v>4.5585999999999999E-6</c:v>
                </c:pt>
                <c:pt idx="360">
                  <c:v>4.5585999999999999E-6</c:v>
                </c:pt>
                <c:pt idx="361">
                  <c:v>4.5585999999999999E-6</c:v>
                </c:pt>
                <c:pt idx="362">
                  <c:v>4.5585999999999999E-6</c:v>
                </c:pt>
                <c:pt idx="363">
                  <c:v>4.5585999999999999E-6</c:v>
                </c:pt>
                <c:pt idx="364">
                  <c:v>4.5585999999999999E-6</c:v>
                </c:pt>
                <c:pt idx="365">
                  <c:v>4.5585999999999999E-6</c:v>
                </c:pt>
                <c:pt idx="366">
                  <c:v>4.5585999999999999E-6</c:v>
                </c:pt>
                <c:pt idx="367">
                  <c:v>4.5585999999999999E-6</c:v>
                </c:pt>
                <c:pt idx="368">
                  <c:v>4.5585999999999999E-6</c:v>
                </c:pt>
                <c:pt idx="369">
                  <c:v>4.5584999999999996E-6</c:v>
                </c:pt>
                <c:pt idx="370">
                  <c:v>4.5583E-6</c:v>
                </c:pt>
                <c:pt idx="371">
                  <c:v>4.5580000000000002E-6</c:v>
                </c:pt>
                <c:pt idx="372">
                  <c:v>4.5573999999999998E-6</c:v>
                </c:pt>
                <c:pt idx="373">
                  <c:v>4.5561000000000003E-6</c:v>
                </c:pt>
                <c:pt idx="374">
                  <c:v>4.5535999999999999E-6</c:v>
                </c:pt>
                <c:pt idx="375">
                  <c:v>4.5488999999999998E-6</c:v>
                </c:pt>
                <c:pt idx="376">
                  <c:v>4.5407000000000004E-6</c:v>
                </c:pt>
                <c:pt idx="377">
                  <c:v>4.5267000000000002E-6</c:v>
                </c:pt>
                <c:pt idx="378">
                  <c:v>4.5036999999999998E-6</c:v>
                </c:pt>
                <c:pt idx="379">
                  <c:v>4.4675E-6</c:v>
                </c:pt>
                <c:pt idx="380">
                  <c:v>4.4127000000000001E-6</c:v>
                </c:pt>
                <c:pt idx="381">
                  <c:v>4.3328999999999996E-6</c:v>
                </c:pt>
                <c:pt idx="382">
                  <c:v>4.2216000000000004E-6</c:v>
                </c:pt>
                <c:pt idx="383">
                  <c:v>4.0720000000000001E-6</c:v>
                </c:pt>
                <c:pt idx="384">
                  <c:v>3.8789999999999996E-6</c:v>
                </c:pt>
                <c:pt idx="385">
                  <c:v>3.6397999999999999E-6</c:v>
                </c:pt>
                <c:pt idx="386">
                  <c:v>3.3548999999999998E-6</c:v>
                </c:pt>
                <c:pt idx="387">
                  <c:v>3.0288000000000001E-6</c:v>
                </c:pt>
                <c:pt idx="388">
                  <c:v>2.6703999999999999E-6</c:v>
                </c:pt>
                <c:pt idx="389">
                  <c:v>2.2921E-6</c:v>
                </c:pt>
                <c:pt idx="390">
                  <c:v>1.9089000000000001E-6</c:v>
                </c:pt>
                <c:pt idx="391">
                  <c:v>1.5368E-6</c:v>
                </c:pt>
                <c:pt idx="392">
                  <c:v>1.1908999999999999E-6</c:v>
                </c:pt>
                <c:pt idx="393">
                  <c:v>8.8430000000000005E-7</c:v>
                </c:pt>
                <c:pt idx="394">
                  <c:v>6.2654999999999996E-7</c:v>
                </c:pt>
                <c:pt idx="395">
                  <c:v>4.2356000000000002E-7</c:v>
                </c:pt>
                <c:pt idx="396">
                  <c:v>2.7743999999999997E-7</c:v>
                </c:pt>
                <c:pt idx="397">
                  <c:v>1.8699999999999999E-7</c:v>
                </c:pt>
                <c:pt idx="398">
                  <c:v>1.4836000000000001E-7</c:v>
                </c:pt>
                <c:pt idx="399">
                  <c:v>1.5557999999999999E-7</c:v>
                </c:pt>
                <c:pt idx="400">
                  <c:v>2.0113E-7</c:v>
                </c:pt>
                <c:pt idx="401">
                  <c:v>2.7627999999999998E-7</c:v>
                </c:pt>
                <c:pt idx="402">
                  <c:v>3.7138999999999999E-7</c:v>
                </c:pt>
                <c:pt idx="403">
                  <c:v>4.7628999999999999E-7</c:v>
                </c:pt>
                <c:pt idx="404">
                  <c:v>5.8078999999999995E-7</c:v>
                </c:pt>
                <c:pt idx="405">
                  <c:v>6.7525000000000001E-7</c:v>
                </c:pt>
                <c:pt idx="406">
                  <c:v>7.5130000000000001E-7</c:v>
                </c:pt>
                <c:pt idx="407">
                  <c:v>8.0251E-7</c:v>
                </c:pt>
                <c:pt idx="408">
                  <c:v>8.2482000000000005E-7</c:v>
                </c:pt>
                <c:pt idx="409">
                  <c:v>8.1678000000000004E-7</c:v>
                </c:pt>
                <c:pt idx="410">
                  <c:v>7.7942999999999999E-7</c:v>
                </c:pt>
                <c:pt idx="411">
                  <c:v>7.1592999999999998E-7</c:v>
                </c:pt>
                <c:pt idx="412">
                  <c:v>6.3101000000000004E-7</c:v>
                </c:pt>
                <c:pt idx="413">
                  <c:v>5.3030000000000003E-7</c:v>
                </c:pt>
                <c:pt idx="414">
                  <c:v>4.1970999999999999E-7</c:v>
                </c:pt>
                <c:pt idx="415">
                  <c:v>3.0493999999999998E-7</c:v>
                </c:pt>
                <c:pt idx="416">
                  <c:v>1.9107999999999999E-7</c:v>
                </c:pt>
                <c:pt idx="417">
                  <c:v>8.2352999999999996E-8</c:v>
                </c:pt>
                <c:pt idx="418">
                  <c:v>-1.7913E-8</c:v>
                </c:pt>
                <c:pt idx="419">
                  <c:v>-1.0732E-7</c:v>
                </c:pt>
                <c:pt idx="420">
                  <c:v>-1.8432E-7</c:v>
                </c:pt>
                <c:pt idx="421">
                  <c:v>-2.4802000000000002E-7</c:v>
                </c:pt>
                <c:pt idx="422">
                  <c:v>-2.9811000000000001E-7</c:v>
                </c:pt>
                <c:pt idx="423">
                  <c:v>-3.3465E-7</c:v>
                </c:pt>
                <c:pt idx="424">
                  <c:v>-3.5792999999999998E-7</c:v>
                </c:pt>
                <c:pt idx="425">
                  <c:v>-3.6836E-7</c:v>
                </c:pt>
                <c:pt idx="426">
                  <c:v>-3.6632000000000001E-7</c:v>
                </c:pt>
                <c:pt idx="427">
                  <c:v>-3.5209999999999998E-7</c:v>
                </c:pt>
                <c:pt idx="428">
                  <c:v>-3.2585999999999998E-7</c:v>
                </c:pt>
                <c:pt idx="429">
                  <c:v>-2.8757999999999999E-7</c:v>
                </c:pt>
                <c:pt idx="430">
                  <c:v>-2.3705E-7</c:v>
                </c:pt>
                <c:pt idx="431">
                  <c:v>-1.7394000000000001E-7</c:v>
                </c:pt>
                <c:pt idx="432">
                  <c:v>-9.7800000000000002E-8</c:v>
                </c:pt>
                <c:pt idx="433">
                  <c:v>-8.1452000000000004E-9</c:v>
                </c:pt>
                <c:pt idx="434">
                  <c:v>9.5501000000000003E-8</c:v>
                </c:pt>
                <c:pt idx="435">
                  <c:v>2.1352E-7</c:v>
                </c:pt>
                <c:pt idx="436">
                  <c:v>3.4615000000000001E-7</c:v>
                </c:pt>
                <c:pt idx="437">
                  <c:v>4.9339000000000005E-7</c:v>
                </c:pt>
                <c:pt idx="438">
                  <c:v>6.5496000000000004E-7</c:v>
                </c:pt>
                <c:pt idx="439">
                  <c:v>8.3025000000000097E-7</c:v>
                </c:pt>
                <c:pt idx="440">
                  <c:v>1.0183000000000001E-6</c:v>
                </c:pt>
                <c:pt idx="441">
                  <c:v>1.2177E-6</c:v>
                </c:pt>
                <c:pt idx="442">
                  <c:v>1.4268E-6</c:v>
                </c:pt>
                <c:pt idx="443">
                  <c:v>1.6433E-6</c:v>
                </c:pt>
                <c:pt idx="444">
                  <c:v>1.8647999999999999E-6</c:v>
                </c:pt>
                <c:pt idx="445">
                  <c:v>2.0885999999999998E-6</c:v>
                </c:pt>
                <c:pt idx="446">
                  <c:v>2.3116E-6</c:v>
                </c:pt>
                <c:pt idx="447">
                  <c:v>2.5306E-6</c:v>
                </c:pt>
                <c:pt idx="448">
                  <c:v>2.7424000000000002E-6</c:v>
                </c:pt>
                <c:pt idx="449">
                  <c:v>2.9438000000000001E-6</c:v>
                </c:pt>
                <c:pt idx="450">
                  <c:v>3.1315E-6</c:v>
                </c:pt>
                <c:pt idx="451">
                  <c:v>3.3028E-6</c:v>
                </c:pt>
                <c:pt idx="452">
                  <c:v>3.4549000000000002E-6</c:v>
                </c:pt>
                <c:pt idx="453">
                  <c:v>3.5856E-6</c:v>
                </c:pt>
                <c:pt idx="454">
                  <c:v>3.6932000000000001E-6</c:v>
                </c:pt>
                <c:pt idx="455">
                  <c:v>3.7761999999999999E-6</c:v>
                </c:pt>
                <c:pt idx="456">
                  <c:v>3.8340000000000001E-6</c:v>
                </c:pt>
                <c:pt idx="457">
                  <c:v>3.8662000000000004E-6</c:v>
                </c:pt>
                <c:pt idx="458">
                  <c:v>3.8731999999999996E-6</c:v>
                </c:pt>
                <c:pt idx="459">
                  <c:v>3.8558000000000004E-6</c:v>
                </c:pt>
                <c:pt idx="460">
                  <c:v>3.8152999999999997E-6</c:v>
                </c:pt>
                <c:pt idx="461">
                  <c:v>3.7535000000000001E-6</c:v>
                </c:pt>
                <c:pt idx="462">
                  <c:v>3.6723E-6</c:v>
                </c:pt>
                <c:pt idx="463">
                  <c:v>3.5742999999999998E-6</c:v>
                </c:pt>
                <c:pt idx="464">
                  <c:v>3.4620000000000001E-6</c:v>
                </c:pt>
                <c:pt idx="465">
                  <c:v>3.3380999999999999E-6</c:v>
                </c:pt>
                <c:pt idx="466">
                  <c:v>3.2055000000000001E-6</c:v>
                </c:pt>
                <c:pt idx="467">
                  <c:v>3.0666999999999998E-6</c:v>
                </c:pt>
                <c:pt idx="468">
                  <c:v>2.9245000000000001E-6</c:v>
                </c:pt>
                <c:pt idx="469">
                  <c:v>2.7813E-6</c:v>
                </c:pt>
                <c:pt idx="470">
                  <c:v>2.6392000000000001E-6</c:v>
                </c:pt>
                <c:pt idx="471">
                  <c:v>2.5003E-6</c:v>
                </c:pt>
                <c:pt idx="472">
                  <c:v>2.3661000000000001E-6</c:v>
                </c:pt>
                <c:pt idx="473">
                  <c:v>2.238E-6</c:v>
                </c:pt>
                <c:pt idx="474">
                  <c:v>2.1171E-6</c:v>
                </c:pt>
                <c:pt idx="475">
                  <c:v>2.0040000000000002E-6</c:v>
                </c:pt>
                <c:pt idx="476">
                  <c:v>1.8992E-6</c:v>
                </c:pt>
                <c:pt idx="477">
                  <c:v>1.8029999999999999E-6</c:v>
                </c:pt>
                <c:pt idx="478">
                  <c:v>1.7151999999999999E-6</c:v>
                </c:pt>
                <c:pt idx="479">
                  <c:v>1.6357000000000001E-6</c:v>
                </c:pt>
                <c:pt idx="480">
                  <c:v>1.5642E-6</c:v>
                </c:pt>
                <c:pt idx="481">
                  <c:v>1.5001E-6</c:v>
                </c:pt>
                <c:pt idx="482">
                  <c:v>1.443E-6</c:v>
                </c:pt>
                <c:pt idx="483">
                  <c:v>1.3923E-6</c:v>
                </c:pt>
                <c:pt idx="484">
                  <c:v>1.3473E-6</c:v>
                </c:pt>
                <c:pt idx="485">
                  <c:v>1.3077E-6</c:v>
                </c:pt>
                <c:pt idx="486">
                  <c:v>1.2726999999999999E-6</c:v>
                </c:pt>
                <c:pt idx="487">
                  <c:v>1.2418999999999999E-6</c:v>
                </c:pt>
                <c:pt idx="488">
                  <c:v>1.2149E-6</c:v>
                </c:pt>
                <c:pt idx="489">
                  <c:v>1.1910999999999999E-6</c:v>
                </c:pt>
                <c:pt idx="490">
                  <c:v>1.1702E-6</c:v>
                </c:pt>
                <c:pt idx="491">
                  <c:v>1.1518999999999999E-6</c:v>
                </c:pt>
                <c:pt idx="492">
                  <c:v>1.1359E-6</c:v>
                </c:pt>
                <c:pt idx="493">
                  <c:v>1.1218E-6</c:v>
                </c:pt>
                <c:pt idx="494">
                  <c:v>1.1092999999999999E-6</c:v>
                </c:pt>
                <c:pt idx="495">
                  <c:v>1.0982999999999999E-6</c:v>
                </c:pt>
                <c:pt idx="496">
                  <c:v>1.0884E-6</c:v>
                </c:pt>
                <c:pt idx="497">
                  <c:v>1.0791E-6</c:v>
                </c:pt>
                <c:pt idx="498">
                  <c:v>1.0700999999999999E-6</c:v>
                </c:pt>
                <c:pt idx="499">
                  <c:v>1.0608000000000001E-6</c:v>
                </c:pt>
                <c:pt idx="500">
                  <c:v>1.0503999999999999E-6</c:v>
                </c:pt>
                <c:pt idx="501">
                  <c:v>1.0382000000000001E-6</c:v>
                </c:pt>
                <c:pt idx="502">
                  <c:v>1.023E-6</c:v>
                </c:pt>
                <c:pt idx="503">
                  <c:v>1.0037E-6</c:v>
                </c:pt>
                <c:pt idx="504">
                  <c:v>9.7887999999999994E-7</c:v>
                </c:pt>
                <c:pt idx="505">
                  <c:v>9.4725000000000002E-7</c:v>
                </c:pt>
                <c:pt idx="506">
                  <c:v>9.0742999999999997E-7</c:v>
                </c:pt>
                <c:pt idx="507">
                  <c:v>8.5827999999999998E-7</c:v>
                </c:pt>
                <c:pt idx="508">
                  <c:v>7.9894000000000003E-7</c:v>
                </c:pt>
                <c:pt idx="509">
                  <c:v>7.2905999999999999E-7</c:v>
                </c:pt>
                <c:pt idx="510">
                  <c:v>6.4886999999999996E-7</c:v>
                </c:pt>
                <c:pt idx="511">
                  <c:v>5.5924999999999998E-7</c:v>
                </c:pt>
                <c:pt idx="512">
                  <c:v>4.6175999999999997E-7</c:v>
                </c:pt>
                <c:pt idx="513">
                  <c:v>3.5854999999999999E-7</c:v>
                </c:pt>
                <c:pt idx="514">
                  <c:v>2.5223999999999999E-7</c:v>
                </c:pt>
                <c:pt idx="515">
                  <c:v>1.4571E-7</c:v>
                </c:pt>
                <c:pt idx="516">
                  <c:v>4.1870999999999998E-8</c:v>
                </c:pt>
                <c:pt idx="517">
                  <c:v>-5.6598000000000002E-8</c:v>
                </c:pt>
                <c:pt idx="518">
                  <c:v>-1.4742999999999999E-7</c:v>
                </c:pt>
                <c:pt idx="519">
                  <c:v>-2.2891999999999999E-7</c:v>
                </c:pt>
                <c:pt idx="520">
                  <c:v>-3.0003999999999998E-7</c:v>
                </c:pt>
                <c:pt idx="521">
                  <c:v>-3.6040999999999998E-7</c:v>
                </c:pt>
                <c:pt idx="522">
                  <c:v>-4.1026000000000002E-7</c:v>
                </c:pt>
                <c:pt idx="523">
                  <c:v>-4.503E-7</c:v>
                </c:pt>
                <c:pt idx="524">
                  <c:v>-4.8156999999999999E-7</c:v>
                </c:pt>
                <c:pt idx="525">
                  <c:v>-5.0534E-7</c:v>
                </c:pt>
                <c:pt idx="526">
                  <c:v>-5.229E-7</c:v>
                </c:pt>
                <c:pt idx="527">
                  <c:v>-5.3552999999999998E-7</c:v>
                </c:pt>
                <c:pt idx="528">
                  <c:v>-5.4435999999999999E-7</c:v>
                </c:pt>
                <c:pt idx="529">
                  <c:v>-5.5036000000000001E-7</c:v>
                </c:pt>
                <c:pt idx="530">
                  <c:v>-5.5433000000000001E-7</c:v>
                </c:pt>
                <c:pt idx="531">
                  <c:v>-5.5688999999999995E-7</c:v>
                </c:pt>
                <c:pt idx="532">
                  <c:v>-5.5848999999999997E-7</c:v>
                </c:pt>
                <c:pt idx="533">
                  <c:v>-5.5945999999999996E-7</c:v>
                </c:pt>
                <c:pt idx="534">
                  <c:v>-5.6003999999999998E-7</c:v>
                </c:pt>
                <c:pt idx="535">
                  <c:v>-5.6036999999999998E-7</c:v>
                </c:pt>
                <c:pt idx="536">
                  <c:v>-5.6056000000000004E-7</c:v>
                </c:pt>
                <c:pt idx="537">
                  <c:v>-5.6066000000000005E-7</c:v>
                </c:pt>
                <c:pt idx="538">
                  <c:v>-5.6071000000000005E-7</c:v>
                </c:pt>
                <c:pt idx="539">
                  <c:v>-5.6074000000000003E-7</c:v>
                </c:pt>
                <c:pt idx="540">
                  <c:v>-5.6075999999999995E-7</c:v>
                </c:pt>
                <c:pt idx="541">
                  <c:v>-5.6075999999999995E-7</c:v>
                </c:pt>
                <c:pt idx="542">
                  <c:v>-5.6077000000000001E-7</c:v>
                </c:pt>
                <c:pt idx="543">
                  <c:v>-5.6077000000000001E-7</c:v>
                </c:pt>
                <c:pt idx="544">
                  <c:v>-5.6077000000000001E-7</c:v>
                </c:pt>
                <c:pt idx="545">
                  <c:v>-5.6077000000000001E-7</c:v>
                </c:pt>
                <c:pt idx="546">
                  <c:v>-5.6077000000000001E-7</c:v>
                </c:pt>
                <c:pt idx="547">
                  <c:v>-5.6077000000000001E-7</c:v>
                </c:pt>
                <c:pt idx="548">
                  <c:v>-5.6077000000000001E-7</c:v>
                </c:pt>
                <c:pt idx="549">
                  <c:v>-5.6077000000000001E-7</c:v>
                </c:pt>
                <c:pt idx="550">
                  <c:v>-5.6077000000000001E-7</c:v>
                </c:pt>
                <c:pt idx="551">
                  <c:v>-5.6077000000000001E-7</c:v>
                </c:pt>
                <c:pt idx="552">
                  <c:v>-5.6077000000000001E-7</c:v>
                </c:pt>
                <c:pt idx="553">
                  <c:v>-5.6077000000000001E-7</c:v>
                </c:pt>
                <c:pt idx="554">
                  <c:v>-5.6077000000000001E-7</c:v>
                </c:pt>
                <c:pt idx="555">
                  <c:v>-5.6077000000000001E-7</c:v>
                </c:pt>
                <c:pt idx="556">
                  <c:v>-5.6077000000000001E-7</c:v>
                </c:pt>
                <c:pt idx="557">
                  <c:v>-5.6077000000000001E-7</c:v>
                </c:pt>
                <c:pt idx="558">
                  <c:v>-5.6077000000000001E-7</c:v>
                </c:pt>
              </c:numCache>
            </c:numRef>
          </c:xVal>
          <c:yVal>
            <c:numRef>
              <c:f>'C1 in Phos_sld_contrast_1'!$C$3:$C$561</c:f>
              <c:numCache>
                <c:formatCode>General</c:formatCode>
                <c:ptCount val="559"/>
                <c:pt idx="0">
                  <c:v>-41</c:v>
                </c:pt>
                <c:pt idx="1">
                  <c:v>-40</c:v>
                </c:pt>
                <c:pt idx="2">
                  <c:v>-39</c:v>
                </c:pt>
                <c:pt idx="3">
                  <c:v>-38</c:v>
                </c:pt>
                <c:pt idx="4">
                  <c:v>-37</c:v>
                </c:pt>
                <c:pt idx="5">
                  <c:v>-36</c:v>
                </c:pt>
                <c:pt idx="6">
                  <c:v>-35</c:v>
                </c:pt>
                <c:pt idx="7">
                  <c:v>-34</c:v>
                </c:pt>
                <c:pt idx="8">
                  <c:v>-33</c:v>
                </c:pt>
                <c:pt idx="9">
                  <c:v>-32</c:v>
                </c:pt>
                <c:pt idx="10">
                  <c:v>-31</c:v>
                </c:pt>
                <c:pt idx="11">
                  <c:v>-30</c:v>
                </c:pt>
                <c:pt idx="12">
                  <c:v>-29</c:v>
                </c:pt>
                <c:pt idx="13">
                  <c:v>-28</c:v>
                </c:pt>
                <c:pt idx="14">
                  <c:v>-27</c:v>
                </c:pt>
                <c:pt idx="15">
                  <c:v>-26</c:v>
                </c:pt>
                <c:pt idx="16">
                  <c:v>-25</c:v>
                </c:pt>
                <c:pt idx="17">
                  <c:v>-24</c:v>
                </c:pt>
                <c:pt idx="18">
                  <c:v>-23</c:v>
                </c:pt>
                <c:pt idx="19">
                  <c:v>-22</c:v>
                </c:pt>
                <c:pt idx="20">
                  <c:v>-21</c:v>
                </c:pt>
                <c:pt idx="21">
                  <c:v>-20</c:v>
                </c:pt>
                <c:pt idx="22">
                  <c:v>-19</c:v>
                </c:pt>
                <c:pt idx="23">
                  <c:v>-18</c:v>
                </c:pt>
                <c:pt idx="24">
                  <c:v>-17</c:v>
                </c:pt>
                <c:pt idx="25">
                  <c:v>-16</c:v>
                </c:pt>
                <c:pt idx="26">
                  <c:v>-15</c:v>
                </c:pt>
                <c:pt idx="27">
                  <c:v>-14</c:v>
                </c:pt>
                <c:pt idx="28">
                  <c:v>-13</c:v>
                </c:pt>
                <c:pt idx="29">
                  <c:v>-12</c:v>
                </c:pt>
                <c:pt idx="30">
                  <c:v>-11</c:v>
                </c:pt>
                <c:pt idx="31">
                  <c:v>-10</c:v>
                </c:pt>
                <c:pt idx="32">
                  <c:v>-9</c:v>
                </c:pt>
                <c:pt idx="33">
                  <c:v>-8</c:v>
                </c:pt>
                <c:pt idx="34">
                  <c:v>-7</c:v>
                </c:pt>
                <c:pt idx="35">
                  <c:v>-6</c:v>
                </c:pt>
                <c:pt idx="36">
                  <c:v>-5</c:v>
                </c:pt>
                <c:pt idx="37">
                  <c:v>-4</c:v>
                </c:pt>
                <c:pt idx="38">
                  <c:v>-3</c:v>
                </c:pt>
                <c:pt idx="39">
                  <c:v>-2</c:v>
                </c:pt>
                <c:pt idx="40">
                  <c:v>-1</c:v>
                </c:pt>
                <c:pt idx="41">
                  <c:v>0</c:v>
                </c:pt>
                <c:pt idx="42">
                  <c:v>1</c:v>
                </c:pt>
                <c:pt idx="43">
                  <c:v>2</c:v>
                </c:pt>
                <c:pt idx="44">
                  <c:v>3</c:v>
                </c:pt>
                <c:pt idx="45">
                  <c:v>4</c:v>
                </c:pt>
                <c:pt idx="46">
                  <c:v>5</c:v>
                </c:pt>
                <c:pt idx="47">
                  <c:v>6</c:v>
                </c:pt>
                <c:pt idx="48">
                  <c:v>7</c:v>
                </c:pt>
                <c:pt idx="49">
                  <c:v>8</c:v>
                </c:pt>
                <c:pt idx="50">
                  <c:v>9</c:v>
                </c:pt>
                <c:pt idx="51">
                  <c:v>10</c:v>
                </c:pt>
                <c:pt idx="52">
                  <c:v>11</c:v>
                </c:pt>
                <c:pt idx="53">
                  <c:v>12</c:v>
                </c:pt>
                <c:pt idx="54">
                  <c:v>13</c:v>
                </c:pt>
                <c:pt idx="55">
                  <c:v>14</c:v>
                </c:pt>
                <c:pt idx="56">
                  <c:v>15</c:v>
                </c:pt>
                <c:pt idx="57">
                  <c:v>16</c:v>
                </c:pt>
                <c:pt idx="58">
                  <c:v>17</c:v>
                </c:pt>
                <c:pt idx="59">
                  <c:v>18</c:v>
                </c:pt>
                <c:pt idx="60">
                  <c:v>19</c:v>
                </c:pt>
                <c:pt idx="61">
                  <c:v>20</c:v>
                </c:pt>
                <c:pt idx="62">
                  <c:v>21</c:v>
                </c:pt>
                <c:pt idx="63">
                  <c:v>22</c:v>
                </c:pt>
                <c:pt idx="64">
                  <c:v>23</c:v>
                </c:pt>
                <c:pt idx="65">
                  <c:v>24</c:v>
                </c:pt>
                <c:pt idx="66">
                  <c:v>25</c:v>
                </c:pt>
                <c:pt idx="67">
                  <c:v>26</c:v>
                </c:pt>
                <c:pt idx="68">
                  <c:v>27</c:v>
                </c:pt>
                <c:pt idx="69">
                  <c:v>28</c:v>
                </c:pt>
                <c:pt idx="70">
                  <c:v>29</c:v>
                </c:pt>
                <c:pt idx="71">
                  <c:v>30</c:v>
                </c:pt>
                <c:pt idx="72">
                  <c:v>31</c:v>
                </c:pt>
                <c:pt idx="73">
                  <c:v>32</c:v>
                </c:pt>
                <c:pt idx="74">
                  <c:v>33</c:v>
                </c:pt>
                <c:pt idx="75">
                  <c:v>34</c:v>
                </c:pt>
                <c:pt idx="76">
                  <c:v>35</c:v>
                </c:pt>
                <c:pt idx="77">
                  <c:v>36</c:v>
                </c:pt>
                <c:pt idx="78">
                  <c:v>37</c:v>
                </c:pt>
                <c:pt idx="79">
                  <c:v>38</c:v>
                </c:pt>
                <c:pt idx="80">
                  <c:v>39</c:v>
                </c:pt>
                <c:pt idx="81">
                  <c:v>40</c:v>
                </c:pt>
                <c:pt idx="82">
                  <c:v>41</c:v>
                </c:pt>
                <c:pt idx="83">
                  <c:v>42</c:v>
                </c:pt>
                <c:pt idx="84">
                  <c:v>43</c:v>
                </c:pt>
                <c:pt idx="85">
                  <c:v>44</c:v>
                </c:pt>
                <c:pt idx="86">
                  <c:v>45</c:v>
                </c:pt>
                <c:pt idx="87">
                  <c:v>46</c:v>
                </c:pt>
                <c:pt idx="88">
                  <c:v>47</c:v>
                </c:pt>
                <c:pt idx="89">
                  <c:v>48</c:v>
                </c:pt>
                <c:pt idx="90">
                  <c:v>49</c:v>
                </c:pt>
                <c:pt idx="91">
                  <c:v>50</c:v>
                </c:pt>
                <c:pt idx="92">
                  <c:v>51</c:v>
                </c:pt>
                <c:pt idx="93">
                  <c:v>52</c:v>
                </c:pt>
                <c:pt idx="94">
                  <c:v>53</c:v>
                </c:pt>
                <c:pt idx="95">
                  <c:v>54</c:v>
                </c:pt>
                <c:pt idx="96">
                  <c:v>55</c:v>
                </c:pt>
                <c:pt idx="97">
                  <c:v>56</c:v>
                </c:pt>
                <c:pt idx="98">
                  <c:v>57</c:v>
                </c:pt>
                <c:pt idx="99">
                  <c:v>58</c:v>
                </c:pt>
                <c:pt idx="100">
                  <c:v>59</c:v>
                </c:pt>
                <c:pt idx="101">
                  <c:v>60</c:v>
                </c:pt>
                <c:pt idx="102">
                  <c:v>61</c:v>
                </c:pt>
                <c:pt idx="103">
                  <c:v>62</c:v>
                </c:pt>
                <c:pt idx="104">
                  <c:v>63</c:v>
                </c:pt>
                <c:pt idx="105">
                  <c:v>64</c:v>
                </c:pt>
                <c:pt idx="106">
                  <c:v>65</c:v>
                </c:pt>
                <c:pt idx="107">
                  <c:v>66</c:v>
                </c:pt>
                <c:pt idx="108">
                  <c:v>67</c:v>
                </c:pt>
                <c:pt idx="109">
                  <c:v>68</c:v>
                </c:pt>
                <c:pt idx="110">
                  <c:v>69</c:v>
                </c:pt>
                <c:pt idx="111">
                  <c:v>70</c:v>
                </c:pt>
                <c:pt idx="112">
                  <c:v>71</c:v>
                </c:pt>
                <c:pt idx="113">
                  <c:v>72</c:v>
                </c:pt>
                <c:pt idx="114">
                  <c:v>73</c:v>
                </c:pt>
                <c:pt idx="115">
                  <c:v>74</c:v>
                </c:pt>
                <c:pt idx="116">
                  <c:v>75</c:v>
                </c:pt>
                <c:pt idx="117">
                  <c:v>76</c:v>
                </c:pt>
                <c:pt idx="118">
                  <c:v>77</c:v>
                </c:pt>
                <c:pt idx="119">
                  <c:v>78</c:v>
                </c:pt>
                <c:pt idx="120">
                  <c:v>79</c:v>
                </c:pt>
                <c:pt idx="121">
                  <c:v>80</c:v>
                </c:pt>
                <c:pt idx="122">
                  <c:v>81</c:v>
                </c:pt>
                <c:pt idx="123">
                  <c:v>82</c:v>
                </c:pt>
                <c:pt idx="124">
                  <c:v>83</c:v>
                </c:pt>
                <c:pt idx="125">
                  <c:v>84</c:v>
                </c:pt>
                <c:pt idx="126">
                  <c:v>85</c:v>
                </c:pt>
                <c:pt idx="127">
                  <c:v>86</c:v>
                </c:pt>
                <c:pt idx="128">
                  <c:v>87</c:v>
                </c:pt>
                <c:pt idx="129">
                  <c:v>88</c:v>
                </c:pt>
                <c:pt idx="130">
                  <c:v>89</c:v>
                </c:pt>
                <c:pt idx="131">
                  <c:v>90</c:v>
                </c:pt>
                <c:pt idx="132">
                  <c:v>91</c:v>
                </c:pt>
                <c:pt idx="133">
                  <c:v>92</c:v>
                </c:pt>
                <c:pt idx="134">
                  <c:v>93</c:v>
                </c:pt>
                <c:pt idx="135">
                  <c:v>94</c:v>
                </c:pt>
                <c:pt idx="136">
                  <c:v>95</c:v>
                </c:pt>
                <c:pt idx="137">
                  <c:v>96</c:v>
                </c:pt>
                <c:pt idx="138">
                  <c:v>97</c:v>
                </c:pt>
                <c:pt idx="139">
                  <c:v>98</c:v>
                </c:pt>
                <c:pt idx="140">
                  <c:v>99</c:v>
                </c:pt>
                <c:pt idx="141">
                  <c:v>100</c:v>
                </c:pt>
                <c:pt idx="142">
                  <c:v>101</c:v>
                </c:pt>
                <c:pt idx="143">
                  <c:v>102</c:v>
                </c:pt>
                <c:pt idx="144">
                  <c:v>103</c:v>
                </c:pt>
                <c:pt idx="145">
                  <c:v>104</c:v>
                </c:pt>
                <c:pt idx="146">
                  <c:v>105</c:v>
                </c:pt>
                <c:pt idx="147">
                  <c:v>106</c:v>
                </c:pt>
                <c:pt idx="148">
                  <c:v>107</c:v>
                </c:pt>
                <c:pt idx="149">
                  <c:v>108</c:v>
                </c:pt>
                <c:pt idx="150">
                  <c:v>109</c:v>
                </c:pt>
                <c:pt idx="151">
                  <c:v>110</c:v>
                </c:pt>
                <c:pt idx="152">
                  <c:v>111</c:v>
                </c:pt>
                <c:pt idx="153">
                  <c:v>112</c:v>
                </c:pt>
                <c:pt idx="154">
                  <c:v>113</c:v>
                </c:pt>
                <c:pt idx="155">
                  <c:v>114</c:v>
                </c:pt>
                <c:pt idx="156">
                  <c:v>115</c:v>
                </c:pt>
                <c:pt idx="157">
                  <c:v>116</c:v>
                </c:pt>
                <c:pt idx="158">
                  <c:v>117</c:v>
                </c:pt>
                <c:pt idx="159">
                  <c:v>118</c:v>
                </c:pt>
                <c:pt idx="160">
                  <c:v>119</c:v>
                </c:pt>
                <c:pt idx="161">
                  <c:v>120</c:v>
                </c:pt>
                <c:pt idx="162">
                  <c:v>121</c:v>
                </c:pt>
                <c:pt idx="163">
                  <c:v>122</c:v>
                </c:pt>
                <c:pt idx="164">
                  <c:v>123</c:v>
                </c:pt>
                <c:pt idx="165">
                  <c:v>124</c:v>
                </c:pt>
                <c:pt idx="166">
                  <c:v>125</c:v>
                </c:pt>
                <c:pt idx="167">
                  <c:v>126</c:v>
                </c:pt>
                <c:pt idx="168">
                  <c:v>127</c:v>
                </c:pt>
                <c:pt idx="169">
                  <c:v>128</c:v>
                </c:pt>
                <c:pt idx="170">
                  <c:v>129</c:v>
                </c:pt>
                <c:pt idx="171">
                  <c:v>130</c:v>
                </c:pt>
                <c:pt idx="172">
                  <c:v>131</c:v>
                </c:pt>
                <c:pt idx="173">
                  <c:v>132</c:v>
                </c:pt>
                <c:pt idx="174">
                  <c:v>133</c:v>
                </c:pt>
                <c:pt idx="175">
                  <c:v>134</c:v>
                </c:pt>
                <c:pt idx="176">
                  <c:v>135</c:v>
                </c:pt>
                <c:pt idx="177">
                  <c:v>136</c:v>
                </c:pt>
                <c:pt idx="178">
                  <c:v>137</c:v>
                </c:pt>
                <c:pt idx="179">
                  <c:v>138</c:v>
                </c:pt>
                <c:pt idx="180">
                  <c:v>139</c:v>
                </c:pt>
                <c:pt idx="181">
                  <c:v>140</c:v>
                </c:pt>
                <c:pt idx="182">
                  <c:v>141</c:v>
                </c:pt>
                <c:pt idx="183">
                  <c:v>142</c:v>
                </c:pt>
                <c:pt idx="184">
                  <c:v>143</c:v>
                </c:pt>
                <c:pt idx="185">
                  <c:v>144</c:v>
                </c:pt>
                <c:pt idx="186">
                  <c:v>145</c:v>
                </c:pt>
                <c:pt idx="187">
                  <c:v>146</c:v>
                </c:pt>
                <c:pt idx="188">
                  <c:v>147</c:v>
                </c:pt>
                <c:pt idx="189">
                  <c:v>148</c:v>
                </c:pt>
                <c:pt idx="190">
                  <c:v>149</c:v>
                </c:pt>
                <c:pt idx="191">
                  <c:v>150</c:v>
                </c:pt>
                <c:pt idx="192">
                  <c:v>151</c:v>
                </c:pt>
                <c:pt idx="193">
                  <c:v>152</c:v>
                </c:pt>
                <c:pt idx="194">
                  <c:v>153</c:v>
                </c:pt>
                <c:pt idx="195">
                  <c:v>154</c:v>
                </c:pt>
                <c:pt idx="196">
                  <c:v>155</c:v>
                </c:pt>
                <c:pt idx="197">
                  <c:v>156</c:v>
                </c:pt>
                <c:pt idx="198">
                  <c:v>157</c:v>
                </c:pt>
                <c:pt idx="199">
                  <c:v>158</c:v>
                </c:pt>
                <c:pt idx="200">
                  <c:v>159</c:v>
                </c:pt>
                <c:pt idx="201">
                  <c:v>160</c:v>
                </c:pt>
                <c:pt idx="202">
                  <c:v>161</c:v>
                </c:pt>
                <c:pt idx="203">
                  <c:v>162</c:v>
                </c:pt>
                <c:pt idx="204">
                  <c:v>163</c:v>
                </c:pt>
                <c:pt idx="205">
                  <c:v>164</c:v>
                </c:pt>
                <c:pt idx="206">
                  <c:v>165</c:v>
                </c:pt>
                <c:pt idx="207">
                  <c:v>166</c:v>
                </c:pt>
                <c:pt idx="208">
                  <c:v>167</c:v>
                </c:pt>
                <c:pt idx="209">
                  <c:v>168</c:v>
                </c:pt>
                <c:pt idx="210">
                  <c:v>169</c:v>
                </c:pt>
                <c:pt idx="211">
                  <c:v>170</c:v>
                </c:pt>
                <c:pt idx="212">
                  <c:v>171</c:v>
                </c:pt>
                <c:pt idx="213">
                  <c:v>172</c:v>
                </c:pt>
                <c:pt idx="214">
                  <c:v>173</c:v>
                </c:pt>
                <c:pt idx="215">
                  <c:v>174</c:v>
                </c:pt>
                <c:pt idx="216">
                  <c:v>175</c:v>
                </c:pt>
                <c:pt idx="217">
                  <c:v>176</c:v>
                </c:pt>
                <c:pt idx="218">
                  <c:v>177</c:v>
                </c:pt>
                <c:pt idx="219">
                  <c:v>178</c:v>
                </c:pt>
                <c:pt idx="220">
                  <c:v>179</c:v>
                </c:pt>
                <c:pt idx="221">
                  <c:v>180</c:v>
                </c:pt>
                <c:pt idx="222">
                  <c:v>181</c:v>
                </c:pt>
                <c:pt idx="223">
                  <c:v>182</c:v>
                </c:pt>
                <c:pt idx="224">
                  <c:v>183</c:v>
                </c:pt>
                <c:pt idx="225">
                  <c:v>184</c:v>
                </c:pt>
                <c:pt idx="226">
                  <c:v>185</c:v>
                </c:pt>
                <c:pt idx="227">
                  <c:v>186</c:v>
                </c:pt>
                <c:pt idx="228">
                  <c:v>187</c:v>
                </c:pt>
                <c:pt idx="229">
                  <c:v>188</c:v>
                </c:pt>
                <c:pt idx="230">
                  <c:v>189</c:v>
                </c:pt>
                <c:pt idx="231">
                  <c:v>190</c:v>
                </c:pt>
                <c:pt idx="232">
                  <c:v>191</c:v>
                </c:pt>
                <c:pt idx="233">
                  <c:v>192</c:v>
                </c:pt>
                <c:pt idx="234">
                  <c:v>193</c:v>
                </c:pt>
                <c:pt idx="235">
                  <c:v>194</c:v>
                </c:pt>
                <c:pt idx="236">
                  <c:v>195</c:v>
                </c:pt>
                <c:pt idx="237">
                  <c:v>196</c:v>
                </c:pt>
                <c:pt idx="238">
                  <c:v>197</c:v>
                </c:pt>
                <c:pt idx="239">
                  <c:v>198</c:v>
                </c:pt>
                <c:pt idx="240">
                  <c:v>199</c:v>
                </c:pt>
                <c:pt idx="241">
                  <c:v>200</c:v>
                </c:pt>
                <c:pt idx="242">
                  <c:v>201</c:v>
                </c:pt>
                <c:pt idx="243">
                  <c:v>202</c:v>
                </c:pt>
                <c:pt idx="244">
                  <c:v>203</c:v>
                </c:pt>
                <c:pt idx="245">
                  <c:v>204</c:v>
                </c:pt>
                <c:pt idx="246">
                  <c:v>205</c:v>
                </c:pt>
                <c:pt idx="247">
                  <c:v>206</c:v>
                </c:pt>
                <c:pt idx="248">
                  <c:v>207</c:v>
                </c:pt>
                <c:pt idx="249">
                  <c:v>208</c:v>
                </c:pt>
                <c:pt idx="250">
                  <c:v>209</c:v>
                </c:pt>
                <c:pt idx="251">
                  <c:v>210</c:v>
                </c:pt>
                <c:pt idx="252">
                  <c:v>211</c:v>
                </c:pt>
                <c:pt idx="253">
                  <c:v>212</c:v>
                </c:pt>
                <c:pt idx="254">
                  <c:v>213</c:v>
                </c:pt>
                <c:pt idx="255">
                  <c:v>214</c:v>
                </c:pt>
                <c:pt idx="256">
                  <c:v>215</c:v>
                </c:pt>
                <c:pt idx="257">
                  <c:v>216</c:v>
                </c:pt>
                <c:pt idx="258">
                  <c:v>217</c:v>
                </c:pt>
                <c:pt idx="259">
                  <c:v>218</c:v>
                </c:pt>
                <c:pt idx="260">
                  <c:v>219</c:v>
                </c:pt>
                <c:pt idx="261">
                  <c:v>220</c:v>
                </c:pt>
                <c:pt idx="262">
                  <c:v>221</c:v>
                </c:pt>
                <c:pt idx="263">
                  <c:v>222</c:v>
                </c:pt>
                <c:pt idx="264">
                  <c:v>223</c:v>
                </c:pt>
                <c:pt idx="265">
                  <c:v>224</c:v>
                </c:pt>
                <c:pt idx="266">
                  <c:v>225</c:v>
                </c:pt>
                <c:pt idx="267">
                  <c:v>226</c:v>
                </c:pt>
                <c:pt idx="268">
                  <c:v>227</c:v>
                </c:pt>
                <c:pt idx="269">
                  <c:v>228</c:v>
                </c:pt>
                <c:pt idx="270">
                  <c:v>229</c:v>
                </c:pt>
                <c:pt idx="271">
                  <c:v>230</c:v>
                </c:pt>
                <c:pt idx="272">
                  <c:v>231</c:v>
                </c:pt>
                <c:pt idx="273">
                  <c:v>232</c:v>
                </c:pt>
                <c:pt idx="274">
                  <c:v>233</c:v>
                </c:pt>
                <c:pt idx="275">
                  <c:v>234</c:v>
                </c:pt>
                <c:pt idx="276">
                  <c:v>235</c:v>
                </c:pt>
                <c:pt idx="277">
                  <c:v>236</c:v>
                </c:pt>
                <c:pt idx="278">
                  <c:v>237</c:v>
                </c:pt>
                <c:pt idx="279">
                  <c:v>238</c:v>
                </c:pt>
                <c:pt idx="280">
                  <c:v>239</c:v>
                </c:pt>
                <c:pt idx="281">
                  <c:v>240</c:v>
                </c:pt>
                <c:pt idx="282">
                  <c:v>241</c:v>
                </c:pt>
                <c:pt idx="283">
                  <c:v>242</c:v>
                </c:pt>
                <c:pt idx="284">
                  <c:v>243</c:v>
                </c:pt>
                <c:pt idx="285">
                  <c:v>244</c:v>
                </c:pt>
                <c:pt idx="286">
                  <c:v>245</c:v>
                </c:pt>
                <c:pt idx="287">
                  <c:v>246</c:v>
                </c:pt>
                <c:pt idx="288">
                  <c:v>247</c:v>
                </c:pt>
                <c:pt idx="289">
                  <c:v>248</c:v>
                </c:pt>
                <c:pt idx="290">
                  <c:v>249</c:v>
                </c:pt>
                <c:pt idx="291">
                  <c:v>250</c:v>
                </c:pt>
                <c:pt idx="292">
                  <c:v>251</c:v>
                </c:pt>
                <c:pt idx="293">
                  <c:v>252</c:v>
                </c:pt>
                <c:pt idx="294">
                  <c:v>253</c:v>
                </c:pt>
                <c:pt idx="295">
                  <c:v>254</c:v>
                </c:pt>
                <c:pt idx="296">
                  <c:v>255</c:v>
                </c:pt>
                <c:pt idx="297">
                  <c:v>256</c:v>
                </c:pt>
                <c:pt idx="298">
                  <c:v>257</c:v>
                </c:pt>
                <c:pt idx="299">
                  <c:v>258</c:v>
                </c:pt>
                <c:pt idx="300">
                  <c:v>259</c:v>
                </c:pt>
                <c:pt idx="301">
                  <c:v>260</c:v>
                </c:pt>
                <c:pt idx="302">
                  <c:v>261</c:v>
                </c:pt>
                <c:pt idx="303">
                  <c:v>262</c:v>
                </c:pt>
                <c:pt idx="304">
                  <c:v>263</c:v>
                </c:pt>
                <c:pt idx="305">
                  <c:v>264</c:v>
                </c:pt>
                <c:pt idx="306">
                  <c:v>265</c:v>
                </c:pt>
                <c:pt idx="307">
                  <c:v>266</c:v>
                </c:pt>
                <c:pt idx="308">
                  <c:v>267</c:v>
                </c:pt>
                <c:pt idx="309">
                  <c:v>268</c:v>
                </c:pt>
                <c:pt idx="310">
                  <c:v>269</c:v>
                </c:pt>
                <c:pt idx="311">
                  <c:v>270</c:v>
                </c:pt>
                <c:pt idx="312">
                  <c:v>271</c:v>
                </c:pt>
                <c:pt idx="313">
                  <c:v>272</c:v>
                </c:pt>
                <c:pt idx="314">
                  <c:v>273</c:v>
                </c:pt>
                <c:pt idx="315">
                  <c:v>274</c:v>
                </c:pt>
                <c:pt idx="316">
                  <c:v>275</c:v>
                </c:pt>
                <c:pt idx="317">
                  <c:v>276</c:v>
                </c:pt>
                <c:pt idx="318">
                  <c:v>277</c:v>
                </c:pt>
                <c:pt idx="319">
                  <c:v>278</c:v>
                </c:pt>
                <c:pt idx="320">
                  <c:v>279</c:v>
                </c:pt>
                <c:pt idx="321">
                  <c:v>280</c:v>
                </c:pt>
                <c:pt idx="322">
                  <c:v>281</c:v>
                </c:pt>
                <c:pt idx="323">
                  <c:v>282</c:v>
                </c:pt>
                <c:pt idx="324">
                  <c:v>283</c:v>
                </c:pt>
                <c:pt idx="325">
                  <c:v>284</c:v>
                </c:pt>
                <c:pt idx="326">
                  <c:v>285</c:v>
                </c:pt>
                <c:pt idx="327">
                  <c:v>286</c:v>
                </c:pt>
                <c:pt idx="328">
                  <c:v>287</c:v>
                </c:pt>
                <c:pt idx="329">
                  <c:v>288</c:v>
                </c:pt>
                <c:pt idx="330">
                  <c:v>289</c:v>
                </c:pt>
                <c:pt idx="331">
                  <c:v>290</c:v>
                </c:pt>
                <c:pt idx="332">
                  <c:v>291</c:v>
                </c:pt>
                <c:pt idx="333">
                  <c:v>292</c:v>
                </c:pt>
                <c:pt idx="334">
                  <c:v>293</c:v>
                </c:pt>
                <c:pt idx="335">
                  <c:v>294</c:v>
                </c:pt>
                <c:pt idx="336">
                  <c:v>295</c:v>
                </c:pt>
                <c:pt idx="337">
                  <c:v>296</c:v>
                </c:pt>
                <c:pt idx="338">
                  <c:v>297</c:v>
                </c:pt>
                <c:pt idx="339">
                  <c:v>298</c:v>
                </c:pt>
                <c:pt idx="340">
                  <c:v>299</c:v>
                </c:pt>
                <c:pt idx="341">
                  <c:v>300</c:v>
                </c:pt>
                <c:pt idx="342">
                  <c:v>301</c:v>
                </c:pt>
                <c:pt idx="343">
                  <c:v>302</c:v>
                </c:pt>
                <c:pt idx="344">
                  <c:v>303</c:v>
                </c:pt>
                <c:pt idx="345">
                  <c:v>304</c:v>
                </c:pt>
                <c:pt idx="346">
                  <c:v>305</c:v>
                </c:pt>
                <c:pt idx="347">
                  <c:v>306</c:v>
                </c:pt>
                <c:pt idx="348">
                  <c:v>307</c:v>
                </c:pt>
                <c:pt idx="349">
                  <c:v>308</c:v>
                </c:pt>
                <c:pt idx="350">
                  <c:v>309</c:v>
                </c:pt>
                <c:pt idx="351">
                  <c:v>310</c:v>
                </c:pt>
                <c:pt idx="352">
                  <c:v>311</c:v>
                </c:pt>
                <c:pt idx="353">
                  <c:v>312</c:v>
                </c:pt>
                <c:pt idx="354">
                  <c:v>313</c:v>
                </c:pt>
                <c:pt idx="355">
                  <c:v>314</c:v>
                </c:pt>
                <c:pt idx="356">
                  <c:v>315</c:v>
                </c:pt>
                <c:pt idx="357">
                  <c:v>316</c:v>
                </c:pt>
                <c:pt idx="358">
                  <c:v>317</c:v>
                </c:pt>
                <c:pt idx="359">
                  <c:v>318</c:v>
                </c:pt>
                <c:pt idx="360">
                  <c:v>319</c:v>
                </c:pt>
                <c:pt idx="361">
                  <c:v>320</c:v>
                </c:pt>
                <c:pt idx="362">
                  <c:v>321</c:v>
                </c:pt>
                <c:pt idx="363">
                  <c:v>322</c:v>
                </c:pt>
                <c:pt idx="364">
                  <c:v>323</c:v>
                </c:pt>
                <c:pt idx="365">
                  <c:v>324</c:v>
                </c:pt>
                <c:pt idx="366">
                  <c:v>325</c:v>
                </c:pt>
                <c:pt idx="367">
                  <c:v>326</c:v>
                </c:pt>
                <c:pt idx="368">
                  <c:v>327</c:v>
                </c:pt>
                <c:pt idx="369">
                  <c:v>328</c:v>
                </c:pt>
                <c:pt idx="370">
                  <c:v>329</c:v>
                </c:pt>
                <c:pt idx="371">
                  <c:v>330</c:v>
                </c:pt>
                <c:pt idx="372">
                  <c:v>331</c:v>
                </c:pt>
                <c:pt idx="373">
                  <c:v>332</c:v>
                </c:pt>
                <c:pt idx="374">
                  <c:v>333</c:v>
                </c:pt>
                <c:pt idx="375">
                  <c:v>334</c:v>
                </c:pt>
                <c:pt idx="376">
                  <c:v>335</c:v>
                </c:pt>
                <c:pt idx="377">
                  <c:v>336</c:v>
                </c:pt>
                <c:pt idx="378">
                  <c:v>337</c:v>
                </c:pt>
                <c:pt idx="379">
                  <c:v>338</c:v>
                </c:pt>
                <c:pt idx="380">
                  <c:v>339</c:v>
                </c:pt>
                <c:pt idx="381">
                  <c:v>340</c:v>
                </c:pt>
                <c:pt idx="382">
                  <c:v>341</c:v>
                </c:pt>
                <c:pt idx="383">
                  <c:v>342</c:v>
                </c:pt>
                <c:pt idx="384">
                  <c:v>343</c:v>
                </c:pt>
                <c:pt idx="385">
                  <c:v>344</c:v>
                </c:pt>
                <c:pt idx="386">
                  <c:v>345</c:v>
                </c:pt>
                <c:pt idx="387">
                  <c:v>346</c:v>
                </c:pt>
                <c:pt idx="388">
                  <c:v>347</c:v>
                </c:pt>
                <c:pt idx="389">
                  <c:v>348</c:v>
                </c:pt>
                <c:pt idx="390">
                  <c:v>349</c:v>
                </c:pt>
                <c:pt idx="391">
                  <c:v>350</c:v>
                </c:pt>
                <c:pt idx="392">
                  <c:v>351</c:v>
                </c:pt>
                <c:pt idx="393">
                  <c:v>352</c:v>
                </c:pt>
                <c:pt idx="394">
                  <c:v>353</c:v>
                </c:pt>
                <c:pt idx="395">
                  <c:v>354</c:v>
                </c:pt>
                <c:pt idx="396">
                  <c:v>355</c:v>
                </c:pt>
                <c:pt idx="397">
                  <c:v>356</c:v>
                </c:pt>
                <c:pt idx="398">
                  <c:v>357</c:v>
                </c:pt>
                <c:pt idx="399">
                  <c:v>358</c:v>
                </c:pt>
                <c:pt idx="400">
                  <c:v>359</c:v>
                </c:pt>
                <c:pt idx="401">
                  <c:v>360</c:v>
                </c:pt>
                <c:pt idx="402">
                  <c:v>361</c:v>
                </c:pt>
                <c:pt idx="403">
                  <c:v>362</c:v>
                </c:pt>
                <c:pt idx="404">
                  <c:v>363</c:v>
                </c:pt>
                <c:pt idx="405">
                  <c:v>364</c:v>
                </c:pt>
                <c:pt idx="406">
                  <c:v>365</c:v>
                </c:pt>
                <c:pt idx="407">
                  <c:v>366</c:v>
                </c:pt>
                <c:pt idx="408">
                  <c:v>367</c:v>
                </c:pt>
                <c:pt idx="409">
                  <c:v>368</c:v>
                </c:pt>
                <c:pt idx="410">
                  <c:v>369</c:v>
                </c:pt>
                <c:pt idx="411">
                  <c:v>370</c:v>
                </c:pt>
                <c:pt idx="412">
                  <c:v>371</c:v>
                </c:pt>
                <c:pt idx="413">
                  <c:v>372</c:v>
                </c:pt>
                <c:pt idx="414">
                  <c:v>373</c:v>
                </c:pt>
                <c:pt idx="415">
                  <c:v>374</c:v>
                </c:pt>
                <c:pt idx="416">
                  <c:v>375</c:v>
                </c:pt>
                <c:pt idx="417">
                  <c:v>376</c:v>
                </c:pt>
                <c:pt idx="418">
                  <c:v>377</c:v>
                </c:pt>
                <c:pt idx="419">
                  <c:v>378</c:v>
                </c:pt>
                <c:pt idx="420">
                  <c:v>379</c:v>
                </c:pt>
                <c:pt idx="421">
                  <c:v>380</c:v>
                </c:pt>
                <c:pt idx="422">
                  <c:v>381</c:v>
                </c:pt>
                <c:pt idx="423">
                  <c:v>382</c:v>
                </c:pt>
                <c:pt idx="424">
                  <c:v>383</c:v>
                </c:pt>
                <c:pt idx="425">
                  <c:v>384</c:v>
                </c:pt>
                <c:pt idx="426">
                  <c:v>385</c:v>
                </c:pt>
                <c:pt idx="427">
                  <c:v>386</c:v>
                </c:pt>
                <c:pt idx="428">
                  <c:v>387</c:v>
                </c:pt>
                <c:pt idx="429">
                  <c:v>388</c:v>
                </c:pt>
                <c:pt idx="430">
                  <c:v>389</c:v>
                </c:pt>
                <c:pt idx="431">
                  <c:v>390</c:v>
                </c:pt>
                <c:pt idx="432">
                  <c:v>391</c:v>
                </c:pt>
                <c:pt idx="433">
                  <c:v>392</c:v>
                </c:pt>
                <c:pt idx="434">
                  <c:v>393</c:v>
                </c:pt>
                <c:pt idx="435">
                  <c:v>394</c:v>
                </c:pt>
                <c:pt idx="436">
                  <c:v>395</c:v>
                </c:pt>
                <c:pt idx="437">
                  <c:v>396</c:v>
                </c:pt>
                <c:pt idx="438">
                  <c:v>397</c:v>
                </c:pt>
                <c:pt idx="439">
                  <c:v>398</c:v>
                </c:pt>
                <c:pt idx="440">
                  <c:v>399</c:v>
                </c:pt>
                <c:pt idx="441">
                  <c:v>400</c:v>
                </c:pt>
                <c:pt idx="442">
                  <c:v>401</c:v>
                </c:pt>
                <c:pt idx="443">
                  <c:v>402</c:v>
                </c:pt>
                <c:pt idx="444">
                  <c:v>403</c:v>
                </c:pt>
                <c:pt idx="445">
                  <c:v>404</c:v>
                </c:pt>
                <c:pt idx="446">
                  <c:v>405</c:v>
                </c:pt>
                <c:pt idx="447">
                  <c:v>406</c:v>
                </c:pt>
                <c:pt idx="448">
                  <c:v>407</c:v>
                </c:pt>
                <c:pt idx="449">
                  <c:v>408</c:v>
                </c:pt>
                <c:pt idx="450">
                  <c:v>409</c:v>
                </c:pt>
                <c:pt idx="451">
                  <c:v>410</c:v>
                </c:pt>
                <c:pt idx="452">
                  <c:v>411</c:v>
                </c:pt>
                <c:pt idx="453">
                  <c:v>412</c:v>
                </c:pt>
                <c:pt idx="454">
                  <c:v>413</c:v>
                </c:pt>
                <c:pt idx="455">
                  <c:v>414</c:v>
                </c:pt>
                <c:pt idx="456">
                  <c:v>415</c:v>
                </c:pt>
                <c:pt idx="457">
                  <c:v>416</c:v>
                </c:pt>
                <c:pt idx="458">
                  <c:v>417</c:v>
                </c:pt>
                <c:pt idx="459">
                  <c:v>418</c:v>
                </c:pt>
                <c:pt idx="460">
                  <c:v>419</c:v>
                </c:pt>
                <c:pt idx="461">
                  <c:v>420</c:v>
                </c:pt>
                <c:pt idx="462">
                  <c:v>421</c:v>
                </c:pt>
                <c:pt idx="463">
                  <c:v>422</c:v>
                </c:pt>
                <c:pt idx="464">
                  <c:v>423</c:v>
                </c:pt>
                <c:pt idx="465">
                  <c:v>424</c:v>
                </c:pt>
                <c:pt idx="466">
                  <c:v>425</c:v>
                </c:pt>
                <c:pt idx="467">
                  <c:v>426</c:v>
                </c:pt>
                <c:pt idx="468">
                  <c:v>427</c:v>
                </c:pt>
                <c:pt idx="469">
                  <c:v>428</c:v>
                </c:pt>
                <c:pt idx="470">
                  <c:v>429</c:v>
                </c:pt>
                <c:pt idx="471">
                  <c:v>430</c:v>
                </c:pt>
                <c:pt idx="472">
                  <c:v>431</c:v>
                </c:pt>
                <c:pt idx="473">
                  <c:v>432</c:v>
                </c:pt>
                <c:pt idx="474">
                  <c:v>433</c:v>
                </c:pt>
                <c:pt idx="475">
                  <c:v>434</c:v>
                </c:pt>
                <c:pt idx="476">
                  <c:v>435</c:v>
                </c:pt>
                <c:pt idx="477">
                  <c:v>436</c:v>
                </c:pt>
                <c:pt idx="478">
                  <c:v>437</c:v>
                </c:pt>
                <c:pt idx="479">
                  <c:v>438</c:v>
                </c:pt>
                <c:pt idx="480">
                  <c:v>439</c:v>
                </c:pt>
                <c:pt idx="481">
                  <c:v>440</c:v>
                </c:pt>
                <c:pt idx="482">
                  <c:v>441</c:v>
                </c:pt>
                <c:pt idx="483">
                  <c:v>442</c:v>
                </c:pt>
                <c:pt idx="484">
                  <c:v>443</c:v>
                </c:pt>
                <c:pt idx="485">
                  <c:v>444</c:v>
                </c:pt>
                <c:pt idx="486">
                  <c:v>445</c:v>
                </c:pt>
                <c:pt idx="487">
                  <c:v>446</c:v>
                </c:pt>
                <c:pt idx="488">
                  <c:v>447</c:v>
                </c:pt>
                <c:pt idx="489">
                  <c:v>448</c:v>
                </c:pt>
                <c:pt idx="490">
                  <c:v>449</c:v>
                </c:pt>
                <c:pt idx="491">
                  <c:v>450</c:v>
                </c:pt>
                <c:pt idx="492">
                  <c:v>451</c:v>
                </c:pt>
                <c:pt idx="493">
                  <c:v>452</c:v>
                </c:pt>
                <c:pt idx="494">
                  <c:v>453</c:v>
                </c:pt>
                <c:pt idx="495">
                  <c:v>454</c:v>
                </c:pt>
                <c:pt idx="496">
                  <c:v>455</c:v>
                </c:pt>
                <c:pt idx="497">
                  <c:v>456</c:v>
                </c:pt>
                <c:pt idx="498">
                  <c:v>457</c:v>
                </c:pt>
                <c:pt idx="499">
                  <c:v>458</c:v>
                </c:pt>
                <c:pt idx="500">
                  <c:v>459</c:v>
                </c:pt>
                <c:pt idx="501">
                  <c:v>460</c:v>
                </c:pt>
                <c:pt idx="502">
                  <c:v>461</c:v>
                </c:pt>
                <c:pt idx="503">
                  <c:v>462</c:v>
                </c:pt>
                <c:pt idx="504">
                  <c:v>463</c:v>
                </c:pt>
                <c:pt idx="505">
                  <c:v>464</c:v>
                </c:pt>
                <c:pt idx="506">
                  <c:v>465</c:v>
                </c:pt>
                <c:pt idx="507">
                  <c:v>466</c:v>
                </c:pt>
                <c:pt idx="508">
                  <c:v>467</c:v>
                </c:pt>
                <c:pt idx="509">
                  <c:v>468</c:v>
                </c:pt>
                <c:pt idx="510">
                  <c:v>469</c:v>
                </c:pt>
                <c:pt idx="511">
                  <c:v>470</c:v>
                </c:pt>
                <c:pt idx="512">
                  <c:v>471</c:v>
                </c:pt>
                <c:pt idx="513">
                  <c:v>472</c:v>
                </c:pt>
                <c:pt idx="514">
                  <c:v>473</c:v>
                </c:pt>
                <c:pt idx="515">
                  <c:v>474</c:v>
                </c:pt>
                <c:pt idx="516">
                  <c:v>475</c:v>
                </c:pt>
                <c:pt idx="517">
                  <c:v>476</c:v>
                </c:pt>
                <c:pt idx="518">
                  <c:v>477</c:v>
                </c:pt>
                <c:pt idx="519">
                  <c:v>478</c:v>
                </c:pt>
                <c:pt idx="520">
                  <c:v>479</c:v>
                </c:pt>
                <c:pt idx="521">
                  <c:v>480</c:v>
                </c:pt>
                <c:pt idx="522">
                  <c:v>481</c:v>
                </c:pt>
                <c:pt idx="523">
                  <c:v>482</c:v>
                </c:pt>
                <c:pt idx="524">
                  <c:v>483</c:v>
                </c:pt>
                <c:pt idx="525">
                  <c:v>484</c:v>
                </c:pt>
                <c:pt idx="526">
                  <c:v>485</c:v>
                </c:pt>
                <c:pt idx="527">
                  <c:v>486</c:v>
                </c:pt>
                <c:pt idx="528">
                  <c:v>487</c:v>
                </c:pt>
                <c:pt idx="529">
                  <c:v>488</c:v>
                </c:pt>
                <c:pt idx="530">
                  <c:v>489</c:v>
                </c:pt>
                <c:pt idx="531">
                  <c:v>490</c:v>
                </c:pt>
                <c:pt idx="532">
                  <c:v>491</c:v>
                </c:pt>
                <c:pt idx="533">
                  <c:v>492</c:v>
                </c:pt>
                <c:pt idx="534">
                  <c:v>493</c:v>
                </c:pt>
                <c:pt idx="535">
                  <c:v>494</c:v>
                </c:pt>
                <c:pt idx="536">
                  <c:v>495</c:v>
                </c:pt>
                <c:pt idx="537">
                  <c:v>496</c:v>
                </c:pt>
                <c:pt idx="538">
                  <c:v>497</c:v>
                </c:pt>
                <c:pt idx="539">
                  <c:v>498</c:v>
                </c:pt>
                <c:pt idx="540">
                  <c:v>499</c:v>
                </c:pt>
                <c:pt idx="541">
                  <c:v>500</c:v>
                </c:pt>
                <c:pt idx="542">
                  <c:v>501</c:v>
                </c:pt>
                <c:pt idx="543">
                  <c:v>502</c:v>
                </c:pt>
                <c:pt idx="544">
                  <c:v>503</c:v>
                </c:pt>
                <c:pt idx="545">
                  <c:v>504</c:v>
                </c:pt>
                <c:pt idx="546">
                  <c:v>505</c:v>
                </c:pt>
                <c:pt idx="547">
                  <c:v>506</c:v>
                </c:pt>
                <c:pt idx="548">
                  <c:v>507</c:v>
                </c:pt>
                <c:pt idx="549">
                  <c:v>508</c:v>
                </c:pt>
                <c:pt idx="550">
                  <c:v>509</c:v>
                </c:pt>
                <c:pt idx="551">
                  <c:v>510</c:v>
                </c:pt>
                <c:pt idx="552">
                  <c:v>511</c:v>
                </c:pt>
                <c:pt idx="553">
                  <c:v>512</c:v>
                </c:pt>
                <c:pt idx="554">
                  <c:v>513</c:v>
                </c:pt>
                <c:pt idx="555">
                  <c:v>514</c:v>
                </c:pt>
                <c:pt idx="556">
                  <c:v>515</c:v>
                </c:pt>
                <c:pt idx="557">
                  <c:v>516</c:v>
                </c:pt>
                <c:pt idx="558">
                  <c:v>517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701F-B240-AC20-7C846A630681}"/>
            </c:ext>
          </c:extLst>
        </c:ser>
        <c:ser>
          <c:idx val="5"/>
          <c:order val="4"/>
          <c:tx>
            <c:v>hPC_LipA_H2O</c:v>
          </c:tx>
          <c:spPr>
            <a:ln w="19044"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'C1 in Phos_sld_contrast_1'!$Z$3:$Z$561</c:f>
              <c:numCache>
                <c:formatCode>0.00E+00</c:formatCode>
                <c:ptCount val="559"/>
                <c:pt idx="0">
                  <c:v>2.0700000000000001E-6</c:v>
                </c:pt>
                <c:pt idx="1">
                  <c:v>2.0700000000000001E-6</c:v>
                </c:pt>
                <c:pt idx="2">
                  <c:v>2.0700000000000001E-6</c:v>
                </c:pt>
                <c:pt idx="3">
                  <c:v>2.0700000000000001E-6</c:v>
                </c:pt>
                <c:pt idx="4">
                  <c:v>2.0700000000000001E-6</c:v>
                </c:pt>
                <c:pt idx="5">
                  <c:v>2.0700000000000001E-6</c:v>
                </c:pt>
                <c:pt idx="6">
                  <c:v>2.0700000000000001E-6</c:v>
                </c:pt>
                <c:pt idx="7">
                  <c:v>2.0700000000000001E-6</c:v>
                </c:pt>
                <c:pt idx="8">
                  <c:v>2.0700000000000001E-6</c:v>
                </c:pt>
                <c:pt idx="9">
                  <c:v>2.0700000000000001E-6</c:v>
                </c:pt>
                <c:pt idx="10">
                  <c:v>2.0700000000000001E-6</c:v>
                </c:pt>
                <c:pt idx="11">
                  <c:v>2.0700000000000001E-6</c:v>
                </c:pt>
                <c:pt idx="12">
                  <c:v>2.0700000000000001E-6</c:v>
                </c:pt>
                <c:pt idx="13">
                  <c:v>2.0700000000000001E-6</c:v>
                </c:pt>
                <c:pt idx="14">
                  <c:v>2.0700000000000001E-6</c:v>
                </c:pt>
                <c:pt idx="15">
                  <c:v>2.0700000000000001E-6</c:v>
                </c:pt>
                <c:pt idx="16">
                  <c:v>2.0700000000000001E-6</c:v>
                </c:pt>
                <c:pt idx="17">
                  <c:v>2.0700000000000001E-6</c:v>
                </c:pt>
                <c:pt idx="18">
                  <c:v>2.0700000000000001E-6</c:v>
                </c:pt>
                <c:pt idx="19">
                  <c:v>2.0700000000000001E-6</c:v>
                </c:pt>
                <c:pt idx="20">
                  <c:v>2.0700000000000001E-6</c:v>
                </c:pt>
                <c:pt idx="21">
                  <c:v>2.0700000000000001E-6</c:v>
                </c:pt>
                <c:pt idx="22">
                  <c:v>2.0700000000000001E-6</c:v>
                </c:pt>
                <c:pt idx="23">
                  <c:v>2.0700000000000001E-6</c:v>
                </c:pt>
                <c:pt idx="24">
                  <c:v>2.0700000000000001E-6</c:v>
                </c:pt>
                <c:pt idx="25">
                  <c:v>2.0700000000000001E-6</c:v>
                </c:pt>
                <c:pt idx="26">
                  <c:v>2.0700000000000001E-6</c:v>
                </c:pt>
                <c:pt idx="27">
                  <c:v>2.0700000000000001E-6</c:v>
                </c:pt>
                <c:pt idx="28">
                  <c:v>2.0700000000000001E-6</c:v>
                </c:pt>
                <c:pt idx="29">
                  <c:v>2.0700000000000001E-6</c:v>
                </c:pt>
                <c:pt idx="30">
                  <c:v>2.0700000000000001E-6</c:v>
                </c:pt>
                <c:pt idx="31">
                  <c:v>2.0700000000000001E-6</c:v>
                </c:pt>
                <c:pt idx="32">
                  <c:v>2.0700000000000001E-6</c:v>
                </c:pt>
                <c:pt idx="33">
                  <c:v>2.0700000000000001E-6</c:v>
                </c:pt>
                <c:pt idx="34">
                  <c:v>2.0700000000000001E-6</c:v>
                </c:pt>
                <c:pt idx="35">
                  <c:v>2.0700000000000001E-6</c:v>
                </c:pt>
                <c:pt idx="36">
                  <c:v>2.0700000000000001E-6</c:v>
                </c:pt>
                <c:pt idx="37">
                  <c:v>2.0700000000000001E-6</c:v>
                </c:pt>
                <c:pt idx="38">
                  <c:v>2.0700000000000001E-6</c:v>
                </c:pt>
                <c:pt idx="39">
                  <c:v>2.0700000000000001E-6</c:v>
                </c:pt>
                <c:pt idx="40">
                  <c:v>2.0700000000000001E-6</c:v>
                </c:pt>
                <c:pt idx="41">
                  <c:v>2.0700000000000001E-6</c:v>
                </c:pt>
                <c:pt idx="42">
                  <c:v>2.0700999999999999E-6</c:v>
                </c:pt>
                <c:pt idx="43">
                  <c:v>2.0702000000000001E-6</c:v>
                </c:pt>
                <c:pt idx="44">
                  <c:v>2.0706999999999999E-6</c:v>
                </c:pt>
                <c:pt idx="45">
                  <c:v>2.0733000000000001E-6</c:v>
                </c:pt>
                <c:pt idx="46">
                  <c:v>2.0858E-6</c:v>
                </c:pt>
                <c:pt idx="47">
                  <c:v>2.1293999999999999E-6</c:v>
                </c:pt>
                <c:pt idx="48">
                  <c:v>2.2421999999999999E-6</c:v>
                </c:pt>
                <c:pt idx="49">
                  <c:v>2.4549E-6</c:v>
                </c:pt>
                <c:pt idx="50">
                  <c:v>2.7476000000000002E-6</c:v>
                </c:pt>
                <c:pt idx="51">
                  <c:v>3.0419999999999998E-6</c:v>
                </c:pt>
                <c:pt idx="52">
                  <c:v>3.2598999999999999E-6</c:v>
                </c:pt>
                <c:pt idx="53">
                  <c:v>3.3823000000000002E-6</c:v>
                </c:pt>
                <c:pt idx="54">
                  <c:v>3.4409E-6</c:v>
                </c:pt>
                <c:pt idx="55">
                  <c:v>3.4751E-6</c:v>
                </c:pt>
                <c:pt idx="56">
                  <c:v>3.5085E-6</c:v>
                </c:pt>
                <c:pt idx="57">
                  <c:v>3.5508E-6</c:v>
                </c:pt>
                <c:pt idx="58">
                  <c:v>3.6063000000000001E-6</c:v>
                </c:pt>
                <c:pt idx="59">
                  <c:v>3.6781E-6</c:v>
                </c:pt>
                <c:pt idx="60">
                  <c:v>3.7687E-6</c:v>
                </c:pt>
                <c:pt idx="61">
                  <c:v>3.8805000000000004E-6</c:v>
                </c:pt>
                <c:pt idx="62">
                  <c:v>4.0149999999999997E-6</c:v>
                </c:pt>
                <c:pt idx="63">
                  <c:v>4.1732000000000001E-6</c:v>
                </c:pt>
                <c:pt idx="64">
                  <c:v>4.3547E-6</c:v>
                </c:pt>
                <c:pt idx="65">
                  <c:v>4.5580000000000002E-6</c:v>
                </c:pt>
                <c:pt idx="66">
                  <c:v>4.7805000000000002E-6</c:v>
                </c:pt>
                <c:pt idx="67">
                  <c:v>5.0181999999999997E-6</c:v>
                </c:pt>
                <c:pt idx="68">
                  <c:v>5.2661000000000003E-6</c:v>
                </c:pt>
                <c:pt idx="69">
                  <c:v>5.5184999999999998E-6</c:v>
                </c:pt>
                <c:pt idx="70">
                  <c:v>5.7695000000000004E-6</c:v>
                </c:pt>
                <c:pt idx="71">
                  <c:v>6.0132000000000003E-6</c:v>
                </c:pt>
                <c:pt idx="72">
                  <c:v>6.2442000000000003E-6</c:v>
                </c:pt>
                <c:pt idx="73">
                  <c:v>6.4579999999999998E-6</c:v>
                </c:pt>
                <c:pt idx="74">
                  <c:v>6.6511999999999999E-6</c:v>
                </c:pt>
                <c:pt idx="75">
                  <c:v>6.8216E-6</c:v>
                </c:pt>
                <c:pt idx="76">
                  <c:v>6.9685000000000003E-6</c:v>
                </c:pt>
                <c:pt idx="77">
                  <c:v>7.092E-6</c:v>
                </c:pt>
                <c:pt idx="78">
                  <c:v>7.1933999999999996E-6</c:v>
                </c:pt>
                <c:pt idx="79">
                  <c:v>7.2747E-6</c:v>
                </c:pt>
                <c:pt idx="80">
                  <c:v>7.3383999999999999E-6</c:v>
                </c:pt>
                <c:pt idx="81">
                  <c:v>7.3871E-6</c:v>
                </c:pt>
                <c:pt idx="82">
                  <c:v>7.4233999999999999E-6</c:v>
                </c:pt>
                <c:pt idx="83">
                  <c:v>7.4498999999999996E-6</c:v>
                </c:pt>
                <c:pt idx="84">
                  <c:v>7.4687000000000002E-6</c:v>
                </c:pt>
                <c:pt idx="85">
                  <c:v>7.4818000000000001E-6</c:v>
                </c:pt>
                <c:pt idx="86">
                  <c:v>7.4907000000000001E-6</c:v>
                </c:pt>
                <c:pt idx="87">
                  <c:v>7.4966000000000004E-6</c:v>
                </c:pt>
                <c:pt idx="88">
                  <c:v>7.5004000000000002E-6</c:v>
                </c:pt>
                <c:pt idx="89">
                  <c:v>7.5028000000000004E-6</c:v>
                </c:pt>
                <c:pt idx="90">
                  <c:v>7.5043000000000003E-6</c:v>
                </c:pt>
                <c:pt idx="91">
                  <c:v>7.5051999999999997E-6</c:v>
                </c:pt>
                <c:pt idx="92">
                  <c:v>7.5057E-6</c:v>
                </c:pt>
                <c:pt idx="93">
                  <c:v>7.5059999999999998E-6</c:v>
                </c:pt>
                <c:pt idx="94">
                  <c:v>7.5061E-6</c:v>
                </c:pt>
                <c:pt idx="95">
                  <c:v>7.5062000000000002E-6</c:v>
                </c:pt>
                <c:pt idx="96">
                  <c:v>7.5062999999999996E-6</c:v>
                </c:pt>
                <c:pt idx="97">
                  <c:v>7.5062999999999996E-6</c:v>
                </c:pt>
                <c:pt idx="98">
                  <c:v>7.5062999999999996E-6</c:v>
                </c:pt>
                <c:pt idx="99">
                  <c:v>7.5062999999999996E-6</c:v>
                </c:pt>
                <c:pt idx="100">
                  <c:v>7.5062999999999996E-6</c:v>
                </c:pt>
                <c:pt idx="101">
                  <c:v>7.5062999999999996E-6</c:v>
                </c:pt>
                <c:pt idx="102">
                  <c:v>7.5062999999999996E-6</c:v>
                </c:pt>
                <c:pt idx="103">
                  <c:v>7.5062999999999996E-6</c:v>
                </c:pt>
                <c:pt idx="104">
                  <c:v>7.5062999999999996E-6</c:v>
                </c:pt>
                <c:pt idx="105">
                  <c:v>7.5062999999999996E-6</c:v>
                </c:pt>
                <c:pt idx="106">
                  <c:v>7.5062999999999996E-6</c:v>
                </c:pt>
                <c:pt idx="107">
                  <c:v>7.5062999999999996E-6</c:v>
                </c:pt>
                <c:pt idx="108">
                  <c:v>7.5062999999999996E-6</c:v>
                </c:pt>
                <c:pt idx="109">
                  <c:v>7.5062999999999996E-6</c:v>
                </c:pt>
                <c:pt idx="110">
                  <c:v>7.5062999999999996E-6</c:v>
                </c:pt>
                <c:pt idx="111">
                  <c:v>7.5062999999999996E-6</c:v>
                </c:pt>
                <c:pt idx="112">
                  <c:v>7.5062999999999996E-6</c:v>
                </c:pt>
                <c:pt idx="113">
                  <c:v>7.5062999999999996E-6</c:v>
                </c:pt>
                <c:pt idx="114">
                  <c:v>7.5062999999999996E-6</c:v>
                </c:pt>
                <c:pt idx="115">
                  <c:v>7.5062999999999996E-6</c:v>
                </c:pt>
                <c:pt idx="116">
                  <c:v>7.5062999999999996E-6</c:v>
                </c:pt>
                <c:pt idx="117">
                  <c:v>7.5062999999999996E-6</c:v>
                </c:pt>
                <c:pt idx="118">
                  <c:v>7.5062999999999996E-6</c:v>
                </c:pt>
                <c:pt idx="119">
                  <c:v>7.5062999999999996E-6</c:v>
                </c:pt>
                <c:pt idx="120">
                  <c:v>7.5062999999999996E-6</c:v>
                </c:pt>
                <c:pt idx="121">
                  <c:v>7.5062999999999996E-6</c:v>
                </c:pt>
                <c:pt idx="122">
                  <c:v>7.5062999999999996E-6</c:v>
                </c:pt>
                <c:pt idx="123">
                  <c:v>7.5062999999999996E-6</c:v>
                </c:pt>
                <c:pt idx="124">
                  <c:v>7.5062999999999996E-6</c:v>
                </c:pt>
                <c:pt idx="125">
                  <c:v>7.5062999999999996E-6</c:v>
                </c:pt>
                <c:pt idx="126">
                  <c:v>7.5062999999999996E-6</c:v>
                </c:pt>
                <c:pt idx="127">
                  <c:v>7.5062999999999996E-6</c:v>
                </c:pt>
                <c:pt idx="128">
                  <c:v>7.5062999999999996E-6</c:v>
                </c:pt>
                <c:pt idx="129">
                  <c:v>7.5062999999999996E-6</c:v>
                </c:pt>
                <c:pt idx="130">
                  <c:v>7.5062999999999996E-6</c:v>
                </c:pt>
                <c:pt idx="131">
                  <c:v>7.5062999999999996E-6</c:v>
                </c:pt>
                <c:pt idx="132">
                  <c:v>7.5062999999999996E-6</c:v>
                </c:pt>
                <c:pt idx="133">
                  <c:v>7.5062999999999996E-6</c:v>
                </c:pt>
                <c:pt idx="134">
                  <c:v>7.5062999999999996E-6</c:v>
                </c:pt>
                <c:pt idx="135">
                  <c:v>7.5062999999999996E-6</c:v>
                </c:pt>
                <c:pt idx="136">
                  <c:v>7.5062999999999996E-6</c:v>
                </c:pt>
                <c:pt idx="137">
                  <c:v>7.5062999999999996E-6</c:v>
                </c:pt>
                <c:pt idx="138">
                  <c:v>7.5062999999999996E-6</c:v>
                </c:pt>
                <c:pt idx="139">
                  <c:v>7.5062999999999996E-6</c:v>
                </c:pt>
                <c:pt idx="140">
                  <c:v>7.5062999999999996E-6</c:v>
                </c:pt>
                <c:pt idx="141">
                  <c:v>7.5062999999999996E-6</c:v>
                </c:pt>
                <c:pt idx="142">
                  <c:v>7.5062999999999996E-6</c:v>
                </c:pt>
                <c:pt idx="143">
                  <c:v>7.5062999999999996E-6</c:v>
                </c:pt>
                <c:pt idx="144">
                  <c:v>7.5062999999999996E-6</c:v>
                </c:pt>
                <c:pt idx="145">
                  <c:v>7.5062999999999996E-6</c:v>
                </c:pt>
                <c:pt idx="146">
                  <c:v>7.5062999999999996E-6</c:v>
                </c:pt>
                <c:pt idx="147">
                  <c:v>7.5062999999999996E-6</c:v>
                </c:pt>
                <c:pt idx="148">
                  <c:v>7.5062999999999996E-6</c:v>
                </c:pt>
                <c:pt idx="149">
                  <c:v>7.5062999999999996E-6</c:v>
                </c:pt>
                <c:pt idx="150">
                  <c:v>7.5062999999999996E-6</c:v>
                </c:pt>
                <c:pt idx="151">
                  <c:v>7.5062999999999996E-6</c:v>
                </c:pt>
                <c:pt idx="152">
                  <c:v>7.5062999999999996E-6</c:v>
                </c:pt>
                <c:pt idx="153">
                  <c:v>7.5062999999999996E-6</c:v>
                </c:pt>
                <c:pt idx="154">
                  <c:v>7.5062999999999996E-6</c:v>
                </c:pt>
                <c:pt idx="155">
                  <c:v>7.5062999999999996E-6</c:v>
                </c:pt>
                <c:pt idx="156">
                  <c:v>7.5062999999999996E-6</c:v>
                </c:pt>
                <c:pt idx="157">
                  <c:v>7.5062999999999996E-6</c:v>
                </c:pt>
                <c:pt idx="158">
                  <c:v>7.5062999999999996E-6</c:v>
                </c:pt>
                <c:pt idx="159">
                  <c:v>7.5062999999999996E-6</c:v>
                </c:pt>
                <c:pt idx="160">
                  <c:v>7.5062999999999996E-6</c:v>
                </c:pt>
                <c:pt idx="161">
                  <c:v>7.5062999999999996E-6</c:v>
                </c:pt>
                <c:pt idx="162">
                  <c:v>7.5062999999999996E-6</c:v>
                </c:pt>
                <c:pt idx="163">
                  <c:v>7.5062999999999996E-6</c:v>
                </c:pt>
                <c:pt idx="164">
                  <c:v>7.5062999999999996E-6</c:v>
                </c:pt>
                <c:pt idx="165">
                  <c:v>7.5062999999999996E-6</c:v>
                </c:pt>
                <c:pt idx="166">
                  <c:v>7.5062999999999996E-6</c:v>
                </c:pt>
                <c:pt idx="167">
                  <c:v>7.5062999999999996E-6</c:v>
                </c:pt>
                <c:pt idx="168">
                  <c:v>7.5062999999999996E-6</c:v>
                </c:pt>
                <c:pt idx="169">
                  <c:v>7.5062999999999996E-6</c:v>
                </c:pt>
                <c:pt idx="170">
                  <c:v>7.5062999999999996E-6</c:v>
                </c:pt>
                <c:pt idx="171">
                  <c:v>7.5062999999999996E-6</c:v>
                </c:pt>
                <c:pt idx="172">
                  <c:v>7.5062999999999996E-6</c:v>
                </c:pt>
                <c:pt idx="173">
                  <c:v>7.5062999999999996E-6</c:v>
                </c:pt>
                <c:pt idx="174">
                  <c:v>7.5062999999999996E-6</c:v>
                </c:pt>
                <c:pt idx="175">
                  <c:v>7.5062000000000002E-6</c:v>
                </c:pt>
                <c:pt idx="176">
                  <c:v>7.5061E-6</c:v>
                </c:pt>
                <c:pt idx="177">
                  <c:v>7.5059999999999998E-6</c:v>
                </c:pt>
                <c:pt idx="178">
                  <c:v>7.5058000000000002E-6</c:v>
                </c:pt>
                <c:pt idx="179">
                  <c:v>7.5055000000000004E-6</c:v>
                </c:pt>
                <c:pt idx="180">
                  <c:v>7.5051000000000004E-6</c:v>
                </c:pt>
                <c:pt idx="181">
                  <c:v>7.5044999999999999E-6</c:v>
                </c:pt>
                <c:pt idx="182">
                  <c:v>7.5036999999999998E-6</c:v>
                </c:pt>
                <c:pt idx="183">
                  <c:v>7.5024999999999997E-6</c:v>
                </c:pt>
                <c:pt idx="184">
                  <c:v>7.5007E-6</c:v>
                </c:pt>
                <c:pt idx="185">
                  <c:v>7.4982999999999999E-6</c:v>
                </c:pt>
                <c:pt idx="186">
                  <c:v>7.4950000000000002E-6</c:v>
                </c:pt>
                <c:pt idx="187">
                  <c:v>7.4905999999999999E-6</c:v>
                </c:pt>
                <c:pt idx="188">
                  <c:v>7.4846000000000003E-6</c:v>
                </c:pt>
                <c:pt idx="189">
                  <c:v>7.4768000000000001E-6</c:v>
                </c:pt>
                <c:pt idx="190">
                  <c:v>7.4665999999999998E-6</c:v>
                </c:pt>
                <c:pt idx="191">
                  <c:v>7.4533999999999997E-6</c:v>
                </c:pt>
                <c:pt idx="192">
                  <c:v>7.4367999999999997E-6</c:v>
                </c:pt>
                <c:pt idx="193">
                  <c:v>7.4158999999999996E-6</c:v>
                </c:pt>
                <c:pt idx="194">
                  <c:v>7.3900999999999998E-6</c:v>
                </c:pt>
                <c:pt idx="195">
                  <c:v>7.3586000000000002E-6</c:v>
                </c:pt>
                <c:pt idx="196">
                  <c:v>7.3205999999999998E-6</c:v>
                </c:pt>
                <c:pt idx="197">
                  <c:v>7.2753999999999998E-6</c:v>
                </c:pt>
                <c:pt idx="198">
                  <c:v>7.2223000000000003E-6</c:v>
                </c:pt>
                <c:pt idx="199">
                  <c:v>7.1608000000000001E-6</c:v>
                </c:pt>
                <c:pt idx="200">
                  <c:v>7.0903999999999999E-6</c:v>
                </c:pt>
                <c:pt idx="201">
                  <c:v>7.0107999999999999E-6</c:v>
                </c:pt>
                <c:pt idx="202">
                  <c:v>6.9221000000000002E-6</c:v>
                </c:pt>
                <c:pt idx="203">
                  <c:v>6.8244000000000003E-6</c:v>
                </c:pt>
                <c:pt idx="204">
                  <c:v>6.7182000000000003E-6</c:v>
                </c:pt>
                <c:pt idx="205">
                  <c:v>6.6042999999999996E-6</c:v>
                </c:pt>
                <c:pt idx="206">
                  <c:v>6.4836000000000001E-6</c:v>
                </c:pt>
                <c:pt idx="207">
                  <c:v>6.3574000000000003E-6</c:v>
                </c:pt>
                <c:pt idx="208">
                  <c:v>6.2271000000000001E-6</c:v>
                </c:pt>
                <c:pt idx="209">
                  <c:v>6.0943000000000002E-6</c:v>
                </c:pt>
                <c:pt idx="210">
                  <c:v>5.9607000000000004E-6</c:v>
                </c:pt>
                <c:pt idx="211">
                  <c:v>5.8281000000000002E-6</c:v>
                </c:pt>
                <c:pt idx="212">
                  <c:v>5.6980999999999997E-6</c:v>
                </c:pt>
                <c:pt idx="213">
                  <c:v>5.5721999999999998E-6</c:v>
                </c:pt>
                <c:pt idx="214">
                  <c:v>5.4519999999999996E-6</c:v>
                </c:pt>
                <c:pt idx="215">
                  <c:v>5.3386E-6</c:v>
                </c:pt>
                <c:pt idx="216">
                  <c:v>5.2329999999999997E-6</c:v>
                </c:pt>
                <c:pt idx="217">
                  <c:v>5.1359000000000002E-6</c:v>
                </c:pt>
                <c:pt idx="218">
                  <c:v>5.0479000000000004E-6</c:v>
                </c:pt>
                <c:pt idx="219">
                  <c:v>4.9690000000000002E-6</c:v>
                </c:pt>
                <c:pt idx="220">
                  <c:v>4.8992999999999998E-6</c:v>
                </c:pt>
                <c:pt idx="221">
                  <c:v>4.8384000000000001E-6</c:v>
                </c:pt>
                <c:pt idx="222">
                  <c:v>4.7859000000000002E-6</c:v>
                </c:pt>
                <c:pt idx="223">
                  <c:v>4.7412999999999998E-6</c:v>
                </c:pt>
                <c:pt idx="224">
                  <c:v>4.7037999999999998E-6</c:v>
                </c:pt>
                <c:pt idx="225">
                  <c:v>4.6728000000000004E-6</c:v>
                </c:pt>
                <c:pt idx="226">
                  <c:v>4.6473000000000004E-6</c:v>
                </c:pt>
                <c:pt idx="227">
                  <c:v>4.6268000000000003E-6</c:v>
                </c:pt>
                <c:pt idx="228">
                  <c:v>4.6103999999999999E-6</c:v>
                </c:pt>
                <c:pt idx="229">
                  <c:v>4.5974999999999996E-6</c:v>
                </c:pt>
                <c:pt idx="230">
                  <c:v>4.5874999999999997E-6</c:v>
                </c:pt>
                <c:pt idx="231">
                  <c:v>4.5797999999999998E-6</c:v>
                </c:pt>
                <c:pt idx="232">
                  <c:v>4.5739999999999997E-6</c:v>
                </c:pt>
                <c:pt idx="233">
                  <c:v>4.5696000000000003E-6</c:v>
                </c:pt>
                <c:pt idx="234">
                  <c:v>4.5664E-6</c:v>
                </c:pt>
                <c:pt idx="235">
                  <c:v>4.5641000000000001E-6</c:v>
                </c:pt>
                <c:pt idx="236">
                  <c:v>4.5623999999999997E-6</c:v>
                </c:pt>
                <c:pt idx="237">
                  <c:v>4.5611999999999996E-6</c:v>
                </c:pt>
                <c:pt idx="238">
                  <c:v>4.5603000000000002E-6</c:v>
                </c:pt>
                <c:pt idx="239">
                  <c:v>4.5597999999999999E-6</c:v>
                </c:pt>
                <c:pt idx="240">
                  <c:v>4.5593999999999999E-6</c:v>
                </c:pt>
                <c:pt idx="241">
                  <c:v>4.5591000000000001E-6</c:v>
                </c:pt>
                <c:pt idx="242">
                  <c:v>4.5588999999999997E-6</c:v>
                </c:pt>
                <c:pt idx="243">
                  <c:v>4.5588000000000003E-6</c:v>
                </c:pt>
                <c:pt idx="244">
                  <c:v>4.5587000000000001E-6</c:v>
                </c:pt>
                <c:pt idx="245">
                  <c:v>4.5587000000000001E-6</c:v>
                </c:pt>
                <c:pt idx="246">
                  <c:v>4.5587000000000001E-6</c:v>
                </c:pt>
                <c:pt idx="247">
                  <c:v>4.5585999999999999E-6</c:v>
                </c:pt>
                <c:pt idx="248">
                  <c:v>4.5585999999999999E-6</c:v>
                </c:pt>
                <c:pt idx="249">
                  <c:v>4.5585999999999999E-6</c:v>
                </c:pt>
                <c:pt idx="250">
                  <c:v>4.5585999999999999E-6</c:v>
                </c:pt>
                <c:pt idx="251">
                  <c:v>4.5585999999999999E-6</c:v>
                </c:pt>
                <c:pt idx="252">
                  <c:v>4.5585999999999999E-6</c:v>
                </c:pt>
                <c:pt idx="253">
                  <c:v>4.5585999999999999E-6</c:v>
                </c:pt>
                <c:pt idx="254">
                  <c:v>4.5585999999999999E-6</c:v>
                </c:pt>
                <c:pt idx="255">
                  <c:v>4.5585999999999999E-6</c:v>
                </c:pt>
                <c:pt idx="256">
                  <c:v>4.5585999999999999E-6</c:v>
                </c:pt>
                <c:pt idx="257">
                  <c:v>4.5585999999999999E-6</c:v>
                </c:pt>
                <c:pt idx="258">
                  <c:v>4.5585999999999999E-6</c:v>
                </c:pt>
                <c:pt idx="259">
                  <c:v>4.5585999999999999E-6</c:v>
                </c:pt>
                <c:pt idx="260">
                  <c:v>4.5585999999999999E-6</c:v>
                </c:pt>
                <c:pt idx="261">
                  <c:v>4.5585999999999999E-6</c:v>
                </c:pt>
                <c:pt idx="262">
                  <c:v>4.5585999999999999E-6</c:v>
                </c:pt>
                <c:pt idx="263">
                  <c:v>4.5585999999999999E-6</c:v>
                </c:pt>
                <c:pt idx="264">
                  <c:v>4.5585999999999999E-6</c:v>
                </c:pt>
                <c:pt idx="265">
                  <c:v>4.5585999999999999E-6</c:v>
                </c:pt>
                <c:pt idx="266">
                  <c:v>4.5585999999999999E-6</c:v>
                </c:pt>
                <c:pt idx="267">
                  <c:v>4.5585999999999999E-6</c:v>
                </c:pt>
                <c:pt idx="268">
                  <c:v>4.5585999999999999E-6</c:v>
                </c:pt>
                <c:pt idx="269">
                  <c:v>4.5585999999999999E-6</c:v>
                </c:pt>
                <c:pt idx="270">
                  <c:v>4.5585999999999999E-6</c:v>
                </c:pt>
                <c:pt idx="271">
                  <c:v>4.5585999999999999E-6</c:v>
                </c:pt>
                <c:pt idx="272">
                  <c:v>4.5585999999999999E-6</c:v>
                </c:pt>
                <c:pt idx="273">
                  <c:v>4.5585999999999999E-6</c:v>
                </c:pt>
                <c:pt idx="274">
                  <c:v>4.5585999999999999E-6</c:v>
                </c:pt>
                <c:pt idx="275">
                  <c:v>4.5585999999999999E-6</c:v>
                </c:pt>
                <c:pt idx="276">
                  <c:v>4.5585999999999999E-6</c:v>
                </c:pt>
                <c:pt idx="277">
                  <c:v>4.5585999999999999E-6</c:v>
                </c:pt>
                <c:pt idx="278">
                  <c:v>4.5585999999999999E-6</c:v>
                </c:pt>
                <c:pt idx="279">
                  <c:v>4.5585999999999999E-6</c:v>
                </c:pt>
                <c:pt idx="280">
                  <c:v>4.5585999999999999E-6</c:v>
                </c:pt>
                <c:pt idx="281">
                  <c:v>4.5585999999999999E-6</c:v>
                </c:pt>
                <c:pt idx="282">
                  <c:v>4.5585999999999999E-6</c:v>
                </c:pt>
                <c:pt idx="283">
                  <c:v>4.5585999999999999E-6</c:v>
                </c:pt>
                <c:pt idx="284">
                  <c:v>4.5585999999999999E-6</c:v>
                </c:pt>
                <c:pt idx="285">
                  <c:v>4.5585999999999999E-6</c:v>
                </c:pt>
                <c:pt idx="286">
                  <c:v>4.5585999999999999E-6</c:v>
                </c:pt>
                <c:pt idx="287">
                  <c:v>4.5585999999999999E-6</c:v>
                </c:pt>
                <c:pt idx="288">
                  <c:v>4.5585999999999999E-6</c:v>
                </c:pt>
                <c:pt idx="289">
                  <c:v>4.5585999999999999E-6</c:v>
                </c:pt>
                <c:pt idx="290">
                  <c:v>4.5585999999999999E-6</c:v>
                </c:pt>
                <c:pt idx="291">
                  <c:v>4.5585999999999999E-6</c:v>
                </c:pt>
                <c:pt idx="292">
                  <c:v>4.5585999999999999E-6</c:v>
                </c:pt>
                <c:pt idx="293">
                  <c:v>4.5585999999999999E-6</c:v>
                </c:pt>
                <c:pt idx="294">
                  <c:v>4.5585999999999999E-6</c:v>
                </c:pt>
                <c:pt idx="295">
                  <c:v>4.5585999999999999E-6</c:v>
                </c:pt>
                <c:pt idx="296">
                  <c:v>4.5585999999999999E-6</c:v>
                </c:pt>
                <c:pt idx="297">
                  <c:v>4.5585999999999999E-6</c:v>
                </c:pt>
                <c:pt idx="298">
                  <c:v>4.5585999999999999E-6</c:v>
                </c:pt>
                <c:pt idx="299">
                  <c:v>4.5585999999999999E-6</c:v>
                </c:pt>
                <c:pt idx="300">
                  <c:v>4.5585999999999999E-6</c:v>
                </c:pt>
                <c:pt idx="301">
                  <c:v>4.5585999999999999E-6</c:v>
                </c:pt>
                <c:pt idx="302">
                  <c:v>4.5585999999999999E-6</c:v>
                </c:pt>
                <c:pt idx="303">
                  <c:v>4.5585999999999999E-6</c:v>
                </c:pt>
                <c:pt idx="304">
                  <c:v>4.5585999999999999E-6</c:v>
                </c:pt>
                <c:pt idx="305">
                  <c:v>4.5585999999999999E-6</c:v>
                </c:pt>
                <c:pt idx="306">
                  <c:v>4.5585999999999999E-6</c:v>
                </c:pt>
                <c:pt idx="307">
                  <c:v>4.5585999999999999E-6</c:v>
                </c:pt>
                <c:pt idx="308">
                  <c:v>4.5585999999999999E-6</c:v>
                </c:pt>
                <c:pt idx="309">
                  <c:v>4.5585999999999999E-6</c:v>
                </c:pt>
                <c:pt idx="310">
                  <c:v>4.5585999999999999E-6</c:v>
                </c:pt>
                <c:pt idx="311">
                  <c:v>4.5585999999999999E-6</c:v>
                </c:pt>
                <c:pt idx="312">
                  <c:v>4.5585999999999999E-6</c:v>
                </c:pt>
                <c:pt idx="313">
                  <c:v>4.5585999999999999E-6</c:v>
                </c:pt>
                <c:pt idx="314">
                  <c:v>4.5585999999999999E-6</c:v>
                </c:pt>
                <c:pt idx="315">
                  <c:v>4.5585999999999999E-6</c:v>
                </c:pt>
                <c:pt idx="316">
                  <c:v>4.5585999999999999E-6</c:v>
                </c:pt>
                <c:pt idx="317">
                  <c:v>4.5585999999999999E-6</c:v>
                </c:pt>
                <c:pt idx="318">
                  <c:v>4.5585999999999999E-6</c:v>
                </c:pt>
                <c:pt idx="319">
                  <c:v>4.5585999999999999E-6</c:v>
                </c:pt>
                <c:pt idx="320">
                  <c:v>4.5585999999999999E-6</c:v>
                </c:pt>
                <c:pt idx="321">
                  <c:v>4.5585999999999999E-6</c:v>
                </c:pt>
                <c:pt idx="322">
                  <c:v>4.5585999999999999E-6</c:v>
                </c:pt>
                <c:pt idx="323">
                  <c:v>4.5585999999999999E-6</c:v>
                </c:pt>
                <c:pt idx="324">
                  <c:v>4.5585999999999999E-6</c:v>
                </c:pt>
                <c:pt idx="325">
                  <c:v>4.5585999999999999E-6</c:v>
                </c:pt>
                <c:pt idx="326">
                  <c:v>4.5585999999999999E-6</c:v>
                </c:pt>
                <c:pt idx="327">
                  <c:v>4.5585999999999999E-6</c:v>
                </c:pt>
                <c:pt idx="328">
                  <c:v>4.5585999999999999E-6</c:v>
                </c:pt>
                <c:pt idx="329">
                  <c:v>4.5585999999999999E-6</c:v>
                </c:pt>
                <c:pt idx="330">
                  <c:v>4.5585999999999999E-6</c:v>
                </c:pt>
                <c:pt idx="331">
                  <c:v>4.5585999999999999E-6</c:v>
                </c:pt>
                <c:pt idx="332">
                  <c:v>4.5585999999999999E-6</c:v>
                </c:pt>
                <c:pt idx="333">
                  <c:v>4.5585999999999999E-6</c:v>
                </c:pt>
                <c:pt idx="334">
                  <c:v>4.5585999999999999E-6</c:v>
                </c:pt>
                <c:pt idx="335">
                  <c:v>4.5585999999999999E-6</c:v>
                </c:pt>
                <c:pt idx="336">
                  <c:v>4.5585999999999999E-6</c:v>
                </c:pt>
                <c:pt idx="337">
                  <c:v>4.5585999999999999E-6</c:v>
                </c:pt>
                <c:pt idx="338">
                  <c:v>4.5585999999999999E-6</c:v>
                </c:pt>
                <c:pt idx="339">
                  <c:v>4.5585999999999999E-6</c:v>
                </c:pt>
                <c:pt idx="340">
                  <c:v>4.5585999999999999E-6</c:v>
                </c:pt>
                <c:pt idx="341">
                  <c:v>4.5585999999999999E-6</c:v>
                </c:pt>
                <c:pt idx="342">
                  <c:v>4.5585999999999999E-6</c:v>
                </c:pt>
                <c:pt idx="343">
                  <c:v>4.5585999999999999E-6</c:v>
                </c:pt>
                <c:pt idx="344">
                  <c:v>4.5585999999999999E-6</c:v>
                </c:pt>
                <c:pt idx="345">
                  <c:v>4.5585999999999999E-6</c:v>
                </c:pt>
                <c:pt idx="346">
                  <c:v>4.5585999999999999E-6</c:v>
                </c:pt>
                <c:pt idx="347">
                  <c:v>4.5585999999999999E-6</c:v>
                </c:pt>
                <c:pt idx="348">
                  <c:v>4.5585999999999999E-6</c:v>
                </c:pt>
                <c:pt idx="349">
                  <c:v>4.5585999999999999E-6</c:v>
                </c:pt>
                <c:pt idx="350">
                  <c:v>4.5585999999999999E-6</c:v>
                </c:pt>
                <c:pt idx="351">
                  <c:v>4.5585999999999999E-6</c:v>
                </c:pt>
                <c:pt idx="352">
                  <c:v>4.5585999999999999E-6</c:v>
                </c:pt>
                <c:pt idx="353">
                  <c:v>4.5585999999999999E-6</c:v>
                </c:pt>
                <c:pt idx="354">
                  <c:v>4.5585999999999999E-6</c:v>
                </c:pt>
                <c:pt idx="355">
                  <c:v>4.5585999999999999E-6</c:v>
                </c:pt>
                <c:pt idx="356">
                  <c:v>4.5585999999999999E-6</c:v>
                </c:pt>
                <c:pt idx="357">
                  <c:v>4.5585999999999999E-6</c:v>
                </c:pt>
                <c:pt idx="358">
                  <c:v>4.5585999999999999E-6</c:v>
                </c:pt>
                <c:pt idx="359">
                  <c:v>4.5585999999999999E-6</c:v>
                </c:pt>
                <c:pt idx="360">
                  <c:v>4.5585999999999999E-6</c:v>
                </c:pt>
                <c:pt idx="361">
                  <c:v>4.5585999999999999E-6</c:v>
                </c:pt>
                <c:pt idx="362">
                  <c:v>4.5585999999999999E-6</c:v>
                </c:pt>
                <c:pt idx="363">
                  <c:v>4.5585999999999999E-6</c:v>
                </c:pt>
                <c:pt idx="364">
                  <c:v>4.5585999999999999E-6</c:v>
                </c:pt>
                <c:pt idx="365">
                  <c:v>4.5585999999999999E-6</c:v>
                </c:pt>
                <c:pt idx="366">
                  <c:v>4.5585999999999999E-6</c:v>
                </c:pt>
                <c:pt idx="367">
                  <c:v>4.5585999999999999E-6</c:v>
                </c:pt>
                <c:pt idx="368">
                  <c:v>4.5585999999999999E-6</c:v>
                </c:pt>
                <c:pt idx="369">
                  <c:v>4.5584999999999996E-6</c:v>
                </c:pt>
                <c:pt idx="370">
                  <c:v>4.5583E-6</c:v>
                </c:pt>
                <c:pt idx="371">
                  <c:v>4.5580000000000002E-6</c:v>
                </c:pt>
                <c:pt idx="372">
                  <c:v>4.5573999999999998E-6</c:v>
                </c:pt>
                <c:pt idx="373">
                  <c:v>4.5561000000000003E-6</c:v>
                </c:pt>
                <c:pt idx="374">
                  <c:v>4.5535999999999999E-6</c:v>
                </c:pt>
                <c:pt idx="375">
                  <c:v>4.5488999999999998E-6</c:v>
                </c:pt>
                <c:pt idx="376">
                  <c:v>4.5407000000000004E-6</c:v>
                </c:pt>
                <c:pt idx="377">
                  <c:v>4.5267000000000002E-6</c:v>
                </c:pt>
                <c:pt idx="378">
                  <c:v>4.5036999999999998E-6</c:v>
                </c:pt>
                <c:pt idx="379">
                  <c:v>4.4675E-6</c:v>
                </c:pt>
                <c:pt idx="380">
                  <c:v>4.4127000000000001E-6</c:v>
                </c:pt>
                <c:pt idx="381">
                  <c:v>4.3328999999999996E-6</c:v>
                </c:pt>
                <c:pt idx="382">
                  <c:v>4.2216000000000004E-6</c:v>
                </c:pt>
                <c:pt idx="383">
                  <c:v>4.0720000000000001E-6</c:v>
                </c:pt>
                <c:pt idx="384">
                  <c:v>3.8789999999999996E-6</c:v>
                </c:pt>
                <c:pt idx="385">
                  <c:v>3.6397999999999999E-6</c:v>
                </c:pt>
                <c:pt idx="386">
                  <c:v>3.3548999999999998E-6</c:v>
                </c:pt>
                <c:pt idx="387">
                  <c:v>3.0288000000000001E-6</c:v>
                </c:pt>
                <c:pt idx="388">
                  <c:v>2.6703999999999999E-6</c:v>
                </c:pt>
                <c:pt idx="389">
                  <c:v>2.2921E-6</c:v>
                </c:pt>
                <c:pt idx="390">
                  <c:v>1.9089000000000001E-6</c:v>
                </c:pt>
                <c:pt idx="391">
                  <c:v>1.5368E-6</c:v>
                </c:pt>
                <c:pt idx="392">
                  <c:v>1.1908999999999999E-6</c:v>
                </c:pt>
                <c:pt idx="393">
                  <c:v>8.8430000000000005E-7</c:v>
                </c:pt>
                <c:pt idx="394">
                  <c:v>6.2654999999999996E-7</c:v>
                </c:pt>
                <c:pt idx="395">
                  <c:v>4.2356000000000002E-7</c:v>
                </c:pt>
                <c:pt idx="396">
                  <c:v>2.7743999999999997E-7</c:v>
                </c:pt>
                <c:pt idx="397">
                  <c:v>1.8699999999999999E-7</c:v>
                </c:pt>
                <c:pt idx="398">
                  <c:v>1.4836000000000001E-7</c:v>
                </c:pt>
                <c:pt idx="399">
                  <c:v>1.5557999999999999E-7</c:v>
                </c:pt>
                <c:pt idx="400">
                  <c:v>2.0113E-7</c:v>
                </c:pt>
                <c:pt idx="401">
                  <c:v>2.7627999999999998E-7</c:v>
                </c:pt>
                <c:pt idx="402">
                  <c:v>3.7138999999999999E-7</c:v>
                </c:pt>
                <c:pt idx="403">
                  <c:v>4.7628999999999999E-7</c:v>
                </c:pt>
                <c:pt idx="404">
                  <c:v>5.8078999999999995E-7</c:v>
                </c:pt>
                <c:pt idx="405">
                  <c:v>6.7525000000000001E-7</c:v>
                </c:pt>
                <c:pt idx="406">
                  <c:v>7.5130000000000001E-7</c:v>
                </c:pt>
                <c:pt idx="407">
                  <c:v>8.0251E-7</c:v>
                </c:pt>
                <c:pt idx="408">
                  <c:v>8.2482000000000005E-7</c:v>
                </c:pt>
                <c:pt idx="409">
                  <c:v>8.1678000000000004E-7</c:v>
                </c:pt>
                <c:pt idx="410">
                  <c:v>7.7942999999999999E-7</c:v>
                </c:pt>
                <c:pt idx="411">
                  <c:v>7.1592999999999998E-7</c:v>
                </c:pt>
                <c:pt idx="412">
                  <c:v>6.3101000000000004E-7</c:v>
                </c:pt>
                <c:pt idx="413">
                  <c:v>5.3030000000000003E-7</c:v>
                </c:pt>
                <c:pt idx="414">
                  <c:v>4.1970999999999999E-7</c:v>
                </c:pt>
                <c:pt idx="415">
                  <c:v>3.0493999999999998E-7</c:v>
                </c:pt>
                <c:pt idx="416">
                  <c:v>1.9107999999999999E-7</c:v>
                </c:pt>
                <c:pt idx="417">
                  <c:v>8.2352999999999996E-8</c:v>
                </c:pt>
                <c:pt idx="418">
                  <c:v>-1.7913E-8</c:v>
                </c:pt>
                <c:pt idx="419">
                  <c:v>-1.0732E-7</c:v>
                </c:pt>
                <c:pt idx="420">
                  <c:v>-1.8432E-7</c:v>
                </c:pt>
                <c:pt idx="421">
                  <c:v>-2.4802000000000002E-7</c:v>
                </c:pt>
                <c:pt idx="422">
                  <c:v>-2.9811000000000001E-7</c:v>
                </c:pt>
                <c:pt idx="423">
                  <c:v>-3.3465E-7</c:v>
                </c:pt>
                <c:pt idx="424">
                  <c:v>-3.5792999999999998E-7</c:v>
                </c:pt>
                <c:pt idx="425">
                  <c:v>-3.6836E-7</c:v>
                </c:pt>
                <c:pt idx="426">
                  <c:v>-3.6632000000000001E-7</c:v>
                </c:pt>
                <c:pt idx="427">
                  <c:v>-3.5209999999999998E-7</c:v>
                </c:pt>
                <c:pt idx="428">
                  <c:v>-3.2585999999999998E-7</c:v>
                </c:pt>
                <c:pt idx="429">
                  <c:v>-2.8757999999999999E-7</c:v>
                </c:pt>
                <c:pt idx="430">
                  <c:v>-2.3705E-7</c:v>
                </c:pt>
                <c:pt idx="431">
                  <c:v>-1.7394000000000001E-7</c:v>
                </c:pt>
                <c:pt idx="432">
                  <c:v>-9.7800000000000002E-8</c:v>
                </c:pt>
                <c:pt idx="433">
                  <c:v>-8.1452000000000004E-9</c:v>
                </c:pt>
                <c:pt idx="434">
                  <c:v>9.5501000000000003E-8</c:v>
                </c:pt>
                <c:pt idx="435">
                  <c:v>2.1352E-7</c:v>
                </c:pt>
                <c:pt idx="436">
                  <c:v>3.4615000000000001E-7</c:v>
                </c:pt>
                <c:pt idx="437">
                  <c:v>4.9339000000000005E-7</c:v>
                </c:pt>
                <c:pt idx="438">
                  <c:v>6.5496000000000004E-7</c:v>
                </c:pt>
                <c:pt idx="439">
                  <c:v>8.3025000000000097E-7</c:v>
                </c:pt>
                <c:pt idx="440">
                  <c:v>1.0183000000000001E-6</c:v>
                </c:pt>
                <c:pt idx="441">
                  <c:v>1.2177E-6</c:v>
                </c:pt>
                <c:pt idx="442">
                  <c:v>1.4268E-6</c:v>
                </c:pt>
                <c:pt idx="443">
                  <c:v>1.6433E-6</c:v>
                </c:pt>
                <c:pt idx="444">
                  <c:v>1.8647999999999999E-6</c:v>
                </c:pt>
                <c:pt idx="445">
                  <c:v>2.0885999999999998E-6</c:v>
                </c:pt>
                <c:pt idx="446">
                  <c:v>2.3116E-6</c:v>
                </c:pt>
                <c:pt idx="447">
                  <c:v>2.5306E-6</c:v>
                </c:pt>
                <c:pt idx="448">
                  <c:v>2.7424000000000002E-6</c:v>
                </c:pt>
                <c:pt idx="449">
                  <c:v>2.9438000000000001E-6</c:v>
                </c:pt>
                <c:pt idx="450">
                  <c:v>3.1315E-6</c:v>
                </c:pt>
                <c:pt idx="451">
                  <c:v>3.3028E-6</c:v>
                </c:pt>
                <c:pt idx="452">
                  <c:v>3.4549000000000002E-6</c:v>
                </c:pt>
                <c:pt idx="453">
                  <c:v>3.5856E-6</c:v>
                </c:pt>
                <c:pt idx="454">
                  <c:v>3.6932000000000001E-6</c:v>
                </c:pt>
                <c:pt idx="455">
                  <c:v>3.7761999999999999E-6</c:v>
                </c:pt>
                <c:pt idx="456">
                  <c:v>3.8340000000000001E-6</c:v>
                </c:pt>
                <c:pt idx="457">
                  <c:v>3.8662000000000004E-6</c:v>
                </c:pt>
                <c:pt idx="458">
                  <c:v>3.8731999999999996E-6</c:v>
                </c:pt>
                <c:pt idx="459">
                  <c:v>3.8558000000000004E-6</c:v>
                </c:pt>
                <c:pt idx="460">
                  <c:v>3.8152999999999997E-6</c:v>
                </c:pt>
                <c:pt idx="461">
                  <c:v>3.7535000000000001E-6</c:v>
                </c:pt>
                <c:pt idx="462">
                  <c:v>3.6723E-6</c:v>
                </c:pt>
                <c:pt idx="463">
                  <c:v>3.5742999999999998E-6</c:v>
                </c:pt>
                <c:pt idx="464">
                  <c:v>3.4620000000000001E-6</c:v>
                </c:pt>
                <c:pt idx="465">
                  <c:v>3.3380999999999999E-6</c:v>
                </c:pt>
                <c:pt idx="466">
                  <c:v>3.2055000000000001E-6</c:v>
                </c:pt>
                <c:pt idx="467">
                  <c:v>3.0666999999999998E-6</c:v>
                </c:pt>
                <c:pt idx="468">
                  <c:v>2.9245000000000001E-6</c:v>
                </c:pt>
                <c:pt idx="469">
                  <c:v>2.7813E-6</c:v>
                </c:pt>
                <c:pt idx="470">
                  <c:v>2.6392000000000001E-6</c:v>
                </c:pt>
                <c:pt idx="471">
                  <c:v>2.5003E-6</c:v>
                </c:pt>
                <c:pt idx="472">
                  <c:v>2.3661000000000001E-6</c:v>
                </c:pt>
                <c:pt idx="473">
                  <c:v>2.238E-6</c:v>
                </c:pt>
                <c:pt idx="474">
                  <c:v>2.1171E-6</c:v>
                </c:pt>
                <c:pt idx="475">
                  <c:v>2.0040000000000002E-6</c:v>
                </c:pt>
                <c:pt idx="476">
                  <c:v>1.8992E-6</c:v>
                </c:pt>
                <c:pt idx="477">
                  <c:v>1.8029999999999999E-6</c:v>
                </c:pt>
                <c:pt idx="478">
                  <c:v>1.7151999999999999E-6</c:v>
                </c:pt>
                <c:pt idx="479">
                  <c:v>1.6357000000000001E-6</c:v>
                </c:pt>
                <c:pt idx="480">
                  <c:v>1.5642E-6</c:v>
                </c:pt>
                <c:pt idx="481">
                  <c:v>1.5001E-6</c:v>
                </c:pt>
                <c:pt idx="482">
                  <c:v>1.443E-6</c:v>
                </c:pt>
                <c:pt idx="483">
                  <c:v>1.3923E-6</c:v>
                </c:pt>
                <c:pt idx="484">
                  <c:v>1.3473E-6</c:v>
                </c:pt>
                <c:pt idx="485">
                  <c:v>1.3077E-6</c:v>
                </c:pt>
                <c:pt idx="486">
                  <c:v>1.2726999999999999E-6</c:v>
                </c:pt>
                <c:pt idx="487">
                  <c:v>1.2418999999999999E-6</c:v>
                </c:pt>
                <c:pt idx="488">
                  <c:v>1.2149E-6</c:v>
                </c:pt>
                <c:pt idx="489">
                  <c:v>1.1910999999999999E-6</c:v>
                </c:pt>
                <c:pt idx="490">
                  <c:v>1.1702E-6</c:v>
                </c:pt>
                <c:pt idx="491">
                  <c:v>1.1518999999999999E-6</c:v>
                </c:pt>
                <c:pt idx="492">
                  <c:v>1.1359E-6</c:v>
                </c:pt>
                <c:pt idx="493">
                  <c:v>1.1218E-6</c:v>
                </c:pt>
                <c:pt idx="494">
                  <c:v>1.1092999999999999E-6</c:v>
                </c:pt>
                <c:pt idx="495">
                  <c:v>1.0982999999999999E-6</c:v>
                </c:pt>
                <c:pt idx="496">
                  <c:v>1.0884E-6</c:v>
                </c:pt>
                <c:pt idx="497">
                  <c:v>1.0791E-6</c:v>
                </c:pt>
                <c:pt idx="498">
                  <c:v>1.0700999999999999E-6</c:v>
                </c:pt>
                <c:pt idx="499">
                  <c:v>1.0608000000000001E-6</c:v>
                </c:pt>
                <c:pt idx="500">
                  <c:v>1.0503999999999999E-6</c:v>
                </c:pt>
                <c:pt idx="501">
                  <c:v>1.0382000000000001E-6</c:v>
                </c:pt>
                <c:pt idx="502">
                  <c:v>1.023E-6</c:v>
                </c:pt>
                <c:pt idx="503">
                  <c:v>1.0037E-6</c:v>
                </c:pt>
                <c:pt idx="504">
                  <c:v>9.7887999999999994E-7</c:v>
                </c:pt>
                <c:pt idx="505">
                  <c:v>9.4725000000000002E-7</c:v>
                </c:pt>
                <c:pt idx="506">
                  <c:v>9.0742999999999997E-7</c:v>
                </c:pt>
                <c:pt idx="507">
                  <c:v>8.5827999999999998E-7</c:v>
                </c:pt>
                <c:pt idx="508">
                  <c:v>7.9894000000000003E-7</c:v>
                </c:pt>
                <c:pt idx="509">
                  <c:v>7.2905999999999999E-7</c:v>
                </c:pt>
                <c:pt idx="510">
                  <c:v>6.4886999999999996E-7</c:v>
                </c:pt>
                <c:pt idx="511">
                  <c:v>5.5924999999999998E-7</c:v>
                </c:pt>
                <c:pt idx="512">
                  <c:v>4.6175999999999997E-7</c:v>
                </c:pt>
                <c:pt idx="513">
                  <c:v>3.5854999999999999E-7</c:v>
                </c:pt>
                <c:pt idx="514">
                  <c:v>2.5223999999999999E-7</c:v>
                </c:pt>
                <c:pt idx="515">
                  <c:v>1.4571E-7</c:v>
                </c:pt>
                <c:pt idx="516">
                  <c:v>4.1870999999999998E-8</c:v>
                </c:pt>
                <c:pt idx="517">
                  <c:v>-5.6598000000000002E-8</c:v>
                </c:pt>
                <c:pt idx="518">
                  <c:v>-1.4742999999999999E-7</c:v>
                </c:pt>
                <c:pt idx="519">
                  <c:v>-2.2891999999999999E-7</c:v>
                </c:pt>
                <c:pt idx="520">
                  <c:v>-3.0003999999999998E-7</c:v>
                </c:pt>
                <c:pt idx="521">
                  <c:v>-3.6040999999999998E-7</c:v>
                </c:pt>
                <c:pt idx="522">
                  <c:v>-4.1026000000000002E-7</c:v>
                </c:pt>
                <c:pt idx="523">
                  <c:v>-4.503E-7</c:v>
                </c:pt>
                <c:pt idx="524">
                  <c:v>-4.8156999999999999E-7</c:v>
                </c:pt>
                <c:pt idx="525">
                  <c:v>-5.0534E-7</c:v>
                </c:pt>
                <c:pt idx="526">
                  <c:v>-5.229E-7</c:v>
                </c:pt>
                <c:pt idx="527">
                  <c:v>-5.3552999999999998E-7</c:v>
                </c:pt>
                <c:pt idx="528">
                  <c:v>-5.4435999999999999E-7</c:v>
                </c:pt>
                <c:pt idx="529">
                  <c:v>-5.5036000000000001E-7</c:v>
                </c:pt>
                <c:pt idx="530">
                  <c:v>-5.5433000000000001E-7</c:v>
                </c:pt>
                <c:pt idx="531">
                  <c:v>-5.5688999999999995E-7</c:v>
                </c:pt>
                <c:pt idx="532">
                  <c:v>-5.5848999999999997E-7</c:v>
                </c:pt>
                <c:pt idx="533">
                  <c:v>-5.5945999999999996E-7</c:v>
                </c:pt>
                <c:pt idx="534">
                  <c:v>-5.6003999999999998E-7</c:v>
                </c:pt>
                <c:pt idx="535">
                  <c:v>-5.6036999999999998E-7</c:v>
                </c:pt>
                <c:pt idx="536">
                  <c:v>-5.6056000000000004E-7</c:v>
                </c:pt>
                <c:pt idx="537">
                  <c:v>-5.6066000000000005E-7</c:v>
                </c:pt>
                <c:pt idx="538">
                  <c:v>-5.6071000000000005E-7</c:v>
                </c:pt>
                <c:pt idx="539">
                  <c:v>-5.6074000000000003E-7</c:v>
                </c:pt>
                <c:pt idx="540">
                  <c:v>-5.6075999999999995E-7</c:v>
                </c:pt>
                <c:pt idx="541">
                  <c:v>-5.6075999999999995E-7</c:v>
                </c:pt>
                <c:pt idx="542">
                  <c:v>-5.6077000000000001E-7</c:v>
                </c:pt>
                <c:pt idx="543">
                  <c:v>-5.6077000000000001E-7</c:v>
                </c:pt>
                <c:pt idx="544">
                  <c:v>-5.6077000000000001E-7</c:v>
                </c:pt>
                <c:pt idx="545">
                  <c:v>-5.6077000000000001E-7</c:v>
                </c:pt>
                <c:pt idx="546">
                  <c:v>-5.6077000000000001E-7</c:v>
                </c:pt>
                <c:pt idx="547">
                  <c:v>-5.6077000000000001E-7</c:v>
                </c:pt>
                <c:pt idx="548">
                  <c:v>-5.6077000000000001E-7</c:v>
                </c:pt>
                <c:pt idx="549">
                  <c:v>-5.6077000000000001E-7</c:v>
                </c:pt>
                <c:pt idx="550">
                  <c:v>-5.6077000000000001E-7</c:v>
                </c:pt>
                <c:pt idx="551">
                  <c:v>-5.6077000000000001E-7</c:v>
                </c:pt>
                <c:pt idx="552">
                  <c:v>-5.6077000000000001E-7</c:v>
                </c:pt>
                <c:pt idx="553">
                  <c:v>-5.6077000000000001E-7</c:v>
                </c:pt>
                <c:pt idx="554">
                  <c:v>-5.6077000000000001E-7</c:v>
                </c:pt>
                <c:pt idx="555">
                  <c:v>-5.6077000000000001E-7</c:v>
                </c:pt>
                <c:pt idx="556">
                  <c:v>-5.6077000000000001E-7</c:v>
                </c:pt>
                <c:pt idx="557">
                  <c:v>-5.6077000000000001E-7</c:v>
                </c:pt>
                <c:pt idx="558">
                  <c:v>-5.6077000000000001E-7</c:v>
                </c:pt>
              </c:numCache>
            </c:numRef>
          </c:xVal>
          <c:yVal>
            <c:numRef>
              <c:f>'C1 in Phos_sld_contrast_1'!$C$3:$C$561</c:f>
              <c:numCache>
                <c:formatCode>General</c:formatCode>
                <c:ptCount val="559"/>
                <c:pt idx="0">
                  <c:v>-41</c:v>
                </c:pt>
                <c:pt idx="1">
                  <c:v>-40</c:v>
                </c:pt>
                <c:pt idx="2">
                  <c:v>-39</c:v>
                </c:pt>
                <c:pt idx="3">
                  <c:v>-38</c:v>
                </c:pt>
                <c:pt idx="4">
                  <c:v>-37</c:v>
                </c:pt>
                <c:pt idx="5">
                  <c:v>-36</c:v>
                </c:pt>
                <c:pt idx="6">
                  <c:v>-35</c:v>
                </c:pt>
                <c:pt idx="7">
                  <c:v>-34</c:v>
                </c:pt>
                <c:pt idx="8">
                  <c:v>-33</c:v>
                </c:pt>
                <c:pt idx="9">
                  <c:v>-32</c:v>
                </c:pt>
                <c:pt idx="10">
                  <c:v>-31</c:v>
                </c:pt>
                <c:pt idx="11">
                  <c:v>-30</c:v>
                </c:pt>
                <c:pt idx="12">
                  <c:v>-29</c:v>
                </c:pt>
                <c:pt idx="13">
                  <c:v>-28</c:v>
                </c:pt>
                <c:pt idx="14">
                  <c:v>-27</c:v>
                </c:pt>
                <c:pt idx="15">
                  <c:v>-26</c:v>
                </c:pt>
                <c:pt idx="16">
                  <c:v>-25</c:v>
                </c:pt>
                <c:pt idx="17">
                  <c:v>-24</c:v>
                </c:pt>
                <c:pt idx="18">
                  <c:v>-23</c:v>
                </c:pt>
                <c:pt idx="19">
                  <c:v>-22</c:v>
                </c:pt>
                <c:pt idx="20">
                  <c:v>-21</c:v>
                </c:pt>
                <c:pt idx="21">
                  <c:v>-20</c:v>
                </c:pt>
                <c:pt idx="22">
                  <c:v>-19</c:v>
                </c:pt>
                <c:pt idx="23">
                  <c:v>-18</c:v>
                </c:pt>
                <c:pt idx="24">
                  <c:v>-17</c:v>
                </c:pt>
                <c:pt idx="25">
                  <c:v>-16</c:v>
                </c:pt>
                <c:pt idx="26">
                  <c:v>-15</c:v>
                </c:pt>
                <c:pt idx="27">
                  <c:v>-14</c:v>
                </c:pt>
                <c:pt idx="28">
                  <c:v>-13</c:v>
                </c:pt>
                <c:pt idx="29">
                  <c:v>-12</c:v>
                </c:pt>
                <c:pt idx="30">
                  <c:v>-11</c:v>
                </c:pt>
                <c:pt idx="31">
                  <c:v>-10</c:v>
                </c:pt>
                <c:pt idx="32">
                  <c:v>-9</c:v>
                </c:pt>
                <c:pt idx="33">
                  <c:v>-8</c:v>
                </c:pt>
                <c:pt idx="34">
                  <c:v>-7</c:v>
                </c:pt>
                <c:pt idx="35">
                  <c:v>-6</c:v>
                </c:pt>
                <c:pt idx="36">
                  <c:v>-5</c:v>
                </c:pt>
                <c:pt idx="37">
                  <c:v>-4</c:v>
                </c:pt>
                <c:pt idx="38">
                  <c:v>-3</c:v>
                </c:pt>
                <c:pt idx="39">
                  <c:v>-2</c:v>
                </c:pt>
                <c:pt idx="40">
                  <c:v>-1</c:v>
                </c:pt>
                <c:pt idx="41">
                  <c:v>0</c:v>
                </c:pt>
                <c:pt idx="42">
                  <c:v>1</c:v>
                </c:pt>
                <c:pt idx="43">
                  <c:v>2</c:v>
                </c:pt>
                <c:pt idx="44">
                  <c:v>3</c:v>
                </c:pt>
                <c:pt idx="45">
                  <c:v>4</c:v>
                </c:pt>
                <c:pt idx="46">
                  <c:v>5</c:v>
                </c:pt>
                <c:pt idx="47">
                  <c:v>6</c:v>
                </c:pt>
                <c:pt idx="48">
                  <c:v>7</c:v>
                </c:pt>
                <c:pt idx="49">
                  <c:v>8</c:v>
                </c:pt>
                <c:pt idx="50">
                  <c:v>9</c:v>
                </c:pt>
                <c:pt idx="51">
                  <c:v>10</c:v>
                </c:pt>
                <c:pt idx="52">
                  <c:v>11</c:v>
                </c:pt>
                <c:pt idx="53">
                  <c:v>12</c:v>
                </c:pt>
                <c:pt idx="54">
                  <c:v>13</c:v>
                </c:pt>
                <c:pt idx="55">
                  <c:v>14</c:v>
                </c:pt>
                <c:pt idx="56">
                  <c:v>15</c:v>
                </c:pt>
                <c:pt idx="57">
                  <c:v>16</c:v>
                </c:pt>
                <c:pt idx="58">
                  <c:v>17</c:v>
                </c:pt>
                <c:pt idx="59">
                  <c:v>18</c:v>
                </c:pt>
                <c:pt idx="60">
                  <c:v>19</c:v>
                </c:pt>
                <c:pt idx="61">
                  <c:v>20</c:v>
                </c:pt>
                <c:pt idx="62">
                  <c:v>21</c:v>
                </c:pt>
                <c:pt idx="63">
                  <c:v>22</c:v>
                </c:pt>
                <c:pt idx="64">
                  <c:v>23</c:v>
                </c:pt>
                <c:pt idx="65">
                  <c:v>24</c:v>
                </c:pt>
                <c:pt idx="66">
                  <c:v>25</c:v>
                </c:pt>
                <c:pt idx="67">
                  <c:v>26</c:v>
                </c:pt>
                <c:pt idx="68">
                  <c:v>27</c:v>
                </c:pt>
                <c:pt idx="69">
                  <c:v>28</c:v>
                </c:pt>
                <c:pt idx="70">
                  <c:v>29</c:v>
                </c:pt>
                <c:pt idx="71">
                  <c:v>30</c:v>
                </c:pt>
                <c:pt idx="72">
                  <c:v>31</c:v>
                </c:pt>
                <c:pt idx="73">
                  <c:v>32</c:v>
                </c:pt>
                <c:pt idx="74">
                  <c:v>33</c:v>
                </c:pt>
                <c:pt idx="75">
                  <c:v>34</c:v>
                </c:pt>
                <c:pt idx="76">
                  <c:v>35</c:v>
                </c:pt>
                <c:pt idx="77">
                  <c:v>36</c:v>
                </c:pt>
                <c:pt idx="78">
                  <c:v>37</c:v>
                </c:pt>
                <c:pt idx="79">
                  <c:v>38</c:v>
                </c:pt>
                <c:pt idx="80">
                  <c:v>39</c:v>
                </c:pt>
                <c:pt idx="81">
                  <c:v>40</c:v>
                </c:pt>
                <c:pt idx="82">
                  <c:v>41</c:v>
                </c:pt>
                <c:pt idx="83">
                  <c:v>42</c:v>
                </c:pt>
                <c:pt idx="84">
                  <c:v>43</c:v>
                </c:pt>
                <c:pt idx="85">
                  <c:v>44</c:v>
                </c:pt>
                <c:pt idx="86">
                  <c:v>45</c:v>
                </c:pt>
                <c:pt idx="87">
                  <c:v>46</c:v>
                </c:pt>
                <c:pt idx="88">
                  <c:v>47</c:v>
                </c:pt>
                <c:pt idx="89">
                  <c:v>48</c:v>
                </c:pt>
                <c:pt idx="90">
                  <c:v>49</c:v>
                </c:pt>
                <c:pt idx="91">
                  <c:v>50</c:v>
                </c:pt>
                <c:pt idx="92">
                  <c:v>51</c:v>
                </c:pt>
                <c:pt idx="93">
                  <c:v>52</c:v>
                </c:pt>
                <c:pt idx="94">
                  <c:v>53</c:v>
                </c:pt>
                <c:pt idx="95">
                  <c:v>54</c:v>
                </c:pt>
                <c:pt idx="96">
                  <c:v>55</c:v>
                </c:pt>
                <c:pt idx="97">
                  <c:v>56</c:v>
                </c:pt>
                <c:pt idx="98">
                  <c:v>57</c:v>
                </c:pt>
                <c:pt idx="99">
                  <c:v>58</c:v>
                </c:pt>
                <c:pt idx="100">
                  <c:v>59</c:v>
                </c:pt>
                <c:pt idx="101">
                  <c:v>60</c:v>
                </c:pt>
                <c:pt idx="102">
                  <c:v>61</c:v>
                </c:pt>
                <c:pt idx="103">
                  <c:v>62</c:v>
                </c:pt>
                <c:pt idx="104">
                  <c:v>63</c:v>
                </c:pt>
                <c:pt idx="105">
                  <c:v>64</c:v>
                </c:pt>
                <c:pt idx="106">
                  <c:v>65</c:v>
                </c:pt>
                <c:pt idx="107">
                  <c:v>66</c:v>
                </c:pt>
                <c:pt idx="108">
                  <c:v>67</c:v>
                </c:pt>
                <c:pt idx="109">
                  <c:v>68</c:v>
                </c:pt>
                <c:pt idx="110">
                  <c:v>69</c:v>
                </c:pt>
                <c:pt idx="111">
                  <c:v>70</c:v>
                </c:pt>
                <c:pt idx="112">
                  <c:v>71</c:v>
                </c:pt>
                <c:pt idx="113">
                  <c:v>72</c:v>
                </c:pt>
                <c:pt idx="114">
                  <c:v>73</c:v>
                </c:pt>
                <c:pt idx="115">
                  <c:v>74</c:v>
                </c:pt>
                <c:pt idx="116">
                  <c:v>75</c:v>
                </c:pt>
                <c:pt idx="117">
                  <c:v>76</c:v>
                </c:pt>
                <c:pt idx="118">
                  <c:v>77</c:v>
                </c:pt>
                <c:pt idx="119">
                  <c:v>78</c:v>
                </c:pt>
                <c:pt idx="120">
                  <c:v>79</c:v>
                </c:pt>
                <c:pt idx="121">
                  <c:v>80</c:v>
                </c:pt>
                <c:pt idx="122">
                  <c:v>81</c:v>
                </c:pt>
                <c:pt idx="123">
                  <c:v>82</c:v>
                </c:pt>
                <c:pt idx="124">
                  <c:v>83</c:v>
                </c:pt>
                <c:pt idx="125">
                  <c:v>84</c:v>
                </c:pt>
                <c:pt idx="126">
                  <c:v>85</c:v>
                </c:pt>
                <c:pt idx="127">
                  <c:v>86</c:v>
                </c:pt>
                <c:pt idx="128">
                  <c:v>87</c:v>
                </c:pt>
                <c:pt idx="129">
                  <c:v>88</c:v>
                </c:pt>
                <c:pt idx="130">
                  <c:v>89</c:v>
                </c:pt>
                <c:pt idx="131">
                  <c:v>90</c:v>
                </c:pt>
                <c:pt idx="132">
                  <c:v>91</c:v>
                </c:pt>
                <c:pt idx="133">
                  <c:v>92</c:v>
                </c:pt>
                <c:pt idx="134">
                  <c:v>93</c:v>
                </c:pt>
                <c:pt idx="135">
                  <c:v>94</c:v>
                </c:pt>
                <c:pt idx="136">
                  <c:v>95</c:v>
                </c:pt>
                <c:pt idx="137">
                  <c:v>96</c:v>
                </c:pt>
                <c:pt idx="138">
                  <c:v>97</c:v>
                </c:pt>
                <c:pt idx="139">
                  <c:v>98</c:v>
                </c:pt>
                <c:pt idx="140">
                  <c:v>99</c:v>
                </c:pt>
                <c:pt idx="141">
                  <c:v>100</c:v>
                </c:pt>
                <c:pt idx="142">
                  <c:v>101</c:v>
                </c:pt>
                <c:pt idx="143">
                  <c:v>102</c:v>
                </c:pt>
                <c:pt idx="144">
                  <c:v>103</c:v>
                </c:pt>
                <c:pt idx="145">
                  <c:v>104</c:v>
                </c:pt>
                <c:pt idx="146">
                  <c:v>105</c:v>
                </c:pt>
                <c:pt idx="147">
                  <c:v>106</c:v>
                </c:pt>
                <c:pt idx="148">
                  <c:v>107</c:v>
                </c:pt>
                <c:pt idx="149">
                  <c:v>108</c:v>
                </c:pt>
                <c:pt idx="150">
                  <c:v>109</c:v>
                </c:pt>
                <c:pt idx="151">
                  <c:v>110</c:v>
                </c:pt>
                <c:pt idx="152">
                  <c:v>111</c:v>
                </c:pt>
                <c:pt idx="153">
                  <c:v>112</c:v>
                </c:pt>
                <c:pt idx="154">
                  <c:v>113</c:v>
                </c:pt>
                <c:pt idx="155">
                  <c:v>114</c:v>
                </c:pt>
                <c:pt idx="156">
                  <c:v>115</c:v>
                </c:pt>
                <c:pt idx="157">
                  <c:v>116</c:v>
                </c:pt>
                <c:pt idx="158">
                  <c:v>117</c:v>
                </c:pt>
                <c:pt idx="159">
                  <c:v>118</c:v>
                </c:pt>
                <c:pt idx="160">
                  <c:v>119</c:v>
                </c:pt>
                <c:pt idx="161">
                  <c:v>120</c:v>
                </c:pt>
                <c:pt idx="162">
                  <c:v>121</c:v>
                </c:pt>
                <c:pt idx="163">
                  <c:v>122</c:v>
                </c:pt>
                <c:pt idx="164">
                  <c:v>123</c:v>
                </c:pt>
                <c:pt idx="165">
                  <c:v>124</c:v>
                </c:pt>
                <c:pt idx="166">
                  <c:v>125</c:v>
                </c:pt>
                <c:pt idx="167">
                  <c:v>126</c:v>
                </c:pt>
                <c:pt idx="168">
                  <c:v>127</c:v>
                </c:pt>
                <c:pt idx="169">
                  <c:v>128</c:v>
                </c:pt>
                <c:pt idx="170">
                  <c:v>129</c:v>
                </c:pt>
                <c:pt idx="171">
                  <c:v>130</c:v>
                </c:pt>
                <c:pt idx="172">
                  <c:v>131</c:v>
                </c:pt>
                <c:pt idx="173">
                  <c:v>132</c:v>
                </c:pt>
                <c:pt idx="174">
                  <c:v>133</c:v>
                </c:pt>
                <c:pt idx="175">
                  <c:v>134</c:v>
                </c:pt>
                <c:pt idx="176">
                  <c:v>135</c:v>
                </c:pt>
                <c:pt idx="177">
                  <c:v>136</c:v>
                </c:pt>
                <c:pt idx="178">
                  <c:v>137</c:v>
                </c:pt>
                <c:pt idx="179">
                  <c:v>138</c:v>
                </c:pt>
                <c:pt idx="180">
                  <c:v>139</c:v>
                </c:pt>
                <c:pt idx="181">
                  <c:v>140</c:v>
                </c:pt>
                <c:pt idx="182">
                  <c:v>141</c:v>
                </c:pt>
                <c:pt idx="183">
                  <c:v>142</c:v>
                </c:pt>
                <c:pt idx="184">
                  <c:v>143</c:v>
                </c:pt>
                <c:pt idx="185">
                  <c:v>144</c:v>
                </c:pt>
                <c:pt idx="186">
                  <c:v>145</c:v>
                </c:pt>
                <c:pt idx="187">
                  <c:v>146</c:v>
                </c:pt>
                <c:pt idx="188">
                  <c:v>147</c:v>
                </c:pt>
                <c:pt idx="189">
                  <c:v>148</c:v>
                </c:pt>
                <c:pt idx="190">
                  <c:v>149</c:v>
                </c:pt>
                <c:pt idx="191">
                  <c:v>150</c:v>
                </c:pt>
                <c:pt idx="192">
                  <c:v>151</c:v>
                </c:pt>
                <c:pt idx="193">
                  <c:v>152</c:v>
                </c:pt>
                <c:pt idx="194">
                  <c:v>153</c:v>
                </c:pt>
                <c:pt idx="195">
                  <c:v>154</c:v>
                </c:pt>
                <c:pt idx="196">
                  <c:v>155</c:v>
                </c:pt>
                <c:pt idx="197">
                  <c:v>156</c:v>
                </c:pt>
                <c:pt idx="198">
                  <c:v>157</c:v>
                </c:pt>
                <c:pt idx="199">
                  <c:v>158</c:v>
                </c:pt>
                <c:pt idx="200">
                  <c:v>159</c:v>
                </c:pt>
                <c:pt idx="201">
                  <c:v>160</c:v>
                </c:pt>
                <c:pt idx="202">
                  <c:v>161</c:v>
                </c:pt>
                <c:pt idx="203">
                  <c:v>162</c:v>
                </c:pt>
                <c:pt idx="204">
                  <c:v>163</c:v>
                </c:pt>
                <c:pt idx="205">
                  <c:v>164</c:v>
                </c:pt>
                <c:pt idx="206">
                  <c:v>165</c:v>
                </c:pt>
                <c:pt idx="207">
                  <c:v>166</c:v>
                </c:pt>
                <c:pt idx="208">
                  <c:v>167</c:v>
                </c:pt>
                <c:pt idx="209">
                  <c:v>168</c:v>
                </c:pt>
                <c:pt idx="210">
                  <c:v>169</c:v>
                </c:pt>
                <c:pt idx="211">
                  <c:v>170</c:v>
                </c:pt>
                <c:pt idx="212">
                  <c:v>171</c:v>
                </c:pt>
                <c:pt idx="213">
                  <c:v>172</c:v>
                </c:pt>
                <c:pt idx="214">
                  <c:v>173</c:v>
                </c:pt>
                <c:pt idx="215">
                  <c:v>174</c:v>
                </c:pt>
                <c:pt idx="216">
                  <c:v>175</c:v>
                </c:pt>
                <c:pt idx="217">
                  <c:v>176</c:v>
                </c:pt>
                <c:pt idx="218">
                  <c:v>177</c:v>
                </c:pt>
                <c:pt idx="219">
                  <c:v>178</c:v>
                </c:pt>
                <c:pt idx="220">
                  <c:v>179</c:v>
                </c:pt>
                <c:pt idx="221">
                  <c:v>180</c:v>
                </c:pt>
                <c:pt idx="222">
                  <c:v>181</c:v>
                </c:pt>
                <c:pt idx="223">
                  <c:v>182</c:v>
                </c:pt>
                <c:pt idx="224">
                  <c:v>183</c:v>
                </c:pt>
                <c:pt idx="225">
                  <c:v>184</c:v>
                </c:pt>
                <c:pt idx="226">
                  <c:v>185</c:v>
                </c:pt>
                <c:pt idx="227">
                  <c:v>186</c:v>
                </c:pt>
                <c:pt idx="228">
                  <c:v>187</c:v>
                </c:pt>
                <c:pt idx="229">
                  <c:v>188</c:v>
                </c:pt>
                <c:pt idx="230">
                  <c:v>189</c:v>
                </c:pt>
                <c:pt idx="231">
                  <c:v>190</c:v>
                </c:pt>
                <c:pt idx="232">
                  <c:v>191</c:v>
                </c:pt>
                <c:pt idx="233">
                  <c:v>192</c:v>
                </c:pt>
                <c:pt idx="234">
                  <c:v>193</c:v>
                </c:pt>
                <c:pt idx="235">
                  <c:v>194</c:v>
                </c:pt>
                <c:pt idx="236">
                  <c:v>195</c:v>
                </c:pt>
                <c:pt idx="237">
                  <c:v>196</c:v>
                </c:pt>
                <c:pt idx="238">
                  <c:v>197</c:v>
                </c:pt>
                <c:pt idx="239">
                  <c:v>198</c:v>
                </c:pt>
                <c:pt idx="240">
                  <c:v>199</c:v>
                </c:pt>
                <c:pt idx="241">
                  <c:v>200</c:v>
                </c:pt>
                <c:pt idx="242">
                  <c:v>201</c:v>
                </c:pt>
                <c:pt idx="243">
                  <c:v>202</c:v>
                </c:pt>
                <c:pt idx="244">
                  <c:v>203</c:v>
                </c:pt>
                <c:pt idx="245">
                  <c:v>204</c:v>
                </c:pt>
                <c:pt idx="246">
                  <c:v>205</c:v>
                </c:pt>
                <c:pt idx="247">
                  <c:v>206</c:v>
                </c:pt>
                <c:pt idx="248">
                  <c:v>207</c:v>
                </c:pt>
                <c:pt idx="249">
                  <c:v>208</c:v>
                </c:pt>
                <c:pt idx="250">
                  <c:v>209</c:v>
                </c:pt>
                <c:pt idx="251">
                  <c:v>210</c:v>
                </c:pt>
                <c:pt idx="252">
                  <c:v>211</c:v>
                </c:pt>
                <c:pt idx="253">
                  <c:v>212</c:v>
                </c:pt>
                <c:pt idx="254">
                  <c:v>213</c:v>
                </c:pt>
                <c:pt idx="255">
                  <c:v>214</c:v>
                </c:pt>
                <c:pt idx="256">
                  <c:v>215</c:v>
                </c:pt>
                <c:pt idx="257">
                  <c:v>216</c:v>
                </c:pt>
                <c:pt idx="258">
                  <c:v>217</c:v>
                </c:pt>
                <c:pt idx="259">
                  <c:v>218</c:v>
                </c:pt>
                <c:pt idx="260">
                  <c:v>219</c:v>
                </c:pt>
                <c:pt idx="261">
                  <c:v>220</c:v>
                </c:pt>
                <c:pt idx="262">
                  <c:v>221</c:v>
                </c:pt>
                <c:pt idx="263">
                  <c:v>222</c:v>
                </c:pt>
                <c:pt idx="264">
                  <c:v>223</c:v>
                </c:pt>
                <c:pt idx="265">
                  <c:v>224</c:v>
                </c:pt>
                <c:pt idx="266">
                  <c:v>225</c:v>
                </c:pt>
                <c:pt idx="267">
                  <c:v>226</c:v>
                </c:pt>
                <c:pt idx="268">
                  <c:v>227</c:v>
                </c:pt>
                <c:pt idx="269">
                  <c:v>228</c:v>
                </c:pt>
                <c:pt idx="270">
                  <c:v>229</c:v>
                </c:pt>
                <c:pt idx="271">
                  <c:v>230</c:v>
                </c:pt>
                <c:pt idx="272">
                  <c:v>231</c:v>
                </c:pt>
                <c:pt idx="273">
                  <c:v>232</c:v>
                </c:pt>
                <c:pt idx="274">
                  <c:v>233</c:v>
                </c:pt>
                <c:pt idx="275">
                  <c:v>234</c:v>
                </c:pt>
                <c:pt idx="276">
                  <c:v>235</c:v>
                </c:pt>
                <c:pt idx="277">
                  <c:v>236</c:v>
                </c:pt>
                <c:pt idx="278">
                  <c:v>237</c:v>
                </c:pt>
                <c:pt idx="279">
                  <c:v>238</c:v>
                </c:pt>
                <c:pt idx="280">
                  <c:v>239</c:v>
                </c:pt>
                <c:pt idx="281">
                  <c:v>240</c:v>
                </c:pt>
                <c:pt idx="282">
                  <c:v>241</c:v>
                </c:pt>
                <c:pt idx="283">
                  <c:v>242</c:v>
                </c:pt>
                <c:pt idx="284">
                  <c:v>243</c:v>
                </c:pt>
                <c:pt idx="285">
                  <c:v>244</c:v>
                </c:pt>
                <c:pt idx="286">
                  <c:v>245</c:v>
                </c:pt>
                <c:pt idx="287">
                  <c:v>246</c:v>
                </c:pt>
                <c:pt idx="288">
                  <c:v>247</c:v>
                </c:pt>
                <c:pt idx="289">
                  <c:v>248</c:v>
                </c:pt>
                <c:pt idx="290">
                  <c:v>249</c:v>
                </c:pt>
                <c:pt idx="291">
                  <c:v>250</c:v>
                </c:pt>
                <c:pt idx="292">
                  <c:v>251</c:v>
                </c:pt>
                <c:pt idx="293">
                  <c:v>252</c:v>
                </c:pt>
                <c:pt idx="294">
                  <c:v>253</c:v>
                </c:pt>
                <c:pt idx="295">
                  <c:v>254</c:v>
                </c:pt>
                <c:pt idx="296">
                  <c:v>255</c:v>
                </c:pt>
                <c:pt idx="297">
                  <c:v>256</c:v>
                </c:pt>
                <c:pt idx="298">
                  <c:v>257</c:v>
                </c:pt>
                <c:pt idx="299">
                  <c:v>258</c:v>
                </c:pt>
                <c:pt idx="300">
                  <c:v>259</c:v>
                </c:pt>
                <c:pt idx="301">
                  <c:v>260</c:v>
                </c:pt>
                <c:pt idx="302">
                  <c:v>261</c:v>
                </c:pt>
                <c:pt idx="303">
                  <c:v>262</c:v>
                </c:pt>
                <c:pt idx="304">
                  <c:v>263</c:v>
                </c:pt>
                <c:pt idx="305">
                  <c:v>264</c:v>
                </c:pt>
                <c:pt idx="306">
                  <c:v>265</c:v>
                </c:pt>
                <c:pt idx="307">
                  <c:v>266</c:v>
                </c:pt>
                <c:pt idx="308">
                  <c:v>267</c:v>
                </c:pt>
                <c:pt idx="309">
                  <c:v>268</c:v>
                </c:pt>
                <c:pt idx="310">
                  <c:v>269</c:v>
                </c:pt>
                <c:pt idx="311">
                  <c:v>270</c:v>
                </c:pt>
                <c:pt idx="312">
                  <c:v>271</c:v>
                </c:pt>
                <c:pt idx="313">
                  <c:v>272</c:v>
                </c:pt>
                <c:pt idx="314">
                  <c:v>273</c:v>
                </c:pt>
                <c:pt idx="315">
                  <c:v>274</c:v>
                </c:pt>
                <c:pt idx="316">
                  <c:v>275</c:v>
                </c:pt>
                <c:pt idx="317">
                  <c:v>276</c:v>
                </c:pt>
                <c:pt idx="318">
                  <c:v>277</c:v>
                </c:pt>
                <c:pt idx="319">
                  <c:v>278</c:v>
                </c:pt>
                <c:pt idx="320">
                  <c:v>279</c:v>
                </c:pt>
                <c:pt idx="321">
                  <c:v>280</c:v>
                </c:pt>
                <c:pt idx="322">
                  <c:v>281</c:v>
                </c:pt>
                <c:pt idx="323">
                  <c:v>282</c:v>
                </c:pt>
                <c:pt idx="324">
                  <c:v>283</c:v>
                </c:pt>
                <c:pt idx="325">
                  <c:v>284</c:v>
                </c:pt>
                <c:pt idx="326">
                  <c:v>285</c:v>
                </c:pt>
                <c:pt idx="327">
                  <c:v>286</c:v>
                </c:pt>
                <c:pt idx="328">
                  <c:v>287</c:v>
                </c:pt>
                <c:pt idx="329">
                  <c:v>288</c:v>
                </c:pt>
                <c:pt idx="330">
                  <c:v>289</c:v>
                </c:pt>
                <c:pt idx="331">
                  <c:v>290</c:v>
                </c:pt>
                <c:pt idx="332">
                  <c:v>291</c:v>
                </c:pt>
                <c:pt idx="333">
                  <c:v>292</c:v>
                </c:pt>
                <c:pt idx="334">
                  <c:v>293</c:v>
                </c:pt>
                <c:pt idx="335">
                  <c:v>294</c:v>
                </c:pt>
                <c:pt idx="336">
                  <c:v>295</c:v>
                </c:pt>
                <c:pt idx="337">
                  <c:v>296</c:v>
                </c:pt>
                <c:pt idx="338">
                  <c:v>297</c:v>
                </c:pt>
                <c:pt idx="339">
                  <c:v>298</c:v>
                </c:pt>
                <c:pt idx="340">
                  <c:v>299</c:v>
                </c:pt>
                <c:pt idx="341">
                  <c:v>300</c:v>
                </c:pt>
                <c:pt idx="342">
                  <c:v>301</c:v>
                </c:pt>
                <c:pt idx="343">
                  <c:v>302</c:v>
                </c:pt>
                <c:pt idx="344">
                  <c:v>303</c:v>
                </c:pt>
                <c:pt idx="345">
                  <c:v>304</c:v>
                </c:pt>
                <c:pt idx="346">
                  <c:v>305</c:v>
                </c:pt>
                <c:pt idx="347">
                  <c:v>306</c:v>
                </c:pt>
                <c:pt idx="348">
                  <c:v>307</c:v>
                </c:pt>
                <c:pt idx="349">
                  <c:v>308</c:v>
                </c:pt>
                <c:pt idx="350">
                  <c:v>309</c:v>
                </c:pt>
                <c:pt idx="351">
                  <c:v>310</c:v>
                </c:pt>
                <c:pt idx="352">
                  <c:v>311</c:v>
                </c:pt>
                <c:pt idx="353">
                  <c:v>312</c:v>
                </c:pt>
                <c:pt idx="354">
                  <c:v>313</c:v>
                </c:pt>
                <c:pt idx="355">
                  <c:v>314</c:v>
                </c:pt>
                <c:pt idx="356">
                  <c:v>315</c:v>
                </c:pt>
                <c:pt idx="357">
                  <c:v>316</c:v>
                </c:pt>
                <c:pt idx="358">
                  <c:v>317</c:v>
                </c:pt>
                <c:pt idx="359">
                  <c:v>318</c:v>
                </c:pt>
                <c:pt idx="360">
                  <c:v>319</c:v>
                </c:pt>
                <c:pt idx="361">
                  <c:v>320</c:v>
                </c:pt>
                <c:pt idx="362">
                  <c:v>321</c:v>
                </c:pt>
                <c:pt idx="363">
                  <c:v>322</c:v>
                </c:pt>
                <c:pt idx="364">
                  <c:v>323</c:v>
                </c:pt>
                <c:pt idx="365">
                  <c:v>324</c:v>
                </c:pt>
                <c:pt idx="366">
                  <c:v>325</c:v>
                </c:pt>
                <c:pt idx="367">
                  <c:v>326</c:v>
                </c:pt>
                <c:pt idx="368">
                  <c:v>327</c:v>
                </c:pt>
                <c:pt idx="369">
                  <c:v>328</c:v>
                </c:pt>
                <c:pt idx="370">
                  <c:v>329</c:v>
                </c:pt>
                <c:pt idx="371">
                  <c:v>330</c:v>
                </c:pt>
                <c:pt idx="372">
                  <c:v>331</c:v>
                </c:pt>
                <c:pt idx="373">
                  <c:v>332</c:v>
                </c:pt>
                <c:pt idx="374">
                  <c:v>333</c:v>
                </c:pt>
                <c:pt idx="375">
                  <c:v>334</c:v>
                </c:pt>
                <c:pt idx="376">
                  <c:v>335</c:v>
                </c:pt>
                <c:pt idx="377">
                  <c:v>336</c:v>
                </c:pt>
                <c:pt idx="378">
                  <c:v>337</c:v>
                </c:pt>
                <c:pt idx="379">
                  <c:v>338</c:v>
                </c:pt>
                <c:pt idx="380">
                  <c:v>339</c:v>
                </c:pt>
                <c:pt idx="381">
                  <c:v>340</c:v>
                </c:pt>
                <c:pt idx="382">
                  <c:v>341</c:v>
                </c:pt>
                <c:pt idx="383">
                  <c:v>342</c:v>
                </c:pt>
                <c:pt idx="384">
                  <c:v>343</c:v>
                </c:pt>
                <c:pt idx="385">
                  <c:v>344</c:v>
                </c:pt>
                <c:pt idx="386">
                  <c:v>345</c:v>
                </c:pt>
                <c:pt idx="387">
                  <c:v>346</c:v>
                </c:pt>
                <c:pt idx="388">
                  <c:v>347</c:v>
                </c:pt>
                <c:pt idx="389">
                  <c:v>348</c:v>
                </c:pt>
                <c:pt idx="390">
                  <c:v>349</c:v>
                </c:pt>
                <c:pt idx="391">
                  <c:v>350</c:v>
                </c:pt>
                <c:pt idx="392">
                  <c:v>351</c:v>
                </c:pt>
                <c:pt idx="393">
                  <c:v>352</c:v>
                </c:pt>
                <c:pt idx="394">
                  <c:v>353</c:v>
                </c:pt>
                <c:pt idx="395">
                  <c:v>354</c:v>
                </c:pt>
                <c:pt idx="396">
                  <c:v>355</c:v>
                </c:pt>
                <c:pt idx="397">
                  <c:v>356</c:v>
                </c:pt>
                <c:pt idx="398">
                  <c:v>357</c:v>
                </c:pt>
                <c:pt idx="399">
                  <c:v>358</c:v>
                </c:pt>
                <c:pt idx="400">
                  <c:v>359</c:v>
                </c:pt>
                <c:pt idx="401">
                  <c:v>360</c:v>
                </c:pt>
                <c:pt idx="402">
                  <c:v>361</c:v>
                </c:pt>
                <c:pt idx="403">
                  <c:v>362</c:v>
                </c:pt>
                <c:pt idx="404">
                  <c:v>363</c:v>
                </c:pt>
                <c:pt idx="405">
                  <c:v>364</c:v>
                </c:pt>
                <c:pt idx="406">
                  <c:v>365</c:v>
                </c:pt>
                <c:pt idx="407">
                  <c:v>366</c:v>
                </c:pt>
                <c:pt idx="408">
                  <c:v>367</c:v>
                </c:pt>
                <c:pt idx="409">
                  <c:v>368</c:v>
                </c:pt>
                <c:pt idx="410">
                  <c:v>369</c:v>
                </c:pt>
                <c:pt idx="411">
                  <c:v>370</c:v>
                </c:pt>
                <c:pt idx="412">
                  <c:v>371</c:v>
                </c:pt>
                <c:pt idx="413">
                  <c:v>372</c:v>
                </c:pt>
                <c:pt idx="414">
                  <c:v>373</c:v>
                </c:pt>
                <c:pt idx="415">
                  <c:v>374</c:v>
                </c:pt>
                <c:pt idx="416">
                  <c:v>375</c:v>
                </c:pt>
                <c:pt idx="417">
                  <c:v>376</c:v>
                </c:pt>
                <c:pt idx="418">
                  <c:v>377</c:v>
                </c:pt>
                <c:pt idx="419">
                  <c:v>378</c:v>
                </c:pt>
                <c:pt idx="420">
                  <c:v>379</c:v>
                </c:pt>
                <c:pt idx="421">
                  <c:v>380</c:v>
                </c:pt>
                <c:pt idx="422">
                  <c:v>381</c:v>
                </c:pt>
                <c:pt idx="423">
                  <c:v>382</c:v>
                </c:pt>
                <c:pt idx="424">
                  <c:v>383</c:v>
                </c:pt>
                <c:pt idx="425">
                  <c:v>384</c:v>
                </c:pt>
                <c:pt idx="426">
                  <c:v>385</c:v>
                </c:pt>
                <c:pt idx="427">
                  <c:v>386</c:v>
                </c:pt>
                <c:pt idx="428">
                  <c:v>387</c:v>
                </c:pt>
                <c:pt idx="429">
                  <c:v>388</c:v>
                </c:pt>
                <c:pt idx="430">
                  <c:v>389</c:v>
                </c:pt>
                <c:pt idx="431">
                  <c:v>390</c:v>
                </c:pt>
                <c:pt idx="432">
                  <c:v>391</c:v>
                </c:pt>
                <c:pt idx="433">
                  <c:v>392</c:v>
                </c:pt>
                <c:pt idx="434">
                  <c:v>393</c:v>
                </c:pt>
                <c:pt idx="435">
                  <c:v>394</c:v>
                </c:pt>
                <c:pt idx="436">
                  <c:v>395</c:v>
                </c:pt>
                <c:pt idx="437">
                  <c:v>396</c:v>
                </c:pt>
                <c:pt idx="438">
                  <c:v>397</c:v>
                </c:pt>
                <c:pt idx="439">
                  <c:v>398</c:v>
                </c:pt>
                <c:pt idx="440">
                  <c:v>399</c:v>
                </c:pt>
                <c:pt idx="441">
                  <c:v>400</c:v>
                </c:pt>
                <c:pt idx="442">
                  <c:v>401</c:v>
                </c:pt>
                <c:pt idx="443">
                  <c:v>402</c:v>
                </c:pt>
                <c:pt idx="444">
                  <c:v>403</c:v>
                </c:pt>
                <c:pt idx="445">
                  <c:v>404</c:v>
                </c:pt>
                <c:pt idx="446">
                  <c:v>405</c:v>
                </c:pt>
                <c:pt idx="447">
                  <c:v>406</c:v>
                </c:pt>
                <c:pt idx="448">
                  <c:v>407</c:v>
                </c:pt>
                <c:pt idx="449">
                  <c:v>408</c:v>
                </c:pt>
                <c:pt idx="450">
                  <c:v>409</c:v>
                </c:pt>
                <c:pt idx="451">
                  <c:v>410</c:v>
                </c:pt>
                <c:pt idx="452">
                  <c:v>411</c:v>
                </c:pt>
                <c:pt idx="453">
                  <c:v>412</c:v>
                </c:pt>
                <c:pt idx="454">
                  <c:v>413</c:v>
                </c:pt>
                <c:pt idx="455">
                  <c:v>414</c:v>
                </c:pt>
                <c:pt idx="456">
                  <c:v>415</c:v>
                </c:pt>
                <c:pt idx="457">
                  <c:v>416</c:v>
                </c:pt>
                <c:pt idx="458">
                  <c:v>417</c:v>
                </c:pt>
                <c:pt idx="459">
                  <c:v>418</c:v>
                </c:pt>
                <c:pt idx="460">
                  <c:v>419</c:v>
                </c:pt>
                <c:pt idx="461">
                  <c:v>420</c:v>
                </c:pt>
                <c:pt idx="462">
                  <c:v>421</c:v>
                </c:pt>
                <c:pt idx="463">
                  <c:v>422</c:v>
                </c:pt>
                <c:pt idx="464">
                  <c:v>423</c:v>
                </c:pt>
                <c:pt idx="465">
                  <c:v>424</c:v>
                </c:pt>
                <c:pt idx="466">
                  <c:v>425</c:v>
                </c:pt>
                <c:pt idx="467">
                  <c:v>426</c:v>
                </c:pt>
                <c:pt idx="468">
                  <c:v>427</c:v>
                </c:pt>
                <c:pt idx="469">
                  <c:v>428</c:v>
                </c:pt>
                <c:pt idx="470">
                  <c:v>429</c:v>
                </c:pt>
                <c:pt idx="471">
                  <c:v>430</c:v>
                </c:pt>
                <c:pt idx="472">
                  <c:v>431</c:v>
                </c:pt>
                <c:pt idx="473">
                  <c:v>432</c:v>
                </c:pt>
                <c:pt idx="474">
                  <c:v>433</c:v>
                </c:pt>
                <c:pt idx="475">
                  <c:v>434</c:v>
                </c:pt>
                <c:pt idx="476">
                  <c:v>435</c:v>
                </c:pt>
                <c:pt idx="477">
                  <c:v>436</c:v>
                </c:pt>
                <c:pt idx="478">
                  <c:v>437</c:v>
                </c:pt>
                <c:pt idx="479">
                  <c:v>438</c:v>
                </c:pt>
                <c:pt idx="480">
                  <c:v>439</c:v>
                </c:pt>
                <c:pt idx="481">
                  <c:v>440</c:v>
                </c:pt>
                <c:pt idx="482">
                  <c:v>441</c:v>
                </c:pt>
                <c:pt idx="483">
                  <c:v>442</c:v>
                </c:pt>
                <c:pt idx="484">
                  <c:v>443</c:v>
                </c:pt>
                <c:pt idx="485">
                  <c:v>444</c:v>
                </c:pt>
                <c:pt idx="486">
                  <c:v>445</c:v>
                </c:pt>
                <c:pt idx="487">
                  <c:v>446</c:v>
                </c:pt>
                <c:pt idx="488">
                  <c:v>447</c:v>
                </c:pt>
                <c:pt idx="489">
                  <c:v>448</c:v>
                </c:pt>
                <c:pt idx="490">
                  <c:v>449</c:v>
                </c:pt>
                <c:pt idx="491">
                  <c:v>450</c:v>
                </c:pt>
                <c:pt idx="492">
                  <c:v>451</c:v>
                </c:pt>
                <c:pt idx="493">
                  <c:v>452</c:v>
                </c:pt>
                <c:pt idx="494">
                  <c:v>453</c:v>
                </c:pt>
                <c:pt idx="495">
                  <c:v>454</c:v>
                </c:pt>
                <c:pt idx="496">
                  <c:v>455</c:v>
                </c:pt>
                <c:pt idx="497">
                  <c:v>456</c:v>
                </c:pt>
                <c:pt idx="498">
                  <c:v>457</c:v>
                </c:pt>
                <c:pt idx="499">
                  <c:v>458</c:v>
                </c:pt>
                <c:pt idx="500">
                  <c:v>459</c:v>
                </c:pt>
                <c:pt idx="501">
                  <c:v>460</c:v>
                </c:pt>
                <c:pt idx="502">
                  <c:v>461</c:v>
                </c:pt>
                <c:pt idx="503">
                  <c:v>462</c:v>
                </c:pt>
                <c:pt idx="504">
                  <c:v>463</c:v>
                </c:pt>
                <c:pt idx="505">
                  <c:v>464</c:v>
                </c:pt>
                <c:pt idx="506">
                  <c:v>465</c:v>
                </c:pt>
                <c:pt idx="507">
                  <c:v>466</c:v>
                </c:pt>
                <c:pt idx="508">
                  <c:v>467</c:v>
                </c:pt>
                <c:pt idx="509">
                  <c:v>468</c:v>
                </c:pt>
                <c:pt idx="510">
                  <c:v>469</c:v>
                </c:pt>
                <c:pt idx="511">
                  <c:v>470</c:v>
                </c:pt>
                <c:pt idx="512">
                  <c:v>471</c:v>
                </c:pt>
                <c:pt idx="513">
                  <c:v>472</c:v>
                </c:pt>
                <c:pt idx="514">
                  <c:v>473</c:v>
                </c:pt>
                <c:pt idx="515">
                  <c:v>474</c:v>
                </c:pt>
                <c:pt idx="516">
                  <c:v>475</c:v>
                </c:pt>
                <c:pt idx="517">
                  <c:v>476</c:v>
                </c:pt>
                <c:pt idx="518">
                  <c:v>477</c:v>
                </c:pt>
                <c:pt idx="519">
                  <c:v>478</c:v>
                </c:pt>
                <c:pt idx="520">
                  <c:v>479</c:v>
                </c:pt>
                <c:pt idx="521">
                  <c:v>480</c:v>
                </c:pt>
                <c:pt idx="522">
                  <c:v>481</c:v>
                </c:pt>
                <c:pt idx="523">
                  <c:v>482</c:v>
                </c:pt>
                <c:pt idx="524">
                  <c:v>483</c:v>
                </c:pt>
                <c:pt idx="525">
                  <c:v>484</c:v>
                </c:pt>
                <c:pt idx="526">
                  <c:v>485</c:v>
                </c:pt>
                <c:pt idx="527">
                  <c:v>486</c:v>
                </c:pt>
                <c:pt idx="528">
                  <c:v>487</c:v>
                </c:pt>
                <c:pt idx="529">
                  <c:v>488</c:v>
                </c:pt>
                <c:pt idx="530">
                  <c:v>489</c:v>
                </c:pt>
                <c:pt idx="531">
                  <c:v>490</c:v>
                </c:pt>
                <c:pt idx="532">
                  <c:v>491</c:v>
                </c:pt>
                <c:pt idx="533">
                  <c:v>492</c:v>
                </c:pt>
                <c:pt idx="534">
                  <c:v>493</c:v>
                </c:pt>
                <c:pt idx="535">
                  <c:v>494</c:v>
                </c:pt>
                <c:pt idx="536">
                  <c:v>495</c:v>
                </c:pt>
                <c:pt idx="537">
                  <c:v>496</c:v>
                </c:pt>
                <c:pt idx="538">
                  <c:v>497</c:v>
                </c:pt>
                <c:pt idx="539">
                  <c:v>498</c:v>
                </c:pt>
                <c:pt idx="540">
                  <c:v>499</c:v>
                </c:pt>
                <c:pt idx="541">
                  <c:v>500</c:v>
                </c:pt>
                <c:pt idx="542">
                  <c:v>501</c:v>
                </c:pt>
                <c:pt idx="543">
                  <c:v>502</c:v>
                </c:pt>
                <c:pt idx="544">
                  <c:v>503</c:v>
                </c:pt>
                <c:pt idx="545">
                  <c:v>504</c:v>
                </c:pt>
                <c:pt idx="546">
                  <c:v>505</c:v>
                </c:pt>
                <c:pt idx="547">
                  <c:v>506</c:v>
                </c:pt>
                <c:pt idx="548">
                  <c:v>507</c:v>
                </c:pt>
                <c:pt idx="549">
                  <c:v>508</c:v>
                </c:pt>
                <c:pt idx="550">
                  <c:v>509</c:v>
                </c:pt>
                <c:pt idx="551">
                  <c:v>510</c:v>
                </c:pt>
                <c:pt idx="552">
                  <c:v>511</c:v>
                </c:pt>
                <c:pt idx="553">
                  <c:v>512</c:v>
                </c:pt>
                <c:pt idx="554">
                  <c:v>513</c:v>
                </c:pt>
                <c:pt idx="555">
                  <c:v>514</c:v>
                </c:pt>
                <c:pt idx="556">
                  <c:v>515</c:v>
                </c:pt>
                <c:pt idx="557">
                  <c:v>516</c:v>
                </c:pt>
                <c:pt idx="558">
                  <c:v>517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701F-B240-AC20-7C846A630681}"/>
            </c:ext>
          </c:extLst>
        </c:ser>
        <c:ser>
          <c:idx val="0"/>
          <c:order val="5"/>
          <c:tx>
            <c:v>dPC RaLPS D2O SU</c:v>
          </c:tx>
          <c:spPr>
            <a:ln w="19044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'C1 in Phos_sld_contrast_1'!$B$3:$B$561</c:f>
              <c:numCache>
                <c:formatCode>0.00E+00</c:formatCode>
                <c:ptCount val="559"/>
                <c:pt idx="0">
                  <c:v>2.0700000000000001E-6</c:v>
                </c:pt>
                <c:pt idx="1">
                  <c:v>2.0700000000000001E-6</c:v>
                </c:pt>
                <c:pt idx="2">
                  <c:v>2.0700000000000001E-6</c:v>
                </c:pt>
                <c:pt idx="3">
                  <c:v>2.0700000000000001E-6</c:v>
                </c:pt>
                <c:pt idx="4">
                  <c:v>2.0700000000000001E-6</c:v>
                </c:pt>
                <c:pt idx="5">
                  <c:v>2.0700000000000001E-6</c:v>
                </c:pt>
                <c:pt idx="6">
                  <c:v>2.0700000000000001E-6</c:v>
                </c:pt>
                <c:pt idx="7">
                  <c:v>2.0700000000000001E-6</c:v>
                </c:pt>
                <c:pt idx="8">
                  <c:v>2.0700000000000001E-6</c:v>
                </c:pt>
                <c:pt idx="9">
                  <c:v>2.0700000000000001E-6</c:v>
                </c:pt>
                <c:pt idx="10">
                  <c:v>2.0700000000000001E-6</c:v>
                </c:pt>
                <c:pt idx="11">
                  <c:v>2.0700000000000001E-6</c:v>
                </c:pt>
                <c:pt idx="12">
                  <c:v>2.0700000000000001E-6</c:v>
                </c:pt>
                <c:pt idx="13">
                  <c:v>2.0700000000000001E-6</c:v>
                </c:pt>
                <c:pt idx="14">
                  <c:v>2.0700000000000001E-6</c:v>
                </c:pt>
                <c:pt idx="15">
                  <c:v>2.0700000000000001E-6</c:v>
                </c:pt>
                <c:pt idx="16">
                  <c:v>2.0700000000000001E-6</c:v>
                </c:pt>
                <c:pt idx="17">
                  <c:v>2.0700000000000001E-6</c:v>
                </c:pt>
                <c:pt idx="18">
                  <c:v>2.0700000000000001E-6</c:v>
                </c:pt>
                <c:pt idx="19">
                  <c:v>2.0700000000000001E-6</c:v>
                </c:pt>
                <c:pt idx="20">
                  <c:v>2.0700000000000001E-6</c:v>
                </c:pt>
                <c:pt idx="21">
                  <c:v>2.0700000000000001E-6</c:v>
                </c:pt>
                <c:pt idx="22">
                  <c:v>2.0700000000000001E-6</c:v>
                </c:pt>
                <c:pt idx="23">
                  <c:v>2.0700000000000001E-6</c:v>
                </c:pt>
                <c:pt idx="24">
                  <c:v>2.0700000000000001E-6</c:v>
                </c:pt>
                <c:pt idx="25">
                  <c:v>2.0700000000000001E-6</c:v>
                </c:pt>
                <c:pt idx="26">
                  <c:v>2.0700000000000001E-6</c:v>
                </c:pt>
                <c:pt idx="27">
                  <c:v>2.0700000000000001E-6</c:v>
                </c:pt>
                <c:pt idx="28">
                  <c:v>2.0700000000000001E-6</c:v>
                </c:pt>
                <c:pt idx="29">
                  <c:v>2.0700000000000001E-6</c:v>
                </c:pt>
                <c:pt idx="30">
                  <c:v>2.0700000000000001E-6</c:v>
                </c:pt>
                <c:pt idx="31">
                  <c:v>2.0700000000000001E-6</c:v>
                </c:pt>
                <c:pt idx="32">
                  <c:v>2.0700000000000001E-6</c:v>
                </c:pt>
                <c:pt idx="33">
                  <c:v>2.0700000000000001E-6</c:v>
                </c:pt>
                <c:pt idx="34">
                  <c:v>2.0700000000000001E-6</c:v>
                </c:pt>
                <c:pt idx="35">
                  <c:v>2.0700000000000001E-6</c:v>
                </c:pt>
                <c:pt idx="36">
                  <c:v>2.0700000000000001E-6</c:v>
                </c:pt>
                <c:pt idx="37">
                  <c:v>2.0700000000000001E-6</c:v>
                </c:pt>
                <c:pt idx="38">
                  <c:v>2.0700000000000001E-6</c:v>
                </c:pt>
                <c:pt idx="39">
                  <c:v>2.0700000000000001E-6</c:v>
                </c:pt>
                <c:pt idx="40">
                  <c:v>2.0700000000000001E-6</c:v>
                </c:pt>
                <c:pt idx="41">
                  <c:v>2.0700999999999999E-6</c:v>
                </c:pt>
                <c:pt idx="42">
                  <c:v>2.0700999999999999E-6</c:v>
                </c:pt>
                <c:pt idx="43">
                  <c:v>2.0702999999999999E-6</c:v>
                </c:pt>
                <c:pt idx="44">
                  <c:v>2.0708000000000001E-6</c:v>
                </c:pt>
                <c:pt idx="45">
                  <c:v>2.0737000000000002E-6</c:v>
                </c:pt>
                <c:pt idx="46">
                  <c:v>2.0864E-6</c:v>
                </c:pt>
                <c:pt idx="47">
                  <c:v>2.1305000000000002E-6</c:v>
                </c:pt>
                <c:pt idx="48">
                  <c:v>2.244E-6</c:v>
                </c:pt>
                <c:pt idx="49">
                  <c:v>2.458E-6</c:v>
                </c:pt>
                <c:pt idx="50">
                  <c:v>2.7526999999999999E-6</c:v>
                </c:pt>
                <c:pt idx="51">
                  <c:v>3.0502999999999998E-6</c:v>
                </c:pt>
                <c:pt idx="52">
                  <c:v>3.2731999999999998E-6</c:v>
                </c:pt>
                <c:pt idx="53">
                  <c:v>3.4029000000000001E-6</c:v>
                </c:pt>
                <c:pt idx="54">
                  <c:v>3.4722E-6</c:v>
                </c:pt>
                <c:pt idx="55">
                  <c:v>3.5215999999999999E-6</c:v>
                </c:pt>
                <c:pt idx="56">
                  <c:v>3.5760999999999999E-6</c:v>
                </c:pt>
                <c:pt idx="57">
                  <c:v>3.647E-6</c:v>
                </c:pt>
                <c:pt idx="58">
                  <c:v>3.7403999999999998E-6</c:v>
                </c:pt>
                <c:pt idx="59">
                  <c:v>3.8612999999999998E-6</c:v>
                </c:pt>
                <c:pt idx="60">
                  <c:v>4.0138999999999998E-6</c:v>
                </c:pt>
                <c:pt idx="61">
                  <c:v>4.2019999999999997E-6</c:v>
                </c:pt>
                <c:pt idx="62">
                  <c:v>4.4285E-6</c:v>
                </c:pt>
                <c:pt idx="63">
                  <c:v>4.6947000000000001E-6</c:v>
                </c:pt>
                <c:pt idx="64">
                  <c:v>5.0002E-6</c:v>
                </c:pt>
                <c:pt idx="65">
                  <c:v>5.3425000000000001E-6</c:v>
                </c:pt>
                <c:pt idx="66">
                  <c:v>5.7169999999999996E-6</c:v>
                </c:pt>
                <c:pt idx="67">
                  <c:v>6.1171000000000003E-6</c:v>
                </c:pt>
                <c:pt idx="68">
                  <c:v>6.5343999999999996E-6</c:v>
                </c:pt>
                <c:pt idx="69">
                  <c:v>6.9592999999999996E-6</c:v>
                </c:pt>
                <c:pt idx="70">
                  <c:v>7.3819000000000004E-6</c:v>
                </c:pt>
                <c:pt idx="71">
                  <c:v>7.7919999999999993E-6</c:v>
                </c:pt>
                <c:pt idx="72">
                  <c:v>8.1808999999999999E-6</c:v>
                </c:pt>
                <c:pt idx="73">
                  <c:v>8.5406999999999994E-6</c:v>
                </c:pt>
                <c:pt idx="74">
                  <c:v>8.8659000000000094E-6</c:v>
                </c:pt>
                <c:pt idx="75">
                  <c:v>9.1527999999999998E-6</c:v>
                </c:pt>
                <c:pt idx="76">
                  <c:v>9.3999999999999998E-6</c:v>
                </c:pt>
                <c:pt idx="77">
                  <c:v>9.6078999999999999E-6</c:v>
                </c:pt>
                <c:pt idx="78">
                  <c:v>9.7785999999999999E-6</c:v>
                </c:pt>
                <c:pt idx="79">
                  <c:v>9.9155000000000002E-6</c:v>
                </c:pt>
                <c:pt idx="80">
                  <c:v>1.0023E-5</c:v>
                </c:pt>
                <c:pt idx="81">
                  <c:v>1.0105000000000001E-5</c:v>
                </c:pt>
                <c:pt idx="82">
                  <c:v>1.0166000000000001E-5</c:v>
                </c:pt>
                <c:pt idx="83">
                  <c:v>1.0210000000000001E-5</c:v>
                </c:pt>
                <c:pt idx="84">
                  <c:v>1.0242E-5</c:v>
                </c:pt>
                <c:pt idx="85">
                  <c:v>1.0264E-5</c:v>
                </c:pt>
                <c:pt idx="86">
                  <c:v>1.0278999999999999E-5</c:v>
                </c:pt>
                <c:pt idx="87">
                  <c:v>1.0288999999999999E-5</c:v>
                </c:pt>
                <c:pt idx="88">
                  <c:v>1.0295000000000001E-5</c:v>
                </c:pt>
                <c:pt idx="89">
                  <c:v>1.0299000000000001E-5</c:v>
                </c:pt>
                <c:pt idx="90">
                  <c:v>1.0302000000000001E-5</c:v>
                </c:pt>
                <c:pt idx="91">
                  <c:v>1.0302999999999999E-5</c:v>
                </c:pt>
                <c:pt idx="92">
                  <c:v>1.0304E-5</c:v>
                </c:pt>
                <c:pt idx="93">
                  <c:v>1.0305E-5</c:v>
                </c:pt>
                <c:pt idx="94">
                  <c:v>1.0305E-5</c:v>
                </c:pt>
                <c:pt idx="95">
                  <c:v>1.0305E-5</c:v>
                </c:pt>
                <c:pt idx="96">
                  <c:v>1.0305E-5</c:v>
                </c:pt>
                <c:pt idx="97">
                  <c:v>1.0305E-5</c:v>
                </c:pt>
                <c:pt idx="98">
                  <c:v>1.0305E-5</c:v>
                </c:pt>
                <c:pt idx="99">
                  <c:v>1.0305E-5</c:v>
                </c:pt>
                <c:pt idx="100">
                  <c:v>1.0305E-5</c:v>
                </c:pt>
                <c:pt idx="101">
                  <c:v>1.0305E-5</c:v>
                </c:pt>
                <c:pt idx="102">
                  <c:v>1.0305E-5</c:v>
                </c:pt>
                <c:pt idx="103">
                  <c:v>1.0305E-5</c:v>
                </c:pt>
                <c:pt idx="104">
                  <c:v>1.0305E-5</c:v>
                </c:pt>
                <c:pt idx="105">
                  <c:v>1.0305E-5</c:v>
                </c:pt>
                <c:pt idx="106">
                  <c:v>1.0305E-5</c:v>
                </c:pt>
                <c:pt idx="107">
                  <c:v>1.0305E-5</c:v>
                </c:pt>
                <c:pt idx="108">
                  <c:v>1.0305E-5</c:v>
                </c:pt>
                <c:pt idx="109">
                  <c:v>1.0305E-5</c:v>
                </c:pt>
                <c:pt idx="110">
                  <c:v>1.0305E-5</c:v>
                </c:pt>
                <c:pt idx="111">
                  <c:v>1.0305E-5</c:v>
                </c:pt>
                <c:pt idx="112">
                  <c:v>1.0305E-5</c:v>
                </c:pt>
                <c:pt idx="113">
                  <c:v>1.0305E-5</c:v>
                </c:pt>
                <c:pt idx="114">
                  <c:v>1.0305E-5</c:v>
                </c:pt>
                <c:pt idx="115">
                  <c:v>1.0305E-5</c:v>
                </c:pt>
                <c:pt idx="116">
                  <c:v>1.0305E-5</c:v>
                </c:pt>
                <c:pt idx="117">
                  <c:v>1.0305E-5</c:v>
                </c:pt>
                <c:pt idx="118">
                  <c:v>1.0305E-5</c:v>
                </c:pt>
                <c:pt idx="119">
                  <c:v>1.0305E-5</c:v>
                </c:pt>
                <c:pt idx="120">
                  <c:v>1.0305E-5</c:v>
                </c:pt>
                <c:pt idx="121">
                  <c:v>1.0305E-5</c:v>
                </c:pt>
                <c:pt idx="122">
                  <c:v>1.0305E-5</c:v>
                </c:pt>
                <c:pt idx="123">
                  <c:v>1.0305E-5</c:v>
                </c:pt>
                <c:pt idx="124">
                  <c:v>1.0305E-5</c:v>
                </c:pt>
                <c:pt idx="125">
                  <c:v>1.0305E-5</c:v>
                </c:pt>
                <c:pt idx="126">
                  <c:v>1.0305E-5</c:v>
                </c:pt>
                <c:pt idx="127">
                  <c:v>1.0305E-5</c:v>
                </c:pt>
                <c:pt idx="128">
                  <c:v>1.0305E-5</c:v>
                </c:pt>
                <c:pt idx="129">
                  <c:v>1.0305E-5</c:v>
                </c:pt>
                <c:pt idx="130">
                  <c:v>1.0305E-5</c:v>
                </c:pt>
                <c:pt idx="131">
                  <c:v>1.0305E-5</c:v>
                </c:pt>
                <c:pt idx="132">
                  <c:v>1.0305E-5</c:v>
                </c:pt>
                <c:pt idx="133">
                  <c:v>1.0305E-5</c:v>
                </c:pt>
                <c:pt idx="134">
                  <c:v>1.0305E-5</c:v>
                </c:pt>
                <c:pt idx="135">
                  <c:v>1.0305E-5</c:v>
                </c:pt>
                <c:pt idx="136">
                  <c:v>1.0305E-5</c:v>
                </c:pt>
                <c:pt idx="137">
                  <c:v>1.0305E-5</c:v>
                </c:pt>
                <c:pt idx="138">
                  <c:v>1.0305E-5</c:v>
                </c:pt>
                <c:pt idx="139">
                  <c:v>1.0305E-5</c:v>
                </c:pt>
                <c:pt idx="140">
                  <c:v>1.0305E-5</c:v>
                </c:pt>
                <c:pt idx="141">
                  <c:v>1.0305E-5</c:v>
                </c:pt>
                <c:pt idx="142">
                  <c:v>1.0305E-5</c:v>
                </c:pt>
                <c:pt idx="143">
                  <c:v>1.0305E-5</c:v>
                </c:pt>
                <c:pt idx="144">
                  <c:v>1.0305E-5</c:v>
                </c:pt>
                <c:pt idx="145">
                  <c:v>1.0305E-5</c:v>
                </c:pt>
                <c:pt idx="146">
                  <c:v>1.0305E-5</c:v>
                </c:pt>
                <c:pt idx="147">
                  <c:v>1.0305E-5</c:v>
                </c:pt>
                <c:pt idx="148">
                  <c:v>1.0305E-5</c:v>
                </c:pt>
                <c:pt idx="149">
                  <c:v>1.0305E-5</c:v>
                </c:pt>
                <c:pt idx="150">
                  <c:v>1.0305E-5</c:v>
                </c:pt>
                <c:pt idx="151">
                  <c:v>1.0305E-5</c:v>
                </c:pt>
                <c:pt idx="152">
                  <c:v>1.0305E-5</c:v>
                </c:pt>
                <c:pt idx="153">
                  <c:v>1.0305E-5</c:v>
                </c:pt>
                <c:pt idx="154">
                  <c:v>1.0305E-5</c:v>
                </c:pt>
                <c:pt idx="155">
                  <c:v>1.0305E-5</c:v>
                </c:pt>
                <c:pt idx="156">
                  <c:v>1.0305E-5</c:v>
                </c:pt>
                <c:pt idx="157">
                  <c:v>1.0305E-5</c:v>
                </c:pt>
                <c:pt idx="158">
                  <c:v>1.0305E-5</c:v>
                </c:pt>
                <c:pt idx="159">
                  <c:v>1.0305E-5</c:v>
                </c:pt>
                <c:pt idx="160">
                  <c:v>1.0305E-5</c:v>
                </c:pt>
                <c:pt idx="161">
                  <c:v>1.0305E-5</c:v>
                </c:pt>
                <c:pt idx="162">
                  <c:v>1.0305E-5</c:v>
                </c:pt>
                <c:pt idx="163">
                  <c:v>1.0305E-5</c:v>
                </c:pt>
                <c:pt idx="164">
                  <c:v>1.0305E-5</c:v>
                </c:pt>
                <c:pt idx="165">
                  <c:v>1.0305E-5</c:v>
                </c:pt>
                <c:pt idx="166">
                  <c:v>1.0305E-5</c:v>
                </c:pt>
                <c:pt idx="167">
                  <c:v>1.0305E-5</c:v>
                </c:pt>
                <c:pt idx="168">
                  <c:v>1.0305E-5</c:v>
                </c:pt>
                <c:pt idx="169">
                  <c:v>1.0305E-5</c:v>
                </c:pt>
                <c:pt idx="170">
                  <c:v>1.0305E-5</c:v>
                </c:pt>
                <c:pt idx="171">
                  <c:v>1.0305E-5</c:v>
                </c:pt>
                <c:pt idx="172">
                  <c:v>1.0305E-5</c:v>
                </c:pt>
                <c:pt idx="173">
                  <c:v>1.0305E-5</c:v>
                </c:pt>
                <c:pt idx="174">
                  <c:v>1.0305E-5</c:v>
                </c:pt>
                <c:pt idx="175">
                  <c:v>1.0305E-5</c:v>
                </c:pt>
                <c:pt idx="176">
                  <c:v>1.0305E-5</c:v>
                </c:pt>
                <c:pt idx="177">
                  <c:v>1.0305E-5</c:v>
                </c:pt>
                <c:pt idx="178">
                  <c:v>1.0304E-5</c:v>
                </c:pt>
                <c:pt idx="179">
                  <c:v>1.0304E-5</c:v>
                </c:pt>
                <c:pt idx="180">
                  <c:v>1.0302999999999999E-5</c:v>
                </c:pt>
                <c:pt idx="181">
                  <c:v>1.0302000000000001E-5</c:v>
                </c:pt>
                <c:pt idx="182">
                  <c:v>1.03E-5</c:v>
                </c:pt>
                <c:pt idx="183">
                  <c:v>1.0298E-5</c:v>
                </c:pt>
                <c:pt idx="184">
                  <c:v>1.0294E-5</c:v>
                </c:pt>
                <c:pt idx="185">
                  <c:v>1.029E-5</c:v>
                </c:pt>
                <c:pt idx="186">
                  <c:v>1.0283E-5</c:v>
                </c:pt>
                <c:pt idx="187">
                  <c:v>1.0275000000000001E-5</c:v>
                </c:pt>
                <c:pt idx="188">
                  <c:v>1.0263E-5</c:v>
                </c:pt>
                <c:pt idx="189">
                  <c:v>1.0248000000000001E-5</c:v>
                </c:pt>
                <c:pt idx="190">
                  <c:v>1.0227999999999999E-5</c:v>
                </c:pt>
                <c:pt idx="191">
                  <c:v>1.0202E-5</c:v>
                </c:pt>
                <c:pt idx="192">
                  <c:v>1.0169999999999999E-5</c:v>
                </c:pt>
                <c:pt idx="193">
                  <c:v>1.0129000000000001E-5</c:v>
                </c:pt>
                <c:pt idx="194">
                  <c:v>1.0079E-5</c:v>
                </c:pt>
                <c:pt idx="195">
                  <c:v>1.0017000000000001E-5</c:v>
                </c:pt>
                <c:pt idx="196">
                  <c:v>9.9433000000000002E-6</c:v>
                </c:pt>
                <c:pt idx="197">
                  <c:v>9.8552000000000001E-6</c:v>
                </c:pt>
                <c:pt idx="198">
                  <c:v>9.7517000000000002E-6</c:v>
                </c:pt>
                <c:pt idx="199">
                  <c:v>9.6317999999999998E-6</c:v>
                </c:pt>
                <c:pt idx="200">
                  <c:v>9.4945000000000003E-6</c:v>
                </c:pt>
                <c:pt idx="201">
                  <c:v>9.3394000000000007E-6</c:v>
                </c:pt>
                <c:pt idx="202">
                  <c:v>9.1663999999999992E-6</c:v>
                </c:pt>
                <c:pt idx="203">
                  <c:v>8.9760000000000001E-6</c:v>
                </c:pt>
                <c:pt idx="204">
                  <c:v>8.7689E-6</c:v>
                </c:pt>
                <c:pt idx="205">
                  <c:v>8.5467999999999992E-6</c:v>
                </c:pt>
                <c:pt idx="206">
                  <c:v>8.3115E-6</c:v>
                </c:pt>
                <c:pt idx="207">
                  <c:v>8.0654000000000007E-6</c:v>
                </c:pt>
                <c:pt idx="208">
                  <c:v>7.8113999999999994E-6</c:v>
                </c:pt>
                <c:pt idx="209">
                  <c:v>7.5526000000000003E-6</c:v>
                </c:pt>
                <c:pt idx="210">
                  <c:v>7.2922000000000002E-6</c:v>
                </c:pt>
                <c:pt idx="211">
                  <c:v>7.0335999999999999E-6</c:v>
                </c:pt>
                <c:pt idx="212">
                  <c:v>6.7800000000000003E-6</c:v>
                </c:pt>
                <c:pt idx="213">
                  <c:v>6.5347000000000003E-6</c:v>
                </c:pt>
                <c:pt idx="214">
                  <c:v>6.3002999999999996E-6</c:v>
                </c:pt>
                <c:pt idx="215">
                  <c:v>6.0792000000000002E-6</c:v>
                </c:pt>
                <c:pt idx="216">
                  <c:v>5.8733000000000002E-6</c:v>
                </c:pt>
                <c:pt idx="217">
                  <c:v>5.6841000000000003E-6</c:v>
                </c:pt>
                <c:pt idx="218">
                  <c:v>5.5125000000000002E-6</c:v>
                </c:pt>
                <c:pt idx="219">
                  <c:v>5.3587E-6</c:v>
                </c:pt>
                <c:pt idx="220">
                  <c:v>5.2227E-6</c:v>
                </c:pt>
                <c:pt idx="221">
                  <c:v>5.1041E-6</c:v>
                </c:pt>
                <c:pt idx="222">
                  <c:v>5.0018000000000001E-6</c:v>
                </c:pt>
                <c:pt idx="223">
                  <c:v>4.9147999999999999E-6</c:v>
                </c:pt>
                <c:pt idx="224">
                  <c:v>4.8416999999999997E-6</c:v>
                </c:pt>
                <c:pt idx="225">
                  <c:v>4.7812000000000001E-6</c:v>
                </c:pt>
                <c:pt idx="226">
                  <c:v>4.7315999999999997E-6</c:v>
                </c:pt>
                <c:pt idx="227">
                  <c:v>4.6914999999999999E-6</c:v>
                </c:pt>
                <c:pt idx="228">
                  <c:v>4.6596000000000002E-6</c:v>
                </c:pt>
                <c:pt idx="229">
                  <c:v>4.6345000000000003E-6</c:v>
                </c:pt>
                <c:pt idx="230">
                  <c:v>4.6148999999999996E-6</c:v>
                </c:pt>
                <c:pt idx="231">
                  <c:v>4.5998999999999998E-6</c:v>
                </c:pt>
                <c:pt idx="232">
                  <c:v>4.5886000000000004E-6</c:v>
                </c:pt>
                <c:pt idx="233">
                  <c:v>4.5801000000000004E-6</c:v>
                </c:pt>
                <c:pt idx="234">
                  <c:v>4.5738000000000002E-6</c:v>
                </c:pt>
                <c:pt idx="235">
                  <c:v>4.5692999999999996E-6</c:v>
                </c:pt>
                <c:pt idx="236">
                  <c:v>4.566E-6</c:v>
                </c:pt>
                <c:pt idx="237">
                  <c:v>4.5635999999999998E-6</c:v>
                </c:pt>
                <c:pt idx="238">
                  <c:v>4.5619999999999997E-6</c:v>
                </c:pt>
                <c:pt idx="239">
                  <c:v>4.5608999999999998E-6</c:v>
                </c:pt>
                <c:pt idx="240">
                  <c:v>4.5600999999999998E-6</c:v>
                </c:pt>
                <c:pt idx="241">
                  <c:v>4.5596000000000004E-6</c:v>
                </c:pt>
                <c:pt idx="242">
                  <c:v>4.5592000000000003E-6</c:v>
                </c:pt>
                <c:pt idx="243">
                  <c:v>4.5589999999999999E-6</c:v>
                </c:pt>
                <c:pt idx="244">
                  <c:v>4.5588999999999997E-6</c:v>
                </c:pt>
                <c:pt idx="245">
                  <c:v>4.5588000000000003E-6</c:v>
                </c:pt>
                <c:pt idx="246">
                  <c:v>4.5587000000000001E-6</c:v>
                </c:pt>
                <c:pt idx="247">
                  <c:v>4.5587000000000001E-6</c:v>
                </c:pt>
                <c:pt idx="248">
                  <c:v>4.5585999999999999E-6</c:v>
                </c:pt>
                <c:pt idx="249">
                  <c:v>4.5585999999999999E-6</c:v>
                </c:pt>
                <c:pt idx="250">
                  <c:v>4.5585999999999999E-6</c:v>
                </c:pt>
                <c:pt idx="251">
                  <c:v>4.5585999999999999E-6</c:v>
                </c:pt>
                <c:pt idx="252">
                  <c:v>4.5585999999999999E-6</c:v>
                </c:pt>
                <c:pt idx="253">
                  <c:v>4.5585999999999999E-6</c:v>
                </c:pt>
                <c:pt idx="254">
                  <c:v>4.5585999999999999E-6</c:v>
                </c:pt>
                <c:pt idx="255">
                  <c:v>4.5585999999999999E-6</c:v>
                </c:pt>
                <c:pt idx="256">
                  <c:v>4.5585999999999999E-6</c:v>
                </c:pt>
                <c:pt idx="257">
                  <c:v>4.5585999999999999E-6</c:v>
                </c:pt>
                <c:pt idx="258">
                  <c:v>4.5585999999999999E-6</c:v>
                </c:pt>
                <c:pt idx="259">
                  <c:v>4.5585999999999999E-6</c:v>
                </c:pt>
                <c:pt idx="260">
                  <c:v>4.5585999999999999E-6</c:v>
                </c:pt>
                <c:pt idx="261">
                  <c:v>4.5585999999999999E-6</c:v>
                </c:pt>
                <c:pt idx="262">
                  <c:v>4.5585999999999999E-6</c:v>
                </c:pt>
                <c:pt idx="263">
                  <c:v>4.5585999999999999E-6</c:v>
                </c:pt>
                <c:pt idx="264">
                  <c:v>4.5585999999999999E-6</c:v>
                </c:pt>
                <c:pt idx="265">
                  <c:v>4.5585999999999999E-6</c:v>
                </c:pt>
                <c:pt idx="266">
                  <c:v>4.5585999999999999E-6</c:v>
                </c:pt>
                <c:pt idx="267">
                  <c:v>4.5585999999999999E-6</c:v>
                </c:pt>
                <c:pt idx="268">
                  <c:v>4.5585999999999999E-6</c:v>
                </c:pt>
                <c:pt idx="269">
                  <c:v>4.5585999999999999E-6</c:v>
                </c:pt>
                <c:pt idx="270">
                  <c:v>4.5585999999999999E-6</c:v>
                </c:pt>
                <c:pt idx="271">
                  <c:v>4.5585999999999999E-6</c:v>
                </c:pt>
                <c:pt idx="272">
                  <c:v>4.5585999999999999E-6</c:v>
                </c:pt>
                <c:pt idx="273">
                  <c:v>4.5585999999999999E-6</c:v>
                </c:pt>
                <c:pt idx="274">
                  <c:v>4.5585999999999999E-6</c:v>
                </c:pt>
                <c:pt idx="275">
                  <c:v>4.5585999999999999E-6</c:v>
                </c:pt>
                <c:pt idx="276">
                  <c:v>4.5585999999999999E-6</c:v>
                </c:pt>
                <c:pt idx="277">
                  <c:v>4.5585999999999999E-6</c:v>
                </c:pt>
                <c:pt idx="278">
                  <c:v>4.5585999999999999E-6</c:v>
                </c:pt>
                <c:pt idx="279">
                  <c:v>4.5585999999999999E-6</c:v>
                </c:pt>
                <c:pt idx="280">
                  <c:v>4.5585999999999999E-6</c:v>
                </c:pt>
                <c:pt idx="281">
                  <c:v>4.5585999999999999E-6</c:v>
                </c:pt>
                <c:pt idx="282">
                  <c:v>4.5585999999999999E-6</c:v>
                </c:pt>
                <c:pt idx="283">
                  <c:v>4.5585999999999999E-6</c:v>
                </c:pt>
                <c:pt idx="284">
                  <c:v>4.5585999999999999E-6</c:v>
                </c:pt>
                <c:pt idx="285">
                  <c:v>4.5585999999999999E-6</c:v>
                </c:pt>
                <c:pt idx="286">
                  <c:v>4.5585999999999999E-6</c:v>
                </c:pt>
                <c:pt idx="287">
                  <c:v>4.5585999999999999E-6</c:v>
                </c:pt>
                <c:pt idx="288">
                  <c:v>4.5585999999999999E-6</c:v>
                </c:pt>
                <c:pt idx="289">
                  <c:v>4.5585999999999999E-6</c:v>
                </c:pt>
                <c:pt idx="290">
                  <c:v>4.5585999999999999E-6</c:v>
                </c:pt>
                <c:pt idx="291">
                  <c:v>4.5585999999999999E-6</c:v>
                </c:pt>
                <c:pt idx="292">
                  <c:v>4.5585999999999999E-6</c:v>
                </c:pt>
                <c:pt idx="293">
                  <c:v>4.5585999999999999E-6</c:v>
                </c:pt>
                <c:pt idx="294">
                  <c:v>4.5585999999999999E-6</c:v>
                </c:pt>
                <c:pt idx="295">
                  <c:v>4.5585999999999999E-6</c:v>
                </c:pt>
                <c:pt idx="296">
                  <c:v>4.5585999999999999E-6</c:v>
                </c:pt>
                <c:pt idx="297">
                  <c:v>4.5585999999999999E-6</c:v>
                </c:pt>
                <c:pt idx="298">
                  <c:v>4.5585999999999999E-6</c:v>
                </c:pt>
                <c:pt idx="299">
                  <c:v>4.5585999999999999E-6</c:v>
                </c:pt>
                <c:pt idx="300">
                  <c:v>4.5585999999999999E-6</c:v>
                </c:pt>
                <c:pt idx="301">
                  <c:v>4.5585999999999999E-6</c:v>
                </c:pt>
                <c:pt idx="302">
                  <c:v>4.5585999999999999E-6</c:v>
                </c:pt>
                <c:pt idx="303">
                  <c:v>4.5585999999999999E-6</c:v>
                </c:pt>
                <c:pt idx="304">
                  <c:v>4.5585999999999999E-6</c:v>
                </c:pt>
                <c:pt idx="305">
                  <c:v>4.5585999999999999E-6</c:v>
                </c:pt>
                <c:pt idx="306">
                  <c:v>4.5585999999999999E-6</c:v>
                </c:pt>
                <c:pt idx="307">
                  <c:v>4.5585999999999999E-6</c:v>
                </c:pt>
                <c:pt idx="308">
                  <c:v>4.5585999999999999E-6</c:v>
                </c:pt>
                <c:pt idx="309">
                  <c:v>4.5585999999999999E-6</c:v>
                </c:pt>
                <c:pt idx="310">
                  <c:v>4.5585999999999999E-6</c:v>
                </c:pt>
                <c:pt idx="311">
                  <c:v>4.5585999999999999E-6</c:v>
                </c:pt>
                <c:pt idx="312">
                  <c:v>4.5585999999999999E-6</c:v>
                </c:pt>
                <c:pt idx="313">
                  <c:v>4.5585999999999999E-6</c:v>
                </c:pt>
                <c:pt idx="314">
                  <c:v>4.5585999999999999E-6</c:v>
                </c:pt>
                <c:pt idx="315">
                  <c:v>4.5585999999999999E-6</c:v>
                </c:pt>
                <c:pt idx="316">
                  <c:v>4.5585999999999999E-6</c:v>
                </c:pt>
                <c:pt idx="317">
                  <c:v>4.5585999999999999E-6</c:v>
                </c:pt>
                <c:pt idx="318">
                  <c:v>4.5585999999999999E-6</c:v>
                </c:pt>
                <c:pt idx="319">
                  <c:v>4.5585999999999999E-6</c:v>
                </c:pt>
                <c:pt idx="320">
                  <c:v>4.5585999999999999E-6</c:v>
                </c:pt>
                <c:pt idx="321">
                  <c:v>4.5585999999999999E-6</c:v>
                </c:pt>
                <c:pt idx="322">
                  <c:v>4.5585999999999999E-6</c:v>
                </c:pt>
                <c:pt idx="323">
                  <c:v>4.5585999999999999E-6</c:v>
                </c:pt>
                <c:pt idx="324">
                  <c:v>4.5585999999999999E-6</c:v>
                </c:pt>
                <c:pt idx="325">
                  <c:v>4.5585999999999999E-6</c:v>
                </c:pt>
                <c:pt idx="326">
                  <c:v>4.5585999999999999E-6</c:v>
                </c:pt>
                <c:pt idx="327">
                  <c:v>4.5585999999999999E-6</c:v>
                </c:pt>
                <c:pt idx="328">
                  <c:v>4.5585999999999999E-6</c:v>
                </c:pt>
                <c:pt idx="329">
                  <c:v>4.5585999999999999E-6</c:v>
                </c:pt>
                <c:pt idx="330">
                  <c:v>4.5585999999999999E-6</c:v>
                </c:pt>
                <c:pt idx="331">
                  <c:v>4.5585999999999999E-6</c:v>
                </c:pt>
                <c:pt idx="332">
                  <c:v>4.5585999999999999E-6</c:v>
                </c:pt>
                <c:pt idx="333">
                  <c:v>4.5585999999999999E-6</c:v>
                </c:pt>
                <c:pt idx="334">
                  <c:v>4.5585999999999999E-6</c:v>
                </c:pt>
                <c:pt idx="335">
                  <c:v>4.5585999999999999E-6</c:v>
                </c:pt>
                <c:pt idx="336">
                  <c:v>4.5585999999999999E-6</c:v>
                </c:pt>
                <c:pt idx="337">
                  <c:v>4.5585999999999999E-6</c:v>
                </c:pt>
                <c:pt idx="338">
                  <c:v>4.5585999999999999E-6</c:v>
                </c:pt>
                <c:pt idx="339">
                  <c:v>4.5585999999999999E-6</c:v>
                </c:pt>
                <c:pt idx="340">
                  <c:v>4.5585999999999999E-6</c:v>
                </c:pt>
                <c:pt idx="341">
                  <c:v>4.5585999999999999E-6</c:v>
                </c:pt>
                <c:pt idx="342">
                  <c:v>4.5585999999999999E-6</c:v>
                </c:pt>
                <c:pt idx="343">
                  <c:v>4.5585999999999999E-6</c:v>
                </c:pt>
                <c:pt idx="344">
                  <c:v>4.5585999999999999E-6</c:v>
                </c:pt>
                <c:pt idx="345">
                  <c:v>4.5585999999999999E-6</c:v>
                </c:pt>
                <c:pt idx="346">
                  <c:v>4.5585999999999999E-6</c:v>
                </c:pt>
                <c:pt idx="347">
                  <c:v>4.5585999999999999E-6</c:v>
                </c:pt>
                <c:pt idx="348">
                  <c:v>4.5585999999999999E-6</c:v>
                </c:pt>
                <c:pt idx="349">
                  <c:v>4.5585999999999999E-6</c:v>
                </c:pt>
                <c:pt idx="350">
                  <c:v>4.5585999999999999E-6</c:v>
                </c:pt>
                <c:pt idx="351">
                  <c:v>4.5585999999999999E-6</c:v>
                </c:pt>
                <c:pt idx="352">
                  <c:v>4.5585999999999999E-6</c:v>
                </c:pt>
                <c:pt idx="353">
                  <c:v>4.5585999999999999E-6</c:v>
                </c:pt>
                <c:pt idx="354">
                  <c:v>4.5585999999999999E-6</c:v>
                </c:pt>
                <c:pt idx="355">
                  <c:v>4.5585999999999999E-6</c:v>
                </c:pt>
                <c:pt idx="356">
                  <c:v>4.5585999999999999E-6</c:v>
                </c:pt>
                <c:pt idx="357">
                  <c:v>4.5585999999999999E-6</c:v>
                </c:pt>
                <c:pt idx="358">
                  <c:v>4.5585999999999999E-6</c:v>
                </c:pt>
                <c:pt idx="359">
                  <c:v>4.5585999999999999E-6</c:v>
                </c:pt>
                <c:pt idx="360">
                  <c:v>4.5585999999999999E-6</c:v>
                </c:pt>
                <c:pt idx="361">
                  <c:v>4.5585999999999999E-6</c:v>
                </c:pt>
                <c:pt idx="362">
                  <c:v>4.5585999999999999E-6</c:v>
                </c:pt>
                <c:pt idx="363">
                  <c:v>4.5585999999999999E-6</c:v>
                </c:pt>
                <c:pt idx="364">
                  <c:v>4.5585999999999999E-6</c:v>
                </c:pt>
                <c:pt idx="365">
                  <c:v>4.5585999999999999E-6</c:v>
                </c:pt>
                <c:pt idx="366">
                  <c:v>4.5585999999999999E-6</c:v>
                </c:pt>
                <c:pt idx="367">
                  <c:v>4.5585999999999999E-6</c:v>
                </c:pt>
                <c:pt idx="368">
                  <c:v>4.5585999999999999E-6</c:v>
                </c:pt>
                <c:pt idx="369">
                  <c:v>4.5584999999999996E-6</c:v>
                </c:pt>
                <c:pt idx="370">
                  <c:v>4.5583E-6</c:v>
                </c:pt>
                <c:pt idx="371">
                  <c:v>4.5580000000000002E-6</c:v>
                </c:pt>
                <c:pt idx="372">
                  <c:v>4.5573999999999998E-6</c:v>
                </c:pt>
                <c:pt idx="373">
                  <c:v>4.5561000000000003E-6</c:v>
                </c:pt>
                <c:pt idx="374">
                  <c:v>4.5535999999999999E-6</c:v>
                </c:pt>
                <c:pt idx="375">
                  <c:v>4.5488999999999998E-6</c:v>
                </c:pt>
                <c:pt idx="376">
                  <c:v>4.5407000000000004E-6</c:v>
                </c:pt>
                <c:pt idx="377">
                  <c:v>4.5267000000000002E-6</c:v>
                </c:pt>
                <c:pt idx="378">
                  <c:v>4.5036999999999998E-6</c:v>
                </c:pt>
                <c:pt idx="379">
                  <c:v>4.4675E-6</c:v>
                </c:pt>
                <c:pt idx="380">
                  <c:v>4.4127000000000001E-6</c:v>
                </c:pt>
                <c:pt idx="381">
                  <c:v>4.3329999999999998E-6</c:v>
                </c:pt>
                <c:pt idx="382">
                  <c:v>4.2216000000000004E-6</c:v>
                </c:pt>
                <c:pt idx="383">
                  <c:v>4.0721000000000004E-6</c:v>
                </c:pt>
                <c:pt idx="384">
                  <c:v>3.8792000000000001E-6</c:v>
                </c:pt>
                <c:pt idx="385">
                  <c:v>3.6401999999999999E-6</c:v>
                </c:pt>
                <c:pt idx="386">
                  <c:v>3.3554999999999999E-6</c:v>
                </c:pt>
                <c:pt idx="387">
                  <c:v>3.0299E-6</c:v>
                </c:pt>
                <c:pt idx="388">
                  <c:v>2.6722999999999998E-6</c:v>
                </c:pt>
                <c:pt idx="389">
                  <c:v>2.2954000000000001E-6</c:v>
                </c:pt>
                <c:pt idx="390">
                  <c:v>1.9143999999999998E-6</c:v>
                </c:pt>
                <c:pt idx="391">
                  <c:v>1.5457000000000001E-6</c:v>
                </c:pt>
                <c:pt idx="392">
                  <c:v>1.2053999999999999E-6</c:v>
                </c:pt>
                <c:pt idx="393">
                  <c:v>9.0713000000000005E-7</c:v>
                </c:pt>
                <c:pt idx="394">
                  <c:v>6.6194000000000001E-7</c:v>
                </c:pt>
                <c:pt idx="395">
                  <c:v>4.7723000000000005E-7</c:v>
                </c:pt>
                <c:pt idx="396">
                  <c:v>3.5711E-7</c:v>
                </c:pt>
                <c:pt idx="397">
                  <c:v>3.0274000000000002E-7</c:v>
                </c:pt>
                <c:pt idx="398">
                  <c:v>3.1294E-7</c:v>
                </c:pt>
                <c:pt idx="399">
                  <c:v>3.8472999999999998E-7</c:v>
                </c:pt>
                <c:pt idx="400">
                  <c:v>5.1366000000000001E-7</c:v>
                </c:pt>
                <c:pt idx="401">
                  <c:v>6.9406999999999997E-7</c:v>
                </c:pt>
                <c:pt idx="402">
                  <c:v>9.1920999999999998E-7</c:v>
                </c:pt>
                <c:pt idx="403">
                  <c:v>1.1814E-6</c:v>
                </c:pt>
                <c:pt idx="404">
                  <c:v>1.4722000000000001E-6</c:v>
                </c:pt>
                <c:pt idx="405">
                  <c:v>1.7831999999999999E-6</c:v>
                </c:pt>
                <c:pt idx="406">
                  <c:v>2.1061E-6</c:v>
                </c:pt>
                <c:pt idx="407">
                  <c:v>2.4335000000000001E-6</c:v>
                </c:pt>
                <c:pt idx="408">
                  <c:v>2.7592000000000002E-6</c:v>
                </c:pt>
                <c:pt idx="409">
                  <c:v>3.0782999999999998E-6</c:v>
                </c:pt>
                <c:pt idx="410">
                  <c:v>3.3871999999999999E-6</c:v>
                </c:pt>
                <c:pt idx="411">
                  <c:v>3.6833E-6</c:v>
                </c:pt>
                <c:pt idx="412">
                  <c:v>3.9647000000000003E-6</c:v>
                </c:pt>
                <c:pt idx="413">
                  <c:v>4.2297999999999997E-6</c:v>
                </c:pt>
                <c:pt idx="414">
                  <c:v>4.4770999999999999E-6</c:v>
                </c:pt>
                <c:pt idx="415">
                  <c:v>4.7051000000000001E-6</c:v>
                </c:pt>
                <c:pt idx="416">
                  <c:v>4.9122000000000002E-6</c:v>
                </c:pt>
                <c:pt idx="417">
                  <c:v>5.0969000000000003E-6</c:v>
                </c:pt>
                <c:pt idx="418">
                  <c:v>5.2580999999999997E-6</c:v>
                </c:pt>
                <c:pt idx="419">
                  <c:v>5.3951999999999996E-6</c:v>
                </c:pt>
                <c:pt idx="420">
                  <c:v>5.5080999999999998E-6</c:v>
                </c:pt>
                <c:pt idx="421">
                  <c:v>5.5972999999999998E-6</c:v>
                </c:pt>
                <c:pt idx="422">
                  <c:v>5.6640000000000003E-6</c:v>
                </c:pt>
                <c:pt idx="423">
                  <c:v>5.7100000000000004E-6</c:v>
                </c:pt>
                <c:pt idx="424">
                  <c:v>5.7374999999999997E-6</c:v>
                </c:pt>
                <c:pt idx="425">
                  <c:v>5.7490000000000004E-6</c:v>
                </c:pt>
                <c:pt idx="426">
                  <c:v>5.7471999999999998E-6</c:v>
                </c:pt>
                <c:pt idx="427">
                  <c:v>5.7344999999999999E-6</c:v>
                </c:pt>
                <c:pt idx="428">
                  <c:v>5.7137E-6</c:v>
                </c:pt>
                <c:pt idx="429">
                  <c:v>5.6871000000000001E-6</c:v>
                </c:pt>
                <c:pt idx="430">
                  <c:v>5.6567000000000004E-6</c:v>
                </c:pt>
                <c:pt idx="431">
                  <c:v>5.6245000000000001E-6</c:v>
                </c:pt>
                <c:pt idx="432">
                  <c:v>5.592E-6</c:v>
                </c:pt>
                <c:pt idx="433">
                  <c:v>5.5605000000000004E-6</c:v>
                </c:pt>
                <c:pt idx="434">
                  <c:v>5.5310000000000001E-6</c:v>
                </c:pt>
                <c:pt idx="435">
                  <c:v>5.5044000000000002E-6</c:v>
                </c:pt>
                <c:pt idx="436">
                  <c:v>5.4812000000000001E-6</c:v>
                </c:pt>
                <c:pt idx="437">
                  <c:v>5.4616000000000004E-6</c:v>
                </c:pt>
                <c:pt idx="438">
                  <c:v>5.4457000000000002E-6</c:v>
                </c:pt>
                <c:pt idx="439">
                  <c:v>5.4334000000000004E-6</c:v>
                </c:pt>
                <c:pt idx="440">
                  <c:v>5.4245000000000003E-6</c:v>
                </c:pt>
                <c:pt idx="441">
                  <c:v>5.4183000000000003E-6</c:v>
                </c:pt>
                <c:pt idx="442">
                  <c:v>5.4143E-6</c:v>
                </c:pt>
                <c:pt idx="443">
                  <c:v>5.4114999999999998E-6</c:v>
                </c:pt>
                <c:pt idx="444">
                  <c:v>5.4090000000000002E-6</c:v>
                </c:pt>
                <c:pt idx="445">
                  <c:v>5.4058E-6</c:v>
                </c:pt>
                <c:pt idx="446">
                  <c:v>5.4005000000000002E-6</c:v>
                </c:pt>
                <c:pt idx="447">
                  <c:v>5.3920999999999996E-6</c:v>
                </c:pt>
                <c:pt idx="448">
                  <c:v>5.3790999999999999E-6</c:v>
                </c:pt>
                <c:pt idx="449">
                  <c:v>5.3603000000000002E-6</c:v>
                </c:pt>
                <c:pt idx="450">
                  <c:v>5.3345000000000003E-6</c:v>
                </c:pt>
                <c:pt idx="451">
                  <c:v>5.3004000000000001E-6</c:v>
                </c:pt>
                <c:pt idx="452">
                  <c:v>5.2572000000000003E-6</c:v>
                </c:pt>
                <c:pt idx="453">
                  <c:v>5.2038000000000001E-6</c:v>
                </c:pt>
                <c:pt idx="454">
                  <c:v>5.1397000000000001E-6</c:v>
                </c:pt>
                <c:pt idx="455">
                  <c:v>5.0642999999999999E-6</c:v>
                </c:pt>
                <c:pt idx="456">
                  <c:v>4.9776999999999998E-6</c:v>
                </c:pt>
                <c:pt idx="457">
                  <c:v>4.8798999999999996E-6</c:v>
                </c:pt>
                <c:pt idx="458">
                  <c:v>4.7715E-6</c:v>
                </c:pt>
                <c:pt idx="459">
                  <c:v>4.6531000000000004E-6</c:v>
                </c:pt>
                <c:pt idx="460">
                  <c:v>4.5260999999999997E-6</c:v>
                </c:pt>
                <c:pt idx="461">
                  <c:v>4.3919000000000003E-6</c:v>
                </c:pt>
                <c:pt idx="462">
                  <c:v>4.2521000000000003E-6</c:v>
                </c:pt>
                <c:pt idx="463">
                  <c:v>4.1088999999999997E-6</c:v>
                </c:pt>
                <c:pt idx="464">
                  <c:v>3.9643999999999997E-6</c:v>
                </c:pt>
                <c:pt idx="465">
                  <c:v>3.8210000000000003E-6</c:v>
                </c:pt>
                <c:pt idx="466">
                  <c:v>3.6812E-6</c:v>
                </c:pt>
                <c:pt idx="467">
                  <c:v>3.5474000000000001E-6</c:v>
                </c:pt>
                <c:pt idx="468">
                  <c:v>3.422E-6</c:v>
                </c:pt>
                <c:pt idx="469">
                  <c:v>3.3075000000000001E-6</c:v>
                </c:pt>
                <c:pt idx="470">
                  <c:v>3.2057999999999999E-6</c:v>
                </c:pt>
                <c:pt idx="471">
                  <c:v>3.1190000000000001E-6</c:v>
                </c:pt>
                <c:pt idx="472">
                  <c:v>3.0485999999999999E-6</c:v>
                </c:pt>
                <c:pt idx="473">
                  <c:v>2.9958000000000002E-6</c:v>
                </c:pt>
                <c:pt idx="474">
                  <c:v>2.9614999999999999E-6</c:v>
                </c:pt>
                <c:pt idx="475">
                  <c:v>2.9461E-6</c:v>
                </c:pt>
                <c:pt idx="476">
                  <c:v>2.9496999999999999E-6</c:v>
                </c:pt>
                <c:pt idx="477">
                  <c:v>2.9718999999999999E-6</c:v>
                </c:pt>
                <c:pt idx="478">
                  <c:v>3.0120000000000001E-6</c:v>
                </c:pt>
                <c:pt idx="479">
                  <c:v>3.0688000000000002E-6</c:v>
                </c:pt>
                <c:pt idx="480">
                  <c:v>3.1410000000000001E-6</c:v>
                </c:pt>
                <c:pt idx="481">
                  <c:v>3.2267E-6</c:v>
                </c:pt>
                <c:pt idx="482">
                  <c:v>3.3241999999999999E-6</c:v>
                </c:pt>
                <c:pt idx="483">
                  <c:v>3.4311999999999999E-6</c:v>
                </c:pt>
                <c:pt idx="484">
                  <c:v>3.5457000000000002E-6</c:v>
                </c:pt>
                <c:pt idx="485">
                  <c:v>3.6654000000000001E-6</c:v>
                </c:pt>
                <c:pt idx="486">
                  <c:v>3.7882E-6</c:v>
                </c:pt>
                <c:pt idx="487">
                  <c:v>3.9121000000000002E-6</c:v>
                </c:pt>
                <c:pt idx="488">
                  <c:v>4.0350000000000003E-6</c:v>
                </c:pt>
                <c:pt idx="489">
                  <c:v>4.1551999999999996E-6</c:v>
                </c:pt>
                <c:pt idx="490">
                  <c:v>4.2713000000000001E-6</c:v>
                </c:pt>
                <c:pt idx="491">
                  <c:v>4.3819999999999997E-6</c:v>
                </c:pt>
                <c:pt idx="492">
                  <c:v>4.4862000000000003E-6</c:v>
                </c:pt>
                <c:pt idx="493">
                  <c:v>4.5831000000000002E-6</c:v>
                </c:pt>
                <c:pt idx="494">
                  <c:v>4.6724000000000004E-6</c:v>
                </c:pt>
                <c:pt idx="495">
                  <c:v>4.7536999999999999E-6</c:v>
                </c:pt>
                <c:pt idx="496">
                  <c:v>4.8270999999999999E-6</c:v>
                </c:pt>
                <c:pt idx="497">
                  <c:v>4.8929000000000002E-6</c:v>
                </c:pt>
                <c:pt idx="498">
                  <c:v>4.9514999999999999E-6</c:v>
                </c:pt>
                <c:pt idx="499">
                  <c:v>5.0037000000000001E-6</c:v>
                </c:pt>
                <c:pt idx="500">
                  <c:v>5.0502999999999997E-6</c:v>
                </c:pt>
                <c:pt idx="501">
                  <c:v>5.0924999999999999E-6</c:v>
                </c:pt>
                <c:pt idx="502">
                  <c:v>5.1314999999999999E-6</c:v>
                </c:pt>
                <c:pt idx="503">
                  <c:v>5.1688000000000004E-6</c:v>
                </c:pt>
                <c:pt idx="504">
                  <c:v>5.2057E-6</c:v>
                </c:pt>
                <c:pt idx="505">
                  <c:v>5.2437999999999997E-6</c:v>
                </c:pt>
                <c:pt idx="506">
                  <c:v>5.2845E-6</c:v>
                </c:pt>
                <c:pt idx="507">
                  <c:v>5.3291999999999997E-6</c:v>
                </c:pt>
                <c:pt idx="508">
                  <c:v>5.3786999999999998E-6</c:v>
                </c:pt>
                <c:pt idx="509">
                  <c:v>5.4338000000000004E-6</c:v>
                </c:pt>
                <c:pt idx="510">
                  <c:v>5.4945999999999999E-6</c:v>
                </c:pt>
                <c:pt idx="511">
                  <c:v>5.5608000000000002E-6</c:v>
                </c:pt>
                <c:pt idx="512">
                  <c:v>5.6315000000000002E-6</c:v>
                </c:pt>
                <c:pt idx="513">
                  <c:v>5.7053999999999996E-6</c:v>
                </c:pt>
                <c:pt idx="514">
                  <c:v>5.7809E-6</c:v>
                </c:pt>
                <c:pt idx="515">
                  <c:v>5.8561999999999999E-6</c:v>
                </c:pt>
                <c:pt idx="516">
                  <c:v>5.9291999999999999E-6</c:v>
                </c:pt>
                <c:pt idx="517">
                  <c:v>5.9982999999999998E-6</c:v>
                </c:pt>
                <c:pt idx="518">
                  <c:v>6.0618000000000001E-6</c:v>
                </c:pt>
                <c:pt idx="519">
                  <c:v>6.1187999999999998E-6</c:v>
                </c:pt>
                <c:pt idx="520">
                  <c:v>6.1684000000000001E-6</c:v>
                </c:pt>
                <c:pt idx="521">
                  <c:v>6.2105000000000001E-6</c:v>
                </c:pt>
                <c:pt idx="522">
                  <c:v>6.2451999999999999E-6</c:v>
                </c:pt>
                <c:pt idx="523">
                  <c:v>6.2731000000000001E-6</c:v>
                </c:pt>
                <c:pt idx="524">
                  <c:v>6.2948999999999996E-6</c:v>
                </c:pt>
                <c:pt idx="525">
                  <c:v>6.3114000000000003E-6</c:v>
                </c:pt>
                <c:pt idx="526">
                  <c:v>6.3237000000000001E-6</c:v>
                </c:pt>
                <c:pt idx="527">
                  <c:v>6.3323999999999997E-6</c:v>
                </c:pt>
                <c:pt idx="528">
                  <c:v>6.3385999999999998E-6</c:v>
                </c:pt>
                <c:pt idx="529">
                  <c:v>6.3427999999999996E-6</c:v>
                </c:pt>
                <c:pt idx="530">
                  <c:v>6.3454999999999996E-6</c:v>
                </c:pt>
                <c:pt idx="531">
                  <c:v>6.3473000000000002E-6</c:v>
                </c:pt>
                <c:pt idx="532">
                  <c:v>6.3484000000000001E-6</c:v>
                </c:pt>
                <c:pt idx="533">
                  <c:v>6.3490999999999999E-6</c:v>
                </c:pt>
                <c:pt idx="534">
                  <c:v>6.3494999999999999E-6</c:v>
                </c:pt>
                <c:pt idx="535">
                  <c:v>6.3497000000000004E-6</c:v>
                </c:pt>
                <c:pt idx="536">
                  <c:v>6.3499E-6</c:v>
                </c:pt>
                <c:pt idx="537">
                  <c:v>6.3499E-6</c:v>
                </c:pt>
                <c:pt idx="538">
                  <c:v>6.3500000000000002E-6</c:v>
                </c:pt>
                <c:pt idx="539">
                  <c:v>6.3500000000000002E-6</c:v>
                </c:pt>
                <c:pt idx="540">
                  <c:v>6.3500000000000002E-6</c:v>
                </c:pt>
                <c:pt idx="541">
                  <c:v>6.3500000000000002E-6</c:v>
                </c:pt>
                <c:pt idx="542">
                  <c:v>6.3500000000000002E-6</c:v>
                </c:pt>
                <c:pt idx="543">
                  <c:v>6.3500000000000002E-6</c:v>
                </c:pt>
                <c:pt idx="544">
                  <c:v>6.3500000000000002E-6</c:v>
                </c:pt>
                <c:pt idx="545">
                  <c:v>6.3500000000000002E-6</c:v>
                </c:pt>
                <c:pt idx="546">
                  <c:v>6.3500000000000002E-6</c:v>
                </c:pt>
                <c:pt idx="547">
                  <c:v>6.3500000000000002E-6</c:v>
                </c:pt>
                <c:pt idx="548">
                  <c:v>6.3500000000000002E-6</c:v>
                </c:pt>
                <c:pt idx="549">
                  <c:v>6.3500000000000002E-6</c:v>
                </c:pt>
                <c:pt idx="550">
                  <c:v>6.3500000000000002E-6</c:v>
                </c:pt>
                <c:pt idx="551">
                  <c:v>6.3500000000000002E-6</c:v>
                </c:pt>
                <c:pt idx="552">
                  <c:v>6.3500000000000002E-6</c:v>
                </c:pt>
                <c:pt idx="553">
                  <c:v>6.3500000000000002E-6</c:v>
                </c:pt>
                <c:pt idx="554">
                  <c:v>6.3500000000000002E-6</c:v>
                </c:pt>
                <c:pt idx="555">
                  <c:v>6.3500000000000002E-6</c:v>
                </c:pt>
                <c:pt idx="556">
                  <c:v>6.3500000000000002E-6</c:v>
                </c:pt>
                <c:pt idx="557">
                  <c:v>6.3500000000000002E-6</c:v>
                </c:pt>
                <c:pt idx="558">
                  <c:v>6.3500000000000002E-6</c:v>
                </c:pt>
              </c:numCache>
            </c:numRef>
          </c:xVal>
          <c:yVal>
            <c:numRef>
              <c:f>'C1 in Phos_sld_contrast_1'!$C$3:$C$561</c:f>
              <c:numCache>
                <c:formatCode>General</c:formatCode>
                <c:ptCount val="559"/>
                <c:pt idx="0">
                  <c:v>-41</c:v>
                </c:pt>
                <c:pt idx="1">
                  <c:v>-40</c:v>
                </c:pt>
                <c:pt idx="2">
                  <c:v>-39</c:v>
                </c:pt>
                <c:pt idx="3">
                  <c:v>-38</c:v>
                </c:pt>
                <c:pt idx="4">
                  <c:v>-37</c:v>
                </c:pt>
                <c:pt idx="5">
                  <c:v>-36</c:v>
                </c:pt>
                <c:pt idx="6">
                  <c:v>-35</c:v>
                </c:pt>
                <c:pt idx="7">
                  <c:v>-34</c:v>
                </c:pt>
                <c:pt idx="8">
                  <c:v>-33</c:v>
                </c:pt>
                <c:pt idx="9">
                  <c:v>-32</c:v>
                </c:pt>
                <c:pt idx="10">
                  <c:v>-31</c:v>
                </c:pt>
                <c:pt idx="11">
                  <c:v>-30</c:v>
                </c:pt>
                <c:pt idx="12">
                  <c:v>-29</c:v>
                </c:pt>
                <c:pt idx="13">
                  <c:v>-28</c:v>
                </c:pt>
                <c:pt idx="14">
                  <c:v>-27</c:v>
                </c:pt>
                <c:pt idx="15">
                  <c:v>-26</c:v>
                </c:pt>
                <c:pt idx="16">
                  <c:v>-25</c:v>
                </c:pt>
                <c:pt idx="17">
                  <c:v>-24</c:v>
                </c:pt>
                <c:pt idx="18">
                  <c:v>-23</c:v>
                </c:pt>
                <c:pt idx="19">
                  <c:v>-22</c:v>
                </c:pt>
                <c:pt idx="20">
                  <c:v>-21</c:v>
                </c:pt>
                <c:pt idx="21">
                  <c:v>-20</c:v>
                </c:pt>
                <c:pt idx="22">
                  <c:v>-19</c:v>
                </c:pt>
                <c:pt idx="23">
                  <c:v>-18</c:v>
                </c:pt>
                <c:pt idx="24">
                  <c:v>-17</c:v>
                </c:pt>
                <c:pt idx="25">
                  <c:v>-16</c:v>
                </c:pt>
                <c:pt idx="26">
                  <c:v>-15</c:v>
                </c:pt>
                <c:pt idx="27">
                  <c:v>-14</c:v>
                </c:pt>
                <c:pt idx="28">
                  <c:v>-13</c:v>
                </c:pt>
                <c:pt idx="29">
                  <c:v>-12</c:v>
                </c:pt>
                <c:pt idx="30">
                  <c:v>-11</c:v>
                </c:pt>
                <c:pt idx="31">
                  <c:v>-10</c:v>
                </c:pt>
                <c:pt idx="32">
                  <c:v>-9</c:v>
                </c:pt>
                <c:pt idx="33">
                  <c:v>-8</c:v>
                </c:pt>
                <c:pt idx="34">
                  <c:v>-7</c:v>
                </c:pt>
                <c:pt idx="35">
                  <c:v>-6</c:v>
                </c:pt>
                <c:pt idx="36">
                  <c:v>-5</c:v>
                </c:pt>
                <c:pt idx="37">
                  <c:v>-4</c:v>
                </c:pt>
                <c:pt idx="38">
                  <c:v>-3</c:v>
                </c:pt>
                <c:pt idx="39">
                  <c:v>-2</c:v>
                </c:pt>
                <c:pt idx="40">
                  <c:v>-1</c:v>
                </c:pt>
                <c:pt idx="41">
                  <c:v>0</c:v>
                </c:pt>
                <c:pt idx="42">
                  <c:v>1</c:v>
                </c:pt>
                <c:pt idx="43">
                  <c:v>2</c:v>
                </c:pt>
                <c:pt idx="44">
                  <c:v>3</c:v>
                </c:pt>
                <c:pt idx="45">
                  <c:v>4</c:v>
                </c:pt>
                <c:pt idx="46">
                  <c:v>5</c:v>
                </c:pt>
                <c:pt idx="47">
                  <c:v>6</c:v>
                </c:pt>
                <c:pt idx="48">
                  <c:v>7</c:v>
                </c:pt>
                <c:pt idx="49">
                  <c:v>8</c:v>
                </c:pt>
                <c:pt idx="50">
                  <c:v>9</c:v>
                </c:pt>
                <c:pt idx="51">
                  <c:v>10</c:v>
                </c:pt>
                <c:pt idx="52">
                  <c:v>11</c:v>
                </c:pt>
                <c:pt idx="53">
                  <c:v>12</c:v>
                </c:pt>
                <c:pt idx="54">
                  <c:v>13</c:v>
                </c:pt>
                <c:pt idx="55">
                  <c:v>14</c:v>
                </c:pt>
                <c:pt idx="56">
                  <c:v>15</c:v>
                </c:pt>
                <c:pt idx="57">
                  <c:v>16</c:v>
                </c:pt>
                <c:pt idx="58">
                  <c:v>17</c:v>
                </c:pt>
                <c:pt idx="59">
                  <c:v>18</c:v>
                </c:pt>
                <c:pt idx="60">
                  <c:v>19</c:v>
                </c:pt>
                <c:pt idx="61">
                  <c:v>20</c:v>
                </c:pt>
                <c:pt idx="62">
                  <c:v>21</c:v>
                </c:pt>
                <c:pt idx="63">
                  <c:v>22</c:v>
                </c:pt>
                <c:pt idx="64">
                  <c:v>23</c:v>
                </c:pt>
                <c:pt idx="65">
                  <c:v>24</c:v>
                </c:pt>
                <c:pt idx="66">
                  <c:v>25</c:v>
                </c:pt>
                <c:pt idx="67">
                  <c:v>26</c:v>
                </c:pt>
                <c:pt idx="68">
                  <c:v>27</c:v>
                </c:pt>
                <c:pt idx="69">
                  <c:v>28</c:v>
                </c:pt>
                <c:pt idx="70">
                  <c:v>29</c:v>
                </c:pt>
                <c:pt idx="71">
                  <c:v>30</c:v>
                </c:pt>
                <c:pt idx="72">
                  <c:v>31</c:v>
                </c:pt>
                <c:pt idx="73">
                  <c:v>32</c:v>
                </c:pt>
                <c:pt idx="74">
                  <c:v>33</c:v>
                </c:pt>
                <c:pt idx="75">
                  <c:v>34</c:v>
                </c:pt>
                <c:pt idx="76">
                  <c:v>35</c:v>
                </c:pt>
                <c:pt idx="77">
                  <c:v>36</c:v>
                </c:pt>
                <c:pt idx="78">
                  <c:v>37</c:v>
                </c:pt>
                <c:pt idx="79">
                  <c:v>38</c:v>
                </c:pt>
                <c:pt idx="80">
                  <c:v>39</c:v>
                </c:pt>
                <c:pt idx="81">
                  <c:v>40</c:v>
                </c:pt>
                <c:pt idx="82">
                  <c:v>41</c:v>
                </c:pt>
                <c:pt idx="83">
                  <c:v>42</c:v>
                </c:pt>
                <c:pt idx="84">
                  <c:v>43</c:v>
                </c:pt>
                <c:pt idx="85">
                  <c:v>44</c:v>
                </c:pt>
                <c:pt idx="86">
                  <c:v>45</c:v>
                </c:pt>
                <c:pt idx="87">
                  <c:v>46</c:v>
                </c:pt>
                <c:pt idx="88">
                  <c:v>47</c:v>
                </c:pt>
                <c:pt idx="89">
                  <c:v>48</c:v>
                </c:pt>
                <c:pt idx="90">
                  <c:v>49</c:v>
                </c:pt>
                <c:pt idx="91">
                  <c:v>50</c:v>
                </c:pt>
                <c:pt idx="92">
                  <c:v>51</c:v>
                </c:pt>
                <c:pt idx="93">
                  <c:v>52</c:v>
                </c:pt>
                <c:pt idx="94">
                  <c:v>53</c:v>
                </c:pt>
                <c:pt idx="95">
                  <c:v>54</c:v>
                </c:pt>
                <c:pt idx="96">
                  <c:v>55</c:v>
                </c:pt>
                <c:pt idx="97">
                  <c:v>56</c:v>
                </c:pt>
                <c:pt idx="98">
                  <c:v>57</c:v>
                </c:pt>
                <c:pt idx="99">
                  <c:v>58</c:v>
                </c:pt>
                <c:pt idx="100">
                  <c:v>59</c:v>
                </c:pt>
                <c:pt idx="101">
                  <c:v>60</c:v>
                </c:pt>
                <c:pt idx="102">
                  <c:v>61</c:v>
                </c:pt>
                <c:pt idx="103">
                  <c:v>62</c:v>
                </c:pt>
                <c:pt idx="104">
                  <c:v>63</c:v>
                </c:pt>
                <c:pt idx="105">
                  <c:v>64</c:v>
                </c:pt>
                <c:pt idx="106">
                  <c:v>65</c:v>
                </c:pt>
                <c:pt idx="107">
                  <c:v>66</c:v>
                </c:pt>
                <c:pt idx="108">
                  <c:v>67</c:v>
                </c:pt>
                <c:pt idx="109">
                  <c:v>68</c:v>
                </c:pt>
                <c:pt idx="110">
                  <c:v>69</c:v>
                </c:pt>
                <c:pt idx="111">
                  <c:v>70</c:v>
                </c:pt>
                <c:pt idx="112">
                  <c:v>71</c:v>
                </c:pt>
                <c:pt idx="113">
                  <c:v>72</c:v>
                </c:pt>
                <c:pt idx="114">
                  <c:v>73</c:v>
                </c:pt>
                <c:pt idx="115">
                  <c:v>74</c:v>
                </c:pt>
                <c:pt idx="116">
                  <c:v>75</c:v>
                </c:pt>
                <c:pt idx="117">
                  <c:v>76</c:v>
                </c:pt>
                <c:pt idx="118">
                  <c:v>77</c:v>
                </c:pt>
                <c:pt idx="119">
                  <c:v>78</c:v>
                </c:pt>
                <c:pt idx="120">
                  <c:v>79</c:v>
                </c:pt>
                <c:pt idx="121">
                  <c:v>80</c:v>
                </c:pt>
                <c:pt idx="122">
                  <c:v>81</c:v>
                </c:pt>
                <c:pt idx="123">
                  <c:v>82</c:v>
                </c:pt>
                <c:pt idx="124">
                  <c:v>83</c:v>
                </c:pt>
                <c:pt idx="125">
                  <c:v>84</c:v>
                </c:pt>
                <c:pt idx="126">
                  <c:v>85</c:v>
                </c:pt>
                <c:pt idx="127">
                  <c:v>86</c:v>
                </c:pt>
                <c:pt idx="128">
                  <c:v>87</c:v>
                </c:pt>
                <c:pt idx="129">
                  <c:v>88</c:v>
                </c:pt>
                <c:pt idx="130">
                  <c:v>89</c:v>
                </c:pt>
                <c:pt idx="131">
                  <c:v>90</c:v>
                </c:pt>
                <c:pt idx="132">
                  <c:v>91</c:v>
                </c:pt>
                <c:pt idx="133">
                  <c:v>92</c:v>
                </c:pt>
                <c:pt idx="134">
                  <c:v>93</c:v>
                </c:pt>
                <c:pt idx="135">
                  <c:v>94</c:v>
                </c:pt>
                <c:pt idx="136">
                  <c:v>95</c:v>
                </c:pt>
                <c:pt idx="137">
                  <c:v>96</c:v>
                </c:pt>
                <c:pt idx="138">
                  <c:v>97</c:v>
                </c:pt>
                <c:pt idx="139">
                  <c:v>98</c:v>
                </c:pt>
                <c:pt idx="140">
                  <c:v>99</c:v>
                </c:pt>
                <c:pt idx="141">
                  <c:v>100</c:v>
                </c:pt>
                <c:pt idx="142">
                  <c:v>101</c:v>
                </c:pt>
                <c:pt idx="143">
                  <c:v>102</c:v>
                </c:pt>
                <c:pt idx="144">
                  <c:v>103</c:v>
                </c:pt>
                <c:pt idx="145">
                  <c:v>104</c:v>
                </c:pt>
                <c:pt idx="146">
                  <c:v>105</c:v>
                </c:pt>
                <c:pt idx="147">
                  <c:v>106</c:v>
                </c:pt>
                <c:pt idx="148">
                  <c:v>107</c:v>
                </c:pt>
                <c:pt idx="149">
                  <c:v>108</c:v>
                </c:pt>
                <c:pt idx="150">
                  <c:v>109</c:v>
                </c:pt>
                <c:pt idx="151">
                  <c:v>110</c:v>
                </c:pt>
                <c:pt idx="152">
                  <c:v>111</c:v>
                </c:pt>
                <c:pt idx="153">
                  <c:v>112</c:v>
                </c:pt>
                <c:pt idx="154">
                  <c:v>113</c:v>
                </c:pt>
                <c:pt idx="155">
                  <c:v>114</c:v>
                </c:pt>
                <c:pt idx="156">
                  <c:v>115</c:v>
                </c:pt>
                <c:pt idx="157">
                  <c:v>116</c:v>
                </c:pt>
                <c:pt idx="158">
                  <c:v>117</c:v>
                </c:pt>
                <c:pt idx="159">
                  <c:v>118</c:v>
                </c:pt>
                <c:pt idx="160">
                  <c:v>119</c:v>
                </c:pt>
                <c:pt idx="161">
                  <c:v>120</c:v>
                </c:pt>
                <c:pt idx="162">
                  <c:v>121</c:v>
                </c:pt>
                <c:pt idx="163">
                  <c:v>122</c:v>
                </c:pt>
                <c:pt idx="164">
                  <c:v>123</c:v>
                </c:pt>
                <c:pt idx="165">
                  <c:v>124</c:v>
                </c:pt>
                <c:pt idx="166">
                  <c:v>125</c:v>
                </c:pt>
                <c:pt idx="167">
                  <c:v>126</c:v>
                </c:pt>
                <c:pt idx="168">
                  <c:v>127</c:v>
                </c:pt>
                <c:pt idx="169">
                  <c:v>128</c:v>
                </c:pt>
                <c:pt idx="170">
                  <c:v>129</c:v>
                </c:pt>
                <c:pt idx="171">
                  <c:v>130</c:v>
                </c:pt>
                <c:pt idx="172">
                  <c:v>131</c:v>
                </c:pt>
                <c:pt idx="173">
                  <c:v>132</c:v>
                </c:pt>
                <c:pt idx="174">
                  <c:v>133</c:v>
                </c:pt>
                <c:pt idx="175">
                  <c:v>134</c:v>
                </c:pt>
                <c:pt idx="176">
                  <c:v>135</c:v>
                </c:pt>
                <c:pt idx="177">
                  <c:v>136</c:v>
                </c:pt>
                <c:pt idx="178">
                  <c:v>137</c:v>
                </c:pt>
                <c:pt idx="179">
                  <c:v>138</c:v>
                </c:pt>
                <c:pt idx="180">
                  <c:v>139</c:v>
                </c:pt>
                <c:pt idx="181">
                  <c:v>140</c:v>
                </c:pt>
                <c:pt idx="182">
                  <c:v>141</c:v>
                </c:pt>
                <c:pt idx="183">
                  <c:v>142</c:v>
                </c:pt>
                <c:pt idx="184">
                  <c:v>143</c:v>
                </c:pt>
                <c:pt idx="185">
                  <c:v>144</c:v>
                </c:pt>
                <c:pt idx="186">
                  <c:v>145</c:v>
                </c:pt>
                <c:pt idx="187">
                  <c:v>146</c:v>
                </c:pt>
                <c:pt idx="188">
                  <c:v>147</c:v>
                </c:pt>
                <c:pt idx="189">
                  <c:v>148</c:v>
                </c:pt>
                <c:pt idx="190">
                  <c:v>149</c:v>
                </c:pt>
                <c:pt idx="191">
                  <c:v>150</c:v>
                </c:pt>
                <c:pt idx="192">
                  <c:v>151</c:v>
                </c:pt>
                <c:pt idx="193">
                  <c:v>152</c:v>
                </c:pt>
                <c:pt idx="194">
                  <c:v>153</c:v>
                </c:pt>
                <c:pt idx="195">
                  <c:v>154</c:v>
                </c:pt>
                <c:pt idx="196">
                  <c:v>155</c:v>
                </c:pt>
                <c:pt idx="197">
                  <c:v>156</c:v>
                </c:pt>
                <c:pt idx="198">
                  <c:v>157</c:v>
                </c:pt>
                <c:pt idx="199">
                  <c:v>158</c:v>
                </c:pt>
                <c:pt idx="200">
                  <c:v>159</c:v>
                </c:pt>
                <c:pt idx="201">
                  <c:v>160</c:v>
                </c:pt>
                <c:pt idx="202">
                  <c:v>161</c:v>
                </c:pt>
                <c:pt idx="203">
                  <c:v>162</c:v>
                </c:pt>
                <c:pt idx="204">
                  <c:v>163</c:v>
                </c:pt>
                <c:pt idx="205">
                  <c:v>164</c:v>
                </c:pt>
                <c:pt idx="206">
                  <c:v>165</c:v>
                </c:pt>
                <c:pt idx="207">
                  <c:v>166</c:v>
                </c:pt>
                <c:pt idx="208">
                  <c:v>167</c:v>
                </c:pt>
                <c:pt idx="209">
                  <c:v>168</c:v>
                </c:pt>
                <c:pt idx="210">
                  <c:v>169</c:v>
                </c:pt>
                <c:pt idx="211">
                  <c:v>170</c:v>
                </c:pt>
                <c:pt idx="212">
                  <c:v>171</c:v>
                </c:pt>
                <c:pt idx="213">
                  <c:v>172</c:v>
                </c:pt>
                <c:pt idx="214">
                  <c:v>173</c:v>
                </c:pt>
                <c:pt idx="215">
                  <c:v>174</c:v>
                </c:pt>
                <c:pt idx="216">
                  <c:v>175</c:v>
                </c:pt>
                <c:pt idx="217">
                  <c:v>176</c:v>
                </c:pt>
                <c:pt idx="218">
                  <c:v>177</c:v>
                </c:pt>
                <c:pt idx="219">
                  <c:v>178</c:v>
                </c:pt>
                <c:pt idx="220">
                  <c:v>179</c:v>
                </c:pt>
                <c:pt idx="221">
                  <c:v>180</c:v>
                </c:pt>
                <c:pt idx="222">
                  <c:v>181</c:v>
                </c:pt>
                <c:pt idx="223">
                  <c:v>182</c:v>
                </c:pt>
                <c:pt idx="224">
                  <c:v>183</c:v>
                </c:pt>
                <c:pt idx="225">
                  <c:v>184</c:v>
                </c:pt>
                <c:pt idx="226">
                  <c:v>185</c:v>
                </c:pt>
                <c:pt idx="227">
                  <c:v>186</c:v>
                </c:pt>
                <c:pt idx="228">
                  <c:v>187</c:v>
                </c:pt>
                <c:pt idx="229">
                  <c:v>188</c:v>
                </c:pt>
                <c:pt idx="230">
                  <c:v>189</c:v>
                </c:pt>
                <c:pt idx="231">
                  <c:v>190</c:v>
                </c:pt>
                <c:pt idx="232">
                  <c:v>191</c:v>
                </c:pt>
                <c:pt idx="233">
                  <c:v>192</c:v>
                </c:pt>
                <c:pt idx="234">
                  <c:v>193</c:v>
                </c:pt>
                <c:pt idx="235">
                  <c:v>194</c:v>
                </c:pt>
                <c:pt idx="236">
                  <c:v>195</c:v>
                </c:pt>
                <c:pt idx="237">
                  <c:v>196</c:v>
                </c:pt>
                <c:pt idx="238">
                  <c:v>197</c:v>
                </c:pt>
                <c:pt idx="239">
                  <c:v>198</c:v>
                </c:pt>
                <c:pt idx="240">
                  <c:v>199</c:v>
                </c:pt>
                <c:pt idx="241">
                  <c:v>200</c:v>
                </c:pt>
                <c:pt idx="242">
                  <c:v>201</c:v>
                </c:pt>
                <c:pt idx="243">
                  <c:v>202</c:v>
                </c:pt>
                <c:pt idx="244">
                  <c:v>203</c:v>
                </c:pt>
                <c:pt idx="245">
                  <c:v>204</c:v>
                </c:pt>
                <c:pt idx="246">
                  <c:v>205</c:v>
                </c:pt>
                <c:pt idx="247">
                  <c:v>206</c:v>
                </c:pt>
                <c:pt idx="248">
                  <c:v>207</c:v>
                </c:pt>
                <c:pt idx="249">
                  <c:v>208</c:v>
                </c:pt>
                <c:pt idx="250">
                  <c:v>209</c:v>
                </c:pt>
                <c:pt idx="251">
                  <c:v>210</c:v>
                </c:pt>
                <c:pt idx="252">
                  <c:v>211</c:v>
                </c:pt>
                <c:pt idx="253">
                  <c:v>212</c:v>
                </c:pt>
                <c:pt idx="254">
                  <c:v>213</c:v>
                </c:pt>
                <c:pt idx="255">
                  <c:v>214</c:v>
                </c:pt>
                <c:pt idx="256">
                  <c:v>215</c:v>
                </c:pt>
                <c:pt idx="257">
                  <c:v>216</c:v>
                </c:pt>
                <c:pt idx="258">
                  <c:v>217</c:v>
                </c:pt>
                <c:pt idx="259">
                  <c:v>218</c:v>
                </c:pt>
                <c:pt idx="260">
                  <c:v>219</c:v>
                </c:pt>
                <c:pt idx="261">
                  <c:v>220</c:v>
                </c:pt>
                <c:pt idx="262">
                  <c:v>221</c:v>
                </c:pt>
                <c:pt idx="263">
                  <c:v>222</c:v>
                </c:pt>
                <c:pt idx="264">
                  <c:v>223</c:v>
                </c:pt>
                <c:pt idx="265">
                  <c:v>224</c:v>
                </c:pt>
                <c:pt idx="266">
                  <c:v>225</c:v>
                </c:pt>
                <c:pt idx="267">
                  <c:v>226</c:v>
                </c:pt>
                <c:pt idx="268">
                  <c:v>227</c:v>
                </c:pt>
                <c:pt idx="269">
                  <c:v>228</c:v>
                </c:pt>
                <c:pt idx="270">
                  <c:v>229</c:v>
                </c:pt>
                <c:pt idx="271">
                  <c:v>230</c:v>
                </c:pt>
                <c:pt idx="272">
                  <c:v>231</c:v>
                </c:pt>
                <c:pt idx="273">
                  <c:v>232</c:v>
                </c:pt>
                <c:pt idx="274">
                  <c:v>233</c:v>
                </c:pt>
                <c:pt idx="275">
                  <c:v>234</c:v>
                </c:pt>
                <c:pt idx="276">
                  <c:v>235</c:v>
                </c:pt>
                <c:pt idx="277">
                  <c:v>236</c:v>
                </c:pt>
                <c:pt idx="278">
                  <c:v>237</c:v>
                </c:pt>
                <c:pt idx="279">
                  <c:v>238</c:v>
                </c:pt>
                <c:pt idx="280">
                  <c:v>239</c:v>
                </c:pt>
                <c:pt idx="281">
                  <c:v>240</c:v>
                </c:pt>
                <c:pt idx="282">
                  <c:v>241</c:v>
                </c:pt>
                <c:pt idx="283">
                  <c:v>242</c:v>
                </c:pt>
                <c:pt idx="284">
                  <c:v>243</c:v>
                </c:pt>
                <c:pt idx="285">
                  <c:v>244</c:v>
                </c:pt>
                <c:pt idx="286">
                  <c:v>245</c:v>
                </c:pt>
                <c:pt idx="287">
                  <c:v>246</c:v>
                </c:pt>
                <c:pt idx="288">
                  <c:v>247</c:v>
                </c:pt>
                <c:pt idx="289">
                  <c:v>248</c:v>
                </c:pt>
                <c:pt idx="290">
                  <c:v>249</c:v>
                </c:pt>
                <c:pt idx="291">
                  <c:v>250</c:v>
                </c:pt>
                <c:pt idx="292">
                  <c:v>251</c:v>
                </c:pt>
                <c:pt idx="293">
                  <c:v>252</c:v>
                </c:pt>
                <c:pt idx="294">
                  <c:v>253</c:v>
                </c:pt>
                <c:pt idx="295">
                  <c:v>254</c:v>
                </c:pt>
                <c:pt idx="296">
                  <c:v>255</c:v>
                </c:pt>
                <c:pt idx="297">
                  <c:v>256</c:v>
                </c:pt>
                <c:pt idx="298">
                  <c:v>257</c:v>
                </c:pt>
                <c:pt idx="299">
                  <c:v>258</c:v>
                </c:pt>
                <c:pt idx="300">
                  <c:v>259</c:v>
                </c:pt>
                <c:pt idx="301">
                  <c:v>260</c:v>
                </c:pt>
                <c:pt idx="302">
                  <c:v>261</c:v>
                </c:pt>
                <c:pt idx="303">
                  <c:v>262</c:v>
                </c:pt>
                <c:pt idx="304">
                  <c:v>263</c:v>
                </c:pt>
                <c:pt idx="305">
                  <c:v>264</c:v>
                </c:pt>
                <c:pt idx="306">
                  <c:v>265</c:v>
                </c:pt>
                <c:pt idx="307">
                  <c:v>266</c:v>
                </c:pt>
                <c:pt idx="308">
                  <c:v>267</c:v>
                </c:pt>
                <c:pt idx="309">
                  <c:v>268</c:v>
                </c:pt>
                <c:pt idx="310">
                  <c:v>269</c:v>
                </c:pt>
                <c:pt idx="311">
                  <c:v>270</c:v>
                </c:pt>
                <c:pt idx="312">
                  <c:v>271</c:v>
                </c:pt>
                <c:pt idx="313">
                  <c:v>272</c:v>
                </c:pt>
                <c:pt idx="314">
                  <c:v>273</c:v>
                </c:pt>
                <c:pt idx="315">
                  <c:v>274</c:v>
                </c:pt>
                <c:pt idx="316">
                  <c:v>275</c:v>
                </c:pt>
                <c:pt idx="317">
                  <c:v>276</c:v>
                </c:pt>
                <c:pt idx="318">
                  <c:v>277</c:v>
                </c:pt>
                <c:pt idx="319">
                  <c:v>278</c:v>
                </c:pt>
                <c:pt idx="320">
                  <c:v>279</c:v>
                </c:pt>
                <c:pt idx="321">
                  <c:v>280</c:v>
                </c:pt>
                <c:pt idx="322">
                  <c:v>281</c:v>
                </c:pt>
                <c:pt idx="323">
                  <c:v>282</c:v>
                </c:pt>
                <c:pt idx="324">
                  <c:v>283</c:v>
                </c:pt>
                <c:pt idx="325">
                  <c:v>284</c:v>
                </c:pt>
                <c:pt idx="326">
                  <c:v>285</c:v>
                </c:pt>
                <c:pt idx="327">
                  <c:v>286</c:v>
                </c:pt>
                <c:pt idx="328">
                  <c:v>287</c:v>
                </c:pt>
                <c:pt idx="329">
                  <c:v>288</c:v>
                </c:pt>
                <c:pt idx="330">
                  <c:v>289</c:v>
                </c:pt>
                <c:pt idx="331">
                  <c:v>290</c:v>
                </c:pt>
                <c:pt idx="332">
                  <c:v>291</c:v>
                </c:pt>
                <c:pt idx="333">
                  <c:v>292</c:v>
                </c:pt>
                <c:pt idx="334">
                  <c:v>293</c:v>
                </c:pt>
                <c:pt idx="335">
                  <c:v>294</c:v>
                </c:pt>
                <c:pt idx="336">
                  <c:v>295</c:v>
                </c:pt>
                <c:pt idx="337">
                  <c:v>296</c:v>
                </c:pt>
                <c:pt idx="338">
                  <c:v>297</c:v>
                </c:pt>
                <c:pt idx="339">
                  <c:v>298</c:v>
                </c:pt>
                <c:pt idx="340">
                  <c:v>299</c:v>
                </c:pt>
                <c:pt idx="341">
                  <c:v>300</c:v>
                </c:pt>
                <c:pt idx="342">
                  <c:v>301</c:v>
                </c:pt>
                <c:pt idx="343">
                  <c:v>302</c:v>
                </c:pt>
                <c:pt idx="344">
                  <c:v>303</c:v>
                </c:pt>
                <c:pt idx="345">
                  <c:v>304</c:v>
                </c:pt>
                <c:pt idx="346">
                  <c:v>305</c:v>
                </c:pt>
                <c:pt idx="347">
                  <c:v>306</c:v>
                </c:pt>
                <c:pt idx="348">
                  <c:v>307</c:v>
                </c:pt>
                <c:pt idx="349">
                  <c:v>308</c:v>
                </c:pt>
                <c:pt idx="350">
                  <c:v>309</c:v>
                </c:pt>
                <c:pt idx="351">
                  <c:v>310</c:v>
                </c:pt>
                <c:pt idx="352">
                  <c:v>311</c:v>
                </c:pt>
                <c:pt idx="353">
                  <c:v>312</c:v>
                </c:pt>
                <c:pt idx="354">
                  <c:v>313</c:v>
                </c:pt>
                <c:pt idx="355">
                  <c:v>314</c:v>
                </c:pt>
                <c:pt idx="356">
                  <c:v>315</c:v>
                </c:pt>
                <c:pt idx="357">
                  <c:v>316</c:v>
                </c:pt>
                <c:pt idx="358">
                  <c:v>317</c:v>
                </c:pt>
                <c:pt idx="359">
                  <c:v>318</c:v>
                </c:pt>
                <c:pt idx="360">
                  <c:v>319</c:v>
                </c:pt>
                <c:pt idx="361">
                  <c:v>320</c:v>
                </c:pt>
                <c:pt idx="362">
                  <c:v>321</c:v>
                </c:pt>
                <c:pt idx="363">
                  <c:v>322</c:v>
                </c:pt>
                <c:pt idx="364">
                  <c:v>323</c:v>
                </c:pt>
                <c:pt idx="365">
                  <c:v>324</c:v>
                </c:pt>
                <c:pt idx="366">
                  <c:v>325</c:v>
                </c:pt>
                <c:pt idx="367">
                  <c:v>326</c:v>
                </c:pt>
                <c:pt idx="368">
                  <c:v>327</c:v>
                </c:pt>
                <c:pt idx="369">
                  <c:v>328</c:v>
                </c:pt>
                <c:pt idx="370">
                  <c:v>329</c:v>
                </c:pt>
                <c:pt idx="371">
                  <c:v>330</c:v>
                </c:pt>
                <c:pt idx="372">
                  <c:v>331</c:v>
                </c:pt>
                <c:pt idx="373">
                  <c:v>332</c:v>
                </c:pt>
                <c:pt idx="374">
                  <c:v>333</c:v>
                </c:pt>
                <c:pt idx="375">
                  <c:v>334</c:v>
                </c:pt>
                <c:pt idx="376">
                  <c:v>335</c:v>
                </c:pt>
                <c:pt idx="377">
                  <c:v>336</c:v>
                </c:pt>
                <c:pt idx="378">
                  <c:v>337</c:v>
                </c:pt>
                <c:pt idx="379">
                  <c:v>338</c:v>
                </c:pt>
                <c:pt idx="380">
                  <c:v>339</c:v>
                </c:pt>
                <c:pt idx="381">
                  <c:v>340</c:v>
                </c:pt>
                <c:pt idx="382">
                  <c:v>341</c:v>
                </c:pt>
                <c:pt idx="383">
                  <c:v>342</c:v>
                </c:pt>
                <c:pt idx="384">
                  <c:v>343</c:v>
                </c:pt>
                <c:pt idx="385">
                  <c:v>344</c:v>
                </c:pt>
                <c:pt idx="386">
                  <c:v>345</c:v>
                </c:pt>
                <c:pt idx="387">
                  <c:v>346</c:v>
                </c:pt>
                <c:pt idx="388">
                  <c:v>347</c:v>
                </c:pt>
                <c:pt idx="389">
                  <c:v>348</c:v>
                </c:pt>
                <c:pt idx="390">
                  <c:v>349</c:v>
                </c:pt>
                <c:pt idx="391">
                  <c:v>350</c:v>
                </c:pt>
                <c:pt idx="392">
                  <c:v>351</c:v>
                </c:pt>
                <c:pt idx="393">
                  <c:v>352</c:v>
                </c:pt>
                <c:pt idx="394">
                  <c:v>353</c:v>
                </c:pt>
                <c:pt idx="395">
                  <c:v>354</c:v>
                </c:pt>
                <c:pt idx="396">
                  <c:v>355</c:v>
                </c:pt>
                <c:pt idx="397">
                  <c:v>356</c:v>
                </c:pt>
                <c:pt idx="398">
                  <c:v>357</c:v>
                </c:pt>
                <c:pt idx="399">
                  <c:v>358</c:v>
                </c:pt>
                <c:pt idx="400">
                  <c:v>359</c:v>
                </c:pt>
                <c:pt idx="401">
                  <c:v>360</c:v>
                </c:pt>
                <c:pt idx="402">
                  <c:v>361</c:v>
                </c:pt>
                <c:pt idx="403">
                  <c:v>362</c:v>
                </c:pt>
                <c:pt idx="404">
                  <c:v>363</c:v>
                </c:pt>
                <c:pt idx="405">
                  <c:v>364</c:v>
                </c:pt>
                <c:pt idx="406">
                  <c:v>365</c:v>
                </c:pt>
                <c:pt idx="407">
                  <c:v>366</c:v>
                </c:pt>
                <c:pt idx="408">
                  <c:v>367</c:v>
                </c:pt>
                <c:pt idx="409">
                  <c:v>368</c:v>
                </c:pt>
                <c:pt idx="410">
                  <c:v>369</c:v>
                </c:pt>
                <c:pt idx="411">
                  <c:v>370</c:v>
                </c:pt>
                <c:pt idx="412">
                  <c:v>371</c:v>
                </c:pt>
                <c:pt idx="413">
                  <c:v>372</c:v>
                </c:pt>
                <c:pt idx="414">
                  <c:v>373</c:v>
                </c:pt>
                <c:pt idx="415">
                  <c:v>374</c:v>
                </c:pt>
                <c:pt idx="416">
                  <c:v>375</c:v>
                </c:pt>
                <c:pt idx="417">
                  <c:v>376</c:v>
                </c:pt>
                <c:pt idx="418">
                  <c:v>377</c:v>
                </c:pt>
                <c:pt idx="419">
                  <c:v>378</c:v>
                </c:pt>
                <c:pt idx="420">
                  <c:v>379</c:v>
                </c:pt>
                <c:pt idx="421">
                  <c:v>380</c:v>
                </c:pt>
                <c:pt idx="422">
                  <c:v>381</c:v>
                </c:pt>
                <c:pt idx="423">
                  <c:v>382</c:v>
                </c:pt>
                <c:pt idx="424">
                  <c:v>383</c:v>
                </c:pt>
                <c:pt idx="425">
                  <c:v>384</c:v>
                </c:pt>
                <c:pt idx="426">
                  <c:v>385</c:v>
                </c:pt>
                <c:pt idx="427">
                  <c:v>386</c:v>
                </c:pt>
                <c:pt idx="428">
                  <c:v>387</c:v>
                </c:pt>
                <c:pt idx="429">
                  <c:v>388</c:v>
                </c:pt>
                <c:pt idx="430">
                  <c:v>389</c:v>
                </c:pt>
                <c:pt idx="431">
                  <c:v>390</c:v>
                </c:pt>
                <c:pt idx="432">
                  <c:v>391</c:v>
                </c:pt>
                <c:pt idx="433">
                  <c:v>392</c:v>
                </c:pt>
                <c:pt idx="434">
                  <c:v>393</c:v>
                </c:pt>
                <c:pt idx="435">
                  <c:v>394</c:v>
                </c:pt>
                <c:pt idx="436">
                  <c:v>395</c:v>
                </c:pt>
                <c:pt idx="437">
                  <c:v>396</c:v>
                </c:pt>
                <c:pt idx="438">
                  <c:v>397</c:v>
                </c:pt>
                <c:pt idx="439">
                  <c:v>398</c:v>
                </c:pt>
                <c:pt idx="440">
                  <c:v>399</c:v>
                </c:pt>
                <c:pt idx="441">
                  <c:v>400</c:v>
                </c:pt>
                <c:pt idx="442">
                  <c:v>401</c:v>
                </c:pt>
                <c:pt idx="443">
                  <c:v>402</c:v>
                </c:pt>
                <c:pt idx="444">
                  <c:v>403</c:v>
                </c:pt>
                <c:pt idx="445">
                  <c:v>404</c:v>
                </c:pt>
                <c:pt idx="446">
                  <c:v>405</c:v>
                </c:pt>
                <c:pt idx="447">
                  <c:v>406</c:v>
                </c:pt>
                <c:pt idx="448">
                  <c:v>407</c:v>
                </c:pt>
                <c:pt idx="449">
                  <c:v>408</c:v>
                </c:pt>
                <c:pt idx="450">
                  <c:v>409</c:v>
                </c:pt>
                <c:pt idx="451">
                  <c:v>410</c:v>
                </c:pt>
                <c:pt idx="452">
                  <c:v>411</c:v>
                </c:pt>
                <c:pt idx="453">
                  <c:v>412</c:v>
                </c:pt>
                <c:pt idx="454">
                  <c:v>413</c:v>
                </c:pt>
                <c:pt idx="455">
                  <c:v>414</c:v>
                </c:pt>
                <c:pt idx="456">
                  <c:v>415</c:v>
                </c:pt>
                <c:pt idx="457">
                  <c:v>416</c:v>
                </c:pt>
                <c:pt idx="458">
                  <c:v>417</c:v>
                </c:pt>
                <c:pt idx="459">
                  <c:v>418</c:v>
                </c:pt>
                <c:pt idx="460">
                  <c:v>419</c:v>
                </c:pt>
                <c:pt idx="461">
                  <c:v>420</c:v>
                </c:pt>
                <c:pt idx="462">
                  <c:v>421</c:v>
                </c:pt>
                <c:pt idx="463">
                  <c:v>422</c:v>
                </c:pt>
                <c:pt idx="464">
                  <c:v>423</c:v>
                </c:pt>
                <c:pt idx="465">
                  <c:v>424</c:v>
                </c:pt>
                <c:pt idx="466">
                  <c:v>425</c:v>
                </c:pt>
                <c:pt idx="467">
                  <c:v>426</c:v>
                </c:pt>
                <c:pt idx="468">
                  <c:v>427</c:v>
                </c:pt>
                <c:pt idx="469">
                  <c:v>428</c:v>
                </c:pt>
                <c:pt idx="470">
                  <c:v>429</c:v>
                </c:pt>
                <c:pt idx="471">
                  <c:v>430</c:v>
                </c:pt>
                <c:pt idx="472">
                  <c:v>431</c:v>
                </c:pt>
                <c:pt idx="473">
                  <c:v>432</c:v>
                </c:pt>
                <c:pt idx="474">
                  <c:v>433</c:v>
                </c:pt>
                <c:pt idx="475">
                  <c:v>434</c:v>
                </c:pt>
                <c:pt idx="476">
                  <c:v>435</c:v>
                </c:pt>
                <c:pt idx="477">
                  <c:v>436</c:v>
                </c:pt>
                <c:pt idx="478">
                  <c:v>437</c:v>
                </c:pt>
                <c:pt idx="479">
                  <c:v>438</c:v>
                </c:pt>
                <c:pt idx="480">
                  <c:v>439</c:v>
                </c:pt>
                <c:pt idx="481">
                  <c:v>440</c:v>
                </c:pt>
                <c:pt idx="482">
                  <c:v>441</c:v>
                </c:pt>
                <c:pt idx="483">
                  <c:v>442</c:v>
                </c:pt>
                <c:pt idx="484">
                  <c:v>443</c:v>
                </c:pt>
                <c:pt idx="485">
                  <c:v>444</c:v>
                </c:pt>
                <c:pt idx="486">
                  <c:v>445</c:v>
                </c:pt>
                <c:pt idx="487">
                  <c:v>446</c:v>
                </c:pt>
                <c:pt idx="488">
                  <c:v>447</c:v>
                </c:pt>
                <c:pt idx="489">
                  <c:v>448</c:v>
                </c:pt>
                <c:pt idx="490">
                  <c:v>449</c:v>
                </c:pt>
                <c:pt idx="491">
                  <c:v>450</c:v>
                </c:pt>
                <c:pt idx="492">
                  <c:v>451</c:v>
                </c:pt>
                <c:pt idx="493">
                  <c:v>452</c:v>
                </c:pt>
                <c:pt idx="494">
                  <c:v>453</c:v>
                </c:pt>
                <c:pt idx="495">
                  <c:v>454</c:v>
                </c:pt>
                <c:pt idx="496">
                  <c:v>455</c:v>
                </c:pt>
                <c:pt idx="497">
                  <c:v>456</c:v>
                </c:pt>
                <c:pt idx="498">
                  <c:v>457</c:v>
                </c:pt>
                <c:pt idx="499">
                  <c:v>458</c:v>
                </c:pt>
                <c:pt idx="500">
                  <c:v>459</c:v>
                </c:pt>
                <c:pt idx="501">
                  <c:v>460</c:v>
                </c:pt>
                <c:pt idx="502">
                  <c:v>461</c:v>
                </c:pt>
                <c:pt idx="503">
                  <c:v>462</c:v>
                </c:pt>
                <c:pt idx="504">
                  <c:v>463</c:v>
                </c:pt>
                <c:pt idx="505">
                  <c:v>464</c:v>
                </c:pt>
                <c:pt idx="506">
                  <c:v>465</c:v>
                </c:pt>
                <c:pt idx="507">
                  <c:v>466</c:v>
                </c:pt>
                <c:pt idx="508">
                  <c:v>467</c:v>
                </c:pt>
                <c:pt idx="509">
                  <c:v>468</c:v>
                </c:pt>
                <c:pt idx="510">
                  <c:v>469</c:v>
                </c:pt>
                <c:pt idx="511">
                  <c:v>470</c:v>
                </c:pt>
                <c:pt idx="512">
                  <c:v>471</c:v>
                </c:pt>
                <c:pt idx="513">
                  <c:v>472</c:v>
                </c:pt>
                <c:pt idx="514">
                  <c:v>473</c:v>
                </c:pt>
                <c:pt idx="515">
                  <c:v>474</c:v>
                </c:pt>
                <c:pt idx="516">
                  <c:v>475</c:v>
                </c:pt>
                <c:pt idx="517">
                  <c:v>476</c:v>
                </c:pt>
                <c:pt idx="518">
                  <c:v>477</c:v>
                </c:pt>
                <c:pt idx="519">
                  <c:v>478</c:v>
                </c:pt>
                <c:pt idx="520">
                  <c:v>479</c:v>
                </c:pt>
                <c:pt idx="521">
                  <c:v>480</c:v>
                </c:pt>
                <c:pt idx="522">
                  <c:v>481</c:v>
                </c:pt>
                <c:pt idx="523">
                  <c:v>482</c:v>
                </c:pt>
                <c:pt idx="524">
                  <c:v>483</c:v>
                </c:pt>
                <c:pt idx="525">
                  <c:v>484</c:v>
                </c:pt>
                <c:pt idx="526">
                  <c:v>485</c:v>
                </c:pt>
                <c:pt idx="527">
                  <c:v>486</c:v>
                </c:pt>
                <c:pt idx="528">
                  <c:v>487</c:v>
                </c:pt>
                <c:pt idx="529">
                  <c:v>488</c:v>
                </c:pt>
                <c:pt idx="530">
                  <c:v>489</c:v>
                </c:pt>
                <c:pt idx="531">
                  <c:v>490</c:v>
                </c:pt>
                <c:pt idx="532">
                  <c:v>491</c:v>
                </c:pt>
                <c:pt idx="533">
                  <c:v>492</c:v>
                </c:pt>
                <c:pt idx="534">
                  <c:v>493</c:v>
                </c:pt>
                <c:pt idx="535">
                  <c:v>494</c:v>
                </c:pt>
                <c:pt idx="536">
                  <c:v>495</c:v>
                </c:pt>
                <c:pt idx="537">
                  <c:v>496</c:v>
                </c:pt>
                <c:pt idx="538">
                  <c:v>497</c:v>
                </c:pt>
                <c:pt idx="539">
                  <c:v>498</c:v>
                </c:pt>
                <c:pt idx="540">
                  <c:v>499</c:v>
                </c:pt>
                <c:pt idx="541">
                  <c:v>500</c:v>
                </c:pt>
                <c:pt idx="542">
                  <c:v>501</c:v>
                </c:pt>
                <c:pt idx="543">
                  <c:v>502</c:v>
                </c:pt>
                <c:pt idx="544">
                  <c:v>503</c:v>
                </c:pt>
                <c:pt idx="545">
                  <c:v>504</c:v>
                </c:pt>
                <c:pt idx="546">
                  <c:v>505</c:v>
                </c:pt>
                <c:pt idx="547">
                  <c:v>506</c:v>
                </c:pt>
                <c:pt idx="548">
                  <c:v>507</c:v>
                </c:pt>
                <c:pt idx="549">
                  <c:v>508</c:v>
                </c:pt>
                <c:pt idx="550">
                  <c:v>509</c:v>
                </c:pt>
                <c:pt idx="551">
                  <c:v>510</c:v>
                </c:pt>
                <c:pt idx="552">
                  <c:v>511</c:v>
                </c:pt>
                <c:pt idx="553">
                  <c:v>512</c:v>
                </c:pt>
                <c:pt idx="554">
                  <c:v>513</c:v>
                </c:pt>
                <c:pt idx="555">
                  <c:v>514</c:v>
                </c:pt>
                <c:pt idx="556">
                  <c:v>515</c:v>
                </c:pt>
                <c:pt idx="557">
                  <c:v>516</c:v>
                </c:pt>
                <c:pt idx="558">
                  <c:v>517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701F-B240-AC20-7C846A6306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3342168"/>
        <c:axId val="-2100927160"/>
      </c:scatterChart>
      <c:valAx>
        <c:axId val="-2103342168"/>
        <c:scaling>
          <c:orientation val="minMax"/>
          <c:max val="1.1E-5"/>
          <c:min val="-9.9999999999999995E-7"/>
        </c:scaling>
        <c:delete val="0"/>
        <c:axPos val="b"/>
        <c:numFmt formatCode="0.E+00" sourceLinked="0"/>
        <c:majorTickMark val="out"/>
        <c:minorTickMark val="none"/>
        <c:tickLblPos val="nextTo"/>
        <c:spPr>
          <a:ln w="317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00927160"/>
        <c:crossesAt val="-9.9999999999999995E-7"/>
        <c:crossBetween val="midCat"/>
        <c:majorUnit val="3.9999999999999998E-6"/>
        <c:minorUnit val="9.9999999999999995E-7"/>
      </c:valAx>
      <c:valAx>
        <c:axId val="-2100927160"/>
        <c:scaling>
          <c:orientation val="minMax"/>
          <c:max val="55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317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03342168"/>
        <c:crossesAt val="-9.9999999999999995E-7"/>
        <c:crossBetween val="midCat"/>
        <c:majorUnit val="100"/>
        <c:minorUnit val="50"/>
      </c:valAx>
      <c:spPr>
        <a:noFill/>
        <a:ln w="2539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687024873186198E-2"/>
          <c:y val="6.4815039145748002E-2"/>
          <c:w val="0.84168860239620402"/>
          <c:h val="0.82711517319994898"/>
        </c:manualLayout>
      </c:layout>
      <c:scatterChart>
        <c:scatterStyle val="lineMarker"/>
        <c:varyColors val="0"/>
        <c:ser>
          <c:idx val="0"/>
          <c:order val="0"/>
          <c:spPr>
            <a:ln w="28549">
              <a:noFill/>
            </a:ln>
          </c:spPr>
          <c:marker>
            <c:symbol val="circle"/>
            <c:size val="2"/>
            <c:spPr>
              <a:noFill/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'C1 in Phos_fit_contrast_1'!$J$3:$J$164</c:f>
                <c:numCache>
                  <c:formatCode>General</c:formatCode>
                  <c:ptCount val="162"/>
                  <c:pt idx="0">
                    <c:v>4.7450000000000001</c:v>
                  </c:pt>
                  <c:pt idx="1">
                    <c:v>4.2229999999999954</c:v>
                  </c:pt>
                  <c:pt idx="2">
                    <c:v>4.5335999999999999</c:v>
                  </c:pt>
                  <c:pt idx="3">
                    <c:v>4.2054999999999998</c:v>
                  </c:pt>
                  <c:pt idx="4">
                    <c:v>4.1546999999999956</c:v>
                  </c:pt>
                  <c:pt idx="5">
                    <c:v>3.8349000000000002</c:v>
                  </c:pt>
                  <c:pt idx="6">
                    <c:v>3.6166999999999971</c:v>
                  </c:pt>
                  <c:pt idx="7">
                    <c:v>3.6133000000000002</c:v>
                  </c:pt>
                  <c:pt idx="8">
                    <c:v>3.6236000000000002</c:v>
                  </c:pt>
                  <c:pt idx="9">
                    <c:v>3.6371000000000002</c:v>
                  </c:pt>
                  <c:pt idx="10">
                    <c:v>3.5466000000000002</c:v>
                  </c:pt>
                  <c:pt idx="11">
                    <c:v>3.5341999999999998</c:v>
                  </c:pt>
                  <c:pt idx="12">
                    <c:v>3.4413</c:v>
                  </c:pt>
                  <c:pt idx="13">
                    <c:v>3.0937000000000001</c:v>
                  </c:pt>
                  <c:pt idx="14">
                    <c:v>2.8631000000000002</c:v>
                  </c:pt>
                  <c:pt idx="15">
                    <c:v>2.8877999999999999</c:v>
                  </c:pt>
                  <c:pt idx="16">
                    <c:v>2.916199999999999</c:v>
                  </c:pt>
                  <c:pt idx="17">
                    <c:v>3.0289000000000001</c:v>
                  </c:pt>
                  <c:pt idx="18">
                    <c:v>2.9026000000000001</c:v>
                  </c:pt>
                  <c:pt idx="19">
                    <c:v>3.2189999999999999</c:v>
                  </c:pt>
                  <c:pt idx="20">
                    <c:v>4.1294000000000004</c:v>
                  </c:pt>
                  <c:pt idx="21">
                    <c:v>5.2008000000000001</c:v>
                  </c:pt>
                  <c:pt idx="22">
                    <c:v>6.4595000000000002</c:v>
                  </c:pt>
                  <c:pt idx="23">
                    <c:v>8.3335000000000008</c:v>
                  </c:pt>
                  <c:pt idx="24">
                    <c:v>10.25</c:v>
                  </c:pt>
                  <c:pt idx="25">
                    <c:v>11.358000000000001</c:v>
                  </c:pt>
                  <c:pt idx="26">
                    <c:v>13.920999999999999</c:v>
                  </c:pt>
                  <c:pt idx="27">
                    <c:v>14.868</c:v>
                  </c:pt>
                  <c:pt idx="28">
                    <c:v>17.457999999999998</c:v>
                  </c:pt>
                  <c:pt idx="29">
                    <c:v>18.994</c:v>
                  </c:pt>
                  <c:pt idx="30">
                    <c:v>21.710999999999999</c:v>
                  </c:pt>
                  <c:pt idx="31">
                    <c:v>24.047999999999991</c:v>
                  </c:pt>
                  <c:pt idx="32">
                    <c:v>26.003999999999991</c:v>
                  </c:pt>
                  <c:pt idx="33">
                    <c:v>26.965</c:v>
                  </c:pt>
                  <c:pt idx="34">
                    <c:v>28.388000000000002</c:v>
                  </c:pt>
                  <c:pt idx="35">
                    <c:v>39.911999999999999</c:v>
                  </c:pt>
                  <c:pt idx="36">
                    <c:v>37.173000000000002</c:v>
                  </c:pt>
                  <c:pt idx="37">
                    <c:v>38.716000000000001</c:v>
                  </c:pt>
                  <c:pt idx="38">
                    <c:v>38.021000000000001</c:v>
                  </c:pt>
                  <c:pt idx="39">
                    <c:v>38.616999999999997</c:v>
                  </c:pt>
                  <c:pt idx="40">
                    <c:v>34.573</c:v>
                  </c:pt>
                  <c:pt idx="41">
                    <c:v>32.968000000000004</c:v>
                  </c:pt>
                  <c:pt idx="42">
                    <c:v>32.055999999999997</c:v>
                  </c:pt>
                  <c:pt idx="43">
                    <c:v>32.292000000000002</c:v>
                  </c:pt>
                  <c:pt idx="44">
                    <c:v>32.932000000000002</c:v>
                  </c:pt>
                  <c:pt idx="45">
                    <c:v>34.466000000000001</c:v>
                  </c:pt>
                  <c:pt idx="46">
                    <c:v>31.916</c:v>
                  </c:pt>
                  <c:pt idx="47">
                    <c:v>32.174000000000007</c:v>
                  </c:pt>
                  <c:pt idx="48">
                    <c:v>31.19700000000001</c:v>
                  </c:pt>
                  <c:pt idx="49">
                    <c:v>31.643999999999991</c:v>
                  </c:pt>
                  <c:pt idx="50">
                    <c:v>34.610999999999997</c:v>
                  </c:pt>
                  <c:pt idx="51">
                    <c:v>36.822000000000003</c:v>
                  </c:pt>
                  <c:pt idx="52">
                    <c:v>38.963000000000001</c:v>
                  </c:pt>
                  <c:pt idx="53">
                    <c:v>37.308999999999997</c:v>
                  </c:pt>
                  <c:pt idx="54">
                    <c:v>38.973000000000013</c:v>
                  </c:pt>
                  <c:pt idx="55">
                    <c:v>39.924000000000007</c:v>
                  </c:pt>
                  <c:pt idx="56">
                    <c:v>41.071000000000012</c:v>
                  </c:pt>
                  <c:pt idx="57">
                    <c:v>40.204000000000001</c:v>
                  </c:pt>
                  <c:pt idx="58">
                    <c:v>42.493000000000009</c:v>
                  </c:pt>
                  <c:pt idx="59">
                    <c:v>41.558999999999997</c:v>
                  </c:pt>
                  <c:pt idx="60">
                    <c:v>40.649000000000001</c:v>
                  </c:pt>
                  <c:pt idx="61">
                    <c:v>42.558999999999997</c:v>
                  </c:pt>
                  <c:pt idx="62">
                    <c:v>39.299999999999997</c:v>
                  </c:pt>
                  <c:pt idx="63">
                    <c:v>79.62</c:v>
                  </c:pt>
                  <c:pt idx="64">
                    <c:v>82.513000000000005</c:v>
                  </c:pt>
                  <c:pt idx="65">
                    <c:v>69.311000000000007</c:v>
                  </c:pt>
                  <c:pt idx="66">
                    <c:v>46.201000000000001</c:v>
                  </c:pt>
                  <c:pt idx="67">
                    <c:v>36.646000000000001</c:v>
                  </c:pt>
                  <c:pt idx="68">
                    <c:v>37.401000000000003</c:v>
                  </c:pt>
                  <c:pt idx="69">
                    <c:v>31.202999999999989</c:v>
                  </c:pt>
                  <c:pt idx="70">
                    <c:v>27.62</c:v>
                  </c:pt>
                  <c:pt idx="71">
                    <c:v>26.727</c:v>
                  </c:pt>
                  <c:pt idx="72">
                    <c:v>22.282</c:v>
                  </c:pt>
                  <c:pt idx="73">
                    <c:v>18.201000000000001</c:v>
                  </c:pt>
                  <c:pt idx="74">
                    <c:v>17.027999999999999</c:v>
                  </c:pt>
                  <c:pt idx="75">
                    <c:v>15.2</c:v>
                  </c:pt>
                  <c:pt idx="76">
                    <c:v>12.602</c:v>
                  </c:pt>
                  <c:pt idx="77">
                    <c:v>10.371</c:v>
                  </c:pt>
                  <c:pt idx="78">
                    <c:v>7.4898999999999996</c:v>
                  </c:pt>
                  <c:pt idx="79">
                    <c:v>7.2176</c:v>
                  </c:pt>
                  <c:pt idx="80">
                    <c:v>8.1735000000000007</c:v>
                  </c:pt>
                  <c:pt idx="81">
                    <c:v>10.446</c:v>
                  </c:pt>
                  <c:pt idx="82">
                    <c:v>14.611000000000001</c:v>
                  </c:pt>
                  <c:pt idx="83">
                    <c:v>20.282</c:v>
                  </c:pt>
                  <c:pt idx="84">
                    <c:v>24.995999999999999</c:v>
                  </c:pt>
                  <c:pt idx="85">
                    <c:v>28.036000000000001</c:v>
                  </c:pt>
                  <c:pt idx="86">
                    <c:v>33.414000000000001</c:v>
                  </c:pt>
                  <c:pt idx="87">
                    <c:v>36.183999999999997</c:v>
                  </c:pt>
                  <c:pt idx="88">
                    <c:v>36.597000000000001</c:v>
                  </c:pt>
                  <c:pt idx="89">
                    <c:v>39.22</c:v>
                  </c:pt>
                  <c:pt idx="90">
                    <c:v>34.201000000000001</c:v>
                  </c:pt>
                  <c:pt idx="91">
                    <c:v>29.922999999999981</c:v>
                  </c:pt>
                  <c:pt idx="92">
                    <c:v>23.904</c:v>
                  </c:pt>
                  <c:pt idx="93">
                    <c:v>22.466999999999999</c:v>
                  </c:pt>
                  <c:pt idx="94">
                    <c:v>22.768999999999998</c:v>
                  </c:pt>
                  <c:pt idx="95">
                    <c:v>33.524999999999999</c:v>
                  </c:pt>
                  <c:pt idx="96">
                    <c:v>45.234000000000002</c:v>
                  </c:pt>
                  <c:pt idx="97">
                    <c:v>54.347999999999999</c:v>
                  </c:pt>
                  <c:pt idx="98">
                    <c:v>62.524000000000001</c:v>
                  </c:pt>
                  <c:pt idx="99">
                    <c:v>72.592000000000013</c:v>
                  </c:pt>
                  <c:pt idx="100">
                    <c:v>77.868000000000009</c:v>
                  </c:pt>
                  <c:pt idx="101">
                    <c:v>77.427000000000007</c:v>
                  </c:pt>
                  <c:pt idx="102">
                    <c:v>75.796000000000006</c:v>
                  </c:pt>
                  <c:pt idx="103">
                    <c:v>68.846000000000004</c:v>
                  </c:pt>
                  <c:pt idx="104">
                    <c:v>52.524999999999999</c:v>
                  </c:pt>
                  <c:pt idx="105">
                    <c:v>52.87</c:v>
                  </c:pt>
                  <c:pt idx="106">
                    <c:v>41.963000000000001</c:v>
                  </c:pt>
                  <c:pt idx="107">
                    <c:v>33.316000000000003</c:v>
                  </c:pt>
                  <c:pt idx="108">
                    <c:v>30.78299999999998</c:v>
                  </c:pt>
                  <c:pt idx="109">
                    <c:v>41.120000000000012</c:v>
                  </c:pt>
                  <c:pt idx="110">
                    <c:v>40.53</c:v>
                  </c:pt>
                  <c:pt idx="111">
                    <c:v>46.927</c:v>
                  </c:pt>
                  <c:pt idx="112">
                    <c:v>41.083000000000013</c:v>
                  </c:pt>
                  <c:pt idx="113">
                    <c:v>33.142000000000003</c:v>
                  </c:pt>
                  <c:pt idx="114">
                    <c:v>31.655000000000001</c:v>
                  </c:pt>
                  <c:pt idx="115">
                    <c:v>30.626999999999999</c:v>
                  </c:pt>
                  <c:pt idx="116">
                    <c:v>37.744</c:v>
                  </c:pt>
                  <c:pt idx="117">
                    <c:v>42.362000000000002</c:v>
                  </c:pt>
                  <c:pt idx="118">
                    <c:v>53.033000000000008</c:v>
                  </c:pt>
                  <c:pt idx="119">
                    <c:v>60.499000000000002</c:v>
                  </c:pt>
                  <c:pt idx="120">
                    <c:v>63.994</c:v>
                  </c:pt>
                  <c:pt idx="121">
                    <c:v>61.052999999999997</c:v>
                  </c:pt>
                  <c:pt idx="122">
                    <c:v>47.468000000000004</c:v>
                  </c:pt>
                  <c:pt idx="123">
                    <c:v>40.430999999999997</c:v>
                  </c:pt>
                  <c:pt idx="124">
                    <c:v>33.482999999999997</c:v>
                  </c:pt>
                  <c:pt idx="125">
                    <c:v>25.713000000000001</c:v>
                  </c:pt>
                  <c:pt idx="126">
                    <c:v>27.655999999999999</c:v>
                  </c:pt>
                  <c:pt idx="127">
                    <c:v>27.06</c:v>
                  </c:pt>
                  <c:pt idx="128">
                    <c:v>29.160999999999991</c:v>
                  </c:pt>
                  <c:pt idx="129">
                    <c:v>32.071000000000012</c:v>
                  </c:pt>
                  <c:pt idx="130">
                    <c:v>34.305</c:v>
                  </c:pt>
                  <c:pt idx="131">
                    <c:v>32.542000000000002</c:v>
                  </c:pt>
                  <c:pt idx="132">
                    <c:v>44.399000000000001</c:v>
                  </c:pt>
                  <c:pt idx="133">
                    <c:v>49.781000000000013</c:v>
                  </c:pt>
                  <c:pt idx="134">
                    <c:v>51.182000000000002</c:v>
                  </c:pt>
                  <c:pt idx="135">
                    <c:v>55.558</c:v>
                  </c:pt>
                  <c:pt idx="136">
                    <c:v>67.209000000000003</c:v>
                  </c:pt>
                  <c:pt idx="137">
                    <c:v>64.816000000000003</c:v>
                  </c:pt>
                  <c:pt idx="138">
                    <c:v>58.587000000000003</c:v>
                  </c:pt>
                  <c:pt idx="139">
                    <c:v>55.63600000000001</c:v>
                  </c:pt>
                  <c:pt idx="140">
                    <c:v>53.335000000000001</c:v>
                  </c:pt>
                  <c:pt idx="141">
                    <c:v>66.581000000000003</c:v>
                  </c:pt>
                  <c:pt idx="142">
                    <c:v>80.433000000000007</c:v>
                  </c:pt>
                  <c:pt idx="143">
                    <c:v>72.905000000000001</c:v>
                  </c:pt>
                  <c:pt idx="144">
                    <c:v>72.369</c:v>
                  </c:pt>
                  <c:pt idx="145">
                    <c:v>63.7</c:v>
                  </c:pt>
                  <c:pt idx="146">
                    <c:v>61.423000000000002</c:v>
                  </c:pt>
                  <c:pt idx="147">
                    <c:v>60.244</c:v>
                  </c:pt>
                  <c:pt idx="148">
                    <c:v>59.362000000000002</c:v>
                  </c:pt>
                  <c:pt idx="149">
                    <c:v>63.009</c:v>
                  </c:pt>
                  <c:pt idx="150">
                    <c:v>68.151999999999987</c:v>
                  </c:pt>
                  <c:pt idx="151">
                    <c:v>58.710000000000008</c:v>
                  </c:pt>
                  <c:pt idx="152">
                    <c:v>83.87</c:v>
                  </c:pt>
                  <c:pt idx="153">
                    <c:v>67.574999999999974</c:v>
                  </c:pt>
                  <c:pt idx="154">
                    <c:v>70.998999999999995</c:v>
                  </c:pt>
                  <c:pt idx="155">
                    <c:v>93.643000000000001</c:v>
                  </c:pt>
                  <c:pt idx="156">
                    <c:v>90.870999999999981</c:v>
                  </c:pt>
                  <c:pt idx="157">
                    <c:v>88.510999999999996</c:v>
                  </c:pt>
                  <c:pt idx="158">
                    <c:v>121.06</c:v>
                  </c:pt>
                  <c:pt idx="159">
                    <c:v>135.19999999999999</c:v>
                  </c:pt>
                  <c:pt idx="160">
                    <c:v>102.71</c:v>
                  </c:pt>
                  <c:pt idx="161">
                    <c:v>103.94</c:v>
                  </c:pt>
                </c:numCache>
              </c:numRef>
            </c:plus>
            <c:minus>
              <c:numRef>
                <c:f>'C1 in Phos_fit_contrast_1'!$J$3:$J$164</c:f>
                <c:numCache>
                  <c:formatCode>General</c:formatCode>
                  <c:ptCount val="162"/>
                  <c:pt idx="0">
                    <c:v>4.7450000000000001</c:v>
                  </c:pt>
                  <c:pt idx="1">
                    <c:v>4.2229999999999954</c:v>
                  </c:pt>
                  <c:pt idx="2">
                    <c:v>4.5335999999999999</c:v>
                  </c:pt>
                  <c:pt idx="3">
                    <c:v>4.2054999999999998</c:v>
                  </c:pt>
                  <c:pt idx="4">
                    <c:v>4.1546999999999956</c:v>
                  </c:pt>
                  <c:pt idx="5">
                    <c:v>3.8349000000000002</c:v>
                  </c:pt>
                  <c:pt idx="6">
                    <c:v>3.6166999999999971</c:v>
                  </c:pt>
                  <c:pt idx="7">
                    <c:v>3.6133000000000002</c:v>
                  </c:pt>
                  <c:pt idx="8">
                    <c:v>3.6236000000000002</c:v>
                  </c:pt>
                  <c:pt idx="9">
                    <c:v>3.6371000000000002</c:v>
                  </c:pt>
                  <c:pt idx="10">
                    <c:v>3.5466000000000002</c:v>
                  </c:pt>
                  <c:pt idx="11">
                    <c:v>3.5341999999999998</c:v>
                  </c:pt>
                  <c:pt idx="12">
                    <c:v>3.4413</c:v>
                  </c:pt>
                  <c:pt idx="13">
                    <c:v>3.0937000000000001</c:v>
                  </c:pt>
                  <c:pt idx="14">
                    <c:v>2.8631000000000002</c:v>
                  </c:pt>
                  <c:pt idx="15">
                    <c:v>2.8877999999999999</c:v>
                  </c:pt>
                  <c:pt idx="16">
                    <c:v>2.916199999999999</c:v>
                  </c:pt>
                  <c:pt idx="17">
                    <c:v>3.0289000000000001</c:v>
                  </c:pt>
                  <c:pt idx="18">
                    <c:v>2.9026000000000001</c:v>
                  </c:pt>
                  <c:pt idx="19">
                    <c:v>3.2189999999999999</c:v>
                  </c:pt>
                  <c:pt idx="20">
                    <c:v>4.1294000000000004</c:v>
                  </c:pt>
                  <c:pt idx="21">
                    <c:v>5.2008000000000001</c:v>
                  </c:pt>
                  <c:pt idx="22">
                    <c:v>6.4595000000000002</c:v>
                  </c:pt>
                  <c:pt idx="23">
                    <c:v>8.3335000000000008</c:v>
                  </c:pt>
                  <c:pt idx="24">
                    <c:v>10.25</c:v>
                  </c:pt>
                  <c:pt idx="25">
                    <c:v>11.358000000000001</c:v>
                  </c:pt>
                  <c:pt idx="26">
                    <c:v>13.920999999999999</c:v>
                  </c:pt>
                  <c:pt idx="27">
                    <c:v>14.868</c:v>
                  </c:pt>
                  <c:pt idx="28">
                    <c:v>17.457999999999998</c:v>
                  </c:pt>
                  <c:pt idx="29">
                    <c:v>18.994</c:v>
                  </c:pt>
                  <c:pt idx="30">
                    <c:v>21.710999999999999</c:v>
                  </c:pt>
                  <c:pt idx="31">
                    <c:v>24.047999999999991</c:v>
                  </c:pt>
                  <c:pt idx="32">
                    <c:v>26.003999999999991</c:v>
                  </c:pt>
                  <c:pt idx="33">
                    <c:v>26.965</c:v>
                  </c:pt>
                  <c:pt idx="34">
                    <c:v>28.388000000000002</c:v>
                  </c:pt>
                  <c:pt idx="35">
                    <c:v>39.911999999999999</c:v>
                  </c:pt>
                  <c:pt idx="36">
                    <c:v>37.173000000000002</c:v>
                  </c:pt>
                  <c:pt idx="37">
                    <c:v>38.716000000000001</c:v>
                  </c:pt>
                  <c:pt idx="38">
                    <c:v>38.021000000000001</c:v>
                  </c:pt>
                  <c:pt idx="39">
                    <c:v>38.616999999999997</c:v>
                  </c:pt>
                  <c:pt idx="40">
                    <c:v>34.573</c:v>
                  </c:pt>
                  <c:pt idx="41">
                    <c:v>32.968000000000004</c:v>
                  </c:pt>
                  <c:pt idx="42">
                    <c:v>32.055999999999997</c:v>
                  </c:pt>
                  <c:pt idx="43">
                    <c:v>32.292000000000002</c:v>
                  </c:pt>
                  <c:pt idx="44">
                    <c:v>32.932000000000002</c:v>
                  </c:pt>
                  <c:pt idx="45">
                    <c:v>34.466000000000001</c:v>
                  </c:pt>
                  <c:pt idx="46">
                    <c:v>31.916</c:v>
                  </c:pt>
                  <c:pt idx="47">
                    <c:v>32.174000000000007</c:v>
                  </c:pt>
                  <c:pt idx="48">
                    <c:v>31.19700000000001</c:v>
                  </c:pt>
                  <c:pt idx="49">
                    <c:v>31.643999999999991</c:v>
                  </c:pt>
                  <c:pt idx="50">
                    <c:v>34.610999999999997</c:v>
                  </c:pt>
                  <c:pt idx="51">
                    <c:v>36.822000000000003</c:v>
                  </c:pt>
                  <c:pt idx="52">
                    <c:v>38.963000000000001</c:v>
                  </c:pt>
                  <c:pt idx="53">
                    <c:v>37.308999999999997</c:v>
                  </c:pt>
                  <c:pt idx="54">
                    <c:v>38.973000000000013</c:v>
                  </c:pt>
                  <c:pt idx="55">
                    <c:v>39.924000000000007</c:v>
                  </c:pt>
                  <c:pt idx="56">
                    <c:v>41.071000000000012</c:v>
                  </c:pt>
                  <c:pt idx="57">
                    <c:v>40.204000000000001</c:v>
                  </c:pt>
                  <c:pt idx="58">
                    <c:v>42.493000000000009</c:v>
                  </c:pt>
                  <c:pt idx="59">
                    <c:v>41.558999999999997</c:v>
                  </c:pt>
                  <c:pt idx="60">
                    <c:v>40.649000000000001</c:v>
                  </c:pt>
                  <c:pt idx="61">
                    <c:v>42.558999999999997</c:v>
                  </c:pt>
                  <c:pt idx="62">
                    <c:v>39.299999999999997</c:v>
                  </c:pt>
                  <c:pt idx="63">
                    <c:v>79.62</c:v>
                  </c:pt>
                  <c:pt idx="64">
                    <c:v>82.513000000000005</c:v>
                  </c:pt>
                  <c:pt idx="65">
                    <c:v>69.311000000000007</c:v>
                  </c:pt>
                  <c:pt idx="66">
                    <c:v>46.201000000000001</c:v>
                  </c:pt>
                  <c:pt idx="67">
                    <c:v>36.646000000000001</c:v>
                  </c:pt>
                  <c:pt idx="68">
                    <c:v>37.401000000000003</c:v>
                  </c:pt>
                  <c:pt idx="69">
                    <c:v>31.202999999999989</c:v>
                  </c:pt>
                  <c:pt idx="70">
                    <c:v>27.62</c:v>
                  </c:pt>
                  <c:pt idx="71">
                    <c:v>26.727</c:v>
                  </c:pt>
                  <c:pt idx="72">
                    <c:v>22.282</c:v>
                  </c:pt>
                  <c:pt idx="73">
                    <c:v>18.201000000000001</c:v>
                  </c:pt>
                  <c:pt idx="74">
                    <c:v>17.027999999999999</c:v>
                  </c:pt>
                  <c:pt idx="75">
                    <c:v>15.2</c:v>
                  </c:pt>
                  <c:pt idx="76">
                    <c:v>12.602</c:v>
                  </c:pt>
                  <c:pt idx="77">
                    <c:v>10.371</c:v>
                  </c:pt>
                  <c:pt idx="78">
                    <c:v>7.4898999999999996</c:v>
                  </c:pt>
                  <c:pt idx="79">
                    <c:v>7.2176</c:v>
                  </c:pt>
                  <c:pt idx="80">
                    <c:v>8.1735000000000007</c:v>
                  </c:pt>
                  <c:pt idx="81">
                    <c:v>10.446</c:v>
                  </c:pt>
                  <c:pt idx="82">
                    <c:v>14.611000000000001</c:v>
                  </c:pt>
                  <c:pt idx="83">
                    <c:v>20.282</c:v>
                  </c:pt>
                  <c:pt idx="84">
                    <c:v>24.995999999999999</c:v>
                  </c:pt>
                  <c:pt idx="85">
                    <c:v>28.036000000000001</c:v>
                  </c:pt>
                  <c:pt idx="86">
                    <c:v>33.414000000000001</c:v>
                  </c:pt>
                  <c:pt idx="87">
                    <c:v>36.183999999999997</c:v>
                  </c:pt>
                  <c:pt idx="88">
                    <c:v>36.597000000000001</c:v>
                  </c:pt>
                  <c:pt idx="89">
                    <c:v>39.22</c:v>
                  </c:pt>
                  <c:pt idx="90">
                    <c:v>34.201000000000001</c:v>
                  </c:pt>
                  <c:pt idx="91">
                    <c:v>29.922999999999981</c:v>
                  </c:pt>
                  <c:pt idx="92">
                    <c:v>23.904</c:v>
                  </c:pt>
                  <c:pt idx="93">
                    <c:v>22.466999999999999</c:v>
                  </c:pt>
                  <c:pt idx="94">
                    <c:v>22.768999999999998</c:v>
                  </c:pt>
                  <c:pt idx="95">
                    <c:v>33.524999999999999</c:v>
                  </c:pt>
                  <c:pt idx="96">
                    <c:v>45.234000000000002</c:v>
                  </c:pt>
                  <c:pt idx="97">
                    <c:v>54.347999999999999</c:v>
                  </c:pt>
                  <c:pt idx="98">
                    <c:v>62.524000000000001</c:v>
                  </c:pt>
                  <c:pt idx="99">
                    <c:v>72.592000000000013</c:v>
                  </c:pt>
                  <c:pt idx="100">
                    <c:v>77.868000000000009</c:v>
                  </c:pt>
                  <c:pt idx="101">
                    <c:v>77.427000000000007</c:v>
                  </c:pt>
                  <c:pt idx="102">
                    <c:v>75.796000000000006</c:v>
                  </c:pt>
                  <c:pt idx="103">
                    <c:v>68.846000000000004</c:v>
                  </c:pt>
                  <c:pt idx="104">
                    <c:v>52.524999999999999</c:v>
                  </c:pt>
                  <c:pt idx="105">
                    <c:v>52.87</c:v>
                  </c:pt>
                  <c:pt idx="106">
                    <c:v>41.963000000000001</c:v>
                  </c:pt>
                  <c:pt idx="107">
                    <c:v>33.316000000000003</c:v>
                  </c:pt>
                  <c:pt idx="108">
                    <c:v>30.78299999999998</c:v>
                  </c:pt>
                  <c:pt idx="109">
                    <c:v>41.120000000000012</c:v>
                  </c:pt>
                  <c:pt idx="110">
                    <c:v>40.53</c:v>
                  </c:pt>
                  <c:pt idx="111">
                    <c:v>46.927</c:v>
                  </c:pt>
                  <c:pt idx="112">
                    <c:v>41.083000000000013</c:v>
                  </c:pt>
                  <c:pt idx="113">
                    <c:v>33.142000000000003</c:v>
                  </c:pt>
                  <c:pt idx="114">
                    <c:v>31.655000000000001</c:v>
                  </c:pt>
                  <c:pt idx="115">
                    <c:v>30.626999999999999</c:v>
                  </c:pt>
                  <c:pt idx="116">
                    <c:v>37.744</c:v>
                  </c:pt>
                  <c:pt idx="117">
                    <c:v>42.362000000000002</c:v>
                  </c:pt>
                  <c:pt idx="118">
                    <c:v>53.033000000000008</c:v>
                  </c:pt>
                  <c:pt idx="119">
                    <c:v>60.499000000000002</c:v>
                  </c:pt>
                  <c:pt idx="120">
                    <c:v>63.994</c:v>
                  </c:pt>
                  <c:pt idx="121">
                    <c:v>61.052999999999997</c:v>
                  </c:pt>
                  <c:pt idx="122">
                    <c:v>47.468000000000004</c:v>
                  </c:pt>
                  <c:pt idx="123">
                    <c:v>40.430999999999997</c:v>
                  </c:pt>
                  <c:pt idx="124">
                    <c:v>33.482999999999997</c:v>
                  </c:pt>
                  <c:pt idx="125">
                    <c:v>25.713000000000001</c:v>
                  </c:pt>
                  <c:pt idx="126">
                    <c:v>27.655999999999999</c:v>
                  </c:pt>
                  <c:pt idx="127">
                    <c:v>27.06</c:v>
                  </c:pt>
                  <c:pt idx="128">
                    <c:v>29.160999999999991</c:v>
                  </c:pt>
                  <c:pt idx="129">
                    <c:v>32.071000000000012</c:v>
                  </c:pt>
                  <c:pt idx="130">
                    <c:v>34.305</c:v>
                  </c:pt>
                  <c:pt idx="131">
                    <c:v>32.542000000000002</c:v>
                  </c:pt>
                  <c:pt idx="132">
                    <c:v>44.399000000000001</c:v>
                  </c:pt>
                  <c:pt idx="133">
                    <c:v>49.781000000000013</c:v>
                  </c:pt>
                  <c:pt idx="134">
                    <c:v>51.182000000000002</c:v>
                  </c:pt>
                  <c:pt idx="135">
                    <c:v>55.558</c:v>
                  </c:pt>
                  <c:pt idx="136">
                    <c:v>67.209000000000003</c:v>
                  </c:pt>
                  <c:pt idx="137">
                    <c:v>64.816000000000003</c:v>
                  </c:pt>
                  <c:pt idx="138">
                    <c:v>58.587000000000003</c:v>
                  </c:pt>
                  <c:pt idx="139">
                    <c:v>55.63600000000001</c:v>
                  </c:pt>
                  <c:pt idx="140">
                    <c:v>53.335000000000001</c:v>
                  </c:pt>
                  <c:pt idx="141">
                    <c:v>66.581000000000003</c:v>
                  </c:pt>
                  <c:pt idx="142">
                    <c:v>80.433000000000007</c:v>
                  </c:pt>
                  <c:pt idx="143">
                    <c:v>72.905000000000001</c:v>
                  </c:pt>
                  <c:pt idx="144">
                    <c:v>72.369</c:v>
                  </c:pt>
                  <c:pt idx="145">
                    <c:v>63.7</c:v>
                  </c:pt>
                  <c:pt idx="146">
                    <c:v>61.423000000000002</c:v>
                  </c:pt>
                  <c:pt idx="147">
                    <c:v>60.244</c:v>
                  </c:pt>
                  <c:pt idx="148">
                    <c:v>59.362000000000002</c:v>
                  </c:pt>
                  <c:pt idx="149">
                    <c:v>63.009</c:v>
                  </c:pt>
                  <c:pt idx="150">
                    <c:v>68.151999999999987</c:v>
                  </c:pt>
                  <c:pt idx="151">
                    <c:v>58.710000000000008</c:v>
                  </c:pt>
                  <c:pt idx="152">
                    <c:v>83.87</c:v>
                  </c:pt>
                  <c:pt idx="153">
                    <c:v>67.574999999999974</c:v>
                  </c:pt>
                  <c:pt idx="154">
                    <c:v>70.998999999999995</c:v>
                  </c:pt>
                  <c:pt idx="155">
                    <c:v>93.643000000000001</c:v>
                  </c:pt>
                  <c:pt idx="156">
                    <c:v>90.870999999999981</c:v>
                  </c:pt>
                  <c:pt idx="157">
                    <c:v>88.510999999999996</c:v>
                  </c:pt>
                  <c:pt idx="158">
                    <c:v>121.06</c:v>
                  </c:pt>
                  <c:pt idx="159">
                    <c:v>135.19999999999999</c:v>
                  </c:pt>
                  <c:pt idx="160">
                    <c:v>102.71</c:v>
                  </c:pt>
                  <c:pt idx="161">
                    <c:v>103.94</c:v>
                  </c:pt>
                </c:numCache>
              </c:numRef>
            </c:minus>
            <c:spPr>
              <a:ln w="3174">
                <a:solidFill>
                  <a:srgbClr val="000000"/>
                </a:solidFill>
                <a:prstDash val="solid"/>
              </a:ln>
            </c:spPr>
          </c:errBars>
          <c:xVal>
            <c:numRef>
              <c:f>'C1 in Phos_fit_contrast_1'!$A$3:$A$164</c:f>
              <c:numCache>
                <c:formatCode>General</c:formatCode>
                <c:ptCount val="162"/>
                <c:pt idx="0">
                  <c:v>1.0066E-2</c:v>
                </c:pt>
                <c:pt idx="1">
                  <c:v>1.0267999999999999E-2</c:v>
                </c:pt>
                <c:pt idx="2">
                  <c:v>1.0474000000000001E-2</c:v>
                </c:pt>
                <c:pt idx="3">
                  <c:v>1.0684000000000001E-2</c:v>
                </c:pt>
                <c:pt idx="4">
                  <c:v>1.0899000000000001E-2</c:v>
                </c:pt>
                <c:pt idx="5">
                  <c:v>1.1117E-2</c:v>
                </c:pt>
                <c:pt idx="6">
                  <c:v>1.1339999999999999E-2</c:v>
                </c:pt>
                <c:pt idx="7">
                  <c:v>1.1568E-2</c:v>
                </c:pt>
                <c:pt idx="8">
                  <c:v>1.18E-2</c:v>
                </c:pt>
                <c:pt idx="9">
                  <c:v>1.2036E-2</c:v>
                </c:pt>
                <c:pt idx="10">
                  <c:v>1.2278000000000001E-2</c:v>
                </c:pt>
                <c:pt idx="11">
                  <c:v>1.2524E-2</c:v>
                </c:pt>
                <c:pt idx="12">
                  <c:v>1.2775E-2</c:v>
                </c:pt>
                <c:pt idx="13">
                  <c:v>1.3030999999999999E-2</c:v>
                </c:pt>
                <c:pt idx="14">
                  <c:v>1.3292999999999999E-2</c:v>
                </c:pt>
                <c:pt idx="15">
                  <c:v>1.3559E-2</c:v>
                </c:pt>
                <c:pt idx="16">
                  <c:v>1.3831E-2</c:v>
                </c:pt>
                <c:pt idx="17">
                  <c:v>1.4108000000000001E-2</c:v>
                </c:pt>
                <c:pt idx="18">
                  <c:v>1.4390999999999999E-2</c:v>
                </c:pt>
                <c:pt idx="19">
                  <c:v>1.468E-2</c:v>
                </c:pt>
                <c:pt idx="20">
                  <c:v>1.4973999999999999E-2</c:v>
                </c:pt>
                <c:pt idx="21">
                  <c:v>1.5273999999999999E-2</c:v>
                </c:pt>
                <c:pt idx="22">
                  <c:v>1.558E-2</c:v>
                </c:pt>
                <c:pt idx="23">
                  <c:v>1.5893000000000001E-2</c:v>
                </c:pt>
                <c:pt idx="24">
                  <c:v>1.6211E-2</c:v>
                </c:pt>
                <c:pt idx="25">
                  <c:v>1.6535999999999999E-2</c:v>
                </c:pt>
                <c:pt idx="26">
                  <c:v>1.6868000000000001E-2</c:v>
                </c:pt>
                <c:pt idx="27">
                  <c:v>1.7205999999999999E-2</c:v>
                </c:pt>
                <c:pt idx="28">
                  <c:v>1.755E-2</c:v>
                </c:pt>
                <c:pt idx="29">
                  <c:v>1.7902000000000001E-2</c:v>
                </c:pt>
                <c:pt idx="30">
                  <c:v>1.8260999999999999E-2</c:v>
                </c:pt>
                <c:pt idx="31">
                  <c:v>1.8627000000000001E-2</c:v>
                </c:pt>
                <c:pt idx="32">
                  <c:v>1.9E-2</c:v>
                </c:pt>
                <c:pt idx="33">
                  <c:v>1.9380999999999999E-2</c:v>
                </c:pt>
                <c:pt idx="34">
                  <c:v>1.9768999999999998E-2</c:v>
                </c:pt>
                <c:pt idx="35">
                  <c:v>2.0164999999999999E-2</c:v>
                </c:pt>
                <c:pt idx="36">
                  <c:v>2.0569E-2</c:v>
                </c:pt>
                <c:pt idx="37">
                  <c:v>2.0981E-2</c:v>
                </c:pt>
                <c:pt idx="38">
                  <c:v>2.1401E-2</c:v>
                </c:pt>
                <c:pt idx="39">
                  <c:v>2.1829999999999999E-2</c:v>
                </c:pt>
                <c:pt idx="40">
                  <c:v>2.2266999999999999E-2</c:v>
                </c:pt>
                <c:pt idx="41">
                  <c:v>2.2713000000000001E-2</c:v>
                </c:pt>
                <c:pt idx="42">
                  <c:v>2.3168000000000001E-2</c:v>
                </c:pt>
                <c:pt idx="43">
                  <c:v>2.3632E-2</c:v>
                </c:pt>
                <c:pt idx="44">
                  <c:v>2.4105999999999999E-2</c:v>
                </c:pt>
                <c:pt idx="45">
                  <c:v>2.4587999999999999E-2</c:v>
                </c:pt>
                <c:pt idx="46">
                  <c:v>2.5080999999999999E-2</c:v>
                </c:pt>
                <c:pt idx="47">
                  <c:v>2.5583000000000002E-2</c:v>
                </c:pt>
                <c:pt idx="48">
                  <c:v>2.6095E-2</c:v>
                </c:pt>
                <c:pt idx="49">
                  <c:v>2.6617999999999999E-2</c:v>
                </c:pt>
                <c:pt idx="50">
                  <c:v>2.7151000000000002E-2</c:v>
                </c:pt>
                <c:pt idx="51">
                  <c:v>2.7695000000000001E-2</c:v>
                </c:pt>
                <c:pt idx="52">
                  <c:v>2.8249E-2</c:v>
                </c:pt>
                <c:pt idx="53">
                  <c:v>2.8815E-2</c:v>
                </c:pt>
                <c:pt idx="54">
                  <c:v>2.9392000000000001E-2</c:v>
                </c:pt>
                <c:pt idx="55">
                  <c:v>2.9981000000000001E-2</c:v>
                </c:pt>
                <c:pt idx="56">
                  <c:v>3.0581000000000001E-2</c:v>
                </c:pt>
                <c:pt idx="57">
                  <c:v>3.1192999999999999E-2</c:v>
                </c:pt>
                <c:pt idx="58">
                  <c:v>3.1817999999999999E-2</c:v>
                </c:pt>
                <c:pt idx="59">
                  <c:v>3.2454999999999998E-2</c:v>
                </c:pt>
                <c:pt idx="60">
                  <c:v>3.3104000000000001E-2</c:v>
                </c:pt>
                <c:pt idx="61">
                  <c:v>3.3766999999999998E-2</c:v>
                </c:pt>
                <c:pt idx="62">
                  <c:v>3.4443000000000001E-2</c:v>
                </c:pt>
                <c:pt idx="63">
                  <c:v>3.5132999999999998E-2</c:v>
                </c:pt>
                <c:pt idx="64">
                  <c:v>3.5836E-2</c:v>
                </c:pt>
                <c:pt idx="65">
                  <c:v>3.6554000000000003E-2</c:v>
                </c:pt>
                <c:pt idx="66">
                  <c:v>3.7284999999999999E-2</c:v>
                </c:pt>
                <c:pt idx="67">
                  <c:v>3.8032000000000003E-2</c:v>
                </c:pt>
                <c:pt idx="68">
                  <c:v>3.8793000000000001E-2</c:v>
                </c:pt>
                <c:pt idx="69">
                  <c:v>3.9570000000000001E-2</c:v>
                </c:pt>
                <c:pt idx="70">
                  <c:v>4.0362000000000002E-2</c:v>
                </c:pt>
                <c:pt idx="71">
                  <c:v>4.1168999999999997E-2</c:v>
                </c:pt>
                <c:pt idx="72">
                  <c:v>4.1993999999999997E-2</c:v>
                </c:pt>
                <c:pt idx="73">
                  <c:v>4.2833999999999997E-2</c:v>
                </c:pt>
                <c:pt idx="74">
                  <c:v>4.3691000000000001E-2</c:v>
                </c:pt>
                <c:pt idx="75">
                  <c:v>4.4566000000000001E-2</c:v>
                </c:pt>
                <c:pt idx="76">
                  <c:v>4.5457999999999998E-2</c:v>
                </c:pt>
                <c:pt idx="77">
                  <c:v>4.6367999999999999E-2</c:v>
                </c:pt>
                <c:pt idx="78">
                  <c:v>4.7295999999999998E-2</c:v>
                </c:pt>
                <c:pt idx="79">
                  <c:v>4.8242E-2</c:v>
                </c:pt>
                <c:pt idx="80">
                  <c:v>4.9208000000000002E-2</c:v>
                </c:pt>
                <c:pt idx="81">
                  <c:v>5.0193000000000002E-2</c:v>
                </c:pt>
                <c:pt idx="82">
                  <c:v>5.1196999999999999E-2</c:v>
                </c:pt>
                <c:pt idx="83">
                  <c:v>5.2221999999999998E-2</c:v>
                </c:pt>
                <c:pt idx="84">
                  <c:v>5.3267000000000002E-2</c:v>
                </c:pt>
                <c:pt idx="85">
                  <c:v>5.4332999999999999E-2</c:v>
                </c:pt>
                <c:pt idx="86">
                  <c:v>5.5419999999999997E-2</c:v>
                </c:pt>
                <c:pt idx="87">
                  <c:v>5.6529999999999997E-2</c:v>
                </c:pt>
                <c:pt idx="88">
                  <c:v>5.7660999999999997E-2</c:v>
                </c:pt>
                <c:pt idx="89">
                  <c:v>5.8814999999999999E-2</c:v>
                </c:pt>
                <c:pt idx="90">
                  <c:v>5.9991999999999997E-2</c:v>
                </c:pt>
                <c:pt idx="91">
                  <c:v>6.1192000000000003E-2</c:v>
                </c:pt>
                <c:pt idx="92">
                  <c:v>6.2417E-2</c:v>
                </c:pt>
                <c:pt idx="93">
                  <c:v>6.3666E-2</c:v>
                </c:pt>
                <c:pt idx="94">
                  <c:v>6.4939999999999998E-2</c:v>
                </c:pt>
                <c:pt idx="95">
                  <c:v>6.6239000000000006E-2</c:v>
                </c:pt>
                <c:pt idx="96">
                  <c:v>6.7565E-2</c:v>
                </c:pt>
                <c:pt idx="97">
                  <c:v>6.8917000000000006E-2</c:v>
                </c:pt>
                <c:pt idx="98">
                  <c:v>7.0295999999999997E-2</c:v>
                </c:pt>
                <c:pt idx="99">
                  <c:v>7.1702000000000002E-2</c:v>
                </c:pt>
                <c:pt idx="100">
                  <c:v>7.3136999999999994E-2</c:v>
                </c:pt>
                <c:pt idx="101">
                  <c:v>7.46E-2</c:v>
                </c:pt>
                <c:pt idx="102">
                  <c:v>7.6092999999999994E-2</c:v>
                </c:pt>
                <c:pt idx="103">
                  <c:v>7.7616000000000004E-2</c:v>
                </c:pt>
                <c:pt idx="104">
                  <c:v>7.9169000000000003E-2</c:v>
                </c:pt>
                <c:pt idx="105">
                  <c:v>8.0753000000000005E-2</c:v>
                </c:pt>
                <c:pt idx="106">
                  <c:v>8.2367999999999997E-2</c:v>
                </c:pt>
                <c:pt idx="107">
                  <c:v>8.4015999999999993E-2</c:v>
                </c:pt>
                <c:pt idx="108">
                  <c:v>8.5696999999999995E-2</c:v>
                </c:pt>
                <c:pt idx="109">
                  <c:v>8.7412000000000004E-2</c:v>
                </c:pt>
                <c:pt idx="110">
                  <c:v>8.9161000000000004E-2</c:v>
                </c:pt>
                <c:pt idx="111">
                  <c:v>9.0944999999999998E-2</c:v>
                </c:pt>
                <c:pt idx="112">
                  <c:v>9.2763999999999999E-2</c:v>
                </c:pt>
                <c:pt idx="113">
                  <c:v>9.4619999999999996E-2</c:v>
                </c:pt>
                <c:pt idx="114">
                  <c:v>9.6513000000000002E-2</c:v>
                </c:pt>
                <c:pt idx="115">
                  <c:v>9.8444000000000004E-2</c:v>
                </c:pt>
                <c:pt idx="116">
                  <c:v>0.10042</c:v>
                </c:pt>
                <c:pt idx="117">
                  <c:v>0.10242999999999999</c:v>
                </c:pt>
                <c:pt idx="118">
                  <c:v>0.10448</c:v>
                </c:pt>
                <c:pt idx="119">
                  <c:v>0.10657</c:v>
                </c:pt>
                <c:pt idx="120">
                  <c:v>0.1087</c:v>
                </c:pt>
                <c:pt idx="121">
                  <c:v>0.11087</c:v>
                </c:pt>
                <c:pt idx="122">
                  <c:v>0.11309</c:v>
                </c:pt>
                <c:pt idx="123">
                  <c:v>0.11534999999999999</c:v>
                </c:pt>
                <c:pt idx="124">
                  <c:v>0.11766</c:v>
                </c:pt>
                <c:pt idx="125">
                  <c:v>0.12002</c:v>
                </c:pt>
                <c:pt idx="126">
                  <c:v>0.12242</c:v>
                </c:pt>
                <c:pt idx="127">
                  <c:v>0.12486</c:v>
                </c:pt>
                <c:pt idx="128">
                  <c:v>0.12736</c:v>
                </c:pt>
                <c:pt idx="129">
                  <c:v>0.12991</c:v>
                </c:pt>
                <c:pt idx="130">
                  <c:v>0.13250999999999999</c:v>
                </c:pt>
                <c:pt idx="131">
                  <c:v>0.13516</c:v>
                </c:pt>
                <c:pt idx="132">
                  <c:v>0.13786000000000001</c:v>
                </c:pt>
                <c:pt idx="133">
                  <c:v>0.14061999999999999</c:v>
                </c:pt>
                <c:pt idx="134">
                  <c:v>0.14343</c:v>
                </c:pt>
                <c:pt idx="135">
                  <c:v>0.14630000000000001</c:v>
                </c:pt>
                <c:pt idx="136">
                  <c:v>0.14923</c:v>
                </c:pt>
                <c:pt idx="137">
                  <c:v>0.15221999999999999</c:v>
                </c:pt>
                <c:pt idx="138">
                  <c:v>0.15526000000000001</c:v>
                </c:pt>
                <c:pt idx="139">
                  <c:v>0.15837000000000001</c:v>
                </c:pt>
                <c:pt idx="140">
                  <c:v>0.16153000000000001</c:v>
                </c:pt>
                <c:pt idx="141">
                  <c:v>0.16477</c:v>
                </c:pt>
                <c:pt idx="142">
                  <c:v>0.16805999999999999</c:v>
                </c:pt>
                <c:pt idx="143">
                  <c:v>0.17141999999999999</c:v>
                </c:pt>
                <c:pt idx="144">
                  <c:v>0.17485000000000001</c:v>
                </c:pt>
                <c:pt idx="145">
                  <c:v>0.17835000000000001</c:v>
                </c:pt>
                <c:pt idx="146">
                  <c:v>0.18192</c:v>
                </c:pt>
                <c:pt idx="147">
                  <c:v>0.18556</c:v>
                </c:pt>
                <c:pt idx="148">
                  <c:v>0.18926999999999999</c:v>
                </c:pt>
                <c:pt idx="149">
                  <c:v>0.19305</c:v>
                </c:pt>
                <c:pt idx="150">
                  <c:v>0.19692000000000001</c:v>
                </c:pt>
                <c:pt idx="151">
                  <c:v>0.20086000000000001</c:v>
                </c:pt>
                <c:pt idx="152">
                  <c:v>0.20487</c:v>
                </c:pt>
                <c:pt idx="153">
                  <c:v>0.20896999999999999</c:v>
                </c:pt>
                <c:pt idx="154">
                  <c:v>0.21315000000000001</c:v>
                </c:pt>
                <c:pt idx="155">
                  <c:v>0.21740999999999999</c:v>
                </c:pt>
                <c:pt idx="156">
                  <c:v>0.22176000000000001</c:v>
                </c:pt>
                <c:pt idx="157">
                  <c:v>0.22620000000000001</c:v>
                </c:pt>
                <c:pt idx="158">
                  <c:v>0.23072000000000001</c:v>
                </c:pt>
                <c:pt idx="159">
                  <c:v>0.23533999999999999</c:v>
                </c:pt>
                <c:pt idx="160">
                  <c:v>0.24005000000000001</c:v>
                </c:pt>
                <c:pt idx="161">
                  <c:v>0.24485000000000001</c:v>
                </c:pt>
              </c:numCache>
            </c:numRef>
          </c:xVal>
          <c:yVal>
            <c:numRef>
              <c:f>'C1 in Phos_fit_contrast_1'!$F$3:$F$164</c:f>
              <c:numCache>
                <c:formatCode>General</c:formatCode>
                <c:ptCount val="162"/>
                <c:pt idx="0">
                  <c:v>104.38</c:v>
                </c:pt>
                <c:pt idx="1">
                  <c:v>97.60899999999998</c:v>
                </c:pt>
                <c:pt idx="2">
                  <c:v>107.92</c:v>
                </c:pt>
                <c:pt idx="3">
                  <c:v>101.66</c:v>
                </c:pt>
                <c:pt idx="4">
                  <c:v>102.67</c:v>
                </c:pt>
                <c:pt idx="5">
                  <c:v>101</c:v>
                </c:pt>
                <c:pt idx="6">
                  <c:v>99.727000000000004</c:v>
                </c:pt>
                <c:pt idx="7">
                  <c:v>103.57</c:v>
                </c:pt>
                <c:pt idx="8">
                  <c:v>106.91</c:v>
                </c:pt>
                <c:pt idx="9">
                  <c:v>108.7</c:v>
                </c:pt>
                <c:pt idx="10">
                  <c:v>102.4</c:v>
                </c:pt>
                <c:pt idx="11">
                  <c:v>106.13</c:v>
                </c:pt>
                <c:pt idx="12">
                  <c:v>107.07</c:v>
                </c:pt>
                <c:pt idx="13">
                  <c:v>97.436999999999998</c:v>
                </c:pt>
                <c:pt idx="14">
                  <c:v>91.324000000000012</c:v>
                </c:pt>
                <c:pt idx="15">
                  <c:v>93.882000000000005</c:v>
                </c:pt>
                <c:pt idx="16">
                  <c:v>93.208000000000013</c:v>
                </c:pt>
                <c:pt idx="17">
                  <c:v>100.51</c:v>
                </c:pt>
                <c:pt idx="18">
                  <c:v>102.43</c:v>
                </c:pt>
                <c:pt idx="19">
                  <c:v>112.02</c:v>
                </c:pt>
                <c:pt idx="20">
                  <c:v>139.69</c:v>
                </c:pt>
                <c:pt idx="21">
                  <c:v>176.93</c:v>
                </c:pt>
                <c:pt idx="22">
                  <c:v>228.14</c:v>
                </c:pt>
                <c:pt idx="23">
                  <c:v>290.13</c:v>
                </c:pt>
                <c:pt idx="24">
                  <c:v>373.45</c:v>
                </c:pt>
                <c:pt idx="25">
                  <c:v>417.73999999999961</c:v>
                </c:pt>
                <c:pt idx="26">
                  <c:v>501.17</c:v>
                </c:pt>
                <c:pt idx="27">
                  <c:v>550.08000000000004</c:v>
                </c:pt>
                <c:pt idx="28">
                  <c:v>645.9</c:v>
                </c:pt>
                <c:pt idx="29">
                  <c:v>710.29</c:v>
                </c:pt>
                <c:pt idx="30">
                  <c:v>805.69</c:v>
                </c:pt>
                <c:pt idx="31">
                  <c:v>886.2</c:v>
                </c:pt>
                <c:pt idx="32">
                  <c:v>956.22</c:v>
                </c:pt>
                <c:pt idx="33">
                  <c:v>965.33999999999878</c:v>
                </c:pt>
                <c:pt idx="34">
                  <c:v>995.79000000000008</c:v>
                </c:pt>
                <c:pt idx="35">
                  <c:v>1124</c:v>
                </c:pt>
                <c:pt idx="36">
                  <c:v>1109</c:v>
                </c:pt>
                <c:pt idx="37">
                  <c:v>1118.5999999999999</c:v>
                </c:pt>
                <c:pt idx="38">
                  <c:v>1174.5</c:v>
                </c:pt>
                <c:pt idx="39">
                  <c:v>1142.7</c:v>
                </c:pt>
                <c:pt idx="40">
                  <c:v>1115.5</c:v>
                </c:pt>
                <c:pt idx="41">
                  <c:v>1083.4000000000001</c:v>
                </c:pt>
                <c:pt idx="42">
                  <c:v>1062.5</c:v>
                </c:pt>
                <c:pt idx="43">
                  <c:v>1068.7</c:v>
                </c:pt>
                <c:pt idx="44">
                  <c:v>1072.2</c:v>
                </c:pt>
                <c:pt idx="45">
                  <c:v>1074.0999999999999</c:v>
                </c:pt>
                <c:pt idx="46">
                  <c:v>1000.5</c:v>
                </c:pt>
                <c:pt idx="47">
                  <c:v>1022.2</c:v>
                </c:pt>
                <c:pt idx="48">
                  <c:v>988.59</c:v>
                </c:pt>
                <c:pt idx="49">
                  <c:v>1014</c:v>
                </c:pt>
                <c:pt idx="50">
                  <c:v>1124.5999999999999</c:v>
                </c:pt>
                <c:pt idx="51">
                  <c:v>1164.0999999999999</c:v>
                </c:pt>
                <c:pt idx="52">
                  <c:v>1257</c:v>
                </c:pt>
                <c:pt idx="53">
                  <c:v>1262.9000000000001</c:v>
                </c:pt>
                <c:pt idx="54">
                  <c:v>1330.9</c:v>
                </c:pt>
                <c:pt idx="55">
                  <c:v>1340.2</c:v>
                </c:pt>
                <c:pt idx="56">
                  <c:v>1377.7</c:v>
                </c:pt>
                <c:pt idx="57">
                  <c:v>1369.3</c:v>
                </c:pt>
                <c:pt idx="58">
                  <c:v>1399.3</c:v>
                </c:pt>
                <c:pt idx="59">
                  <c:v>1368</c:v>
                </c:pt>
                <c:pt idx="60">
                  <c:v>1315.3</c:v>
                </c:pt>
                <c:pt idx="61">
                  <c:v>1314.5</c:v>
                </c:pt>
                <c:pt idx="62">
                  <c:v>1180.5999999999999</c:v>
                </c:pt>
                <c:pt idx="63">
                  <c:v>1131.7</c:v>
                </c:pt>
                <c:pt idx="64">
                  <c:v>1105.9000000000001</c:v>
                </c:pt>
                <c:pt idx="65">
                  <c:v>994.28</c:v>
                </c:pt>
                <c:pt idx="66">
                  <c:v>808.12000000000012</c:v>
                </c:pt>
                <c:pt idx="67">
                  <c:v>731.44999999999936</c:v>
                </c:pt>
                <c:pt idx="68">
                  <c:v>653.72</c:v>
                </c:pt>
                <c:pt idx="69">
                  <c:v>565.41</c:v>
                </c:pt>
                <c:pt idx="70">
                  <c:v>479.17</c:v>
                </c:pt>
                <c:pt idx="71">
                  <c:v>452.39</c:v>
                </c:pt>
                <c:pt idx="72">
                  <c:v>361.3</c:v>
                </c:pt>
                <c:pt idx="73">
                  <c:v>289.99</c:v>
                </c:pt>
                <c:pt idx="74">
                  <c:v>256.52</c:v>
                </c:pt>
                <c:pt idx="75">
                  <c:v>216.78</c:v>
                </c:pt>
                <c:pt idx="76">
                  <c:v>164</c:v>
                </c:pt>
                <c:pt idx="77">
                  <c:v>113.32</c:v>
                </c:pt>
                <c:pt idx="78">
                  <c:v>61.048000000000002</c:v>
                </c:pt>
                <c:pt idx="79">
                  <c:v>53.835000000000001</c:v>
                </c:pt>
                <c:pt idx="80">
                  <c:v>70.716999999999999</c:v>
                </c:pt>
                <c:pt idx="81">
                  <c:v>109.52</c:v>
                </c:pt>
                <c:pt idx="82">
                  <c:v>192.15</c:v>
                </c:pt>
                <c:pt idx="83">
                  <c:v>327.04000000000002</c:v>
                </c:pt>
                <c:pt idx="84">
                  <c:v>477.23</c:v>
                </c:pt>
                <c:pt idx="85">
                  <c:v>598.78</c:v>
                </c:pt>
                <c:pt idx="86">
                  <c:v>764.55999999999938</c:v>
                </c:pt>
                <c:pt idx="87">
                  <c:v>843.75</c:v>
                </c:pt>
                <c:pt idx="88">
                  <c:v>831.32999999999936</c:v>
                </c:pt>
                <c:pt idx="89">
                  <c:v>830.42</c:v>
                </c:pt>
                <c:pt idx="90">
                  <c:v>651.56000000000006</c:v>
                </c:pt>
                <c:pt idx="91">
                  <c:v>513.93999999999937</c:v>
                </c:pt>
                <c:pt idx="92">
                  <c:v>330.75</c:v>
                </c:pt>
                <c:pt idx="93">
                  <c:v>296.64999999999998</c:v>
                </c:pt>
                <c:pt idx="94">
                  <c:v>308.66000000000003</c:v>
                </c:pt>
                <c:pt idx="95">
                  <c:v>528.88</c:v>
                </c:pt>
                <c:pt idx="96">
                  <c:v>878.97</c:v>
                </c:pt>
                <c:pt idx="97">
                  <c:v>1246</c:v>
                </c:pt>
                <c:pt idx="98">
                  <c:v>1526.3</c:v>
                </c:pt>
                <c:pt idx="99">
                  <c:v>1843.5</c:v>
                </c:pt>
                <c:pt idx="100">
                  <c:v>1998.9</c:v>
                </c:pt>
                <c:pt idx="101">
                  <c:v>1978.9</c:v>
                </c:pt>
                <c:pt idx="102">
                  <c:v>1790.3</c:v>
                </c:pt>
                <c:pt idx="103">
                  <c:v>1442.7</c:v>
                </c:pt>
                <c:pt idx="104">
                  <c:v>897.00000000000011</c:v>
                </c:pt>
                <c:pt idx="105">
                  <c:v>627.92000000000007</c:v>
                </c:pt>
                <c:pt idx="106">
                  <c:v>409.94</c:v>
                </c:pt>
                <c:pt idx="107">
                  <c:v>281.51</c:v>
                </c:pt>
                <c:pt idx="108">
                  <c:v>273.39</c:v>
                </c:pt>
                <c:pt idx="109">
                  <c:v>421.44000000000011</c:v>
                </c:pt>
                <c:pt idx="110">
                  <c:v>474.09</c:v>
                </c:pt>
                <c:pt idx="111">
                  <c:v>488.98</c:v>
                </c:pt>
                <c:pt idx="112">
                  <c:v>421.78</c:v>
                </c:pt>
                <c:pt idx="113">
                  <c:v>328.18</c:v>
                </c:pt>
                <c:pt idx="114">
                  <c:v>327.92999999999961</c:v>
                </c:pt>
                <c:pt idx="115">
                  <c:v>302.08</c:v>
                </c:pt>
                <c:pt idx="116">
                  <c:v>384.36</c:v>
                </c:pt>
                <c:pt idx="117">
                  <c:v>496.87</c:v>
                </c:pt>
                <c:pt idx="118">
                  <c:v>746.42</c:v>
                </c:pt>
                <c:pt idx="119">
                  <c:v>883.13000000000011</c:v>
                </c:pt>
                <c:pt idx="120">
                  <c:v>935.78</c:v>
                </c:pt>
                <c:pt idx="121">
                  <c:v>905.29</c:v>
                </c:pt>
                <c:pt idx="122">
                  <c:v>603.73</c:v>
                </c:pt>
                <c:pt idx="123">
                  <c:v>432.2</c:v>
                </c:pt>
                <c:pt idx="124">
                  <c:v>283.14</c:v>
                </c:pt>
                <c:pt idx="125">
                  <c:v>155.19</c:v>
                </c:pt>
                <c:pt idx="126">
                  <c:v>154.32</c:v>
                </c:pt>
                <c:pt idx="127">
                  <c:v>139.88999999999999</c:v>
                </c:pt>
                <c:pt idx="128">
                  <c:v>157.52000000000001</c:v>
                </c:pt>
                <c:pt idx="129">
                  <c:v>187.46</c:v>
                </c:pt>
                <c:pt idx="130">
                  <c:v>206.06</c:v>
                </c:pt>
                <c:pt idx="131">
                  <c:v>179.87</c:v>
                </c:pt>
                <c:pt idx="132">
                  <c:v>297.77999999999992</c:v>
                </c:pt>
                <c:pt idx="133">
                  <c:v>372.61</c:v>
                </c:pt>
                <c:pt idx="134">
                  <c:v>412.04</c:v>
                </c:pt>
                <c:pt idx="135">
                  <c:v>470.16</c:v>
                </c:pt>
                <c:pt idx="136">
                  <c:v>644.70000000000005</c:v>
                </c:pt>
                <c:pt idx="137">
                  <c:v>572.84999999999889</c:v>
                </c:pt>
                <c:pt idx="138">
                  <c:v>450.81</c:v>
                </c:pt>
                <c:pt idx="139">
                  <c:v>364.27</c:v>
                </c:pt>
                <c:pt idx="140">
                  <c:v>300.23</c:v>
                </c:pt>
                <c:pt idx="141">
                  <c:v>499.74</c:v>
                </c:pt>
                <c:pt idx="142">
                  <c:v>658.30000000000007</c:v>
                </c:pt>
                <c:pt idx="143">
                  <c:v>547.87</c:v>
                </c:pt>
                <c:pt idx="144">
                  <c:v>478.96999999999991</c:v>
                </c:pt>
                <c:pt idx="145">
                  <c:v>309.03999999999962</c:v>
                </c:pt>
                <c:pt idx="146">
                  <c:v>264.08</c:v>
                </c:pt>
                <c:pt idx="147">
                  <c:v>210.02</c:v>
                </c:pt>
                <c:pt idx="148">
                  <c:v>180.33</c:v>
                </c:pt>
                <c:pt idx="149">
                  <c:v>181.63</c:v>
                </c:pt>
                <c:pt idx="150">
                  <c:v>210.57</c:v>
                </c:pt>
                <c:pt idx="151">
                  <c:v>85.733999999999995</c:v>
                </c:pt>
                <c:pt idx="152">
                  <c:v>287.01</c:v>
                </c:pt>
                <c:pt idx="153">
                  <c:v>102.53</c:v>
                </c:pt>
                <c:pt idx="154">
                  <c:v>74.069999999999993</c:v>
                </c:pt>
                <c:pt idx="155">
                  <c:v>237.46</c:v>
                </c:pt>
                <c:pt idx="156">
                  <c:v>152.34</c:v>
                </c:pt>
                <c:pt idx="157">
                  <c:v>67.727000000000004</c:v>
                </c:pt>
                <c:pt idx="158">
                  <c:v>235.78</c:v>
                </c:pt>
                <c:pt idx="159">
                  <c:v>309.3</c:v>
                </c:pt>
                <c:pt idx="160">
                  <c:v>12.238</c:v>
                </c:pt>
                <c:pt idx="161">
                  <c:v>-108.95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692-CB44-BBCC-8DCAFE0D2C9C}"/>
            </c:ext>
          </c:extLst>
        </c:ser>
        <c:ser>
          <c:idx val="1"/>
          <c:order val="1"/>
          <c:spPr>
            <a:ln w="19034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'C1 in Phos_fit_contrast_1'!$D$3:$D$164</c:f>
              <c:numCache>
                <c:formatCode>General</c:formatCode>
                <c:ptCount val="162"/>
                <c:pt idx="0">
                  <c:v>1.0066E-2</c:v>
                </c:pt>
                <c:pt idx="1">
                  <c:v>1.0267999999999999E-2</c:v>
                </c:pt>
                <c:pt idx="2">
                  <c:v>1.0474000000000001E-2</c:v>
                </c:pt>
                <c:pt idx="3">
                  <c:v>1.0684000000000001E-2</c:v>
                </c:pt>
                <c:pt idx="4">
                  <c:v>1.0899000000000001E-2</c:v>
                </c:pt>
                <c:pt idx="5">
                  <c:v>1.1117E-2</c:v>
                </c:pt>
                <c:pt idx="6">
                  <c:v>1.1339999999999999E-2</c:v>
                </c:pt>
                <c:pt idx="7">
                  <c:v>1.1568E-2</c:v>
                </c:pt>
                <c:pt idx="8">
                  <c:v>1.18E-2</c:v>
                </c:pt>
                <c:pt idx="9">
                  <c:v>1.2036E-2</c:v>
                </c:pt>
                <c:pt idx="10">
                  <c:v>1.2278000000000001E-2</c:v>
                </c:pt>
                <c:pt idx="11">
                  <c:v>1.2524E-2</c:v>
                </c:pt>
                <c:pt idx="12">
                  <c:v>1.2775E-2</c:v>
                </c:pt>
                <c:pt idx="13">
                  <c:v>1.3030999999999999E-2</c:v>
                </c:pt>
                <c:pt idx="14">
                  <c:v>1.3292999999999999E-2</c:v>
                </c:pt>
                <c:pt idx="15">
                  <c:v>1.3559E-2</c:v>
                </c:pt>
                <c:pt idx="16">
                  <c:v>1.3831E-2</c:v>
                </c:pt>
                <c:pt idx="17">
                  <c:v>1.4108000000000001E-2</c:v>
                </c:pt>
                <c:pt idx="18">
                  <c:v>1.4390999999999999E-2</c:v>
                </c:pt>
                <c:pt idx="19">
                  <c:v>1.468E-2</c:v>
                </c:pt>
                <c:pt idx="20">
                  <c:v>1.4973999999999999E-2</c:v>
                </c:pt>
                <c:pt idx="21">
                  <c:v>1.5273999999999999E-2</c:v>
                </c:pt>
                <c:pt idx="22">
                  <c:v>1.558E-2</c:v>
                </c:pt>
                <c:pt idx="23">
                  <c:v>1.5893000000000001E-2</c:v>
                </c:pt>
                <c:pt idx="24">
                  <c:v>1.6211E-2</c:v>
                </c:pt>
                <c:pt idx="25">
                  <c:v>1.6535999999999999E-2</c:v>
                </c:pt>
                <c:pt idx="26">
                  <c:v>1.6868000000000001E-2</c:v>
                </c:pt>
                <c:pt idx="27">
                  <c:v>1.7205999999999999E-2</c:v>
                </c:pt>
                <c:pt idx="28">
                  <c:v>1.755E-2</c:v>
                </c:pt>
                <c:pt idx="29">
                  <c:v>1.7902000000000001E-2</c:v>
                </c:pt>
                <c:pt idx="30">
                  <c:v>1.8260999999999999E-2</c:v>
                </c:pt>
                <c:pt idx="31">
                  <c:v>1.8627000000000001E-2</c:v>
                </c:pt>
                <c:pt idx="32">
                  <c:v>1.9E-2</c:v>
                </c:pt>
                <c:pt idx="33">
                  <c:v>1.9380999999999999E-2</c:v>
                </c:pt>
                <c:pt idx="34">
                  <c:v>1.9768999999999998E-2</c:v>
                </c:pt>
                <c:pt idx="35">
                  <c:v>2.0164999999999999E-2</c:v>
                </c:pt>
                <c:pt idx="36">
                  <c:v>2.0569E-2</c:v>
                </c:pt>
                <c:pt idx="37">
                  <c:v>2.0981E-2</c:v>
                </c:pt>
                <c:pt idx="38">
                  <c:v>2.1401E-2</c:v>
                </c:pt>
                <c:pt idx="39">
                  <c:v>2.1829999999999999E-2</c:v>
                </c:pt>
                <c:pt idx="40">
                  <c:v>2.2266999999999999E-2</c:v>
                </c:pt>
                <c:pt idx="41">
                  <c:v>2.2713000000000001E-2</c:v>
                </c:pt>
                <c:pt idx="42">
                  <c:v>2.3168000000000001E-2</c:v>
                </c:pt>
                <c:pt idx="43">
                  <c:v>2.3632E-2</c:v>
                </c:pt>
                <c:pt idx="44">
                  <c:v>2.4105999999999999E-2</c:v>
                </c:pt>
                <c:pt idx="45">
                  <c:v>2.4587999999999999E-2</c:v>
                </c:pt>
                <c:pt idx="46">
                  <c:v>2.5080999999999999E-2</c:v>
                </c:pt>
                <c:pt idx="47">
                  <c:v>2.5583000000000002E-2</c:v>
                </c:pt>
                <c:pt idx="48">
                  <c:v>2.6095E-2</c:v>
                </c:pt>
                <c:pt idx="49">
                  <c:v>2.6617999999999999E-2</c:v>
                </c:pt>
                <c:pt idx="50">
                  <c:v>2.7151000000000002E-2</c:v>
                </c:pt>
                <c:pt idx="51">
                  <c:v>2.7695000000000001E-2</c:v>
                </c:pt>
                <c:pt idx="52">
                  <c:v>2.8249E-2</c:v>
                </c:pt>
                <c:pt idx="53">
                  <c:v>2.8815E-2</c:v>
                </c:pt>
                <c:pt idx="54">
                  <c:v>2.9392000000000001E-2</c:v>
                </c:pt>
                <c:pt idx="55">
                  <c:v>2.9981000000000001E-2</c:v>
                </c:pt>
                <c:pt idx="56">
                  <c:v>3.0581000000000001E-2</c:v>
                </c:pt>
                <c:pt idx="57">
                  <c:v>3.1192999999999999E-2</c:v>
                </c:pt>
                <c:pt idx="58">
                  <c:v>3.1817999999999999E-2</c:v>
                </c:pt>
                <c:pt idx="59">
                  <c:v>3.2454999999999998E-2</c:v>
                </c:pt>
                <c:pt idx="60">
                  <c:v>3.3104000000000001E-2</c:v>
                </c:pt>
                <c:pt idx="61">
                  <c:v>3.3766999999999998E-2</c:v>
                </c:pt>
                <c:pt idx="62">
                  <c:v>3.4443000000000001E-2</c:v>
                </c:pt>
                <c:pt idx="63">
                  <c:v>3.5132999999999998E-2</c:v>
                </c:pt>
                <c:pt idx="64">
                  <c:v>3.5836E-2</c:v>
                </c:pt>
                <c:pt idx="65">
                  <c:v>3.6554000000000003E-2</c:v>
                </c:pt>
                <c:pt idx="66">
                  <c:v>3.7284999999999999E-2</c:v>
                </c:pt>
                <c:pt idx="67">
                  <c:v>3.8032000000000003E-2</c:v>
                </c:pt>
                <c:pt idx="68">
                  <c:v>3.8793000000000001E-2</c:v>
                </c:pt>
                <c:pt idx="69">
                  <c:v>3.9570000000000001E-2</c:v>
                </c:pt>
                <c:pt idx="70">
                  <c:v>4.0362000000000002E-2</c:v>
                </c:pt>
                <c:pt idx="71">
                  <c:v>4.1168999999999997E-2</c:v>
                </c:pt>
                <c:pt idx="72">
                  <c:v>4.1993999999999997E-2</c:v>
                </c:pt>
                <c:pt idx="73">
                  <c:v>4.2833999999999997E-2</c:v>
                </c:pt>
                <c:pt idx="74">
                  <c:v>4.3691000000000001E-2</c:v>
                </c:pt>
                <c:pt idx="75">
                  <c:v>4.4566000000000001E-2</c:v>
                </c:pt>
                <c:pt idx="76">
                  <c:v>4.5457999999999998E-2</c:v>
                </c:pt>
                <c:pt idx="77">
                  <c:v>4.6367999999999999E-2</c:v>
                </c:pt>
                <c:pt idx="78">
                  <c:v>4.7295999999999998E-2</c:v>
                </c:pt>
                <c:pt idx="79">
                  <c:v>4.8242E-2</c:v>
                </c:pt>
                <c:pt idx="80">
                  <c:v>4.9208000000000002E-2</c:v>
                </c:pt>
                <c:pt idx="81">
                  <c:v>5.0193000000000002E-2</c:v>
                </c:pt>
                <c:pt idx="82">
                  <c:v>5.1196999999999999E-2</c:v>
                </c:pt>
                <c:pt idx="83">
                  <c:v>5.2221999999999998E-2</c:v>
                </c:pt>
                <c:pt idx="84">
                  <c:v>5.3267000000000002E-2</c:v>
                </c:pt>
                <c:pt idx="85">
                  <c:v>5.4332999999999999E-2</c:v>
                </c:pt>
                <c:pt idx="86">
                  <c:v>5.5419999999999997E-2</c:v>
                </c:pt>
                <c:pt idx="87">
                  <c:v>5.6529999999999997E-2</c:v>
                </c:pt>
                <c:pt idx="88">
                  <c:v>5.7660999999999997E-2</c:v>
                </c:pt>
                <c:pt idx="89">
                  <c:v>5.8814999999999999E-2</c:v>
                </c:pt>
                <c:pt idx="90">
                  <c:v>5.9991999999999997E-2</c:v>
                </c:pt>
                <c:pt idx="91">
                  <c:v>6.1192000000000003E-2</c:v>
                </c:pt>
                <c:pt idx="92">
                  <c:v>6.2417E-2</c:v>
                </c:pt>
                <c:pt idx="93">
                  <c:v>6.3666E-2</c:v>
                </c:pt>
                <c:pt idx="94">
                  <c:v>6.4939999999999998E-2</c:v>
                </c:pt>
                <c:pt idx="95">
                  <c:v>6.6239000000000006E-2</c:v>
                </c:pt>
                <c:pt idx="96">
                  <c:v>6.7565E-2</c:v>
                </c:pt>
                <c:pt idx="97">
                  <c:v>6.8917000000000006E-2</c:v>
                </c:pt>
                <c:pt idx="98">
                  <c:v>7.0295999999999997E-2</c:v>
                </c:pt>
                <c:pt idx="99">
                  <c:v>7.1702000000000002E-2</c:v>
                </c:pt>
                <c:pt idx="100">
                  <c:v>7.3136999999999994E-2</c:v>
                </c:pt>
                <c:pt idx="101">
                  <c:v>7.46E-2</c:v>
                </c:pt>
                <c:pt idx="102">
                  <c:v>7.6092999999999994E-2</c:v>
                </c:pt>
                <c:pt idx="103">
                  <c:v>7.7616000000000004E-2</c:v>
                </c:pt>
                <c:pt idx="104">
                  <c:v>7.9169000000000003E-2</c:v>
                </c:pt>
                <c:pt idx="105">
                  <c:v>8.0753000000000005E-2</c:v>
                </c:pt>
                <c:pt idx="106">
                  <c:v>8.2367999999999997E-2</c:v>
                </c:pt>
                <c:pt idx="107">
                  <c:v>8.4015999999999993E-2</c:v>
                </c:pt>
                <c:pt idx="108">
                  <c:v>8.5696999999999995E-2</c:v>
                </c:pt>
                <c:pt idx="109">
                  <c:v>8.7412000000000004E-2</c:v>
                </c:pt>
                <c:pt idx="110">
                  <c:v>8.9161000000000004E-2</c:v>
                </c:pt>
                <c:pt idx="111">
                  <c:v>9.0944999999999998E-2</c:v>
                </c:pt>
                <c:pt idx="112">
                  <c:v>9.2763999999999999E-2</c:v>
                </c:pt>
                <c:pt idx="113">
                  <c:v>9.4619999999999996E-2</c:v>
                </c:pt>
                <c:pt idx="114">
                  <c:v>9.6513000000000002E-2</c:v>
                </c:pt>
                <c:pt idx="115">
                  <c:v>9.8444000000000004E-2</c:v>
                </c:pt>
                <c:pt idx="116">
                  <c:v>0.10042</c:v>
                </c:pt>
                <c:pt idx="117">
                  <c:v>0.10242999999999999</c:v>
                </c:pt>
                <c:pt idx="118">
                  <c:v>0.10448</c:v>
                </c:pt>
                <c:pt idx="119">
                  <c:v>0.10657</c:v>
                </c:pt>
                <c:pt idx="120">
                  <c:v>0.1087</c:v>
                </c:pt>
                <c:pt idx="121">
                  <c:v>0.11087</c:v>
                </c:pt>
                <c:pt idx="122">
                  <c:v>0.11309</c:v>
                </c:pt>
                <c:pt idx="123">
                  <c:v>0.11534999999999999</c:v>
                </c:pt>
                <c:pt idx="124">
                  <c:v>0.11766</c:v>
                </c:pt>
                <c:pt idx="125">
                  <c:v>0.12002</c:v>
                </c:pt>
                <c:pt idx="126">
                  <c:v>0.12242</c:v>
                </c:pt>
                <c:pt idx="127">
                  <c:v>0.12486</c:v>
                </c:pt>
                <c:pt idx="128">
                  <c:v>0.12736</c:v>
                </c:pt>
                <c:pt idx="129">
                  <c:v>0.12991</c:v>
                </c:pt>
                <c:pt idx="130">
                  <c:v>0.13250999999999999</c:v>
                </c:pt>
                <c:pt idx="131">
                  <c:v>0.13516</c:v>
                </c:pt>
                <c:pt idx="132">
                  <c:v>0.13786000000000001</c:v>
                </c:pt>
                <c:pt idx="133">
                  <c:v>0.14061999999999999</c:v>
                </c:pt>
                <c:pt idx="134">
                  <c:v>0.14343</c:v>
                </c:pt>
                <c:pt idx="135">
                  <c:v>0.14630000000000001</c:v>
                </c:pt>
                <c:pt idx="136">
                  <c:v>0.14923</c:v>
                </c:pt>
                <c:pt idx="137">
                  <c:v>0.15221999999999999</c:v>
                </c:pt>
                <c:pt idx="138">
                  <c:v>0.15526000000000001</c:v>
                </c:pt>
                <c:pt idx="139">
                  <c:v>0.15837000000000001</c:v>
                </c:pt>
                <c:pt idx="140">
                  <c:v>0.16153000000000001</c:v>
                </c:pt>
                <c:pt idx="141">
                  <c:v>0.16477</c:v>
                </c:pt>
                <c:pt idx="142">
                  <c:v>0.16805999999999999</c:v>
                </c:pt>
                <c:pt idx="143">
                  <c:v>0.17141999999999999</c:v>
                </c:pt>
                <c:pt idx="144">
                  <c:v>0.17485000000000001</c:v>
                </c:pt>
                <c:pt idx="145">
                  <c:v>0.17835000000000001</c:v>
                </c:pt>
                <c:pt idx="146">
                  <c:v>0.18192</c:v>
                </c:pt>
                <c:pt idx="147">
                  <c:v>0.18556</c:v>
                </c:pt>
                <c:pt idx="148">
                  <c:v>0.18926999999999999</c:v>
                </c:pt>
                <c:pt idx="149">
                  <c:v>0.19305</c:v>
                </c:pt>
                <c:pt idx="150">
                  <c:v>0.19692000000000001</c:v>
                </c:pt>
                <c:pt idx="151">
                  <c:v>0.20086000000000001</c:v>
                </c:pt>
                <c:pt idx="152">
                  <c:v>0.20487</c:v>
                </c:pt>
                <c:pt idx="153">
                  <c:v>0.20896999999999999</c:v>
                </c:pt>
                <c:pt idx="154">
                  <c:v>0.21315000000000001</c:v>
                </c:pt>
                <c:pt idx="155">
                  <c:v>0.21740999999999999</c:v>
                </c:pt>
                <c:pt idx="156">
                  <c:v>0.22176000000000001</c:v>
                </c:pt>
                <c:pt idx="157">
                  <c:v>0.22620000000000001</c:v>
                </c:pt>
                <c:pt idx="158">
                  <c:v>0.23072000000000001</c:v>
                </c:pt>
                <c:pt idx="159">
                  <c:v>0.23533999999999999</c:v>
                </c:pt>
                <c:pt idx="160">
                  <c:v>0.24005000000000001</c:v>
                </c:pt>
                <c:pt idx="161">
                  <c:v>0.24485000000000001</c:v>
                </c:pt>
              </c:numCache>
            </c:numRef>
          </c:xVal>
          <c:yVal>
            <c:numRef>
              <c:f>'C1 in Phos_fit_contrast_1'!$G$3:$G$164</c:f>
              <c:numCache>
                <c:formatCode>General</c:formatCode>
                <c:ptCount val="162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100.01</c:v>
                </c:pt>
                <c:pt idx="16">
                  <c:v>100.18</c:v>
                </c:pt>
                <c:pt idx="17">
                  <c:v>101.27</c:v>
                </c:pt>
                <c:pt idx="18">
                  <c:v>105.78</c:v>
                </c:pt>
                <c:pt idx="19">
                  <c:v>119.57</c:v>
                </c:pt>
                <c:pt idx="20">
                  <c:v>150.25</c:v>
                </c:pt>
                <c:pt idx="21">
                  <c:v>187.26</c:v>
                </c:pt>
                <c:pt idx="22">
                  <c:v>233.74</c:v>
                </c:pt>
                <c:pt idx="23">
                  <c:v>288.85000000000002</c:v>
                </c:pt>
                <c:pt idx="24">
                  <c:v>350.76</c:v>
                </c:pt>
                <c:pt idx="25">
                  <c:v>418.59</c:v>
                </c:pt>
                <c:pt idx="26">
                  <c:v>491.08</c:v>
                </c:pt>
                <c:pt idx="27">
                  <c:v>566.54</c:v>
                </c:pt>
                <c:pt idx="28">
                  <c:v>643.59</c:v>
                </c:pt>
                <c:pt idx="29">
                  <c:v>721.52</c:v>
                </c:pt>
                <c:pt idx="30">
                  <c:v>798.68</c:v>
                </c:pt>
                <c:pt idx="31">
                  <c:v>873.44999999999936</c:v>
                </c:pt>
                <c:pt idx="32">
                  <c:v>944.1</c:v>
                </c:pt>
                <c:pt idx="33">
                  <c:v>1009.1</c:v>
                </c:pt>
                <c:pt idx="34">
                  <c:v>1066.4000000000001</c:v>
                </c:pt>
                <c:pt idx="35">
                  <c:v>1114.5</c:v>
                </c:pt>
                <c:pt idx="36">
                  <c:v>1151.9000000000001</c:v>
                </c:pt>
                <c:pt idx="37">
                  <c:v>1177.7</c:v>
                </c:pt>
                <c:pt idx="38">
                  <c:v>1191.4000000000001</c:v>
                </c:pt>
                <c:pt idx="39">
                  <c:v>1193.5</c:v>
                </c:pt>
                <c:pt idx="40">
                  <c:v>1185.0999999999999</c:v>
                </c:pt>
                <c:pt idx="41">
                  <c:v>1168.5</c:v>
                </c:pt>
                <c:pt idx="42">
                  <c:v>1146.4000000000001</c:v>
                </c:pt>
                <c:pt idx="43">
                  <c:v>1122.2</c:v>
                </c:pt>
                <c:pt idx="44">
                  <c:v>1099.5999999999999</c:v>
                </c:pt>
                <c:pt idx="45">
                  <c:v>1082.0999999999999</c:v>
                </c:pt>
                <c:pt idx="46">
                  <c:v>1072.8</c:v>
                </c:pt>
                <c:pt idx="47">
                  <c:v>1074.0999999999999</c:v>
                </c:pt>
                <c:pt idx="48">
                  <c:v>1087.3</c:v>
                </c:pt>
                <c:pt idx="49">
                  <c:v>1112.9000000000001</c:v>
                </c:pt>
                <c:pt idx="50">
                  <c:v>1149.8</c:v>
                </c:pt>
                <c:pt idx="51">
                  <c:v>1196</c:v>
                </c:pt>
                <c:pt idx="52">
                  <c:v>1248.4000000000001</c:v>
                </c:pt>
                <c:pt idx="53">
                  <c:v>1303.3</c:v>
                </c:pt>
                <c:pt idx="54">
                  <c:v>1356.1</c:v>
                </c:pt>
                <c:pt idx="55">
                  <c:v>1402.2</c:v>
                </c:pt>
                <c:pt idx="56">
                  <c:v>1436.7</c:v>
                </c:pt>
                <c:pt idx="57">
                  <c:v>1455.5</c:v>
                </c:pt>
                <c:pt idx="58">
                  <c:v>1455.4</c:v>
                </c:pt>
                <c:pt idx="59">
                  <c:v>1433.9</c:v>
                </c:pt>
                <c:pt idx="60">
                  <c:v>1390.6</c:v>
                </c:pt>
                <c:pt idx="61">
                  <c:v>1326.2</c:v>
                </c:pt>
                <c:pt idx="62">
                  <c:v>1243.4000000000001</c:v>
                </c:pt>
                <c:pt idx="63">
                  <c:v>1146.2</c:v>
                </c:pt>
                <c:pt idx="64">
                  <c:v>1040.2</c:v>
                </c:pt>
                <c:pt idx="65">
                  <c:v>930.84999999999889</c:v>
                </c:pt>
                <c:pt idx="66">
                  <c:v>824.26</c:v>
                </c:pt>
                <c:pt idx="67">
                  <c:v>724.80000000000007</c:v>
                </c:pt>
                <c:pt idx="68">
                  <c:v>636.12</c:v>
                </c:pt>
                <c:pt idx="69">
                  <c:v>559.34999999999889</c:v>
                </c:pt>
                <c:pt idx="70">
                  <c:v>493.91999999999962</c:v>
                </c:pt>
                <c:pt idx="71">
                  <c:v>437.23</c:v>
                </c:pt>
                <c:pt idx="72">
                  <c:v>385.2</c:v>
                </c:pt>
                <c:pt idx="73">
                  <c:v>334.03</c:v>
                </c:pt>
                <c:pt idx="74">
                  <c:v>280.48</c:v>
                </c:pt>
                <c:pt idx="75">
                  <c:v>223.5</c:v>
                </c:pt>
                <c:pt idx="76">
                  <c:v>165.27</c:v>
                </c:pt>
                <c:pt idx="77">
                  <c:v>111.33</c:v>
                </c:pt>
                <c:pt idx="78">
                  <c:v>70.397000000000006</c:v>
                </c:pt>
                <c:pt idx="79">
                  <c:v>52.988</c:v>
                </c:pt>
                <c:pt idx="80">
                  <c:v>69.305999999999983</c:v>
                </c:pt>
                <c:pt idx="81">
                  <c:v>126.62</c:v>
                </c:pt>
                <c:pt idx="82">
                  <c:v>226.32</c:v>
                </c:pt>
                <c:pt idx="83">
                  <c:v>362.13</c:v>
                </c:pt>
                <c:pt idx="84">
                  <c:v>518.67999999999995</c:v>
                </c:pt>
                <c:pt idx="85">
                  <c:v>673.23</c:v>
                </c:pt>
                <c:pt idx="86">
                  <c:v>798.66</c:v>
                </c:pt>
                <c:pt idx="87">
                  <c:v>869.14</c:v>
                </c:pt>
                <c:pt idx="88">
                  <c:v>866.09</c:v>
                </c:pt>
                <c:pt idx="89">
                  <c:v>785.34999999999889</c:v>
                </c:pt>
                <c:pt idx="90">
                  <c:v>641.25</c:v>
                </c:pt>
                <c:pt idx="91">
                  <c:v>467.42</c:v>
                </c:pt>
                <c:pt idx="92">
                  <c:v>312.02999999999992</c:v>
                </c:pt>
                <c:pt idx="93">
                  <c:v>228.94</c:v>
                </c:pt>
                <c:pt idx="94">
                  <c:v>263.47000000000003</c:v>
                </c:pt>
                <c:pt idx="95">
                  <c:v>438.61</c:v>
                </c:pt>
                <c:pt idx="96">
                  <c:v>744.73</c:v>
                </c:pt>
                <c:pt idx="97">
                  <c:v>1135.5999999999999</c:v>
                </c:pt>
                <c:pt idx="98">
                  <c:v>1536.3</c:v>
                </c:pt>
                <c:pt idx="99">
                  <c:v>1859.3</c:v>
                </c:pt>
                <c:pt idx="100">
                  <c:v>2028.5</c:v>
                </c:pt>
                <c:pt idx="101">
                  <c:v>2000.6</c:v>
                </c:pt>
                <c:pt idx="102">
                  <c:v>1781.6</c:v>
                </c:pt>
                <c:pt idx="103">
                  <c:v>1427.4</c:v>
                </c:pt>
                <c:pt idx="104">
                  <c:v>1029</c:v>
                </c:pt>
                <c:pt idx="105">
                  <c:v>683.44999999999936</c:v>
                </c:pt>
                <c:pt idx="106">
                  <c:v>462.21</c:v>
                </c:pt>
                <c:pt idx="107">
                  <c:v>386.88</c:v>
                </c:pt>
                <c:pt idx="108">
                  <c:v>425.04</c:v>
                </c:pt>
                <c:pt idx="109">
                  <c:v>506.42999999999961</c:v>
                </c:pt>
                <c:pt idx="110">
                  <c:v>555.4</c:v>
                </c:pt>
                <c:pt idx="111">
                  <c:v>525.52</c:v>
                </c:pt>
                <c:pt idx="112">
                  <c:v>420.32</c:v>
                </c:pt>
                <c:pt idx="113">
                  <c:v>290.36</c:v>
                </c:pt>
                <c:pt idx="114">
                  <c:v>207.64</c:v>
                </c:pt>
                <c:pt idx="115">
                  <c:v>229.28</c:v>
                </c:pt>
                <c:pt idx="116">
                  <c:v>368.40999999999991</c:v>
                </c:pt>
                <c:pt idx="117">
                  <c:v>585.76</c:v>
                </c:pt>
                <c:pt idx="118">
                  <c:v>806.7600000000001</c:v>
                </c:pt>
                <c:pt idx="119">
                  <c:v>953.71</c:v>
                </c:pt>
                <c:pt idx="120">
                  <c:v>977.58</c:v>
                </c:pt>
                <c:pt idx="121">
                  <c:v>874.72</c:v>
                </c:pt>
                <c:pt idx="122">
                  <c:v>682.75</c:v>
                </c:pt>
                <c:pt idx="123">
                  <c:v>464.51</c:v>
                </c:pt>
                <c:pt idx="124">
                  <c:v>281.21999999999991</c:v>
                </c:pt>
                <c:pt idx="125">
                  <c:v>174.15</c:v>
                </c:pt>
                <c:pt idx="126">
                  <c:v>151.09</c:v>
                </c:pt>
                <c:pt idx="127">
                  <c:v>184.85</c:v>
                </c:pt>
                <c:pt idx="128">
                  <c:v>229.54</c:v>
                </c:pt>
                <c:pt idx="129">
                  <c:v>244.46</c:v>
                </c:pt>
                <c:pt idx="130">
                  <c:v>220.85</c:v>
                </c:pt>
                <c:pt idx="131">
                  <c:v>192.83</c:v>
                </c:pt>
                <c:pt idx="132">
                  <c:v>217.53</c:v>
                </c:pt>
                <c:pt idx="133">
                  <c:v>329</c:v>
                </c:pt>
                <c:pt idx="134">
                  <c:v>494.86999999999989</c:v>
                </c:pt>
                <c:pt idx="135">
                  <c:v>621.06000000000006</c:v>
                </c:pt>
                <c:pt idx="136">
                  <c:v>617.18000000000006</c:v>
                </c:pt>
                <c:pt idx="137">
                  <c:v>483.62999999999988</c:v>
                </c:pt>
                <c:pt idx="138">
                  <c:v>333.33</c:v>
                </c:pt>
                <c:pt idx="139">
                  <c:v>300.28999999999962</c:v>
                </c:pt>
                <c:pt idx="140">
                  <c:v>413.66</c:v>
                </c:pt>
                <c:pt idx="141">
                  <c:v>563.07000000000005</c:v>
                </c:pt>
                <c:pt idx="142">
                  <c:v>609.31999999999937</c:v>
                </c:pt>
                <c:pt idx="143">
                  <c:v>529.62</c:v>
                </c:pt>
                <c:pt idx="144">
                  <c:v>419.17999999999989</c:v>
                </c:pt>
                <c:pt idx="145">
                  <c:v>361.2</c:v>
                </c:pt>
                <c:pt idx="146">
                  <c:v>334.26</c:v>
                </c:pt>
                <c:pt idx="147">
                  <c:v>274.11</c:v>
                </c:pt>
                <c:pt idx="148">
                  <c:v>182.67</c:v>
                </c:pt>
                <c:pt idx="149">
                  <c:v>121.89</c:v>
                </c:pt>
                <c:pt idx="150">
                  <c:v>121.79</c:v>
                </c:pt>
                <c:pt idx="151">
                  <c:v>150.13999999999999</c:v>
                </c:pt>
                <c:pt idx="152">
                  <c:v>162.47</c:v>
                </c:pt>
                <c:pt idx="153">
                  <c:v>141.07</c:v>
                </c:pt>
                <c:pt idx="154">
                  <c:v>98.71</c:v>
                </c:pt>
                <c:pt idx="155">
                  <c:v>73.975999999999999</c:v>
                </c:pt>
                <c:pt idx="156">
                  <c:v>86.962000000000003</c:v>
                </c:pt>
                <c:pt idx="157">
                  <c:v>98.744</c:v>
                </c:pt>
                <c:pt idx="158">
                  <c:v>77.646000000000001</c:v>
                </c:pt>
                <c:pt idx="159">
                  <c:v>61.336000000000013</c:v>
                </c:pt>
                <c:pt idx="160">
                  <c:v>75.282000000000011</c:v>
                </c:pt>
                <c:pt idx="161">
                  <c:v>165.16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692-CB44-BBCC-8DCAFE0D2C9C}"/>
            </c:ext>
          </c:extLst>
        </c:ser>
        <c:ser>
          <c:idx val="2"/>
          <c:order val="2"/>
          <c:spPr>
            <a:ln w="28549">
              <a:noFill/>
            </a:ln>
          </c:spPr>
          <c:marker>
            <c:symbol val="triangle"/>
            <c:size val="2"/>
            <c:spPr>
              <a:noFill/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fixedVal"/>
            <c:noEndCap val="0"/>
            <c:val val="0"/>
            <c:spPr>
              <a:ln w="3174">
                <a:solidFill>
                  <a:srgbClr val="000000"/>
                </a:solidFill>
                <a:prstDash val="solid"/>
              </a:ln>
            </c:spPr>
          </c:errBars>
          <c:errBars>
            <c:errDir val="y"/>
            <c:errBarType val="both"/>
            <c:errValType val="cust"/>
            <c:noEndCap val="0"/>
            <c:plus>
              <c:numRef>
                <c:f>'C1 in Phos_fit_contrast_1'!$X$3:$X$88</c:f>
                <c:numCache>
                  <c:formatCode>General</c:formatCode>
                  <c:ptCount val="86"/>
                  <c:pt idx="0">
                    <c:v>1.0712999999999999</c:v>
                  </c:pt>
                  <c:pt idx="1">
                    <c:v>1.0408999999999999</c:v>
                  </c:pt>
                  <c:pt idx="2">
                    <c:v>1.0556000000000001</c:v>
                  </c:pt>
                  <c:pt idx="3">
                    <c:v>1.0421</c:v>
                  </c:pt>
                  <c:pt idx="4">
                    <c:v>1.1039000000000001</c:v>
                  </c:pt>
                  <c:pt idx="5">
                    <c:v>1.1887000000000001</c:v>
                  </c:pt>
                  <c:pt idx="6">
                    <c:v>1.1613</c:v>
                  </c:pt>
                  <c:pt idx="7">
                    <c:v>1.0995999999999999</c:v>
                  </c:pt>
                  <c:pt idx="8">
                    <c:v>1.1384000000000001</c:v>
                  </c:pt>
                  <c:pt idx="9">
                    <c:v>1.1273</c:v>
                  </c:pt>
                  <c:pt idx="10">
                    <c:v>1.2073</c:v>
                  </c:pt>
                  <c:pt idx="11">
                    <c:v>1.2181</c:v>
                  </c:pt>
                  <c:pt idx="12">
                    <c:v>1.2082999999999999</c:v>
                  </c:pt>
                  <c:pt idx="13">
                    <c:v>1.2188000000000001</c:v>
                  </c:pt>
                  <c:pt idx="14">
                    <c:v>1.1709000000000001</c:v>
                  </c:pt>
                  <c:pt idx="15">
                    <c:v>1.2709999999999999</c:v>
                  </c:pt>
                  <c:pt idx="16">
                    <c:v>1.2057</c:v>
                  </c:pt>
                  <c:pt idx="17">
                    <c:v>1.2176</c:v>
                  </c:pt>
                  <c:pt idx="18">
                    <c:v>1.1786000000000001</c:v>
                  </c:pt>
                  <c:pt idx="19">
                    <c:v>1.1248</c:v>
                  </c:pt>
                  <c:pt idx="20">
                    <c:v>1.1852</c:v>
                  </c:pt>
                  <c:pt idx="21">
                    <c:v>1.1646000000000001</c:v>
                  </c:pt>
                  <c:pt idx="22">
                    <c:v>1.0874999999999999</c:v>
                  </c:pt>
                  <c:pt idx="23">
                    <c:v>1.1335</c:v>
                  </c:pt>
                  <c:pt idx="24">
                    <c:v>1.1105</c:v>
                  </c:pt>
                  <c:pt idx="25">
                    <c:v>1.1166</c:v>
                  </c:pt>
                  <c:pt idx="26">
                    <c:v>1.1384000000000001</c:v>
                  </c:pt>
                  <c:pt idx="27">
                    <c:v>1.0748</c:v>
                  </c:pt>
                  <c:pt idx="28">
                    <c:v>1.0205</c:v>
                  </c:pt>
                  <c:pt idx="29">
                    <c:v>1.0967</c:v>
                  </c:pt>
                  <c:pt idx="30">
                    <c:v>1.0629999999999999</c:v>
                  </c:pt>
                  <c:pt idx="31">
                    <c:v>1.03</c:v>
                  </c:pt>
                  <c:pt idx="32">
                    <c:v>1.0529999999999999</c:v>
                  </c:pt>
                  <c:pt idx="33">
                    <c:v>1.0354000000000001</c:v>
                  </c:pt>
                  <c:pt idx="34">
                    <c:v>1.0206</c:v>
                  </c:pt>
                  <c:pt idx="35">
                    <c:v>0.91103999999999996</c:v>
                  </c:pt>
                  <c:pt idx="36">
                    <c:v>0.84963</c:v>
                  </c:pt>
                  <c:pt idx="37">
                    <c:v>0.88856000000000002</c:v>
                  </c:pt>
                  <c:pt idx="38">
                    <c:v>0.81428999999999996</c:v>
                  </c:pt>
                  <c:pt idx="39">
                    <c:v>0.84472999999999998</c:v>
                  </c:pt>
                  <c:pt idx="40">
                    <c:v>0.82225999999999999</c:v>
                  </c:pt>
                  <c:pt idx="41">
                    <c:v>0.78339999999999999</c:v>
                  </c:pt>
                  <c:pt idx="42">
                    <c:v>0.77585000000000004</c:v>
                  </c:pt>
                  <c:pt idx="43">
                    <c:v>0.75819999999999999</c:v>
                  </c:pt>
                  <c:pt idx="44">
                    <c:v>0.69155</c:v>
                  </c:pt>
                  <c:pt idx="45">
                    <c:v>0.73665000000000003</c:v>
                  </c:pt>
                  <c:pt idx="46">
                    <c:v>0.7288</c:v>
                  </c:pt>
                  <c:pt idx="47">
                    <c:v>0.73250999999999999</c:v>
                  </c:pt>
                  <c:pt idx="48">
                    <c:v>0.65166000000000002</c:v>
                  </c:pt>
                  <c:pt idx="49">
                    <c:v>0.63441000000000003</c:v>
                  </c:pt>
                  <c:pt idx="50">
                    <c:v>0.66827999999999999</c:v>
                  </c:pt>
                  <c:pt idx="51">
                    <c:v>0.63609000000000004</c:v>
                  </c:pt>
                  <c:pt idx="52">
                    <c:v>0.65007999999999999</c:v>
                  </c:pt>
                  <c:pt idx="53">
                    <c:v>0.65215000000000001</c:v>
                  </c:pt>
                  <c:pt idx="54">
                    <c:v>0.64624000000000004</c:v>
                  </c:pt>
                  <c:pt idx="55">
                    <c:v>0.68718999999999997</c:v>
                  </c:pt>
                  <c:pt idx="56">
                    <c:v>0.74794000000000005</c:v>
                  </c:pt>
                  <c:pt idx="57">
                    <c:v>0.74417</c:v>
                  </c:pt>
                  <c:pt idx="58">
                    <c:v>0.86829999999999996</c:v>
                  </c:pt>
                  <c:pt idx="59">
                    <c:v>0.92078000000000004</c:v>
                  </c:pt>
                  <c:pt idx="60">
                    <c:v>0.96997</c:v>
                  </c:pt>
                  <c:pt idx="61">
                    <c:v>0.97311000000000003</c:v>
                  </c:pt>
                  <c:pt idx="62">
                    <c:v>1.0135000000000001</c:v>
                  </c:pt>
                  <c:pt idx="63">
                    <c:v>2.1968000000000001</c:v>
                  </c:pt>
                  <c:pt idx="64">
                    <c:v>1.5885</c:v>
                  </c:pt>
                  <c:pt idx="65">
                    <c:v>1.5507</c:v>
                  </c:pt>
                  <c:pt idx="66">
                    <c:v>1.4031</c:v>
                  </c:pt>
                  <c:pt idx="67">
                    <c:v>1.1371</c:v>
                  </c:pt>
                  <c:pt idx="68">
                    <c:v>1.0764</c:v>
                  </c:pt>
                  <c:pt idx="69">
                    <c:v>0.82928999999999997</c:v>
                  </c:pt>
                  <c:pt idx="70">
                    <c:v>0.77148000000000005</c:v>
                  </c:pt>
                  <c:pt idx="71">
                    <c:v>0.59792999999999996</c:v>
                  </c:pt>
                  <c:pt idx="72">
                    <c:v>0.47924</c:v>
                  </c:pt>
                  <c:pt idx="73">
                    <c:v>0.46950999999999998</c:v>
                  </c:pt>
                  <c:pt idx="74">
                    <c:v>0.46278999999999998</c:v>
                  </c:pt>
                  <c:pt idx="75">
                    <c:v>0.44061</c:v>
                  </c:pt>
                  <c:pt idx="76">
                    <c:v>0.51097000000000004</c:v>
                  </c:pt>
                  <c:pt idx="77">
                    <c:v>0.62133000000000005</c:v>
                  </c:pt>
                  <c:pt idx="78">
                    <c:v>0.68864000000000003</c:v>
                  </c:pt>
                  <c:pt idx="79">
                    <c:v>0.81286999999999998</c:v>
                  </c:pt>
                  <c:pt idx="80">
                    <c:v>0.92208999999999997</c:v>
                  </c:pt>
                  <c:pt idx="81">
                    <c:v>0.92525000000000002</c:v>
                  </c:pt>
                  <c:pt idx="82">
                    <c:v>0.95340999999999998</c:v>
                  </c:pt>
                  <c:pt idx="83">
                    <c:v>0.96880999999999995</c:v>
                  </c:pt>
                  <c:pt idx="84">
                    <c:v>0.94198000000000004</c:v>
                  </c:pt>
                  <c:pt idx="85">
                    <c:v>0.76802000000000004</c:v>
                  </c:pt>
                </c:numCache>
              </c:numRef>
            </c:plus>
            <c:minus>
              <c:numRef>
                <c:f>'C1 in Phos_fit_contrast_1'!$X$3:$X$88</c:f>
                <c:numCache>
                  <c:formatCode>General</c:formatCode>
                  <c:ptCount val="86"/>
                  <c:pt idx="0">
                    <c:v>1.0712999999999999</c:v>
                  </c:pt>
                  <c:pt idx="1">
                    <c:v>1.0408999999999999</c:v>
                  </c:pt>
                  <c:pt idx="2">
                    <c:v>1.0556000000000001</c:v>
                  </c:pt>
                  <c:pt idx="3">
                    <c:v>1.0421</c:v>
                  </c:pt>
                  <c:pt idx="4">
                    <c:v>1.1039000000000001</c:v>
                  </c:pt>
                  <c:pt idx="5">
                    <c:v>1.1887000000000001</c:v>
                  </c:pt>
                  <c:pt idx="6">
                    <c:v>1.1613</c:v>
                  </c:pt>
                  <c:pt idx="7">
                    <c:v>1.0995999999999999</c:v>
                  </c:pt>
                  <c:pt idx="8">
                    <c:v>1.1384000000000001</c:v>
                  </c:pt>
                  <c:pt idx="9">
                    <c:v>1.1273</c:v>
                  </c:pt>
                  <c:pt idx="10">
                    <c:v>1.2073</c:v>
                  </c:pt>
                  <c:pt idx="11">
                    <c:v>1.2181</c:v>
                  </c:pt>
                  <c:pt idx="12">
                    <c:v>1.2082999999999999</c:v>
                  </c:pt>
                  <c:pt idx="13">
                    <c:v>1.2188000000000001</c:v>
                  </c:pt>
                  <c:pt idx="14">
                    <c:v>1.1709000000000001</c:v>
                  </c:pt>
                  <c:pt idx="15">
                    <c:v>1.2709999999999999</c:v>
                  </c:pt>
                  <c:pt idx="16">
                    <c:v>1.2057</c:v>
                  </c:pt>
                  <c:pt idx="17">
                    <c:v>1.2176</c:v>
                  </c:pt>
                  <c:pt idx="18">
                    <c:v>1.1786000000000001</c:v>
                  </c:pt>
                  <c:pt idx="19">
                    <c:v>1.1248</c:v>
                  </c:pt>
                  <c:pt idx="20">
                    <c:v>1.1852</c:v>
                  </c:pt>
                  <c:pt idx="21">
                    <c:v>1.1646000000000001</c:v>
                  </c:pt>
                  <c:pt idx="22">
                    <c:v>1.0874999999999999</c:v>
                  </c:pt>
                  <c:pt idx="23">
                    <c:v>1.1335</c:v>
                  </c:pt>
                  <c:pt idx="24">
                    <c:v>1.1105</c:v>
                  </c:pt>
                  <c:pt idx="25">
                    <c:v>1.1166</c:v>
                  </c:pt>
                  <c:pt idx="26">
                    <c:v>1.1384000000000001</c:v>
                  </c:pt>
                  <c:pt idx="27">
                    <c:v>1.0748</c:v>
                  </c:pt>
                  <c:pt idx="28">
                    <c:v>1.0205</c:v>
                  </c:pt>
                  <c:pt idx="29">
                    <c:v>1.0967</c:v>
                  </c:pt>
                  <c:pt idx="30">
                    <c:v>1.0629999999999999</c:v>
                  </c:pt>
                  <c:pt idx="31">
                    <c:v>1.03</c:v>
                  </c:pt>
                  <c:pt idx="32">
                    <c:v>1.0529999999999999</c:v>
                  </c:pt>
                  <c:pt idx="33">
                    <c:v>1.0354000000000001</c:v>
                  </c:pt>
                  <c:pt idx="34">
                    <c:v>1.0206</c:v>
                  </c:pt>
                  <c:pt idx="35">
                    <c:v>0.91103999999999996</c:v>
                  </c:pt>
                  <c:pt idx="36">
                    <c:v>0.84963</c:v>
                  </c:pt>
                  <c:pt idx="37">
                    <c:v>0.88856000000000002</c:v>
                  </c:pt>
                  <c:pt idx="38">
                    <c:v>0.81428999999999996</c:v>
                  </c:pt>
                  <c:pt idx="39">
                    <c:v>0.84472999999999998</c:v>
                  </c:pt>
                  <c:pt idx="40">
                    <c:v>0.82225999999999999</c:v>
                  </c:pt>
                  <c:pt idx="41">
                    <c:v>0.78339999999999999</c:v>
                  </c:pt>
                  <c:pt idx="42">
                    <c:v>0.77585000000000004</c:v>
                  </c:pt>
                  <c:pt idx="43">
                    <c:v>0.75819999999999999</c:v>
                  </c:pt>
                  <c:pt idx="44">
                    <c:v>0.69155</c:v>
                  </c:pt>
                  <c:pt idx="45">
                    <c:v>0.73665000000000003</c:v>
                  </c:pt>
                  <c:pt idx="46">
                    <c:v>0.7288</c:v>
                  </c:pt>
                  <c:pt idx="47">
                    <c:v>0.73250999999999999</c:v>
                  </c:pt>
                  <c:pt idx="48">
                    <c:v>0.65166000000000002</c:v>
                  </c:pt>
                  <c:pt idx="49">
                    <c:v>0.63441000000000003</c:v>
                  </c:pt>
                  <c:pt idx="50">
                    <c:v>0.66827999999999999</c:v>
                  </c:pt>
                  <c:pt idx="51">
                    <c:v>0.63609000000000004</c:v>
                  </c:pt>
                  <c:pt idx="52">
                    <c:v>0.65007999999999999</c:v>
                  </c:pt>
                  <c:pt idx="53">
                    <c:v>0.65215000000000001</c:v>
                  </c:pt>
                  <c:pt idx="54">
                    <c:v>0.64624000000000004</c:v>
                  </c:pt>
                  <c:pt idx="55">
                    <c:v>0.68718999999999997</c:v>
                  </c:pt>
                  <c:pt idx="56">
                    <c:v>0.74794000000000005</c:v>
                  </c:pt>
                  <c:pt idx="57">
                    <c:v>0.74417</c:v>
                  </c:pt>
                  <c:pt idx="58">
                    <c:v>0.86829999999999996</c:v>
                  </c:pt>
                  <c:pt idx="59">
                    <c:v>0.92078000000000004</c:v>
                  </c:pt>
                  <c:pt idx="60">
                    <c:v>0.96997</c:v>
                  </c:pt>
                  <c:pt idx="61">
                    <c:v>0.97311000000000003</c:v>
                  </c:pt>
                  <c:pt idx="62">
                    <c:v>1.0135000000000001</c:v>
                  </c:pt>
                  <c:pt idx="63">
                    <c:v>2.1968000000000001</c:v>
                  </c:pt>
                  <c:pt idx="64">
                    <c:v>1.5885</c:v>
                  </c:pt>
                  <c:pt idx="65">
                    <c:v>1.5507</c:v>
                  </c:pt>
                  <c:pt idx="66">
                    <c:v>1.4031</c:v>
                  </c:pt>
                  <c:pt idx="67">
                    <c:v>1.1371</c:v>
                  </c:pt>
                  <c:pt idx="68">
                    <c:v>1.0764</c:v>
                  </c:pt>
                  <c:pt idx="69">
                    <c:v>0.82928999999999997</c:v>
                  </c:pt>
                  <c:pt idx="70">
                    <c:v>0.77148000000000005</c:v>
                  </c:pt>
                  <c:pt idx="71">
                    <c:v>0.59792999999999996</c:v>
                  </c:pt>
                  <c:pt idx="72">
                    <c:v>0.47924</c:v>
                  </c:pt>
                  <c:pt idx="73">
                    <c:v>0.46950999999999998</c:v>
                  </c:pt>
                  <c:pt idx="74">
                    <c:v>0.46278999999999998</c:v>
                  </c:pt>
                  <c:pt idx="75">
                    <c:v>0.44061</c:v>
                  </c:pt>
                  <c:pt idx="76">
                    <c:v>0.51097000000000004</c:v>
                  </c:pt>
                  <c:pt idx="77">
                    <c:v>0.62133000000000005</c:v>
                  </c:pt>
                  <c:pt idx="78">
                    <c:v>0.68864000000000003</c:v>
                  </c:pt>
                  <c:pt idx="79">
                    <c:v>0.81286999999999998</c:v>
                  </c:pt>
                  <c:pt idx="80">
                    <c:v>0.92208999999999997</c:v>
                  </c:pt>
                  <c:pt idx="81">
                    <c:v>0.92525000000000002</c:v>
                  </c:pt>
                  <c:pt idx="82">
                    <c:v>0.95340999999999998</c:v>
                  </c:pt>
                  <c:pt idx="83">
                    <c:v>0.96880999999999995</c:v>
                  </c:pt>
                  <c:pt idx="84">
                    <c:v>0.94198000000000004</c:v>
                  </c:pt>
                  <c:pt idx="85">
                    <c:v>0.76802000000000004</c:v>
                  </c:pt>
                </c:numCache>
              </c:numRef>
            </c:minus>
            <c:spPr>
              <a:ln w="3174">
                <a:solidFill>
                  <a:srgbClr val="000000"/>
                </a:solidFill>
                <a:prstDash val="solid"/>
              </a:ln>
            </c:spPr>
          </c:errBars>
          <c:xVal>
            <c:numRef>
              <c:f>'C1 in Phos_fit_contrast_1'!$V$3:$V$164</c:f>
              <c:numCache>
                <c:formatCode>General</c:formatCode>
                <c:ptCount val="162"/>
                <c:pt idx="0">
                  <c:v>1.0066E-2</c:v>
                </c:pt>
                <c:pt idx="1">
                  <c:v>1.0267999999999999E-2</c:v>
                </c:pt>
                <c:pt idx="2">
                  <c:v>1.0474000000000001E-2</c:v>
                </c:pt>
                <c:pt idx="3">
                  <c:v>1.0684000000000001E-2</c:v>
                </c:pt>
                <c:pt idx="4">
                  <c:v>1.0899000000000001E-2</c:v>
                </c:pt>
                <c:pt idx="5">
                  <c:v>1.1117E-2</c:v>
                </c:pt>
                <c:pt idx="6">
                  <c:v>1.1339999999999999E-2</c:v>
                </c:pt>
                <c:pt idx="7">
                  <c:v>1.1568E-2</c:v>
                </c:pt>
                <c:pt idx="8">
                  <c:v>1.18E-2</c:v>
                </c:pt>
                <c:pt idx="9">
                  <c:v>1.2036E-2</c:v>
                </c:pt>
                <c:pt idx="10">
                  <c:v>1.2278000000000001E-2</c:v>
                </c:pt>
                <c:pt idx="11">
                  <c:v>1.2524E-2</c:v>
                </c:pt>
                <c:pt idx="12">
                  <c:v>1.2775E-2</c:v>
                </c:pt>
                <c:pt idx="13">
                  <c:v>1.3030999999999999E-2</c:v>
                </c:pt>
                <c:pt idx="14">
                  <c:v>1.3292999999999999E-2</c:v>
                </c:pt>
                <c:pt idx="15">
                  <c:v>1.3559E-2</c:v>
                </c:pt>
                <c:pt idx="16">
                  <c:v>1.3831E-2</c:v>
                </c:pt>
                <c:pt idx="17">
                  <c:v>1.4108000000000001E-2</c:v>
                </c:pt>
                <c:pt idx="18">
                  <c:v>1.4390999999999999E-2</c:v>
                </c:pt>
                <c:pt idx="19">
                  <c:v>1.468E-2</c:v>
                </c:pt>
                <c:pt idx="20">
                  <c:v>1.4973999999999999E-2</c:v>
                </c:pt>
                <c:pt idx="21">
                  <c:v>1.5273999999999999E-2</c:v>
                </c:pt>
                <c:pt idx="22">
                  <c:v>1.558E-2</c:v>
                </c:pt>
                <c:pt idx="23">
                  <c:v>1.5893000000000001E-2</c:v>
                </c:pt>
                <c:pt idx="24">
                  <c:v>1.6211E-2</c:v>
                </c:pt>
                <c:pt idx="25">
                  <c:v>1.6535999999999999E-2</c:v>
                </c:pt>
                <c:pt idx="26">
                  <c:v>1.6868000000000001E-2</c:v>
                </c:pt>
                <c:pt idx="27">
                  <c:v>1.7205999999999999E-2</c:v>
                </c:pt>
                <c:pt idx="28">
                  <c:v>1.755E-2</c:v>
                </c:pt>
                <c:pt idx="29">
                  <c:v>1.7902000000000001E-2</c:v>
                </c:pt>
                <c:pt idx="30">
                  <c:v>1.8260999999999999E-2</c:v>
                </c:pt>
                <c:pt idx="31">
                  <c:v>1.8627000000000001E-2</c:v>
                </c:pt>
                <c:pt idx="32">
                  <c:v>1.9E-2</c:v>
                </c:pt>
                <c:pt idx="33">
                  <c:v>1.9380999999999999E-2</c:v>
                </c:pt>
                <c:pt idx="34">
                  <c:v>1.9768999999999998E-2</c:v>
                </c:pt>
                <c:pt idx="35">
                  <c:v>2.0164999999999999E-2</c:v>
                </c:pt>
                <c:pt idx="36">
                  <c:v>2.0569E-2</c:v>
                </c:pt>
                <c:pt idx="37">
                  <c:v>2.0981E-2</c:v>
                </c:pt>
                <c:pt idx="38">
                  <c:v>2.1401E-2</c:v>
                </c:pt>
                <c:pt idx="39">
                  <c:v>2.1829999999999999E-2</c:v>
                </c:pt>
                <c:pt idx="40">
                  <c:v>2.2266999999999999E-2</c:v>
                </c:pt>
                <c:pt idx="41">
                  <c:v>2.2713000000000001E-2</c:v>
                </c:pt>
                <c:pt idx="42">
                  <c:v>2.3168000000000001E-2</c:v>
                </c:pt>
                <c:pt idx="43">
                  <c:v>2.3632E-2</c:v>
                </c:pt>
                <c:pt idx="44">
                  <c:v>2.4105999999999999E-2</c:v>
                </c:pt>
                <c:pt idx="45">
                  <c:v>2.4587999999999999E-2</c:v>
                </c:pt>
                <c:pt idx="46">
                  <c:v>2.5080999999999999E-2</c:v>
                </c:pt>
                <c:pt idx="47">
                  <c:v>2.5583000000000002E-2</c:v>
                </c:pt>
                <c:pt idx="48">
                  <c:v>2.6095E-2</c:v>
                </c:pt>
                <c:pt idx="49">
                  <c:v>2.6617999999999999E-2</c:v>
                </c:pt>
                <c:pt idx="50">
                  <c:v>2.7151000000000002E-2</c:v>
                </c:pt>
                <c:pt idx="51">
                  <c:v>2.7695000000000001E-2</c:v>
                </c:pt>
                <c:pt idx="52">
                  <c:v>2.8249E-2</c:v>
                </c:pt>
                <c:pt idx="53">
                  <c:v>2.8815E-2</c:v>
                </c:pt>
                <c:pt idx="54">
                  <c:v>2.9392000000000001E-2</c:v>
                </c:pt>
                <c:pt idx="55">
                  <c:v>2.9981000000000001E-2</c:v>
                </c:pt>
                <c:pt idx="56">
                  <c:v>3.0581000000000001E-2</c:v>
                </c:pt>
                <c:pt idx="57">
                  <c:v>3.1192999999999999E-2</c:v>
                </c:pt>
                <c:pt idx="58">
                  <c:v>3.1817999999999999E-2</c:v>
                </c:pt>
                <c:pt idx="59">
                  <c:v>3.2454999999999998E-2</c:v>
                </c:pt>
                <c:pt idx="60">
                  <c:v>3.3104000000000001E-2</c:v>
                </c:pt>
                <c:pt idx="61">
                  <c:v>3.3766999999999998E-2</c:v>
                </c:pt>
                <c:pt idx="62">
                  <c:v>3.4443000000000001E-2</c:v>
                </c:pt>
                <c:pt idx="63">
                  <c:v>3.5132999999999998E-2</c:v>
                </c:pt>
                <c:pt idx="64">
                  <c:v>3.5836E-2</c:v>
                </c:pt>
                <c:pt idx="65">
                  <c:v>3.6554000000000003E-2</c:v>
                </c:pt>
                <c:pt idx="66">
                  <c:v>3.7284999999999999E-2</c:v>
                </c:pt>
                <c:pt idx="67">
                  <c:v>3.8032000000000003E-2</c:v>
                </c:pt>
                <c:pt idx="68">
                  <c:v>3.8793000000000001E-2</c:v>
                </c:pt>
                <c:pt idx="69">
                  <c:v>3.9570000000000001E-2</c:v>
                </c:pt>
                <c:pt idx="70">
                  <c:v>4.0362000000000002E-2</c:v>
                </c:pt>
                <c:pt idx="71">
                  <c:v>4.1168999999999997E-2</c:v>
                </c:pt>
                <c:pt idx="72">
                  <c:v>4.1993999999999997E-2</c:v>
                </c:pt>
                <c:pt idx="73">
                  <c:v>4.2833999999999997E-2</c:v>
                </c:pt>
                <c:pt idx="74">
                  <c:v>4.3691000000000001E-2</c:v>
                </c:pt>
                <c:pt idx="75">
                  <c:v>4.4566000000000001E-2</c:v>
                </c:pt>
                <c:pt idx="76">
                  <c:v>4.5457999999999998E-2</c:v>
                </c:pt>
                <c:pt idx="77">
                  <c:v>4.6367999999999999E-2</c:v>
                </c:pt>
                <c:pt idx="78">
                  <c:v>4.7295999999999998E-2</c:v>
                </c:pt>
                <c:pt idx="79">
                  <c:v>4.8242E-2</c:v>
                </c:pt>
                <c:pt idx="80">
                  <c:v>4.9208000000000002E-2</c:v>
                </c:pt>
                <c:pt idx="81">
                  <c:v>5.0193000000000002E-2</c:v>
                </c:pt>
                <c:pt idx="82">
                  <c:v>5.1196999999999999E-2</c:v>
                </c:pt>
                <c:pt idx="83">
                  <c:v>5.2221999999999998E-2</c:v>
                </c:pt>
                <c:pt idx="84">
                  <c:v>5.3267000000000002E-2</c:v>
                </c:pt>
                <c:pt idx="85">
                  <c:v>5.4332999999999999E-2</c:v>
                </c:pt>
                <c:pt idx="86">
                  <c:v>5.5419999999999997E-2</c:v>
                </c:pt>
                <c:pt idx="87">
                  <c:v>5.6529999999999997E-2</c:v>
                </c:pt>
                <c:pt idx="88">
                  <c:v>5.7660999999999997E-2</c:v>
                </c:pt>
                <c:pt idx="89">
                  <c:v>5.8814999999999999E-2</c:v>
                </c:pt>
                <c:pt idx="90">
                  <c:v>5.9991999999999997E-2</c:v>
                </c:pt>
                <c:pt idx="91">
                  <c:v>6.1192000000000003E-2</c:v>
                </c:pt>
                <c:pt idx="92">
                  <c:v>6.2417E-2</c:v>
                </c:pt>
                <c:pt idx="93">
                  <c:v>6.3666E-2</c:v>
                </c:pt>
                <c:pt idx="94">
                  <c:v>6.4939999999999998E-2</c:v>
                </c:pt>
                <c:pt idx="95">
                  <c:v>6.6239000000000006E-2</c:v>
                </c:pt>
                <c:pt idx="96">
                  <c:v>6.7565E-2</c:v>
                </c:pt>
                <c:pt idx="97">
                  <c:v>6.8917000000000006E-2</c:v>
                </c:pt>
                <c:pt idx="98">
                  <c:v>7.0295999999999997E-2</c:v>
                </c:pt>
                <c:pt idx="99">
                  <c:v>7.1702000000000002E-2</c:v>
                </c:pt>
                <c:pt idx="100">
                  <c:v>7.3136999999999994E-2</c:v>
                </c:pt>
                <c:pt idx="101">
                  <c:v>7.46E-2</c:v>
                </c:pt>
                <c:pt idx="102">
                  <c:v>7.6092999999999994E-2</c:v>
                </c:pt>
                <c:pt idx="103">
                  <c:v>7.7616000000000004E-2</c:v>
                </c:pt>
                <c:pt idx="104">
                  <c:v>7.9169000000000003E-2</c:v>
                </c:pt>
                <c:pt idx="105">
                  <c:v>8.0753000000000005E-2</c:v>
                </c:pt>
                <c:pt idx="106">
                  <c:v>8.2367999999999997E-2</c:v>
                </c:pt>
                <c:pt idx="107">
                  <c:v>8.4015999999999993E-2</c:v>
                </c:pt>
                <c:pt idx="108">
                  <c:v>8.5696999999999995E-2</c:v>
                </c:pt>
                <c:pt idx="109">
                  <c:v>8.7412000000000004E-2</c:v>
                </c:pt>
                <c:pt idx="110">
                  <c:v>8.9161000000000004E-2</c:v>
                </c:pt>
                <c:pt idx="111">
                  <c:v>9.0944999999999998E-2</c:v>
                </c:pt>
                <c:pt idx="112">
                  <c:v>9.2763999999999999E-2</c:v>
                </c:pt>
                <c:pt idx="113">
                  <c:v>9.4619999999999996E-2</c:v>
                </c:pt>
                <c:pt idx="114">
                  <c:v>9.6513000000000002E-2</c:v>
                </c:pt>
                <c:pt idx="115">
                  <c:v>9.8444000000000004E-2</c:v>
                </c:pt>
                <c:pt idx="116">
                  <c:v>0.10042</c:v>
                </c:pt>
                <c:pt idx="117">
                  <c:v>0.10242999999999999</c:v>
                </c:pt>
                <c:pt idx="118">
                  <c:v>0.10448</c:v>
                </c:pt>
                <c:pt idx="119">
                  <c:v>0.10657</c:v>
                </c:pt>
                <c:pt idx="120">
                  <c:v>0.1087</c:v>
                </c:pt>
                <c:pt idx="121">
                  <c:v>0.11087</c:v>
                </c:pt>
                <c:pt idx="122">
                  <c:v>0.11309</c:v>
                </c:pt>
                <c:pt idx="123">
                  <c:v>0.11534999999999999</c:v>
                </c:pt>
                <c:pt idx="124">
                  <c:v>0.11766</c:v>
                </c:pt>
                <c:pt idx="125">
                  <c:v>0.12002</c:v>
                </c:pt>
                <c:pt idx="126">
                  <c:v>0.12242</c:v>
                </c:pt>
                <c:pt idx="127">
                  <c:v>0.12486</c:v>
                </c:pt>
                <c:pt idx="128">
                  <c:v>0.12736</c:v>
                </c:pt>
                <c:pt idx="129">
                  <c:v>0.12991</c:v>
                </c:pt>
                <c:pt idx="130">
                  <c:v>0.13250999999999999</c:v>
                </c:pt>
                <c:pt idx="131">
                  <c:v>0.13516</c:v>
                </c:pt>
                <c:pt idx="132">
                  <c:v>0.13786000000000001</c:v>
                </c:pt>
                <c:pt idx="133">
                  <c:v>0.14061999999999999</c:v>
                </c:pt>
                <c:pt idx="134">
                  <c:v>0.14343</c:v>
                </c:pt>
                <c:pt idx="135">
                  <c:v>0.14630000000000001</c:v>
                </c:pt>
                <c:pt idx="136">
                  <c:v>0.14923</c:v>
                </c:pt>
                <c:pt idx="137">
                  <c:v>0.15221999999999999</c:v>
                </c:pt>
                <c:pt idx="138">
                  <c:v>0.15526000000000001</c:v>
                </c:pt>
                <c:pt idx="139">
                  <c:v>0.15837000000000001</c:v>
                </c:pt>
                <c:pt idx="140">
                  <c:v>0.16153000000000001</c:v>
                </c:pt>
                <c:pt idx="141">
                  <c:v>0.16477</c:v>
                </c:pt>
                <c:pt idx="142">
                  <c:v>0.16805999999999999</c:v>
                </c:pt>
                <c:pt idx="143">
                  <c:v>0.17141999999999999</c:v>
                </c:pt>
                <c:pt idx="144">
                  <c:v>0.17485000000000001</c:v>
                </c:pt>
                <c:pt idx="145">
                  <c:v>0.17835000000000001</c:v>
                </c:pt>
                <c:pt idx="146">
                  <c:v>0.18192</c:v>
                </c:pt>
                <c:pt idx="147">
                  <c:v>0.18556</c:v>
                </c:pt>
                <c:pt idx="148">
                  <c:v>0.18926999999999999</c:v>
                </c:pt>
                <c:pt idx="149">
                  <c:v>0.19305</c:v>
                </c:pt>
                <c:pt idx="150">
                  <c:v>0.19692000000000001</c:v>
                </c:pt>
                <c:pt idx="151">
                  <c:v>0.20086000000000001</c:v>
                </c:pt>
                <c:pt idx="152">
                  <c:v>0.20487</c:v>
                </c:pt>
                <c:pt idx="153">
                  <c:v>0.20896999999999999</c:v>
                </c:pt>
                <c:pt idx="154">
                  <c:v>0.21315000000000001</c:v>
                </c:pt>
                <c:pt idx="155">
                  <c:v>0.21740999999999999</c:v>
                </c:pt>
                <c:pt idx="156">
                  <c:v>0.22176000000000001</c:v>
                </c:pt>
                <c:pt idx="157">
                  <c:v>0.22620000000000001</c:v>
                </c:pt>
                <c:pt idx="158">
                  <c:v>0.23072000000000001</c:v>
                </c:pt>
                <c:pt idx="159">
                  <c:v>0.23533999999999999</c:v>
                </c:pt>
                <c:pt idx="160">
                  <c:v>0.24005000000000001</c:v>
                </c:pt>
                <c:pt idx="161">
                  <c:v>0.24485000000000001</c:v>
                </c:pt>
              </c:numCache>
            </c:numRef>
          </c:xVal>
          <c:yVal>
            <c:numRef>
              <c:f>'C1 in Phos_fit_contrast_1'!$W$3:$W$164</c:f>
              <c:numCache>
                <c:formatCode>General</c:formatCode>
                <c:ptCount val="162"/>
                <c:pt idx="0">
                  <c:v>22.536999999999999</c:v>
                </c:pt>
                <c:pt idx="1">
                  <c:v>22.167000000000009</c:v>
                </c:pt>
                <c:pt idx="2">
                  <c:v>23.173999999999999</c:v>
                </c:pt>
                <c:pt idx="3">
                  <c:v>24.064</c:v>
                </c:pt>
                <c:pt idx="4">
                  <c:v>25.21</c:v>
                </c:pt>
                <c:pt idx="5">
                  <c:v>28.626000000000001</c:v>
                </c:pt>
                <c:pt idx="6">
                  <c:v>29.472999999999999</c:v>
                </c:pt>
                <c:pt idx="7">
                  <c:v>27.986999999999981</c:v>
                </c:pt>
                <c:pt idx="8">
                  <c:v>29.963000000000001</c:v>
                </c:pt>
                <c:pt idx="9">
                  <c:v>29.945</c:v>
                </c:pt>
                <c:pt idx="10">
                  <c:v>31.309000000000001</c:v>
                </c:pt>
                <c:pt idx="11">
                  <c:v>31.925999999999981</c:v>
                </c:pt>
                <c:pt idx="12">
                  <c:v>32.314999999999998</c:v>
                </c:pt>
                <c:pt idx="13">
                  <c:v>32.856999999999999</c:v>
                </c:pt>
                <c:pt idx="14">
                  <c:v>31.545999999999999</c:v>
                </c:pt>
                <c:pt idx="15">
                  <c:v>34.186999999999998</c:v>
                </c:pt>
                <c:pt idx="16">
                  <c:v>32.633000000000003</c:v>
                </c:pt>
                <c:pt idx="17">
                  <c:v>32.917999999999999</c:v>
                </c:pt>
                <c:pt idx="18">
                  <c:v>32.886000000000003</c:v>
                </c:pt>
                <c:pt idx="19">
                  <c:v>31.466000000000001</c:v>
                </c:pt>
                <c:pt idx="20">
                  <c:v>31.984999999999999</c:v>
                </c:pt>
                <c:pt idx="21">
                  <c:v>31.341999999999999</c:v>
                </c:pt>
                <c:pt idx="22">
                  <c:v>29.245000000000001</c:v>
                </c:pt>
                <c:pt idx="23">
                  <c:v>29.477</c:v>
                </c:pt>
                <c:pt idx="24">
                  <c:v>29.009</c:v>
                </c:pt>
                <c:pt idx="25">
                  <c:v>28.382000000000001</c:v>
                </c:pt>
                <c:pt idx="26">
                  <c:v>29.192</c:v>
                </c:pt>
                <c:pt idx="27">
                  <c:v>26.018999999999991</c:v>
                </c:pt>
                <c:pt idx="28">
                  <c:v>23.396000000000001</c:v>
                </c:pt>
                <c:pt idx="29">
                  <c:v>25.571999999999999</c:v>
                </c:pt>
                <c:pt idx="30">
                  <c:v>23.969000000000001</c:v>
                </c:pt>
                <c:pt idx="31">
                  <c:v>21.986999999999981</c:v>
                </c:pt>
                <c:pt idx="32">
                  <c:v>21.895</c:v>
                </c:pt>
                <c:pt idx="33">
                  <c:v>20.524000000000001</c:v>
                </c:pt>
                <c:pt idx="34">
                  <c:v>19.405000000000001</c:v>
                </c:pt>
                <c:pt idx="35">
                  <c:v>19.952999999999999</c:v>
                </c:pt>
                <c:pt idx="36">
                  <c:v>18.427</c:v>
                </c:pt>
                <c:pt idx="37">
                  <c:v>18.866</c:v>
                </c:pt>
                <c:pt idx="38">
                  <c:v>18.099</c:v>
                </c:pt>
                <c:pt idx="39">
                  <c:v>17.103999999999999</c:v>
                </c:pt>
                <c:pt idx="40">
                  <c:v>17.475000000000001</c:v>
                </c:pt>
                <c:pt idx="41">
                  <c:v>16.963999999999999</c:v>
                </c:pt>
                <c:pt idx="42">
                  <c:v>17.088999999999999</c:v>
                </c:pt>
                <c:pt idx="43">
                  <c:v>17.472999999999999</c:v>
                </c:pt>
                <c:pt idx="44">
                  <c:v>15.263999999999999</c:v>
                </c:pt>
                <c:pt idx="45">
                  <c:v>15.597</c:v>
                </c:pt>
                <c:pt idx="46">
                  <c:v>15.045999999999999</c:v>
                </c:pt>
                <c:pt idx="47">
                  <c:v>15.256</c:v>
                </c:pt>
                <c:pt idx="48">
                  <c:v>12.705</c:v>
                </c:pt>
                <c:pt idx="49">
                  <c:v>12.085000000000001</c:v>
                </c:pt>
                <c:pt idx="50">
                  <c:v>12.493</c:v>
                </c:pt>
                <c:pt idx="51">
                  <c:v>11.638</c:v>
                </c:pt>
                <c:pt idx="52">
                  <c:v>11.624000000000001</c:v>
                </c:pt>
                <c:pt idx="53">
                  <c:v>12.058999999999999</c:v>
                </c:pt>
                <c:pt idx="54">
                  <c:v>12.089</c:v>
                </c:pt>
                <c:pt idx="55">
                  <c:v>12.592000000000001</c:v>
                </c:pt>
                <c:pt idx="56">
                  <c:v>14.394</c:v>
                </c:pt>
                <c:pt idx="57">
                  <c:v>14.688000000000001</c:v>
                </c:pt>
                <c:pt idx="58">
                  <c:v>17.632000000000001</c:v>
                </c:pt>
                <c:pt idx="59">
                  <c:v>19.869</c:v>
                </c:pt>
                <c:pt idx="60">
                  <c:v>21.152999999999999</c:v>
                </c:pt>
                <c:pt idx="61">
                  <c:v>21.009</c:v>
                </c:pt>
                <c:pt idx="62">
                  <c:v>21.617000000000001</c:v>
                </c:pt>
                <c:pt idx="63">
                  <c:v>24.091999999999999</c:v>
                </c:pt>
                <c:pt idx="64">
                  <c:v>24.771999999999991</c:v>
                </c:pt>
                <c:pt idx="65">
                  <c:v>22.818000000000001</c:v>
                </c:pt>
                <c:pt idx="66">
                  <c:v>21.414000000000001</c:v>
                </c:pt>
                <c:pt idx="67">
                  <c:v>19.702000000000002</c:v>
                </c:pt>
                <c:pt idx="68">
                  <c:v>17.408000000000001</c:v>
                </c:pt>
                <c:pt idx="69">
                  <c:v>12.855</c:v>
                </c:pt>
                <c:pt idx="70">
                  <c:v>11.917</c:v>
                </c:pt>
                <c:pt idx="71">
                  <c:v>8.4981000000000009</c:v>
                </c:pt>
                <c:pt idx="72">
                  <c:v>6.3390000000000004</c:v>
                </c:pt>
                <c:pt idx="73">
                  <c:v>5.7974999999999977</c:v>
                </c:pt>
                <c:pt idx="74">
                  <c:v>5.5427999999999997</c:v>
                </c:pt>
                <c:pt idx="75">
                  <c:v>5.4427000000000003</c:v>
                </c:pt>
                <c:pt idx="76">
                  <c:v>7.6092000000000004</c:v>
                </c:pt>
                <c:pt idx="77">
                  <c:v>10.050000000000001</c:v>
                </c:pt>
                <c:pt idx="78">
                  <c:v>12.201000000000001</c:v>
                </c:pt>
                <c:pt idx="79">
                  <c:v>15.904</c:v>
                </c:pt>
                <c:pt idx="80">
                  <c:v>19.202999999999999</c:v>
                </c:pt>
                <c:pt idx="81">
                  <c:v>19.73</c:v>
                </c:pt>
                <c:pt idx="82">
                  <c:v>20.641999999999999</c:v>
                </c:pt>
                <c:pt idx="83">
                  <c:v>19.847000000000001</c:v>
                </c:pt>
                <c:pt idx="84">
                  <c:v>18.338999999999999</c:v>
                </c:pt>
                <c:pt idx="85">
                  <c:v>13.750999999999999</c:v>
                </c:pt>
                <c:pt idx="86">
                  <c:v>11.132999999999999</c:v>
                </c:pt>
                <c:pt idx="87">
                  <c:v>7.2328000000000001</c:v>
                </c:pt>
                <c:pt idx="88">
                  <c:v>4.6141999999999888</c:v>
                </c:pt>
                <c:pt idx="89">
                  <c:v>4.5622999999999996</c:v>
                </c:pt>
                <c:pt idx="90">
                  <c:v>5.4370000000000003</c:v>
                </c:pt>
                <c:pt idx="91">
                  <c:v>8.6432000000000002</c:v>
                </c:pt>
                <c:pt idx="92">
                  <c:v>15.359</c:v>
                </c:pt>
                <c:pt idx="93">
                  <c:v>18.504000000000001</c:v>
                </c:pt>
                <c:pt idx="94">
                  <c:v>24.966999999999999</c:v>
                </c:pt>
                <c:pt idx="95">
                  <c:v>26.512</c:v>
                </c:pt>
                <c:pt idx="96">
                  <c:v>29.420999999999999</c:v>
                </c:pt>
                <c:pt idx="97">
                  <c:v>29.045000000000002</c:v>
                </c:pt>
                <c:pt idx="98">
                  <c:v>25.04</c:v>
                </c:pt>
                <c:pt idx="99">
                  <c:v>24.684000000000001</c:v>
                </c:pt>
                <c:pt idx="100">
                  <c:v>16.193000000000001</c:v>
                </c:pt>
                <c:pt idx="101">
                  <c:v>11.784000000000001</c:v>
                </c:pt>
                <c:pt idx="102">
                  <c:v>7.1687999999999956</c:v>
                </c:pt>
                <c:pt idx="103">
                  <c:v>4.5984999999999996</c:v>
                </c:pt>
                <c:pt idx="104">
                  <c:v>2.3809</c:v>
                </c:pt>
                <c:pt idx="105">
                  <c:v>4.2656999999999998</c:v>
                </c:pt>
                <c:pt idx="106">
                  <c:v>4.1180999999999974</c:v>
                </c:pt>
                <c:pt idx="107">
                  <c:v>5.6112000000000002</c:v>
                </c:pt>
                <c:pt idx="108">
                  <c:v>6.5030000000000001</c:v>
                </c:pt>
                <c:pt idx="109">
                  <c:v>6.3480999999999996</c:v>
                </c:pt>
                <c:pt idx="110">
                  <c:v>5.2862</c:v>
                </c:pt>
                <c:pt idx="111">
                  <c:v>4.3644999999999898</c:v>
                </c:pt>
                <c:pt idx="112">
                  <c:v>2.8370000000000002</c:v>
                </c:pt>
                <c:pt idx="113">
                  <c:v>2.694</c:v>
                </c:pt>
                <c:pt idx="114">
                  <c:v>3.4897999999999998</c:v>
                </c:pt>
                <c:pt idx="115">
                  <c:v>5.3039999999999976</c:v>
                </c:pt>
                <c:pt idx="116">
                  <c:v>6.0347999999999997</c:v>
                </c:pt>
                <c:pt idx="117">
                  <c:v>7.8214999999999986</c:v>
                </c:pt>
                <c:pt idx="118">
                  <c:v>7.6456</c:v>
                </c:pt>
                <c:pt idx="119">
                  <c:v>4.8936000000000002</c:v>
                </c:pt>
                <c:pt idx="120">
                  <c:v>4.5526999999999997</c:v>
                </c:pt>
                <c:pt idx="121">
                  <c:v>3.1922000000000001</c:v>
                </c:pt>
                <c:pt idx="122">
                  <c:v>3.6097999999999999</c:v>
                </c:pt>
                <c:pt idx="123">
                  <c:v>4.0480999999999998</c:v>
                </c:pt>
                <c:pt idx="124">
                  <c:v>5.1440999999999946</c:v>
                </c:pt>
                <c:pt idx="125">
                  <c:v>3.8157000000000001</c:v>
                </c:pt>
                <c:pt idx="126">
                  <c:v>3.1522000000000001</c:v>
                </c:pt>
                <c:pt idx="127">
                  <c:v>2.8532000000000002</c:v>
                </c:pt>
                <c:pt idx="128">
                  <c:v>3.1678000000000002</c:v>
                </c:pt>
                <c:pt idx="129">
                  <c:v>4.2187000000000001</c:v>
                </c:pt>
                <c:pt idx="130">
                  <c:v>5.4044999999999996</c:v>
                </c:pt>
                <c:pt idx="131">
                  <c:v>3.9226000000000001</c:v>
                </c:pt>
                <c:pt idx="132">
                  <c:v>5.1303000000000001</c:v>
                </c:pt>
                <c:pt idx="133">
                  <c:v>6.0457999999999998</c:v>
                </c:pt>
                <c:pt idx="134">
                  <c:v>5.8119999999999976</c:v>
                </c:pt>
                <c:pt idx="135">
                  <c:v>8.194700000000001</c:v>
                </c:pt>
                <c:pt idx="136">
                  <c:v>9.2368000000000006</c:v>
                </c:pt>
                <c:pt idx="137">
                  <c:v>8.2045000000000012</c:v>
                </c:pt>
                <c:pt idx="138">
                  <c:v>7.3010000000000002</c:v>
                </c:pt>
                <c:pt idx="139">
                  <c:v>5.8814000000000002</c:v>
                </c:pt>
                <c:pt idx="140">
                  <c:v>7.4287999999999998</c:v>
                </c:pt>
                <c:pt idx="141">
                  <c:v>6.3199999999999976</c:v>
                </c:pt>
                <c:pt idx="142">
                  <c:v>4.4664000000000001</c:v>
                </c:pt>
                <c:pt idx="143">
                  <c:v>4.3250999999999946</c:v>
                </c:pt>
                <c:pt idx="144">
                  <c:v>1.6721999999999999</c:v>
                </c:pt>
                <c:pt idx="145">
                  <c:v>2.1518000000000002</c:v>
                </c:pt>
                <c:pt idx="146">
                  <c:v>0.10122</c:v>
                </c:pt>
                <c:pt idx="147">
                  <c:v>2.1455000000000002</c:v>
                </c:pt>
                <c:pt idx="148">
                  <c:v>0.80969999999999998</c:v>
                </c:pt>
                <c:pt idx="149">
                  <c:v>3.4167999999999981</c:v>
                </c:pt>
                <c:pt idx="150">
                  <c:v>3.5085000000000002</c:v>
                </c:pt>
                <c:pt idx="151">
                  <c:v>1.3947000000000001</c:v>
                </c:pt>
                <c:pt idx="152">
                  <c:v>2.4573</c:v>
                </c:pt>
                <c:pt idx="153">
                  <c:v>4.2234999999999996</c:v>
                </c:pt>
                <c:pt idx="154">
                  <c:v>2.3119999999999981</c:v>
                </c:pt>
                <c:pt idx="155">
                  <c:v>2.6221000000000001</c:v>
                </c:pt>
                <c:pt idx="156">
                  <c:v>-2.422499999999999</c:v>
                </c:pt>
                <c:pt idx="157">
                  <c:v>1.9441999999999999</c:v>
                </c:pt>
                <c:pt idx="158">
                  <c:v>-0.36647999999999997</c:v>
                </c:pt>
                <c:pt idx="159">
                  <c:v>2.0278</c:v>
                </c:pt>
                <c:pt idx="160">
                  <c:v>4.9912999999999998</c:v>
                </c:pt>
                <c:pt idx="161">
                  <c:v>4.0954999999999986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692-CB44-BBCC-8DCAFE0D2C9C}"/>
            </c:ext>
          </c:extLst>
        </c:ser>
        <c:ser>
          <c:idx val="3"/>
          <c:order val="3"/>
          <c:spPr>
            <a:ln w="19034">
              <a:solidFill>
                <a:srgbClr val="0070C0"/>
              </a:solidFill>
              <a:prstDash val="solid"/>
            </a:ln>
          </c:spPr>
          <c:marker>
            <c:symbol val="none"/>
          </c:marker>
          <c:errBars>
            <c:errDir val="x"/>
            <c:errBarType val="both"/>
            <c:errValType val="fixedVal"/>
            <c:noEndCap val="0"/>
            <c:val val="0"/>
            <c:spPr>
              <a:ln w="3174">
                <a:solidFill>
                  <a:srgbClr val="000000"/>
                </a:solidFill>
                <a:prstDash val="solid"/>
              </a:ln>
            </c:spPr>
          </c:errBars>
          <c:errBars>
            <c:errDir val="y"/>
            <c:errBarType val="both"/>
            <c:errValType val="cust"/>
            <c:noEndCap val="0"/>
            <c:plus>
              <c:numRef>
                <c:f>'C1 in Phos_fit_contrast_1'!$X$3:$X$164</c:f>
                <c:numCache>
                  <c:formatCode>General</c:formatCode>
                  <c:ptCount val="162"/>
                  <c:pt idx="0">
                    <c:v>1.0712999999999999</c:v>
                  </c:pt>
                  <c:pt idx="1">
                    <c:v>1.0408999999999999</c:v>
                  </c:pt>
                  <c:pt idx="2">
                    <c:v>1.0556000000000001</c:v>
                  </c:pt>
                  <c:pt idx="3">
                    <c:v>1.0421</c:v>
                  </c:pt>
                  <c:pt idx="4">
                    <c:v>1.1039000000000001</c:v>
                  </c:pt>
                  <c:pt idx="5">
                    <c:v>1.1887000000000001</c:v>
                  </c:pt>
                  <c:pt idx="6">
                    <c:v>1.1613</c:v>
                  </c:pt>
                  <c:pt idx="7">
                    <c:v>1.0995999999999999</c:v>
                  </c:pt>
                  <c:pt idx="8">
                    <c:v>1.1384000000000001</c:v>
                  </c:pt>
                  <c:pt idx="9">
                    <c:v>1.1273</c:v>
                  </c:pt>
                  <c:pt idx="10">
                    <c:v>1.2073</c:v>
                  </c:pt>
                  <c:pt idx="11">
                    <c:v>1.2181</c:v>
                  </c:pt>
                  <c:pt idx="12">
                    <c:v>1.2082999999999999</c:v>
                  </c:pt>
                  <c:pt idx="13">
                    <c:v>1.2188000000000001</c:v>
                  </c:pt>
                  <c:pt idx="14">
                    <c:v>1.1709000000000001</c:v>
                  </c:pt>
                  <c:pt idx="15">
                    <c:v>1.2709999999999999</c:v>
                  </c:pt>
                  <c:pt idx="16">
                    <c:v>1.2057</c:v>
                  </c:pt>
                  <c:pt idx="17">
                    <c:v>1.2176</c:v>
                  </c:pt>
                  <c:pt idx="18">
                    <c:v>1.1786000000000001</c:v>
                  </c:pt>
                  <c:pt idx="19">
                    <c:v>1.1248</c:v>
                  </c:pt>
                  <c:pt idx="20">
                    <c:v>1.1852</c:v>
                  </c:pt>
                  <c:pt idx="21">
                    <c:v>1.1646000000000001</c:v>
                  </c:pt>
                  <c:pt idx="22">
                    <c:v>1.0874999999999999</c:v>
                  </c:pt>
                  <c:pt idx="23">
                    <c:v>1.1335</c:v>
                  </c:pt>
                  <c:pt idx="24">
                    <c:v>1.1105</c:v>
                  </c:pt>
                  <c:pt idx="25">
                    <c:v>1.1166</c:v>
                  </c:pt>
                  <c:pt idx="26">
                    <c:v>1.1384000000000001</c:v>
                  </c:pt>
                  <c:pt idx="27">
                    <c:v>1.0748</c:v>
                  </c:pt>
                  <c:pt idx="28">
                    <c:v>1.0205</c:v>
                  </c:pt>
                  <c:pt idx="29">
                    <c:v>1.0967</c:v>
                  </c:pt>
                  <c:pt idx="30">
                    <c:v>1.0629999999999999</c:v>
                  </c:pt>
                  <c:pt idx="31">
                    <c:v>1.03</c:v>
                  </c:pt>
                  <c:pt idx="32">
                    <c:v>1.0529999999999999</c:v>
                  </c:pt>
                  <c:pt idx="33">
                    <c:v>1.0354000000000001</c:v>
                  </c:pt>
                  <c:pt idx="34">
                    <c:v>1.0206</c:v>
                  </c:pt>
                  <c:pt idx="35">
                    <c:v>0.91103999999999996</c:v>
                  </c:pt>
                  <c:pt idx="36">
                    <c:v>0.84963</c:v>
                  </c:pt>
                  <c:pt idx="37">
                    <c:v>0.88856000000000002</c:v>
                  </c:pt>
                  <c:pt idx="38">
                    <c:v>0.81428999999999996</c:v>
                  </c:pt>
                  <c:pt idx="39">
                    <c:v>0.84472999999999998</c:v>
                  </c:pt>
                  <c:pt idx="40">
                    <c:v>0.82225999999999999</c:v>
                  </c:pt>
                  <c:pt idx="41">
                    <c:v>0.78339999999999999</c:v>
                  </c:pt>
                  <c:pt idx="42">
                    <c:v>0.77585000000000004</c:v>
                  </c:pt>
                  <c:pt idx="43">
                    <c:v>0.75819999999999999</c:v>
                  </c:pt>
                  <c:pt idx="44">
                    <c:v>0.69155</c:v>
                  </c:pt>
                  <c:pt idx="45">
                    <c:v>0.73665000000000003</c:v>
                  </c:pt>
                  <c:pt idx="46">
                    <c:v>0.7288</c:v>
                  </c:pt>
                  <c:pt idx="47">
                    <c:v>0.73250999999999999</c:v>
                  </c:pt>
                  <c:pt idx="48">
                    <c:v>0.65166000000000002</c:v>
                  </c:pt>
                  <c:pt idx="49">
                    <c:v>0.63441000000000003</c:v>
                  </c:pt>
                  <c:pt idx="50">
                    <c:v>0.66827999999999999</c:v>
                  </c:pt>
                  <c:pt idx="51">
                    <c:v>0.63609000000000004</c:v>
                  </c:pt>
                  <c:pt idx="52">
                    <c:v>0.65007999999999999</c:v>
                  </c:pt>
                  <c:pt idx="53">
                    <c:v>0.65215000000000001</c:v>
                  </c:pt>
                  <c:pt idx="54">
                    <c:v>0.64624000000000004</c:v>
                  </c:pt>
                  <c:pt idx="55">
                    <c:v>0.68718999999999997</c:v>
                  </c:pt>
                  <c:pt idx="56">
                    <c:v>0.74794000000000005</c:v>
                  </c:pt>
                  <c:pt idx="57">
                    <c:v>0.74417</c:v>
                  </c:pt>
                  <c:pt idx="58">
                    <c:v>0.86829999999999996</c:v>
                  </c:pt>
                  <c:pt idx="59">
                    <c:v>0.92078000000000004</c:v>
                  </c:pt>
                  <c:pt idx="60">
                    <c:v>0.96997</c:v>
                  </c:pt>
                  <c:pt idx="61">
                    <c:v>0.97311000000000003</c:v>
                  </c:pt>
                  <c:pt idx="62">
                    <c:v>1.0135000000000001</c:v>
                  </c:pt>
                  <c:pt idx="63">
                    <c:v>2.1968000000000001</c:v>
                  </c:pt>
                  <c:pt idx="64">
                    <c:v>1.5885</c:v>
                  </c:pt>
                  <c:pt idx="65">
                    <c:v>1.5507</c:v>
                  </c:pt>
                  <c:pt idx="66">
                    <c:v>1.4031</c:v>
                  </c:pt>
                  <c:pt idx="67">
                    <c:v>1.1371</c:v>
                  </c:pt>
                  <c:pt idx="68">
                    <c:v>1.0764</c:v>
                  </c:pt>
                  <c:pt idx="69">
                    <c:v>0.82928999999999997</c:v>
                  </c:pt>
                  <c:pt idx="70">
                    <c:v>0.77148000000000005</c:v>
                  </c:pt>
                  <c:pt idx="71">
                    <c:v>0.59792999999999996</c:v>
                  </c:pt>
                  <c:pt idx="72">
                    <c:v>0.47924</c:v>
                  </c:pt>
                  <c:pt idx="73">
                    <c:v>0.46950999999999998</c:v>
                  </c:pt>
                  <c:pt idx="74">
                    <c:v>0.46278999999999998</c:v>
                  </c:pt>
                  <c:pt idx="75">
                    <c:v>0.44061</c:v>
                  </c:pt>
                  <c:pt idx="76">
                    <c:v>0.51097000000000004</c:v>
                  </c:pt>
                  <c:pt idx="77">
                    <c:v>0.62133000000000005</c:v>
                  </c:pt>
                  <c:pt idx="78">
                    <c:v>0.68864000000000003</c:v>
                  </c:pt>
                  <c:pt idx="79">
                    <c:v>0.81286999999999998</c:v>
                  </c:pt>
                  <c:pt idx="80">
                    <c:v>0.92208999999999997</c:v>
                  </c:pt>
                  <c:pt idx="81">
                    <c:v>0.92525000000000002</c:v>
                  </c:pt>
                  <c:pt idx="82">
                    <c:v>0.95340999999999998</c:v>
                  </c:pt>
                  <c:pt idx="83">
                    <c:v>0.96880999999999995</c:v>
                  </c:pt>
                  <c:pt idx="84">
                    <c:v>0.94198000000000004</c:v>
                  </c:pt>
                  <c:pt idx="85">
                    <c:v>0.76802000000000004</c:v>
                  </c:pt>
                  <c:pt idx="86">
                    <c:v>0.69186999999999999</c:v>
                  </c:pt>
                  <c:pt idx="87">
                    <c:v>0.54547000000000001</c:v>
                  </c:pt>
                  <c:pt idx="88">
                    <c:v>0.42836999999999997</c:v>
                  </c:pt>
                  <c:pt idx="89">
                    <c:v>0.44094</c:v>
                  </c:pt>
                  <c:pt idx="90">
                    <c:v>0.51520999999999995</c:v>
                  </c:pt>
                  <c:pt idx="91">
                    <c:v>0.65858000000000005</c:v>
                  </c:pt>
                  <c:pt idx="92">
                    <c:v>0.91910999999999998</c:v>
                  </c:pt>
                  <c:pt idx="93">
                    <c:v>1.0359</c:v>
                  </c:pt>
                  <c:pt idx="94">
                    <c:v>1.2863</c:v>
                  </c:pt>
                  <c:pt idx="95">
                    <c:v>1.3467</c:v>
                  </c:pt>
                  <c:pt idx="96">
                    <c:v>1.4617</c:v>
                  </c:pt>
                  <c:pt idx="97">
                    <c:v>1.4489000000000001</c:v>
                  </c:pt>
                  <c:pt idx="98">
                    <c:v>1.3078000000000001</c:v>
                  </c:pt>
                  <c:pt idx="99">
                    <c:v>1.3902000000000001</c:v>
                  </c:pt>
                  <c:pt idx="100">
                    <c:v>1.1104000000000001</c:v>
                  </c:pt>
                  <c:pt idx="101">
                    <c:v>0.96572999999999998</c:v>
                  </c:pt>
                  <c:pt idx="102">
                    <c:v>0.76280000000000003</c:v>
                  </c:pt>
                  <c:pt idx="103">
                    <c:v>0.64154</c:v>
                  </c:pt>
                  <c:pt idx="104">
                    <c:v>0.45573999999999998</c:v>
                  </c:pt>
                  <c:pt idx="105">
                    <c:v>0.62895999999999996</c:v>
                  </c:pt>
                  <c:pt idx="106">
                    <c:v>0.61373999999999995</c:v>
                  </c:pt>
                  <c:pt idx="107">
                    <c:v>0.76297999999999999</c:v>
                  </c:pt>
                  <c:pt idx="108">
                    <c:v>0.88053000000000003</c:v>
                  </c:pt>
                  <c:pt idx="109">
                    <c:v>0.74807000000000001</c:v>
                  </c:pt>
                  <c:pt idx="110">
                    <c:v>0.78544000000000003</c:v>
                  </c:pt>
                  <c:pt idx="111">
                    <c:v>0.70725000000000005</c:v>
                  </c:pt>
                  <c:pt idx="112">
                    <c:v>0.54383999999999999</c:v>
                  </c:pt>
                  <c:pt idx="113">
                    <c:v>0.51812999999999998</c:v>
                  </c:pt>
                  <c:pt idx="114">
                    <c:v>0.55801999999999996</c:v>
                  </c:pt>
                  <c:pt idx="115">
                    <c:v>0.75344999999999995</c:v>
                  </c:pt>
                  <c:pt idx="116">
                    <c:v>0.79466999999999999</c:v>
                  </c:pt>
                  <c:pt idx="117">
                    <c:v>0.89495000000000002</c:v>
                  </c:pt>
                  <c:pt idx="118">
                    <c:v>0.88943000000000005</c:v>
                  </c:pt>
                  <c:pt idx="119">
                    <c:v>0.71931999999999996</c:v>
                  </c:pt>
                  <c:pt idx="120">
                    <c:v>0.72655000000000003</c:v>
                  </c:pt>
                  <c:pt idx="121">
                    <c:v>0.62722999999999995</c:v>
                  </c:pt>
                  <c:pt idx="122">
                    <c:v>0.66754000000000002</c:v>
                  </c:pt>
                  <c:pt idx="123">
                    <c:v>0.70787999999999995</c:v>
                  </c:pt>
                  <c:pt idx="124">
                    <c:v>0.79956000000000005</c:v>
                  </c:pt>
                  <c:pt idx="125">
                    <c:v>0.71223000000000003</c:v>
                  </c:pt>
                  <c:pt idx="126">
                    <c:v>0.68540999999999996</c:v>
                  </c:pt>
                  <c:pt idx="127">
                    <c:v>0.70543999999999996</c:v>
                  </c:pt>
                  <c:pt idx="128">
                    <c:v>0.74126000000000003</c:v>
                  </c:pt>
                  <c:pt idx="129">
                    <c:v>0.85002999999999995</c:v>
                  </c:pt>
                  <c:pt idx="130">
                    <c:v>0.98397999999999997</c:v>
                  </c:pt>
                  <c:pt idx="131">
                    <c:v>0.89463000000000004</c:v>
                  </c:pt>
                  <c:pt idx="132">
                    <c:v>1.0247999999999999</c:v>
                  </c:pt>
                  <c:pt idx="133">
                    <c:v>1.1283000000000001</c:v>
                  </c:pt>
                  <c:pt idx="134">
                    <c:v>1.1062000000000001</c:v>
                  </c:pt>
                  <c:pt idx="135">
                    <c:v>1.2716000000000001</c:v>
                  </c:pt>
                  <c:pt idx="136">
                    <c:v>1.4409000000000001</c:v>
                  </c:pt>
                  <c:pt idx="137">
                    <c:v>1.3875999999999999</c:v>
                  </c:pt>
                  <c:pt idx="138">
                    <c:v>1.3625</c:v>
                  </c:pt>
                  <c:pt idx="139">
                    <c:v>1.2932999999999999</c:v>
                  </c:pt>
                  <c:pt idx="140">
                    <c:v>1.4996</c:v>
                  </c:pt>
                  <c:pt idx="141">
                    <c:v>1.4137999999999991</c:v>
                  </c:pt>
                  <c:pt idx="142">
                    <c:v>1.3274999999999999</c:v>
                  </c:pt>
                  <c:pt idx="143">
                    <c:v>1.3494999999999999</c:v>
                  </c:pt>
                  <c:pt idx="144">
                    <c:v>1.1448</c:v>
                  </c:pt>
                  <c:pt idx="145">
                    <c:v>1.2622</c:v>
                  </c:pt>
                  <c:pt idx="146">
                    <c:v>1.0895999999999999</c:v>
                  </c:pt>
                  <c:pt idx="147">
                    <c:v>1.4033</c:v>
                  </c:pt>
                  <c:pt idx="148">
                    <c:v>1.3327</c:v>
                  </c:pt>
                  <c:pt idx="149">
                    <c:v>1.7339</c:v>
                  </c:pt>
                  <c:pt idx="150">
                    <c:v>1.8109</c:v>
                  </c:pt>
                  <c:pt idx="151">
                    <c:v>1.7125999999999999</c:v>
                  </c:pt>
                  <c:pt idx="152">
                    <c:v>1.9432</c:v>
                  </c:pt>
                  <c:pt idx="153">
                    <c:v>2.2351000000000001</c:v>
                  </c:pt>
                  <c:pt idx="154">
                    <c:v>2.1880000000000002</c:v>
                  </c:pt>
                  <c:pt idx="155">
                    <c:v>2.4148000000000001</c:v>
                  </c:pt>
                  <c:pt idx="156">
                    <c:v>1.9300999999999999</c:v>
                  </c:pt>
                  <c:pt idx="157">
                    <c:v>2.7947000000000002</c:v>
                  </c:pt>
                  <c:pt idx="158">
                    <c:v>2.8087</c:v>
                  </c:pt>
                  <c:pt idx="159">
                    <c:v>3.3967000000000001</c:v>
                  </c:pt>
                  <c:pt idx="160">
                    <c:v>3.9081999999999999</c:v>
                  </c:pt>
                  <c:pt idx="161">
                    <c:v>4.5057</c:v>
                  </c:pt>
                </c:numCache>
              </c:numRef>
            </c:plus>
            <c:minus>
              <c:numRef>
                <c:f>'C1 in Phos_fit_contrast_1'!$X$3:$X$164</c:f>
                <c:numCache>
                  <c:formatCode>General</c:formatCode>
                  <c:ptCount val="162"/>
                  <c:pt idx="0">
                    <c:v>1.0712999999999999</c:v>
                  </c:pt>
                  <c:pt idx="1">
                    <c:v>1.0408999999999999</c:v>
                  </c:pt>
                  <c:pt idx="2">
                    <c:v>1.0556000000000001</c:v>
                  </c:pt>
                  <c:pt idx="3">
                    <c:v>1.0421</c:v>
                  </c:pt>
                  <c:pt idx="4">
                    <c:v>1.1039000000000001</c:v>
                  </c:pt>
                  <c:pt idx="5">
                    <c:v>1.1887000000000001</c:v>
                  </c:pt>
                  <c:pt idx="6">
                    <c:v>1.1613</c:v>
                  </c:pt>
                  <c:pt idx="7">
                    <c:v>1.0995999999999999</c:v>
                  </c:pt>
                  <c:pt idx="8">
                    <c:v>1.1384000000000001</c:v>
                  </c:pt>
                  <c:pt idx="9">
                    <c:v>1.1273</c:v>
                  </c:pt>
                  <c:pt idx="10">
                    <c:v>1.2073</c:v>
                  </c:pt>
                  <c:pt idx="11">
                    <c:v>1.2181</c:v>
                  </c:pt>
                  <c:pt idx="12">
                    <c:v>1.2082999999999999</c:v>
                  </c:pt>
                  <c:pt idx="13">
                    <c:v>1.2188000000000001</c:v>
                  </c:pt>
                  <c:pt idx="14">
                    <c:v>1.1709000000000001</c:v>
                  </c:pt>
                  <c:pt idx="15">
                    <c:v>1.2709999999999999</c:v>
                  </c:pt>
                  <c:pt idx="16">
                    <c:v>1.2057</c:v>
                  </c:pt>
                  <c:pt idx="17">
                    <c:v>1.2176</c:v>
                  </c:pt>
                  <c:pt idx="18">
                    <c:v>1.1786000000000001</c:v>
                  </c:pt>
                  <c:pt idx="19">
                    <c:v>1.1248</c:v>
                  </c:pt>
                  <c:pt idx="20">
                    <c:v>1.1852</c:v>
                  </c:pt>
                  <c:pt idx="21">
                    <c:v>1.1646000000000001</c:v>
                  </c:pt>
                  <c:pt idx="22">
                    <c:v>1.0874999999999999</c:v>
                  </c:pt>
                  <c:pt idx="23">
                    <c:v>1.1335</c:v>
                  </c:pt>
                  <c:pt idx="24">
                    <c:v>1.1105</c:v>
                  </c:pt>
                  <c:pt idx="25">
                    <c:v>1.1166</c:v>
                  </c:pt>
                  <c:pt idx="26">
                    <c:v>1.1384000000000001</c:v>
                  </c:pt>
                  <c:pt idx="27">
                    <c:v>1.0748</c:v>
                  </c:pt>
                  <c:pt idx="28">
                    <c:v>1.0205</c:v>
                  </c:pt>
                  <c:pt idx="29">
                    <c:v>1.0967</c:v>
                  </c:pt>
                  <c:pt idx="30">
                    <c:v>1.0629999999999999</c:v>
                  </c:pt>
                  <c:pt idx="31">
                    <c:v>1.03</c:v>
                  </c:pt>
                  <c:pt idx="32">
                    <c:v>1.0529999999999999</c:v>
                  </c:pt>
                  <c:pt idx="33">
                    <c:v>1.0354000000000001</c:v>
                  </c:pt>
                  <c:pt idx="34">
                    <c:v>1.0206</c:v>
                  </c:pt>
                  <c:pt idx="35">
                    <c:v>0.91103999999999996</c:v>
                  </c:pt>
                  <c:pt idx="36">
                    <c:v>0.84963</c:v>
                  </c:pt>
                  <c:pt idx="37">
                    <c:v>0.88856000000000002</c:v>
                  </c:pt>
                  <c:pt idx="38">
                    <c:v>0.81428999999999996</c:v>
                  </c:pt>
                  <c:pt idx="39">
                    <c:v>0.84472999999999998</c:v>
                  </c:pt>
                  <c:pt idx="40">
                    <c:v>0.82225999999999999</c:v>
                  </c:pt>
                  <c:pt idx="41">
                    <c:v>0.78339999999999999</c:v>
                  </c:pt>
                  <c:pt idx="42">
                    <c:v>0.77585000000000004</c:v>
                  </c:pt>
                  <c:pt idx="43">
                    <c:v>0.75819999999999999</c:v>
                  </c:pt>
                  <c:pt idx="44">
                    <c:v>0.69155</c:v>
                  </c:pt>
                  <c:pt idx="45">
                    <c:v>0.73665000000000003</c:v>
                  </c:pt>
                  <c:pt idx="46">
                    <c:v>0.7288</c:v>
                  </c:pt>
                  <c:pt idx="47">
                    <c:v>0.73250999999999999</c:v>
                  </c:pt>
                  <c:pt idx="48">
                    <c:v>0.65166000000000002</c:v>
                  </c:pt>
                  <c:pt idx="49">
                    <c:v>0.63441000000000003</c:v>
                  </c:pt>
                  <c:pt idx="50">
                    <c:v>0.66827999999999999</c:v>
                  </c:pt>
                  <c:pt idx="51">
                    <c:v>0.63609000000000004</c:v>
                  </c:pt>
                  <c:pt idx="52">
                    <c:v>0.65007999999999999</c:v>
                  </c:pt>
                  <c:pt idx="53">
                    <c:v>0.65215000000000001</c:v>
                  </c:pt>
                  <c:pt idx="54">
                    <c:v>0.64624000000000004</c:v>
                  </c:pt>
                  <c:pt idx="55">
                    <c:v>0.68718999999999997</c:v>
                  </c:pt>
                  <c:pt idx="56">
                    <c:v>0.74794000000000005</c:v>
                  </c:pt>
                  <c:pt idx="57">
                    <c:v>0.74417</c:v>
                  </c:pt>
                  <c:pt idx="58">
                    <c:v>0.86829999999999996</c:v>
                  </c:pt>
                  <c:pt idx="59">
                    <c:v>0.92078000000000004</c:v>
                  </c:pt>
                  <c:pt idx="60">
                    <c:v>0.96997</c:v>
                  </c:pt>
                  <c:pt idx="61">
                    <c:v>0.97311000000000003</c:v>
                  </c:pt>
                  <c:pt idx="62">
                    <c:v>1.0135000000000001</c:v>
                  </c:pt>
                  <c:pt idx="63">
                    <c:v>2.1968000000000001</c:v>
                  </c:pt>
                  <c:pt idx="64">
                    <c:v>1.5885</c:v>
                  </c:pt>
                  <c:pt idx="65">
                    <c:v>1.5507</c:v>
                  </c:pt>
                  <c:pt idx="66">
                    <c:v>1.4031</c:v>
                  </c:pt>
                  <c:pt idx="67">
                    <c:v>1.1371</c:v>
                  </c:pt>
                  <c:pt idx="68">
                    <c:v>1.0764</c:v>
                  </c:pt>
                  <c:pt idx="69">
                    <c:v>0.82928999999999997</c:v>
                  </c:pt>
                  <c:pt idx="70">
                    <c:v>0.77148000000000005</c:v>
                  </c:pt>
                  <c:pt idx="71">
                    <c:v>0.59792999999999996</c:v>
                  </c:pt>
                  <c:pt idx="72">
                    <c:v>0.47924</c:v>
                  </c:pt>
                  <c:pt idx="73">
                    <c:v>0.46950999999999998</c:v>
                  </c:pt>
                  <c:pt idx="74">
                    <c:v>0.46278999999999998</c:v>
                  </c:pt>
                  <c:pt idx="75">
                    <c:v>0.44061</c:v>
                  </c:pt>
                  <c:pt idx="76">
                    <c:v>0.51097000000000004</c:v>
                  </c:pt>
                  <c:pt idx="77">
                    <c:v>0.62133000000000005</c:v>
                  </c:pt>
                  <c:pt idx="78">
                    <c:v>0.68864000000000003</c:v>
                  </c:pt>
                  <c:pt idx="79">
                    <c:v>0.81286999999999998</c:v>
                  </c:pt>
                  <c:pt idx="80">
                    <c:v>0.92208999999999997</c:v>
                  </c:pt>
                  <c:pt idx="81">
                    <c:v>0.92525000000000002</c:v>
                  </c:pt>
                  <c:pt idx="82">
                    <c:v>0.95340999999999998</c:v>
                  </c:pt>
                  <c:pt idx="83">
                    <c:v>0.96880999999999995</c:v>
                  </c:pt>
                  <c:pt idx="84">
                    <c:v>0.94198000000000004</c:v>
                  </c:pt>
                  <c:pt idx="85">
                    <c:v>0.76802000000000004</c:v>
                  </c:pt>
                  <c:pt idx="86">
                    <c:v>0.69186999999999999</c:v>
                  </c:pt>
                  <c:pt idx="87">
                    <c:v>0.54547000000000001</c:v>
                  </c:pt>
                  <c:pt idx="88">
                    <c:v>0.42836999999999997</c:v>
                  </c:pt>
                  <c:pt idx="89">
                    <c:v>0.44094</c:v>
                  </c:pt>
                  <c:pt idx="90">
                    <c:v>0.51520999999999995</c:v>
                  </c:pt>
                  <c:pt idx="91">
                    <c:v>0.65858000000000005</c:v>
                  </c:pt>
                  <c:pt idx="92">
                    <c:v>0.91910999999999998</c:v>
                  </c:pt>
                  <c:pt idx="93">
                    <c:v>1.0359</c:v>
                  </c:pt>
                  <c:pt idx="94">
                    <c:v>1.2863</c:v>
                  </c:pt>
                  <c:pt idx="95">
                    <c:v>1.3467</c:v>
                  </c:pt>
                  <c:pt idx="96">
                    <c:v>1.4617</c:v>
                  </c:pt>
                  <c:pt idx="97">
                    <c:v>1.4489000000000001</c:v>
                  </c:pt>
                  <c:pt idx="98">
                    <c:v>1.3078000000000001</c:v>
                  </c:pt>
                  <c:pt idx="99">
                    <c:v>1.3902000000000001</c:v>
                  </c:pt>
                  <c:pt idx="100">
                    <c:v>1.1104000000000001</c:v>
                  </c:pt>
                  <c:pt idx="101">
                    <c:v>0.96572999999999998</c:v>
                  </c:pt>
                  <c:pt idx="102">
                    <c:v>0.76280000000000003</c:v>
                  </c:pt>
                  <c:pt idx="103">
                    <c:v>0.64154</c:v>
                  </c:pt>
                  <c:pt idx="104">
                    <c:v>0.45573999999999998</c:v>
                  </c:pt>
                  <c:pt idx="105">
                    <c:v>0.62895999999999996</c:v>
                  </c:pt>
                  <c:pt idx="106">
                    <c:v>0.61373999999999995</c:v>
                  </c:pt>
                  <c:pt idx="107">
                    <c:v>0.76297999999999999</c:v>
                  </c:pt>
                  <c:pt idx="108">
                    <c:v>0.88053000000000003</c:v>
                  </c:pt>
                  <c:pt idx="109">
                    <c:v>0.74807000000000001</c:v>
                  </c:pt>
                  <c:pt idx="110">
                    <c:v>0.78544000000000003</c:v>
                  </c:pt>
                  <c:pt idx="111">
                    <c:v>0.70725000000000005</c:v>
                  </c:pt>
                  <c:pt idx="112">
                    <c:v>0.54383999999999999</c:v>
                  </c:pt>
                  <c:pt idx="113">
                    <c:v>0.51812999999999998</c:v>
                  </c:pt>
                  <c:pt idx="114">
                    <c:v>0.55801999999999996</c:v>
                  </c:pt>
                  <c:pt idx="115">
                    <c:v>0.75344999999999995</c:v>
                  </c:pt>
                  <c:pt idx="116">
                    <c:v>0.79466999999999999</c:v>
                  </c:pt>
                  <c:pt idx="117">
                    <c:v>0.89495000000000002</c:v>
                  </c:pt>
                  <c:pt idx="118">
                    <c:v>0.88943000000000005</c:v>
                  </c:pt>
                  <c:pt idx="119">
                    <c:v>0.71931999999999996</c:v>
                  </c:pt>
                  <c:pt idx="120">
                    <c:v>0.72655000000000003</c:v>
                  </c:pt>
                  <c:pt idx="121">
                    <c:v>0.62722999999999995</c:v>
                  </c:pt>
                  <c:pt idx="122">
                    <c:v>0.66754000000000002</c:v>
                  </c:pt>
                  <c:pt idx="123">
                    <c:v>0.70787999999999995</c:v>
                  </c:pt>
                  <c:pt idx="124">
                    <c:v>0.79956000000000005</c:v>
                  </c:pt>
                  <c:pt idx="125">
                    <c:v>0.71223000000000003</c:v>
                  </c:pt>
                  <c:pt idx="126">
                    <c:v>0.68540999999999996</c:v>
                  </c:pt>
                  <c:pt idx="127">
                    <c:v>0.70543999999999996</c:v>
                  </c:pt>
                  <c:pt idx="128">
                    <c:v>0.74126000000000003</c:v>
                  </c:pt>
                  <c:pt idx="129">
                    <c:v>0.85002999999999995</c:v>
                  </c:pt>
                  <c:pt idx="130">
                    <c:v>0.98397999999999997</c:v>
                  </c:pt>
                  <c:pt idx="131">
                    <c:v>0.89463000000000004</c:v>
                  </c:pt>
                  <c:pt idx="132">
                    <c:v>1.0247999999999999</c:v>
                  </c:pt>
                  <c:pt idx="133">
                    <c:v>1.1283000000000001</c:v>
                  </c:pt>
                  <c:pt idx="134">
                    <c:v>1.1062000000000001</c:v>
                  </c:pt>
                  <c:pt idx="135">
                    <c:v>1.2716000000000001</c:v>
                  </c:pt>
                  <c:pt idx="136">
                    <c:v>1.4409000000000001</c:v>
                  </c:pt>
                  <c:pt idx="137">
                    <c:v>1.3875999999999999</c:v>
                  </c:pt>
                  <c:pt idx="138">
                    <c:v>1.3625</c:v>
                  </c:pt>
                  <c:pt idx="139">
                    <c:v>1.2932999999999999</c:v>
                  </c:pt>
                  <c:pt idx="140">
                    <c:v>1.4996</c:v>
                  </c:pt>
                  <c:pt idx="141">
                    <c:v>1.4137999999999991</c:v>
                  </c:pt>
                  <c:pt idx="142">
                    <c:v>1.3274999999999999</c:v>
                  </c:pt>
                  <c:pt idx="143">
                    <c:v>1.3494999999999999</c:v>
                  </c:pt>
                  <c:pt idx="144">
                    <c:v>1.1448</c:v>
                  </c:pt>
                  <c:pt idx="145">
                    <c:v>1.2622</c:v>
                  </c:pt>
                  <c:pt idx="146">
                    <c:v>1.0895999999999999</c:v>
                  </c:pt>
                  <c:pt idx="147">
                    <c:v>1.4033</c:v>
                  </c:pt>
                  <c:pt idx="148">
                    <c:v>1.3327</c:v>
                  </c:pt>
                  <c:pt idx="149">
                    <c:v>1.7339</c:v>
                  </c:pt>
                  <c:pt idx="150">
                    <c:v>1.8109</c:v>
                  </c:pt>
                  <c:pt idx="151">
                    <c:v>1.7125999999999999</c:v>
                  </c:pt>
                  <c:pt idx="152">
                    <c:v>1.9432</c:v>
                  </c:pt>
                  <c:pt idx="153">
                    <c:v>2.2351000000000001</c:v>
                  </c:pt>
                  <c:pt idx="154">
                    <c:v>2.1880000000000002</c:v>
                  </c:pt>
                  <c:pt idx="155">
                    <c:v>2.4148000000000001</c:v>
                  </c:pt>
                  <c:pt idx="156">
                    <c:v>1.9300999999999999</c:v>
                  </c:pt>
                  <c:pt idx="157">
                    <c:v>2.7947000000000002</c:v>
                  </c:pt>
                  <c:pt idx="158">
                    <c:v>2.8087</c:v>
                  </c:pt>
                  <c:pt idx="159">
                    <c:v>3.3967000000000001</c:v>
                  </c:pt>
                  <c:pt idx="160">
                    <c:v>3.9081999999999999</c:v>
                  </c:pt>
                  <c:pt idx="161">
                    <c:v>4.5057</c:v>
                  </c:pt>
                </c:numCache>
              </c:numRef>
            </c:minus>
            <c:spPr>
              <a:ln w="3174">
                <a:solidFill>
                  <a:srgbClr val="000000"/>
                </a:solidFill>
                <a:prstDash val="solid"/>
              </a:ln>
            </c:spPr>
          </c:errBars>
          <c:xVal>
            <c:numRef>
              <c:f>'C1 in Phos_fit_contrast_1'!$Y$3:$Y$164</c:f>
              <c:numCache>
                <c:formatCode>General</c:formatCode>
                <c:ptCount val="162"/>
                <c:pt idx="0">
                  <c:v>1.0066E-2</c:v>
                </c:pt>
                <c:pt idx="1">
                  <c:v>1.0267999999999999E-2</c:v>
                </c:pt>
                <c:pt idx="2">
                  <c:v>1.0474000000000001E-2</c:v>
                </c:pt>
                <c:pt idx="3">
                  <c:v>1.0684000000000001E-2</c:v>
                </c:pt>
                <c:pt idx="4">
                  <c:v>1.0899000000000001E-2</c:v>
                </c:pt>
                <c:pt idx="5">
                  <c:v>1.1117E-2</c:v>
                </c:pt>
                <c:pt idx="6">
                  <c:v>1.1339999999999999E-2</c:v>
                </c:pt>
                <c:pt idx="7">
                  <c:v>1.1568E-2</c:v>
                </c:pt>
                <c:pt idx="8">
                  <c:v>1.18E-2</c:v>
                </c:pt>
                <c:pt idx="9">
                  <c:v>1.2036E-2</c:v>
                </c:pt>
                <c:pt idx="10">
                  <c:v>1.2278000000000001E-2</c:v>
                </c:pt>
                <c:pt idx="11">
                  <c:v>1.2524E-2</c:v>
                </c:pt>
                <c:pt idx="12">
                  <c:v>1.2775E-2</c:v>
                </c:pt>
                <c:pt idx="13">
                  <c:v>1.3030999999999999E-2</c:v>
                </c:pt>
                <c:pt idx="14">
                  <c:v>1.3292999999999999E-2</c:v>
                </c:pt>
                <c:pt idx="15">
                  <c:v>1.3559E-2</c:v>
                </c:pt>
                <c:pt idx="16">
                  <c:v>1.3831E-2</c:v>
                </c:pt>
                <c:pt idx="17">
                  <c:v>1.4108000000000001E-2</c:v>
                </c:pt>
                <c:pt idx="18">
                  <c:v>1.4390999999999999E-2</c:v>
                </c:pt>
                <c:pt idx="19">
                  <c:v>1.468E-2</c:v>
                </c:pt>
                <c:pt idx="20">
                  <c:v>1.4973999999999999E-2</c:v>
                </c:pt>
                <c:pt idx="21">
                  <c:v>1.5273999999999999E-2</c:v>
                </c:pt>
                <c:pt idx="22">
                  <c:v>1.558E-2</c:v>
                </c:pt>
                <c:pt idx="23">
                  <c:v>1.5893000000000001E-2</c:v>
                </c:pt>
                <c:pt idx="24">
                  <c:v>1.6211E-2</c:v>
                </c:pt>
                <c:pt idx="25">
                  <c:v>1.6535999999999999E-2</c:v>
                </c:pt>
                <c:pt idx="26">
                  <c:v>1.6868000000000001E-2</c:v>
                </c:pt>
                <c:pt idx="27">
                  <c:v>1.7205999999999999E-2</c:v>
                </c:pt>
                <c:pt idx="28">
                  <c:v>1.755E-2</c:v>
                </c:pt>
                <c:pt idx="29">
                  <c:v>1.7902000000000001E-2</c:v>
                </c:pt>
                <c:pt idx="30">
                  <c:v>1.8260999999999999E-2</c:v>
                </c:pt>
                <c:pt idx="31">
                  <c:v>1.8627000000000001E-2</c:v>
                </c:pt>
                <c:pt idx="32">
                  <c:v>1.9E-2</c:v>
                </c:pt>
                <c:pt idx="33">
                  <c:v>1.9380999999999999E-2</c:v>
                </c:pt>
                <c:pt idx="34">
                  <c:v>1.9768999999999998E-2</c:v>
                </c:pt>
                <c:pt idx="35">
                  <c:v>2.0164999999999999E-2</c:v>
                </c:pt>
                <c:pt idx="36">
                  <c:v>2.0569E-2</c:v>
                </c:pt>
                <c:pt idx="37">
                  <c:v>2.0981E-2</c:v>
                </c:pt>
                <c:pt idx="38">
                  <c:v>2.1401E-2</c:v>
                </c:pt>
                <c:pt idx="39">
                  <c:v>2.1829999999999999E-2</c:v>
                </c:pt>
                <c:pt idx="40">
                  <c:v>2.2266999999999999E-2</c:v>
                </c:pt>
                <c:pt idx="41">
                  <c:v>2.2713000000000001E-2</c:v>
                </c:pt>
                <c:pt idx="42">
                  <c:v>2.3168000000000001E-2</c:v>
                </c:pt>
                <c:pt idx="43">
                  <c:v>2.3632E-2</c:v>
                </c:pt>
                <c:pt idx="44">
                  <c:v>2.4105999999999999E-2</c:v>
                </c:pt>
                <c:pt idx="45">
                  <c:v>2.4587999999999999E-2</c:v>
                </c:pt>
                <c:pt idx="46">
                  <c:v>2.5080999999999999E-2</c:v>
                </c:pt>
                <c:pt idx="47">
                  <c:v>2.5583000000000002E-2</c:v>
                </c:pt>
                <c:pt idx="48">
                  <c:v>2.6095E-2</c:v>
                </c:pt>
                <c:pt idx="49">
                  <c:v>2.6617999999999999E-2</c:v>
                </c:pt>
                <c:pt idx="50">
                  <c:v>2.7151000000000002E-2</c:v>
                </c:pt>
                <c:pt idx="51">
                  <c:v>2.7695000000000001E-2</c:v>
                </c:pt>
                <c:pt idx="52">
                  <c:v>2.8249E-2</c:v>
                </c:pt>
                <c:pt idx="53">
                  <c:v>2.8815E-2</c:v>
                </c:pt>
                <c:pt idx="54">
                  <c:v>2.9392000000000001E-2</c:v>
                </c:pt>
                <c:pt idx="55">
                  <c:v>2.9981000000000001E-2</c:v>
                </c:pt>
                <c:pt idx="56">
                  <c:v>3.0581000000000001E-2</c:v>
                </c:pt>
                <c:pt idx="57">
                  <c:v>3.1192999999999999E-2</c:v>
                </c:pt>
                <c:pt idx="58">
                  <c:v>3.1817999999999999E-2</c:v>
                </c:pt>
                <c:pt idx="59">
                  <c:v>3.2454999999999998E-2</c:v>
                </c:pt>
                <c:pt idx="60">
                  <c:v>3.3104000000000001E-2</c:v>
                </c:pt>
                <c:pt idx="61">
                  <c:v>3.3766999999999998E-2</c:v>
                </c:pt>
                <c:pt idx="62">
                  <c:v>3.4443000000000001E-2</c:v>
                </c:pt>
                <c:pt idx="63">
                  <c:v>3.5132999999999998E-2</c:v>
                </c:pt>
                <c:pt idx="64">
                  <c:v>3.5836E-2</c:v>
                </c:pt>
                <c:pt idx="65">
                  <c:v>3.6554000000000003E-2</c:v>
                </c:pt>
                <c:pt idx="66">
                  <c:v>3.7284999999999999E-2</c:v>
                </c:pt>
                <c:pt idx="67">
                  <c:v>3.8032000000000003E-2</c:v>
                </c:pt>
                <c:pt idx="68">
                  <c:v>3.8793000000000001E-2</c:v>
                </c:pt>
                <c:pt idx="69">
                  <c:v>3.9570000000000001E-2</c:v>
                </c:pt>
                <c:pt idx="70">
                  <c:v>4.0362000000000002E-2</c:v>
                </c:pt>
                <c:pt idx="71">
                  <c:v>4.1168999999999997E-2</c:v>
                </c:pt>
                <c:pt idx="72">
                  <c:v>4.1993999999999997E-2</c:v>
                </c:pt>
                <c:pt idx="73">
                  <c:v>4.2833999999999997E-2</c:v>
                </c:pt>
                <c:pt idx="74">
                  <c:v>4.3691000000000001E-2</c:v>
                </c:pt>
                <c:pt idx="75">
                  <c:v>4.4566000000000001E-2</c:v>
                </c:pt>
                <c:pt idx="76">
                  <c:v>4.5457999999999998E-2</c:v>
                </c:pt>
                <c:pt idx="77">
                  <c:v>4.6367999999999999E-2</c:v>
                </c:pt>
                <c:pt idx="78">
                  <c:v>4.7295999999999998E-2</c:v>
                </c:pt>
                <c:pt idx="79">
                  <c:v>4.8242E-2</c:v>
                </c:pt>
                <c:pt idx="80">
                  <c:v>4.9208000000000002E-2</c:v>
                </c:pt>
                <c:pt idx="81">
                  <c:v>5.0193000000000002E-2</c:v>
                </c:pt>
                <c:pt idx="82">
                  <c:v>5.1196999999999999E-2</c:v>
                </c:pt>
                <c:pt idx="83">
                  <c:v>5.2221999999999998E-2</c:v>
                </c:pt>
                <c:pt idx="84">
                  <c:v>5.3267000000000002E-2</c:v>
                </c:pt>
                <c:pt idx="85">
                  <c:v>5.4332999999999999E-2</c:v>
                </c:pt>
                <c:pt idx="86">
                  <c:v>5.5419999999999997E-2</c:v>
                </c:pt>
                <c:pt idx="87">
                  <c:v>5.6529999999999997E-2</c:v>
                </c:pt>
                <c:pt idx="88">
                  <c:v>5.7660999999999997E-2</c:v>
                </c:pt>
                <c:pt idx="89">
                  <c:v>5.8814999999999999E-2</c:v>
                </c:pt>
                <c:pt idx="90">
                  <c:v>5.9991999999999997E-2</c:v>
                </c:pt>
                <c:pt idx="91">
                  <c:v>6.1192000000000003E-2</c:v>
                </c:pt>
                <c:pt idx="92">
                  <c:v>6.2417E-2</c:v>
                </c:pt>
                <c:pt idx="93">
                  <c:v>6.3666E-2</c:v>
                </c:pt>
                <c:pt idx="94">
                  <c:v>6.4939999999999998E-2</c:v>
                </c:pt>
                <c:pt idx="95">
                  <c:v>6.6239000000000006E-2</c:v>
                </c:pt>
                <c:pt idx="96">
                  <c:v>6.7565E-2</c:v>
                </c:pt>
                <c:pt idx="97">
                  <c:v>6.8917000000000006E-2</c:v>
                </c:pt>
                <c:pt idx="98">
                  <c:v>7.0295999999999997E-2</c:v>
                </c:pt>
                <c:pt idx="99">
                  <c:v>7.1702000000000002E-2</c:v>
                </c:pt>
                <c:pt idx="100">
                  <c:v>7.3136999999999994E-2</c:v>
                </c:pt>
                <c:pt idx="101">
                  <c:v>7.46E-2</c:v>
                </c:pt>
                <c:pt idx="102">
                  <c:v>7.6092999999999994E-2</c:v>
                </c:pt>
                <c:pt idx="103">
                  <c:v>7.7616000000000004E-2</c:v>
                </c:pt>
                <c:pt idx="104">
                  <c:v>7.9169000000000003E-2</c:v>
                </c:pt>
                <c:pt idx="105">
                  <c:v>8.0753000000000005E-2</c:v>
                </c:pt>
                <c:pt idx="106">
                  <c:v>8.2367999999999997E-2</c:v>
                </c:pt>
                <c:pt idx="107">
                  <c:v>8.4015999999999993E-2</c:v>
                </c:pt>
                <c:pt idx="108">
                  <c:v>8.5696999999999995E-2</c:v>
                </c:pt>
                <c:pt idx="109">
                  <c:v>8.7412000000000004E-2</c:v>
                </c:pt>
                <c:pt idx="110">
                  <c:v>8.9161000000000004E-2</c:v>
                </c:pt>
                <c:pt idx="111">
                  <c:v>9.0944999999999998E-2</c:v>
                </c:pt>
                <c:pt idx="112">
                  <c:v>9.2763999999999999E-2</c:v>
                </c:pt>
                <c:pt idx="113">
                  <c:v>9.4619999999999996E-2</c:v>
                </c:pt>
                <c:pt idx="114">
                  <c:v>9.6513000000000002E-2</c:v>
                </c:pt>
                <c:pt idx="115">
                  <c:v>9.8444000000000004E-2</c:v>
                </c:pt>
                <c:pt idx="116">
                  <c:v>0.10042</c:v>
                </c:pt>
                <c:pt idx="117">
                  <c:v>0.10242999999999999</c:v>
                </c:pt>
                <c:pt idx="118">
                  <c:v>0.10448</c:v>
                </c:pt>
                <c:pt idx="119">
                  <c:v>0.10657</c:v>
                </c:pt>
                <c:pt idx="120">
                  <c:v>0.1087</c:v>
                </c:pt>
                <c:pt idx="121">
                  <c:v>0.11087</c:v>
                </c:pt>
                <c:pt idx="122">
                  <c:v>0.11309</c:v>
                </c:pt>
                <c:pt idx="123">
                  <c:v>0.11534999999999999</c:v>
                </c:pt>
                <c:pt idx="124">
                  <c:v>0.11766</c:v>
                </c:pt>
                <c:pt idx="125">
                  <c:v>0.12002</c:v>
                </c:pt>
                <c:pt idx="126">
                  <c:v>0.12242</c:v>
                </c:pt>
                <c:pt idx="127">
                  <c:v>0.12486</c:v>
                </c:pt>
                <c:pt idx="128">
                  <c:v>0.12736</c:v>
                </c:pt>
                <c:pt idx="129">
                  <c:v>0.12991</c:v>
                </c:pt>
                <c:pt idx="130">
                  <c:v>0.13250999999999999</c:v>
                </c:pt>
                <c:pt idx="131">
                  <c:v>0.13516</c:v>
                </c:pt>
                <c:pt idx="132">
                  <c:v>0.13786000000000001</c:v>
                </c:pt>
                <c:pt idx="133">
                  <c:v>0.14061999999999999</c:v>
                </c:pt>
                <c:pt idx="134">
                  <c:v>0.14343</c:v>
                </c:pt>
                <c:pt idx="135">
                  <c:v>0.14630000000000001</c:v>
                </c:pt>
                <c:pt idx="136">
                  <c:v>0.14923</c:v>
                </c:pt>
                <c:pt idx="137">
                  <c:v>0.15221999999999999</c:v>
                </c:pt>
                <c:pt idx="138">
                  <c:v>0.15526000000000001</c:v>
                </c:pt>
                <c:pt idx="139">
                  <c:v>0.15837000000000001</c:v>
                </c:pt>
                <c:pt idx="140">
                  <c:v>0.16153000000000001</c:v>
                </c:pt>
                <c:pt idx="141">
                  <c:v>0.16477</c:v>
                </c:pt>
                <c:pt idx="142">
                  <c:v>0.16805999999999999</c:v>
                </c:pt>
                <c:pt idx="143">
                  <c:v>0.17141999999999999</c:v>
                </c:pt>
                <c:pt idx="144">
                  <c:v>0.17485000000000001</c:v>
                </c:pt>
                <c:pt idx="145">
                  <c:v>0.17835000000000001</c:v>
                </c:pt>
                <c:pt idx="146">
                  <c:v>0.18192</c:v>
                </c:pt>
                <c:pt idx="147">
                  <c:v>0.18556</c:v>
                </c:pt>
                <c:pt idx="148">
                  <c:v>0.18926999999999999</c:v>
                </c:pt>
                <c:pt idx="149">
                  <c:v>0.19305</c:v>
                </c:pt>
                <c:pt idx="150">
                  <c:v>0.19692000000000001</c:v>
                </c:pt>
                <c:pt idx="151">
                  <c:v>0.20086000000000001</c:v>
                </c:pt>
                <c:pt idx="152">
                  <c:v>0.20487</c:v>
                </c:pt>
                <c:pt idx="153">
                  <c:v>0.20896999999999999</c:v>
                </c:pt>
                <c:pt idx="154">
                  <c:v>0.21315000000000001</c:v>
                </c:pt>
                <c:pt idx="155">
                  <c:v>0.21740999999999999</c:v>
                </c:pt>
                <c:pt idx="156">
                  <c:v>0.22176000000000001</c:v>
                </c:pt>
                <c:pt idx="157">
                  <c:v>0.22620000000000001</c:v>
                </c:pt>
                <c:pt idx="158">
                  <c:v>0.23072000000000001</c:v>
                </c:pt>
                <c:pt idx="159">
                  <c:v>0.23533999999999999</c:v>
                </c:pt>
                <c:pt idx="160">
                  <c:v>0.24005000000000001</c:v>
                </c:pt>
                <c:pt idx="161">
                  <c:v>0.24485000000000001</c:v>
                </c:pt>
              </c:numCache>
            </c:numRef>
          </c:xVal>
          <c:yVal>
            <c:numRef>
              <c:f>'C1 in Phos_fit_contrast_1'!$Z$3:$Z$164</c:f>
              <c:numCache>
                <c:formatCode>General</c:formatCode>
                <c:ptCount val="162"/>
                <c:pt idx="0">
                  <c:v>20.992999999999981</c:v>
                </c:pt>
                <c:pt idx="1">
                  <c:v>21.637</c:v>
                </c:pt>
                <c:pt idx="2">
                  <c:v>22.31</c:v>
                </c:pt>
                <c:pt idx="3">
                  <c:v>23.079000000000001</c:v>
                </c:pt>
                <c:pt idx="4">
                  <c:v>23.928999999999981</c:v>
                </c:pt>
                <c:pt idx="5">
                  <c:v>24.82</c:v>
                </c:pt>
                <c:pt idx="6">
                  <c:v>25.74</c:v>
                </c:pt>
                <c:pt idx="7">
                  <c:v>26.673999999999999</c:v>
                </c:pt>
                <c:pt idx="8">
                  <c:v>27.603999999999999</c:v>
                </c:pt>
                <c:pt idx="9">
                  <c:v>28.515000000000001</c:v>
                </c:pt>
                <c:pt idx="10">
                  <c:v>29.402999999999999</c:v>
                </c:pt>
                <c:pt idx="11">
                  <c:v>30.245000000000001</c:v>
                </c:pt>
                <c:pt idx="12">
                  <c:v>31.027000000000001</c:v>
                </c:pt>
                <c:pt idx="13">
                  <c:v>31.734000000000009</c:v>
                </c:pt>
                <c:pt idx="14">
                  <c:v>32.35</c:v>
                </c:pt>
                <c:pt idx="15">
                  <c:v>32.850999999999999</c:v>
                </c:pt>
                <c:pt idx="16">
                  <c:v>33.224000000000011</c:v>
                </c:pt>
                <c:pt idx="17">
                  <c:v>33.453000000000003</c:v>
                </c:pt>
                <c:pt idx="18">
                  <c:v>33.524000000000001</c:v>
                </c:pt>
                <c:pt idx="19">
                  <c:v>33.426000000000002</c:v>
                </c:pt>
                <c:pt idx="20">
                  <c:v>33.156999999999996</c:v>
                </c:pt>
                <c:pt idx="21">
                  <c:v>32.716000000000001</c:v>
                </c:pt>
                <c:pt idx="22">
                  <c:v>32.112000000000002</c:v>
                </c:pt>
                <c:pt idx="23">
                  <c:v>31.355</c:v>
                </c:pt>
                <c:pt idx="24">
                  <c:v>30.474</c:v>
                </c:pt>
                <c:pt idx="25">
                  <c:v>29.489000000000001</c:v>
                </c:pt>
                <c:pt idx="26">
                  <c:v>28.43</c:v>
                </c:pt>
                <c:pt idx="27">
                  <c:v>27.335000000000001</c:v>
                </c:pt>
                <c:pt idx="28">
                  <c:v>26.239000000000001</c:v>
                </c:pt>
                <c:pt idx="29">
                  <c:v>25.164999999999999</c:v>
                </c:pt>
                <c:pt idx="30">
                  <c:v>24.143000000000001</c:v>
                </c:pt>
                <c:pt idx="31">
                  <c:v>23.195</c:v>
                </c:pt>
                <c:pt idx="32">
                  <c:v>22.337</c:v>
                </c:pt>
                <c:pt idx="33">
                  <c:v>21.571999999999999</c:v>
                </c:pt>
                <c:pt idx="34">
                  <c:v>20.902999999999999</c:v>
                </c:pt>
                <c:pt idx="35">
                  <c:v>20.32</c:v>
                </c:pt>
                <c:pt idx="36">
                  <c:v>19.808</c:v>
                </c:pt>
                <c:pt idx="37">
                  <c:v>19.350000000000001</c:v>
                </c:pt>
                <c:pt idx="38">
                  <c:v>18.923999999999999</c:v>
                </c:pt>
                <c:pt idx="39">
                  <c:v>18.504000000000001</c:v>
                </c:pt>
                <c:pt idx="40">
                  <c:v>18.068999999999999</c:v>
                </c:pt>
                <c:pt idx="41">
                  <c:v>17.597999999999999</c:v>
                </c:pt>
                <c:pt idx="42">
                  <c:v>17.074000000000009</c:v>
                </c:pt>
                <c:pt idx="43">
                  <c:v>16.488</c:v>
                </c:pt>
                <c:pt idx="44">
                  <c:v>15.837999999999999</c:v>
                </c:pt>
                <c:pt idx="45">
                  <c:v>15.135999999999999</c:v>
                </c:pt>
                <c:pt idx="46">
                  <c:v>14.396000000000001</c:v>
                </c:pt>
                <c:pt idx="47">
                  <c:v>13.651999999999999</c:v>
                </c:pt>
                <c:pt idx="48">
                  <c:v>12.941000000000001</c:v>
                </c:pt>
                <c:pt idx="49">
                  <c:v>12.31</c:v>
                </c:pt>
                <c:pt idx="50">
                  <c:v>11.811999999999999</c:v>
                </c:pt>
                <c:pt idx="51">
                  <c:v>11.500999999999999</c:v>
                </c:pt>
                <c:pt idx="52">
                  <c:v>11.426</c:v>
                </c:pt>
                <c:pt idx="53">
                  <c:v>11.627000000000001</c:v>
                </c:pt>
                <c:pt idx="54">
                  <c:v>12.13</c:v>
                </c:pt>
                <c:pt idx="55">
                  <c:v>12.942</c:v>
                </c:pt>
                <c:pt idx="56">
                  <c:v>14.042999999999999</c:v>
                </c:pt>
                <c:pt idx="57">
                  <c:v>15.39</c:v>
                </c:pt>
                <c:pt idx="58">
                  <c:v>16.911000000000001</c:v>
                </c:pt>
                <c:pt idx="59">
                  <c:v>18.506</c:v>
                </c:pt>
                <c:pt idx="60">
                  <c:v>20.053000000000001</c:v>
                </c:pt>
                <c:pt idx="61">
                  <c:v>21.422000000000001</c:v>
                </c:pt>
                <c:pt idx="62">
                  <c:v>22.469000000000001</c:v>
                </c:pt>
                <c:pt idx="63">
                  <c:v>23.065000000000001</c:v>
                </c:pt>
                <c:pt idx="64">
                  <c:v>23.097000000000001</c:v>
                </c:pt>
                <c:pt idx="65">
                  <c:v>22.494</c:v>
                </c:pt>
                <c:pt idx="66">
                  <c:v>21.236000000000001</c:v>
                </c:pt>
                <c:pt idx="67">
                  <c:v>19.364000000000001</c:v>
                </c:pt>
                <c:pt idx="68">
                  <c:v>16.992999999999981</c:v>
                </c:pt>
                <c:pt idx="69">
                  <c:v>14.301</c:v>
                </c:pt>
                <c:pt idx="70">
                  <c:v>11.532</c:v>
                </c:pt>
                <c:pt idx="71">
                  <c:v>8.9651000000000032</c:v>
                </c:pt>
                <c:pt idx="72">
                  <c:v>6.8742999999999999</c:v>
                </c:pt>
                <c:pt idx="73">
                  <c:v>5.5259999999999936</c:v>
                </c:pt>
                <c:pt idx="74">
                  <c:v>5.1018999999999997</c:v>
                </c:pt>
                <c:pt idx="75">
                  <c:v>5.6848999999999936</c:v>
                </c:pt>
                <c:pt idx="76">
                  <c:v>7.2269999999999994</c:v>
                </c:pt>
                <c:pt idx="77">
                  <c:v>9.5387000000000004</c:v>
                </c:pt>
                <c:pt idx="78">
                  <c:v>12.298999999999999</c:v>
                </c:pt>
                <c:pt idx="79">
                  <c:v>15.09</c:v>
                </c:pt>
                <c:pt idx="80">
                  <c:v>17.459</c:v>
                </c:pt>
                <c:pt idx="81">
                  <c:v>18.972999999999999</c:v>
                </c:pt>
                <c:pt idx="82">
                  <c:v>19.308</c:v>
                </c:pt>
                <c:pt idx="83">
                  <c:v>18.324000000000009</c:v>
                </c:pt>
                <c:pt idx="84">
                  <c:v>16.108000000000001</c:v>
                </c:pt>
                <c:pt idx="85">
                  <c:v>12.993</c:v>
                </c:pt>
                <c:pt idx="86">
                  <c:v>9.5304000000000002</c:v>
                </c:pt>
                <c:pt idx="87">
                  <c:v>6.4009</c:v>
                </c:pt>
                <c:pt idx="88">
                  <c:v>4.3162000000000003</c:v>
                </c:pt>
                <c:pt idx="89">
                  <c:v>3.8481999999999998</c:v>
                </c:pt>
                <c:pt idx="90">
                  <c:v>5.3113999999999999</c:v>
                </c:pt>
                <c:pt idx="91">
                  <c:v>8.6590000000000007</c:v>
                </c:pt>
                <c:pt idx="92">
                  <c:v>13.462999999999999</c:v>
                </c:pt>
                <c:pt idx="93">
                  <c:v>18.951000000000001</c:v>
                </c:pt>
                <c:pt idx="94">
                  <c:v>24.155999999999999</c:v>
                </c:pt>
                <c:pt idx="95">
                  <c:v>28.102</c:v>
                </c:pt>
                <c:pt idx="96">
                  <c:v>30.023</c:v>
                </c:pt>
                <c:pt idx="97">
                  <c:v>29.521000000000001</c:v>
                </c:pt>
                <c:pt idx="98">
                  <c:v>26.69</c:v>
                </c:pt>
                <c:pt idx="99">
                  <c:v>22.093</c:v>
                </c:pt>
                <c:pt idx="100">
                  <c:v>16.63</c:v>
                </c:pt>
                <c:pt idx="101">
                  <c:v>11.342000000000001</c:v>
                </c:pt>
                <c:pt idx="102">
                  <c:v>7.1352000000000002</c:v>
                </c:pt>
                <c:pt idx="103">
                  <c:v>4.5818000000000003</c:v>
                </c:pt>
                <c:pt idx="104">
                  <c:v>3.7772000000000001</c:v>
                </c:pt>
                <c:pt idx="105">
                  <c:v>4.3419999999999996</c:v>
                </c:pt>
                <c:pt idx="106">
                  <c:v>5.5646999999999984</c:v>
                </c:pt>
                <c:pt idx="107">
                  <c:v>6.6434999999999986</c:v>
                </c:pt>
                <c:pt idx="108">
                  <c:v>6.9572000000000003</c:v>
                </c:pt>
                <c:pt idx="109">
                  <c:v>6.2873999999999999</c:v>
                </c:pt>
                <c:pt idx="110">
                  <c:v>4.9028</c:v>
                </c:pt>
                <c:pt idx="111">
                  <c:v>3.4517000000000002</c:v>
                </c:pt>
                <c:pt idx="112">
                  <c:v>2.6778</c:v>
                </c:pt>
                <c:pt idx="113">
                  <c:v>3.0531999999999999</c:v>
                </c:pt>
                <c:pt idx="114">
                  <c:v>4.4984000000000002</c:v>
                </c:pt>
                <c:pt idx="115">
                  <c:v>6.3495999999999997</c:v>
                </c:pt>
                <c:pt idx="116">
                  <c:v>7.6521999999999899</c:v>
                </c:pt>
                <c:pt idx="117">
                  <c:v>7.6688999999999936</c:v>
                </c:pt>
                <c:pt idx="118">
                  <c:v>6.3527999999999976</c:v>
                </c:pt>
                <c:pt idx="119">
                  <c:v>4.4291</c:v>
                </c:pt>
                <c:pt idx="120">
                  <c:v>2.974899999999999</c:v>
                </c:pt>
                <c:pt idx="121">
                  <c:v>2.7067000000000001</c:v>
                </c:pt>
                <c:pt idx="122">
                  <c:v>3.476599999999999</c:v>
                </c:pt>
                <c:pt idx="123">
                  <c:v>4.3848999999999956</c:v>
                </c:pt>
                <c:pt idx="124">
                  <c:v>4.5052000000000003</c:v>
                </c:pt>
                <c:pt idx="125">
                  <c:v>3.6655000000000002</c:v>
                </c:pt>
                <c:pt idx="126">
                  <c:v>2.6200999999999999</c:v>
                </c:pt>
                <c:pt idx="127">
                  <c:v>2.3401999999999998</c:v>
                </c:pt>
                <c:pt idx="128">
                  <c:v>3.0911</c:v>
                </c:pt>
                <c:pt idx="129">
                  <c:v>4.2093999999999996</c:v>
                </c:pt>
                <c:pt idx="130">
                  <c:v>4.8502000000000001</c:v>
                </c:pt>
                <c:pt idx="131">
                  <c:v>5.0095000000000001</c:v>
                </c:pt>
                <c:pt idx="132">
                  <c:v>5.6179999999999888</c:v>
                </c:pt>
                <c:pt idx="133">
                  <c:v>7.4643999999999986</c:v>
                </c:pt>
                <c:pt idx="134">
                  <c:v>10.044</c:v>
                </c:pt>
                <c:pt idx="135">
                  <c:v>11.746</c:v>
                </c:pt>
                <c:pt idx="136">
                  <c:v>11.304</c:v>
                </c:pt>
                <c:pt idx="137">
                  <c:v>9.0832000000000015</c:v>
                </c:pt>
                <c:pt idx="138">
                  <c:v>6.7476000000000003</c:v>
                </c:pt>
                <c:pt idx="139">
                  <c:v>5.6547999999999936</c:v>
                </c:pt>
                <c:pt idx="140">
                  <c:v>5.8118999999999996</c:v>
                </c:pt>
                <c:pt idx="141">
                  <c:v>6.2124999999999986</c:v>
                </c:pt>
                <c:pt idx="142">
                  <c:v>6.0054999999999996</c:v>
                </c:pt>
                <c:pt idx="143">
                  <c:v>5.1457999999999986</c:v>
                </c:pt>
                <c:pt idx="144">
                  <c:v>4.1358999999999986</c:v>
                </c:pt>
                <c:pt idx="145">
                  <c:v>3.4489000000000001</c:v>
                </c:pt>
                <c:pt idx="146">
                  <c:v>3.1844000000000001</c:v>
                </c:pt>
                <c:pt idx="147">
                  <c:v>3.075299999999999</c:v>
                </c:pt>
                <c:pt idx="148">
                  <c:v>2.7698</c:v>
                </c:pt>
                <c:pt idx="149">
                  <c:v>2.2576000000000001</c:v>
                </c:pt>
                <c:pt idx="150">
                  <c:v>1.9993000000000001</c:v>
                </c:pt>
                <c:pt idx="151">
                  <c:v>2.3605999999999998</c:v>
                </c:pt>
                <c:pt idx="152">
                  <c:v>2.919299999999998</c:v>
                </c:pt>
                <c:pt idx="153">
                  <c:v>2.869699999999999</c:v>
                </c:pt>
                <c:pt idx="154">
                  <c:v>2.1303000000000001</c:v>
                </c:pt>
                <c:pt idx="155">
                  <c:v>1.4618</c:v>
                </c:pt>
                <c:pt idx="156">
                  <c:v>1.4422999999999999</c:v>
                </c:pt>
                <c:pt idx="157">
                  <c:v>1.8429</c:v>
                </c:pt>
                <c:pt idx="158">
                  <c:v>1.972</c:v>
                </c:pt>
                <c:pt idx="159">
                  <c:v>1.6412</c:v>
                </c:pt>
                <c:pt idx="160">
                  <c:v>1.4837</c:v>
                </c:pt>
                <c:pt idx="161">
                  <c:v>4.1521999999999899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692-CB44-BBCC-8DCAFE0D2C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1104392"/>
        <c:axId val="-2101107784"/>
      </c:scatterChart>
      <c:valAx>
        <c:axId val="-2101104392"/>
        <c:scaling>
          <c:logBase val="10"/>
          <c:orientation val="minMax"/>
          <c:max val="0.25"/>
          <c:min val="0.01"/>
        </c:scaling>
        <c:delete val="0"/>
        <c:axPos val="b"/>
        <c:numFmt formatCode="General" sourceLinked="1"/>
        <c:majorTickMark val="out"/>
        <c:minorTickMark val="out"/>
        <c:tickLblPos val="nextTo"/>
        <c:spPr>
          <a:ln w="317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01107784"/>
        <c:crossesAt val="9.9999999999999995E-7"/>
        <c:crossBetween val="midCat"/>
      </c:valAx>
      <c:valAx>
        <c:axId val="-2101107784"/>
        <c:scaling>
          <c:logBase val="10"/>
          <c:orientation val="minMax"/>
          <c:max val="10000"/>
          <c:min val="1"/>
        </c:scaling>
        <c:delete val="0"/>
        <c:axPos val="l"/>
        <c:numFmt formatCode="0.E+00" sourceLinked="0"/>
        <c:majorTickMark val="out"/>
        <c:minorTickMark val="out"/>
        <c:tickLblPos val="nextTo"/>
        <c:spPr>
          <a:ln w="317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99" b="1" i="0" u="none" strike="noStrike" baseline="0">
                <a:solidFill>
                  <a:schemeClr val="bg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01104392"/>
        <c:crossesAt val="0.01"/>
        <c:crossBetween val="midCat"/>
        <c:majorUnit val="10"/>
      </c:valAx>
      <c:spPr>
        <a:noFill/>
        <a:ln w="2539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2417481905671"/>
          <c:y val="2.1697027648495602E-2"/>
          <c:w val="0.75042969060685605"/>
          <c:h val="0.92059141306221504"/>
        </c:manualLayout>
      </c:layout>
      <c:scatterChart>
        <c:scatterStyle val="lineMarker"/>
        <c:varyColors val="0"/>
        <c:ser>
          <c:idx val="1"/>
          <c:order val="0"/>
          <c:tx>
            <c:v>d-PC : LipA bilayer in SMW</c:v>
          </c:tx>
          <c:spPr>
            <a:ln w="19050">
              <a:solidFill>
                <a:schemeClr val="accent1">
                  <a:lumMod val="75000"/>
                </a:schemeClr>
              </a:solidFill>
              <a:prstDash val="solid"/>
            </a:ln>
          </c:spPr>
          <c:marker>
            <c:symbol val="none"/>
          </c:marker>
          <c:xVal>
            <c:numRef>
              <c:f>'[Chart in Microsoft Office PowerPoint]C1 in Phos_sld_contrast_1'!$N$3:$N$561</c:f>
              <c:numCache>
                <c:formatCode>0.00E+00</c:formatCode>
                <c:ptCount val="559"/>
                <c:pt idx="0">
                  <c:v>2.0700000000000001E-6</c:v>
                </c:pt>
                <c:pt idx="1">
                  <c:v>2.0700000000000001E-6</c:v>
                </c:pt>
                <c:pt idx="2">
                  <c:v>2.0700000000000001E-6</c:v>
                </c:pt>
                <c:pt idx="3">
                  <c:v>2.0700000000000001E-6</c:v>
                </c:pt>
                <c:pt idx="4">
                  <c:v>2.0700000000000001E-6</c:v>
                </c:pt>
                <c:pt idx="5">
                  <c:v>2.0700000000000001E-6</c:v>
                </c:pt>
                <c:pt idx="6">
                  <c:v>2.0700000000000001E-6</c:v>
                </c:pt>
                <c:pt idx="7">
                  <c:v>2.0700000000000001E-6</c:v>
                </c:pt>
                <c:pt idx="8">
                  <c:v>2.0700000000000001E-6</c:v>
                </c:pt>
                <c:pt idx="9">
                  <c:v>2.0700000000000001E-6</c:v>
                </c:pt>
                <c:pt idx="10">
                  <c:v>2.0700000000000001E-6</c:v>
                </c:pt>
                <c:pt idx="11">
                  <c:v>2.0700000000000001E-6</c:v>
                </c:pt>
                <c:pt idx="12">
                  <c:v>2.0700000000000001E-6</c:v>
                </c:pt>
                <c:pt idx="13">
                  <c:v>2.0700000000000001E-6</c:v>
                </c:pt>
                <c:pt idx="14">
                  <c:v>2.0700000000000001E-6</c:v>
                </c:pt>
                <c:pt idx="15">
                  <c:v>2.0700000000000001E-6</c:v>
                </c:pt>
                <c:pt idx="16">
                  <c:v>2.0700000000000001E-6</c:v>
                </c:pt>
                <c:pt idx="17">
                  <c:v>2.0700000000000001E-6</c:v>
                </c:pt>
                <c:pt idx="18">
                  <c:v>2.0700000000000001E-6</c:v>
                </c:pt>
                <c:pt idx="19">
                  <c:v>2.0700000000000001E-6</c:v>
                </c:pt>
                <c:pt idx="20">
                  <c:v>2.0700000000000001E-6</c:v>
                </c:pt>
                <c:pt idx="21">
                  <c:v>2.0700000000000001E-6</c:v>
                </c:pt>
                <c:pt idx="22">
                  <c:v>2.0700000000000001E-6</c:v>
                </c:pt>
                <c:pt idx="23">
                  <c:v>2.0700000000000001E-6</c:v>
                </c:pt>
                <c:pt idx="24">
                  <c:v>2.0700000000000001E-6</c:v>
                </c:pt>
                <c:pt idx="25">
                  <c:v>2.0700000000000001E-6</c:v>
                </c:pt>
                <c:pt idx="26">
                  <c:v>2.0700000000000001E-6</c:v>
                </c:pt>
                <c:pt idx="27">
                  <c:v>2.0700000000000001E-6</c:v>
                </c:pt>
                <c:pt idx="28">
                  <c:v>2.0700000000000001E-6</c:v>
                </c:pt>
                <c:pt idx="29">
                  <c:v>2.0700000000000001E-6</c:v>
                </c:pt>
                <c:pt idx="30">
                  <c:v>2.0700000000000001E-6</c:v>
                </c:pt>
                <c:pt idx="31">
                  <c:v>2.0700000000000001E-6</c:v>
                </c:pt>
                <c:pt idx="32">
                  <c:v>2.0700000000000001E-6</c:v>
                </c:pt>
                <c:pt idx="33">
                  <c:v>2.0700000000000001E-6</c:v>
                </c:pt>
                <c:pt idx="34">
                  <c:v>2.0700000000000001E-6</c:v>
                </c:pt>
                <c:pt idx="35">
                  <c:v>2.0700000000000001E-6</c:v>
                </c:pt>
                <c:pt idx="36">
                  <c:v>2.0700000000000001E-6</c:v>
                </c:pt>
                <c:pt idx="37">
                  <c:v>2.0700000000000001E-6</c:v>
                </c:pt>
                <c:pt idx="38">
                  <c:v>2.0700000000000001E-6</c:v>
                </c:pt>
                <c:pt idx="39">
                  <c:v>2.0700000000000001E-6</c:v>
                </c:pt>
                <c:pt idx="40">
                  <c:v>2.0700000000000001E-6</c:v>
                </c:pt>
                <c:pt idx="41">
                  <c:v>2.0700000000000001E-6</c:v>
                </c:pt>
                <c:pt idx="42">
                  <c:v>2.0700999999999999E-6</c:v>
                </c:pt>
                <c:pt idx="43">
                  <c:v>2.0702000000000001E-6</c:v>
                </c:pt>
                <c:pt idx="44">
                  <c:v>2.0706999999999999E-6</c:v>
                </c:pt>
                <c:pt idx="45">
                  <c:v>2.0733000000000001E-6</c:v>
                </c:pt>
                <c:pt idx="46">
                  <c:v>2.0858E-6</c:v>
                </c:pt>
                <c:pt idx="47">
                  <c:v>2.1293999999999999E-6</c:v>
                </c:pt>
                <c:pt idx="48">
                  <c:v>2.2421999999999999E-6</c:v>
                </c:pt>
                <c:pt idx="49">
                  <c:v>2.4549E-6</c:v>
                </c:pt>
                <c:pt idx="50">
                  <c:v>2.7476000000000002E-6</c:v>
                </c:pt>
                <c:pt idx="51">
                  <c:v>3.0419999999999998E-6</c:v>
                </c:pt>
                <c:pt idx="52">
                  <c:v>3.2598999999999999E-6</c:v>
                </c:pt>
                <c:pt idx="53">
                  <c:v>3.3823000000000002E-6</c:v>
                </c:pt>
                <c:pt idx="54">
                  <c:v>3.4409E-6</c:v>
                </c:pt>
                <c:pt idx="55">
                  <c:v>3.4751E-6</c:v>
                </c:pt>
                <c:pt idx="56">
                  <c:v>3.5085E-6</c:v>
                </c:pt>
                <c:pt idx="57">
                  <c:v>3.5508E-6</c:v>
                </c:pt>
                <c:pt idx="58">
                  <c:v>3.6063000000000001E-6</c:v>
                </c:pt>
                <c:pt idx="59">
                  <c:v>3.6781E-6</c:v>
                </c:pt>
                <c:pt idx="60">
                  <c:v>3.7687E-6</c:v>
                </c:pt>
                <c:pt idx="61">
                  <c:v>3.8805000000000004E-6</c:v>
                </c:pt>
                <c:pt idx="62">
                  <c:v>4.0149999999999997E-6</c:v>
                </c:pt>
                <c:pt idx="63">
                  <c:v>4.1732000000000001E-6</c:v>
                </c:pt>
                <c:pt idx="64">
                  <c:v>4.3547E-6</c:v>
                </c:pt>
                <c:pt idx="65">
                  <c:v>4.5580000000000002E-6</c:v>
                </c:pt>
                <c:pt idx="66">
                  <c:v>4.7805000000000002E-6</c:v>
                </c:pt>
                <c:pt idx="67">
                  <c:v>5.0181999999999997E-6</c:v>
                </c:pt>
                <c:pt idx="68">
                  <c:v>5.2661000000000003E-6</c:v>
                </c:pt>
                <c:pt idx="69">
                  <c:v>5.5184999999999998E-6</c:v>
                </c:pt>
                <c:pt idx="70">
                  <c:v>5.7695000000000004E-6</c:v>
                </c:pt>
                <c:pt idx="71">
                  <c:v>6.0132000000000003E-6</c:v>
                </c:pt>
                <c:pt idx="72">
                  <c:v>6.2442000000000003E-6</c:v>
                </c:pt>
                <c:pt idx="73">
                  <c:v>6.4579999999999998E-6</c:v>
                </c:pt>
                <c:pt idx="74">
                  <c:v>6.6511999999999999E-6</c:v>
                </c:pt>
                <c:pt idx="75">
                  <c:v>6.8216E-6</c:v>
                </c:pt>
                <c:pt idx="76">
                  <c:v>6.9685000000000003E-6</c:v>
                </c:pt>
                <c:pt idx="77">
                  <c:v>7.092E-6</c:v>
                </c:pt>
                <c:pt idx="78">
                  <c:v>7.1933999999999996E-6</c:v>
                </c:pt>
                <c:pt idx="79">
                  <c:v>7.2747E-6</c:v>
                </c:pt>
                <c:pt idx="80">
                  <c:v>7.3383999999999999E-6</c:v>
                </c:pt>
                <c:pt idx="81">
                  <c:v>7.3871E-6</c:v>
                </c:pt>
                <c:pt idx="82">
                  <c:v>7.4233999999999999E-6</c:v>
                </c:pt>
                <c:pt idx="83">
                  <c:v>7.4498999999999996E-6</c:v>
                </c:pt>
                <c:pt idx="84">
                  <c:v>7.4687000000000002E-6</c:v>
                </c:pt>
                <c:pt idx="85">
                  <c:v>7.4818000000000001E-6</c:v>
                </c:pt>
                <c:pt idx="86">
                  <c:v>7.4907000000000001E-6</c:v>
                </c:pt>
                <c:pt idx="87">
                  <c:v>7.4966000000000004E-6</c:v>
                </c:pt>
                <c:pt idx="88">
                  <c:v>7.5004000000000002E-6</c:v>
                </c:pt>
                <c:pt idx="89">
                  <c:v>7.5028000000000004E-6</c:v>
                </c:pt>
                <c:pt idx="90">
                  <c:v>7.5043000000000003E-6</c:v>
                </c:pt>
                <c:pt idx="91">
                  <c:v>7.5051999999999997E-6</c:v>
                </c:pt>
                <c:pt idx="92">
                  <c:v>7.5057E-6</c:v>
                </c:pt>
                <c:pt idx="93">
                  <c:v>7.5059999999999998E-6</c:v>
                </c:pt>
                <c:pt idx="94">
                  <c:v>7.5061E-6</c:v>
                </c:pt>
                <c:pt idx="95">
                  <c:v>7.5062000000000002E-6</c:v>
                </c:pt>
                <c:pt idx="96">
                  <c:v>7.5062999999999996E-6</c:v>
                </c:pt>
                <c:pt idx="97">
                  <c:v>7.5062999999999996E-6</c:v>
                </c:pt>
                <c:pt idx="98">
                  <c:v>7.5062999999999996E-6</c:v>
                </c:pt>
                <c:pt idx="99">
                  <c:v>7.5062999999999996E-6</c:v>
                </c:pt>
                <c:pt idx="100">
                  <c:v>7.5062999999999996E-6</c:v>
                </c:pt>
                <c:pt idx="101">
                  <c:v>7.5062999999999996E-6</c:v>
                </c:pt>
                <c:pt idx="102">
                  <c:v>7.5062999999999996E-6</c:v>
                </c:pt>
                <c:pt idx="103">
                  <c:v>7.5062999999999996E-6</c:v>
                </c:pt>
                <c:pt idx="104">
                  <c:v>7.5062999999999996E-6</c:v>
                </c:pt>
                <c:pt idx="105">
                  <c:v>7.5062999999999996E-6</c:v>
                </c:pt>
                <c:pt idx="106">
                  <c:v>7.5062999999999996E-6</c:v>
                </c:pt>
                <c:pt idx="107">
                  <c:v>7.5062999999999996E-6</c:v>
                </c:pt>
                <c:pt idx="108">
                  <c:v>7.5062999999999996E-6</c:v>
                </c:pt>
                <c:pt idx="109">
                  <c:v>7.5062999999999996E-6</c:v>
                </c:pt>
                <c:pt idx="110">
                  <c:v>7.5062999999999996E-6</c:v>
                </c:pt>
                <c:pt idx="111">
                  <c:v>7.5062999999999996E-6</c:v>
                </c:pt>
                <c:pt idx="112">
                  <c:v>7.5062999999999996E-6</c:v>
                </c:pt>
                <c:pt idx="113">
                  <c:v>7.5062999999999996E-6</c:v>
                </c:pt>
                <c:pt idx="114">
                  <c:v>7.5062999999999996E-6</c:v>
                </c:pt>
                <c:pt idx="115">
                  <c:v>7.5062999999999996E-6</c:v>
                </c:pt>
                <c:pt idx="116">
                  <c:v>7.5062999999999996E-6</c:v>
                </c:pt>
                <c:pt idx="117">
                  <c:v>7.5062999999999996E-6</c:v>
                </c:pt>
                <c:pt idx="118">
                  <c:v>7.5062999999999996E-6</c:v>
                </c:pt>
                <c:pt idx="119">
                  <c:v>7.5062999999999996E-6</c:v>
                </c:pt>
                <c:pt idx="120">
                  <c:v>7.5062999999999996E-6</c:v>
                </c:pt>
                <c:pt idx="121">
                  <c:v>7.5062999999999996E-6</c:v>
                </c:pt>
                <c:pt idx="122">
                  <c:v>7.5062999999999996E-6</c:v>
                </c:pt>
                <c:pt idx="123">
                  <c:v>7.5062999999999996E-6</c:v>
                </c:pt>
                <c:pt idx="124">
                  <c:v>7.5062999999999996E-6</c:v>
                </c:pt>
                <c:pt idx="125">
                  <c:v>7.5062999999999996E-6</c:v>
                </c:pt>
                <c:pt idx="126">
                  <c:v>7.5062999999999996E-6</c:v>
                </c:pt>
                <c:pt idx="127">
                  <c:v>7.5062999999999996E-6</c:v>
                </c:pt>
                <c:pt idx="128">
                  <c:v>7.5062999999999996E-6</c:v>
                </c:pt>
                <c:pt idx="129">
                  <c:v>7.5062999999999996E-6</c:v>
                </c:pt>
                <c:pt idx="130">
                  <c:v>7.5062999999999996E-6</c:v>
                </c:pt>
                <c:pt idx="131">
                  <c:v>7.5062999999999996E-6</c:v>
                </c:pt>
                <c:pt idx="132">
                  <c:v>7.5062999999999996E-6</c:v>
                </c:pt>
                <c:pt idx="133">
                  <c:v>7.5062999999999996E-6</c:v>
                </c:pt>
                <c:pt idx="134">
                  <c:v>7.5062999999999996E-6</c:v>
                </c:pt>
                <c:pt idx="135">
                  <c:v>7.5062999999999996E-6</c:v>
                </c:pt>
                <c:pt idx="136">
                  <c:v>7.5062999999999996E-6</c:v>
                </c:pt>
                <c:pt idx="137">
                  <c:v>7.5062999999999996E-6</c:v>
                </c:pt>
                <c:pt idx="138">
                  <c:v>7.5062999999999996E-6</c:v>
                </c:pt>
                <c:pt idx="139">
                  <c:v>7.5062999999999996E-6</c:v>
                </c:pt>
                <c:pt idx="140">
                  <c:v>7.5062999999999996E-6</c:v>
                </c:pt>
                <c:pt idx="141">
                  <c:v>7.5062999999999996E-6</c:v>
                </c:pt>
                <c:pt idx="142">
                  <c:v>7.5062999999999996E-6</c:v>
                </c:pt>
                <c:pt idx="143">
                  <c:v>7.5062999999999996E-6</c:v>
                </c:pt>
                <c:pt idx="144">
                  <c:v>7.5062999999999996E-6</c:v>
                </c:pt>
                <c:pt idx="145">
                  <c:v>7.5062999999999996E-6</c:v>
                </c:pt>
                <c:pt idx="146">
                  <c:v>7.5062999999999996E-6</c:v>
                </c:pt>
                <c:pt idx="147">
                  <c:v>7.5062999999999996E-6</c:v>
                </c:pt>
                <c:pt idx="148">
                  <c:v>7.5062999999999996E-6</c:v>
                </c:pt>
                <c:pt idx="149">
                  <c:v>7.5062999999999996E-6</c:v>
                </c:pt>
                <c:pt idx="150">
                  <c:v>7.5062999999999996E-6</c:v>
                </c:pt>
                <c:pt idx="151">
                  <c:v>7.5062999999999996E-6</c:v>
                </c:pt>
                <c:pt idx="152">
                  <c:v>7.5062999999999996E-6</c:v>
                </c:pt>
                <c:pt idx="153">
                  <c:v>7.5062999999999996E-6</c:v>
                </c:pt>
                <c:pt idx="154">
                  <c:v>7.5062999999999996E-6</c:v>
                </c:pt>
                <c:pt idx="155">
                  <c:v>7.5062999999999996E-6</c:v>
                </c:pt>
                <c:pt idx="156">
                  <c:v>7.5062999999999996E-6</c:v>
                </c:pt>
                <c:pt idx="157">
                  <c:v>7.5062999999999996E-6</c:v>
                </c:pt>
                <c:pt idx="158">
                  <c:v>7.5062999999999996E-6</c:v>
                </c:pt>
                <c:pt idx="159">
                  <c:v>7.5062999999999996E-6</c:v>
                </c:pt>
                <c:pt idx="160">
                  <c:v>7.5062999999999996E-6</c:v>
                </c:pt>
                <c:pt idx="161">
                  <c:v>7.5062999999999996E-6</c:v>
                </c:pt>
                <c:pt idx="162">
                  <c:v>7.5062999999999996E-6</c:v>
                </c:pt>
                <c:pt idx="163">
                  <c:v>7.5062999999999996E-6</c:v>
                </c:pt>
                <c:pt idx="164">
                  <c:v>7.5062999999999996E-6</c:v>
                </c:pt>
                <c:pt idx="165">
                  <c:v>7.5062999999999996E-6</c:v>
                </c:pt>
                <c:pt idx="166">
                  <c:v>7.5062999999999996E-6</c:v>
                </c:pt>
                <c:pt idx="167">
                  <c:v>7.5062999999999996E-6</c:v>
                </c:pt>
                <c:pt idx="168">
                  <c:v>7.5062999999999996E-6</c:v>
                </c:pt>
                <c:pt idx="169">
                  <c:v>7.5062999999999996E-6</c:v>
                </c:pt>
                <c:pt idx="170">
                  <c:v>7.5062999999999996E-6</c:v>
                </c:pt>
                <c:pt idx="171">
                  <c:v>7.5062999999999996E-6</c:v>
                </c:pt>
                <c:pt idx="172">
                  <c:v>7.5062999999999996E-6</c:v>
                </c:pt>
                <c:pt idx="173">
                  <c:v>7.5062999999999996E-6</c:v>
                </c:pt>
                <c:pt idx="174">
                  <c:v>7.5062999999999996E-6</c:v>
                </c:pt>
                <c:pt idx="175">
                  <c:v>7.5062000000000002E-6</c:v>
                </c:pt>
                <c:pt idx="176">
                  <c:v>7.5061E-6</c:v>
                </c:pt>
                <c:pt idx="177">
                  <c:v>7.5059999999999998E-6</c:v>
                </c:pt>
                <c:pt idx="178">
                  <c:v>7.5058000000000002E-6</c:v>
                </c:pt>
                <c:pt idx="179">
                  <c:v>7.5055000000000004E-6</c:v>
                </c:pt>
                <c:pt idx="180">
                  <c:v>7.5051000000000004E-6</c:v>
                </c:pt>
                <c:pt idx="181">
                  <c:v>7.5044999999999999E-6</c:v>
                </c:pt>
                <c:pt idx="182">
                  <c:v>7.5036999999999998E-6</c:v>
                </c:pt>
                <c:pt idx="183">
                  <c:v>7.5024999999999997E-6</c:v>
                </c:pt>
                <c:pt idx="184">
                  <c:v>7.5007E-6</c:v>
                </c:pt>
                <c:pt idx="185">
                  <c:v>7.4982999999999999E-6</c:v>
                </c:pt>
                <c:pt idx="186">
                  <c:v>7.4950000000000002E-6</c:v>
                </c:pt>
                <c:pt idx="187">
                  <c:v>7.4905999999999999E-6</c:v>
                </c:pt>
                <c:pt idx="188">
                  <c:v>7.4846000000000003E-6</c:v>
                </c:pt>
                <c:pt idx="189">
                  <c:v>7.4768000000000001E-6</c:v>
                </c:pt>
                <c:pt idx="190">
                  <c:v>7.4665999999999998E-6</c:v>
                </c:pt>
                <c:pt idx="191">
                  <c:v>7.4533999999999997E-6</c:v>
                </c:pt>
                <c:pt idx="192">
                  <c:v>7.4367999999999997E-6</c:v>
                </c:pt>
                <c:pt idx="193">
                  <c:v>7.4158999999999996E-6</c:v>
                </c:pt>
                <c:pt idx="194">
                  <c:v>7.3900999999999998E-6</c:v>
                </c:pt>
                <c:pt idx="195">
                  <c:v>7.3586000000000002E-6</c:v>
                </c:pt>
                <c:pt idx="196">
                  <c:v>7.3205999999999998E-6</c:v>
                </c:pt>
                <c:pt idx="197">
                  <c:v>7.2753999999999998E-6</c:v>
                </c:pt>
                <c:pt idx="198">
                  <c:v>7.2223000000000003E-6</c:v>
                </c:pt>
                <c:pt idx="199">
                  <c:v>7.1608000000000001E-6</c:v>
                </c:pt>
                <c:pt idx="200">
                  <c:v>7.0903999999999999E-6</c:v>
                </c:pt>
                <c:pt idx="201">
                  <c:v>7.0107999999999999E-6</c:v>
                </c:pt>
                <c:pt idx="202">
                  <c:v>6.9221000000000002E-6</c:v>
                </c:pt>
                <c:pt idx="203">
                  <c:v>6.8244000000000003E-6</c:v>
                </c:pt>
                <c:pt idx="204">
                  <c:v>6.7182000000000003E-6</c:v>
                </c:pt>
                <c:pt idx="205">
                  <c:v>6.6042999999999996E-6</c:v>
                </c:pt>
                <c:pt idx="206">
                  <c:v>6.4836000000000001E-6</c:v>
                </c:pt>
                <c:pt idx="207">
                  <c:v>6.3574000000000003E-6</c:v>
                </c:pt>
                <c:pt idx="208">
                  <c:v>6.2271000000000001E-6</c:v>
                </c:pt>
                <c:pt idx="209">
                  <c:v>6.0943000000000002E-6</c:v>
                </c:pt>
                <c:pt idx="210">
                  <c:v>5.9607000000000004E-6</c:v>
                </c:pt>
                <c:pt idx="211">
                  <c:v>5.8281000000000002E-6</c:v>
                </c:pt>
                <c:pt idx="212">
                  <c:v>5.6980999999999997E-6</c:v>
                </c:pt>
                <c:pt idx="213">
                  <c:v>5.5721999999999998E-6</c:v>
                </c:pt>
                <c:pt idx="214">
                  <c:v>5.4519999999999996E-6</c:v>
                </c:pt>
                <c:pt idx="215">
                  <c:v>5.3386E-6</c:v>
                </c:pt>
                <c:pt idx="216">
                  <c:v>5.2329999999999997E-6</c:v>
                </c:pt>
                <c:pt idx="217">
                  <c:v>5.1359000000000002E-6</c:v>
                </c:pt>
                <c:pt idx="218">
                  <c:v>5.0479000000000004E-6</c:v>
                </c:pt>
                <c:pt idx="219">
                  <c:v>4.9690000000000002E-6</c:v>
                </c:pt>
                <c:pt idx="220">
                  <c:v>4.8992999999999998E-6</c:v>
                </c:pt>
                <c:pt idx="221">
                  <c:v>4.8384000000000001E-6</c:v>
                </c:pt>
                <c:pt idx="222">
                  <c:v>4.7859000000000002E-6</c:v>
                </c:pt>
                <c:pt idx="223">
                  <c:v>4.7412999999999998E-6</c:v>
                </c:pt>
                <c:pt idx="224">
                  <c:v>4.7037999999999998E-6</c:v>
                </c:pt>
                <c:pt idx="225">
                  <c:v>4.6728000000000004E-6</c:v>
                </c:pt>
                <c:pt idx="226">
                  <c:v>4.6473000000000004E-6</c:v>
                </c:pt>
                <c:pt idx="227">
                  <c:v>4.6268000000000003E-6</c:v>
                </c:pt>
                <c:pt idx="228">
                  <c:v>4.6103999999999999E-6</c:v>
                </c:pt>
                <c:pt idx="229">
                  <c:v>4.5974999999999996E-6</c:v>
                </c:pt>
                <c:pt idx="230">
                  <c:v>4.5874999999999997E-6</c:v>
                </c:pt>
                <c:pt idx="231">
                  <c:v>4.5797999999999998E-6</c:v>
                </c:pt>
                <c:pt idx="232">
                  <c:v>4.5739999999999997E-6</c:v>
                </c:pt>
                <c:pt idx="233">
                  <c:v>4.5696000000000003E-6</c:v>
                </c:pt>
                <c:pt idx="234">
                  <c:v>4.5664E-6</c:v>
                </c:pt>
                <c:pt idx="235">
                  <c:v>4.5641000000000001E-6</c:v>
                </c:pt>
                <c:pt idx="236">
                  <c:v>4.5623999999999997E-6</c:v>
                </c:pt>
                <c:pt idx="237">
                  <c:v>4.5611999999999996E-6</c:v>
                </c:pt>
                <c:pt idx="238">
                  <c:v>4.5603000000000002E-6</c:v>
                </c:pt>
                <c:pt idx="239">
                  <c:v>4.5597999999999999E-6</c:v>
                </c:pt>
                <c:pt idx="240">
                  <c:v>4.5593999999999999E-6</c:v>
                </c:pt>
                <c:pt idx="241">
                  <c:v>4.5591000000000001E-6</c:v>
                </c:pt>
                <c:pt idx="242">
                  <c:v>4.5588999999999997E-6</c:v>
                </c:pt>
                <c:pt idx="243">
                  <c:v>4.5588000000000003E-6</c:v>
                </c:pt>
                <c:pt idx="244">
                  <c:v>4.5587000000000001E-6</c:v>
                </c:pt>
                <c:pt idx="245">
                  <c:v>4.5587000000000001E-6</c:v>
                </c:pt>
                <c:pt idx="246">
                  <c:v>4.5587000000000001E-6</c:v>
                </c:pt>
                <c:pt idx="247">
                  <c:v>4.5585999999999999E-6</c:v>
                </c:pt>
                <c:pt idx="248">
                  <c:v>4.5585999999999999E-6</c:v>
                </c:pt>
                <c:pt idx="249">
                  <c:v>4.5585999999999999E-6</c:v>
                </c:pt>
                <c:pt idx="250">
                  <c:v>4.5585999999999999E-6</c:v>
                </c:pt>
                <c:pt idx="251">
                  <c:v>4.5585999999999999E-6</c:v>
                </c:pt>
                <c:pt idx="252">
                  <c:v>4.5585999999999999E-6</c:v>
                </c:pt>
                <c:pt idx="253">
                  <c:v>4.5585999999999999E-6</c:v>
                </c:pt>
                <c:pt idx="254">
                  <c:v>4.5585999999999999E-6</c:v>
                </c:pt>
                <c:pt idx="255">
                  <c:v>4.5585999999999999E-6</c:v>
                </c:pt>
                <c:pt idx="256">
                  <c:v>4.5585999999999999E-6</c:v>
                </c:pt>
                <c:pt idx="257">
                  <c:v>4.5585999999999999E-6</c:v>
                </c:pt>
                <c:pt idx="258">
                  <c:v>4.5585999999999999E-6</c:v>
                </c:pt>
                <c:pt idx="259">
                  <c:v>4.5585999999999999E-6</c:v>
                </c:pt>
                <c:pt idx="260">
                  <c:v>4.5585999999999999E-6</c:v>
                </c:pt>
                <c:pt idx="261">
                  <c:v>4.5585999999999999E-6</c:v>
                </c:pt>
                <c:pt idx="262">
                  <c:v>4.5585999999999999E-6</c:v>
                </c:pt>
                <c:pt idx="263">
                  <c:v>4.5585999999999999E-6</c:v>
                </c:pt>
                <c:pt idx="264">
                  <c:v>4.5585999999999999E-6</c:v>
                </c:pt>
                <c:pt idx="265">
                  <c:v>4.5585999999999999E-6</c:v>
                </c:pt>
                <c:pt idx="266">
                  <c:v>4.5585999999999999E-6</c:v>
                </c:pt>
                <c:pt idx="267">
                  <c:v>4.5585999999999999E-6</c:v>
                </c:pt>
                <c:pt idx="268">
                  <c:v>4.5585999999999999E-6</c:v>
                </c:pt>
                <c:pt idx="269">
                  <c:v>4.5585999999999999E-6</c:v>
                </c:pt>
                <c:pt idx="270">
                  <c:v>4.5585999999999999E-6</c:v>
                </c:pt>
                <c:pt idx="271">
                  <c:v>4.5585999999999999E-6</c:v>
                </c:pt>
                <c:pt idx="272">
                  <c:v>4.5585999999999999E-6</c:v>
                </c:pt>
                <c:pt idx="273">
                  <c:v>4.5585999999999999E-6</c:v>
                </c:pt>
                <c:pt idx="274">
                  <c:v>4.5585999999999999E-6</c:v>
                </c:pt>
                <c:pt idx="275">
                  <c:v>4.5585999999999999E-6</c:v>
                </c:pt>
                <c:pt idx="276">
                  <c:v>4.5585999999999999E-6</c:v>
                </c:pt>
                <c:pt idx="277">
                  <c:v>4.5585999999999999E-6</c:v>
                </c:pt>
                <c:pt idx="278">
                  <c:v>4.5585999999999999E-6</c:v>
                </c:pt>
                <c:pt idx="279">
                  <c:v>4.5585999999999999E-6</c:v>
                </c:pt>
                <c:pt idx="280">
                  <c:v>4.5585999999999999E-6</c:v>
                </c:pt>
                <c:pt idx="281">
                  <c:v>4.5585999999999999E-6</c:v>
                </c:pt>
                <c:pt idx="282">
                  <c:v>4.5585999999999999E-6</c:v>
                </c:pt>
                <c:pt idx="283">
                  <c:v>4.5585999999999999E-6</c:v>
                </c:pt>
                <c:pt idx="284">
                  <c:v>4.5585999999999999E-6</c:v>
                </c:pt>
                <c:pt idx="285">
                  <c:v>4.5585999999999999E-6</c:v>
                </c:pt>
                <c:pt idx="286">
                  <c:v>4.5585999999999999E-6</c:v>
                </c:pt>
                <c:pt idx="287">
                  <c:v>4.5585999999999999E-6</c:v>
                </c:pt>
                <c:pt idx="288">
                  <c:v>4.5585999999999999E-6</c:v>
                </c:pt>
                <c:pt idx="289">
                  <c:v>4.5585999999999999E-6</c:v>
                </c:pt>
                <c:pt idx="290">
                  <c:v>4.5585999999999999E-6</c:v>
                </c:pt>
                <c:pt idx="291">
                  <c:v>4.5585999999999999E-6</c:v>
                </c:pt>
                <c:pt idx="292">
                  <c:v>4.5585999999999999E-6</c:v>
                </c:pt>
                <c:pt idx="293">
                  <c:v>4.5585999999999999E-6</c:v>
                </c:pt>
                <c:pt idx="294">
                  <c:v>4.5585999999999999E-6</c:v>
                </c:pt>
                <c:pt idx="295">
                  <c:v>4.5585999999999999E-6</c:v>
                </c:pt>
                <c:pt idx="296">
                  <c:v>4.5585999999999999E-6</c:v>
                </c:pt>
                <c:pt idx="297">
                  <c:v>4.5585999999999999E-6</c:v>
                </c:pt>
                <c:pt idx="298">
                  <c:v>4.5585999999999999E-6</c:v>
                </c:pt>
                <c:pt idx="299">
                  <c:v>4.5585999999999999E-6</c:v>
                </c:pt>
                <c:pt idx="300">
                  <c:v>4.5585999999999999E-6</c:v>
                </c:pt>
                <c:pt idx="301">
                  <c:v>4.5585999999999999E-6</c:v>
                </c:pt>
                <c:pt idx="302">
                  <c:v>4.5585999999999999E-6</c:v>
                </c:pt>
                <c:pt idx="303">
                  <c:v>4.5585999999999999E-6</c:v>
                </c:pt>
                <c:pt idx="304">
                  <c:v>4.5585999999999999E-6</c:v>
                </c:pt>
                <c:pt idx="305">
                  <c:v>4.5585999999999999E-6</c:v>
                </c:pt>
                <c:pt idx="306">
                  <c:v>4.5585999999999999E-6</c:v>
                </c:pt>
                <c:pt idx="307">
                  <c:v>4.5585999999999999E-6</c:v>
                </c:pt>
                <c:pt idx="308">
                  <c:v>4.5585999999999999E-6</c:v>
                </c:pt>
                <c:pt idx="309">
                  <c:v>4.5585999999999999E-6</c:v>
                </c:pt>
                <c:pt idx="310">
                  <c:v>4.5585999999999999E-6</c:v>
                </c:pt>
                <c:pt idx="311">
                  <c:v>4.5585999999999999E-6</c:v>
                </c:pt>
                <c:pt idx="312">
                  <c:v>4.5585999999999999E-6</c:v>
                </c:pt>
                <c:pt idx="313">
                  <c:v>4.5585999999999999E-6</c:v>
                </c:pt>
                <c:pt idx="314">
                  <c:v>4.5585999999999999E-6</c:v>
                </c:pt>
                <c:pt idx="315">
                  <c:v>4.5585999999999999E-6</c:v>
                </c:pt>
                <c:pt idx="316">
                  <c:v>4.5585999999999999E-6</c:v>
                </c:pt>
                <c:pt idx="317">
                  <c:v>4.5585999999999999E-6</c:v>
                </c:pt>
                <c:pt idx="318">
                  <c:v>4.5585999999999999E-6</c:v>
                </c:pt>
                <c:pt idx="319">
                  <c:v>4.5585999999999999E-6</c:v>
                </c:pt>
                <c:pt idx="320">
                  <c:v>4.5585999999999999E-6</c:v>
                </c:pt>
                <c:pt idx="321">
                  <c:v>4.5585999999999999E-6</c:v>
                </c:pt>
                <c:pt idx="322">
                  <c:v>4.5585999999999999E-6</c:v>
                </c:pt>
                <c:pt idx="323">
                  <c:v>4.5585999999999999E-6</c:v>
                </c:pt>
                <c:pt idx="324">
                  <c:v>4.5585999999999999E-6</c:v>
                </c:pt>
                <c:pt idx="325">
                  <c:v>4.5585999999999999E-6</c:v>
                </c:pt>
                <c:pt idx="326">
                  <c:v>4.5585999999999999E-6</c:v>
                </c:pt>
                <c:pt idx="327">
                  <c:v>4.5585999999999999E-6</c:v>
                </c:pt>
                <c:pt idx="328">
                  <c:v>4.5585999999999999E-6</c:v>
                </c:pt>
                <c:pt idx="329">
                  <c:v>4.5585999999999999E-6</c:v>
                </c:pt>
                <c:pt idx="330">
                  <c:v>4.5585999999999999E-6</c:v>
                </c:pt>
                <c:pt idx="331">
                  <c:v>4.5585999999999999E-6</c:v>
                </c:pt>
                <c:pt idx="332">
                  <c:v>4.5585999999999999E-6</c:v>
                </c:pt>
                <c:pt idx="333">
                  <c:v>4.5585999999999999E-6</c:v>
                </c:pt>
                <c:pt idx="334">
                  <c:v>4.5585999999999999E-6</c:v>
                </c:pt>
                <c:pt idx="335">
                  <c:v>4.5585999999999999E-6</c:v>
                </c:pt>
                <c:pt idx="336">
                  <c:v>4.5585999999999999E-6</c:v>
                </c:pt>
                <c:pt idx="337">
                  <c:v>4.5585999999999999E-6</c:v>
                </c:pt>
                <c:pt idx="338">
                  <c:v>4.5585999999999999E-6</c:v>
                </c:pt>
                <c:pt idx="339">
                  <c:v>4.5585999999999999E-6</c:v>
                </c:pt>
                <c:pt idx="340">
                  <c:v>4.5585999999999999E-6</c:v>
                </c:pt>
                <c:pt idx="341">
                  <c:v>4.5585999999999999E-6</c:v>
                </c:pt>
                <c:pt idx="342">
                  <c:v>4.5585999999999999E-6</c:v>
                </c:pt>
                <c:pt idx="343">
                  <c:v>4.5585999999999999E-6</c:v>
                </c:pt>
                <c:pt idx="344">
                  <c:v>4.5585999999999999E-6</c:v>
                </c:pt>
                <c:pt idx="345">
                  <c:v>4.5585999999999999E-6</c:v>
                </c:pt>
                <c:pt idx="346">
                  <c:v>4.5585999999999999E-6</c:v>
                </c:pt>
                <c:pt idx="347">
                  <c:v>4.5585999999999999E-6</c:v>
                </c:pt>
                <c:pt idx="348">
                  <c:v>4.5585999999999999E-6</c:v>
                </c:pt>
                <c:pt idx="349">
                  <c:v>4.5585999999999999E-6</c:v>
                </c:pt>
                <c:pt idx="350">
                  <c:v>4.5585999999999999E-6</c:v>
                </c:pt>
                <c:pt idx="351">
                  <c:v>4.5585999999999999E-6</c:v>
                </c:pt>
                <c:pt idx="352">
                  <c:v>4.5585999999999999E-6</c:v>
                </c:pt>
                <c:pt idx="353">
                  <c:v>4.5585999999999999E-6</c:v>
                </c:pt>
                <c:pt idx="354">
                  <c:v>4.5585999999999999E-6</c:v>
                </c:pt>
                <c:pt idx="355">
                  <c:v>4.5585999999999999E-6</c:v>
                </c:pt>
                <c:pt idx="356">
                  <c:v>4.5585999999999999E-6</c:v>
                </c:pt>
                <c:pt idx="357">
                  <c:v>4.5585999999999999E-6</c:v>
                </c:pt>
                <c:pt idx="358">
                  <c:v>4.5585999999999999E-6</c:v>
                </c:pt>
                <c:pt idx="359">
                  <c:v>4.5585999999999999E-6</c:v>
                </c:pt>
                <c:pt idx="360">
                  <c:v>4.5585999999999999E-6</c:v>
                </c:pt>
                <c:pt idx="361">
                  <c:v>4.5585999999999999E-6</c:v>
                </c:pt>
                <c:pt idx="362">
                  <c:v>4.5585999999999999E-6</c:v>
                </c:pt>
                <c:pt idx="363">
                  <c:v>4.5585999999999999E-6</c:v>
                </c:pt>
                <c:pt idx="364">
                  <c:v>4.5585999999999999E-6</c:v>
                </c:pt>
                <c:pt idx="365">
                  <c:v>4.5585999999999999E-6</c:v>
                </c:pt>
                <c:pt idx="366">
                  <c:v>4.5585999999999999E-6</c:v>
                </c:pt>
                <c:pt idx="367">
                  <c:v>4.5585999999999999E-6</c:v>
                </c:pt>
                <c:pt idx="368">
                  <c:v>4.5585999999999999E-6</c:v>
                </c:pt>
                <c:pt idx="369">
                  <c:v>4.5584999999999996E-6</c:v>
                </c:pt>
                <c:pt idx="370">
                  <c:v>4.5583E-6</c:v>
                </c:pt>
                <c:pt idx="371">
                  <c:v>4.5580000000000002E-6</c:v>
                </c:pt>
                <c:pt idx="372">
                  <c:v>4.5573999999999998E-6</c:v>
                </c:pt>
                <c:pt idx="373">
                  <c:v>4.5561000000000003E-6</c:v>
                </c:pt>
                <c:pt idx="374">
                  <c:v>4.5535999999999999E-6</c:v>
                </c:pt>
                <c:pt idx="375">
                  <c:v>4.5488999999999998E-6</c:v>
                </c:pt>
                <c:pt idx="376">
                  <c:v>4.5407000000000004E-6</c:v>
                </c:pt>
                <c:pt idx="377">
                  <c:v>4.5267000000000002E-6</c:v>
                </c:pt>
                <c:pt idx="378">
                  <c:v>4.5036999999999998E-6</c:v>
                </c:pt>
                <c:pt idx="379">
                  <c:v>4.4675E-6</c:v>
                </c:pt>
                <c:pt idx="380">
                  <c:v>4.4127000000000001E-6</c:v>
                </c:pt>
                <c:pt idx="381">
                  <c:v>4.3329999999999998E-6</c:v>
                </c:pt>
                <c:pt idx="382">
                  <c:v>4.2216000000000004E-6</c:v>
                </c:pt>
                <c:pt idx="383">
                  <c:v>4.0721000000000004E-6</c:v>
                </c:pt>
                <c:pt idx="384">
                  <c:v>3.8792000000000001E-6</c:v>
                </c:pt>
                <c:pt idx="385">
                  <c:v>3.6401999999999999E-6</c:v>
                </c:pt>
                <c:pt idx="386">
                  <c:v>3.3554999999999999E-6</c:v>
                </c:pt>
                <c:pt idx="387">
                  <c:v>3.0299E-6</c:v>
                </c:pt>
                <c:pt idx="388">
                  <c:v>2.6722999999999998E-6</c:v>
                </c:pt>
                <c:pt idx="389">
                  <c:v>2.2954000000000001E-6</c:v>
                </c:pt>
                <c:pt idx="390">
                  <c:v>1.9143999999999998E-6</c:v>
                </c:pt>
                <c:pt idx="391">
                  <c:v>1.5457000000000001E-6</c:v>
                </c:pt>
                <c:pt idx="392">
                  <c:v>1.2053999999999999E-6</c:v>
                </c:pt>
                <c:pt idx="393">
                  <c:v>9.0713000000000005E-7</c:v>
                </c:pt>
                <c:pt idx="394">
                  <c:v>6.6194000000000001E-7</c:v>
                </c:pt>
                <c:pt idx="395">
                  <c:v>4.7723000000000005E-7</c:v>
                </c:pt>
                <c:pt idx="396">
                  <c:v>3.5711E-7</c:v>
                </c:pt>
                <c:pt idx="397">
                  <c:v>3.0274000000000002E-7</c:v>
                </c:pt>
                <c:pt idx="398">
                  <c:v>3.1294E-7</c:v>
                </c:pt>
                <c:pt idx="399">
                  <c:v>3.8472999999999998E-7</c:v>
                </c:pt>
                <c:pt idx="400">
                  <c:v>5.1366000000000001E-7</c:v>
                </c:pt>
                <c:pt idx="401">
                  <c:v>6.9406999999999997E-7</c:v>
                </c:pt>
                <c:pt idx="402">
                  <c:v>9.1920999999999998E-7</c:v>
                </c:pt>
                <c:pt idx="403">
                  <c:v>1.1814E-6</c:v>
                </c:pt>
                <c:pt idx="404">
                  <c:v>1.4722000000000001E-6</c:v>
                </c:pt>
                <c:pt idx="405">
                  <c:v>1.7831999999999999E-6</c:v>
                </c:pt>
                <c:pt idx="406">
                  <c:v>2.1061E-6</c:v>
                </c:pt>
                <c:pt idx="407">
                  <c:v>2.4335000000000001E-6</c:v>
                </c:pt>
                <c:pt idx="408">
                  <c:v>2.7592000000000002E-6</c:v>
                </c:pt>
                <c:pt idx="409">
                  <c:v>3.0782999999999998E-6</c:v>
                </c:pt>
                <c:pt idx="410">
                  <c:v>3.3871999999999999E-6</c:v>
                </c:pt>
                <c:pt idx="411">
                  <c:v>3.6833E-6</c:v>
                </c:pt>
                <c:pt idx="412">
                  <c:v>3.9647000000000003E-6</c:v>
                </c:pt>
                <c:pt idx="413">
                  <c:v>4.2297999999999997E-6</c:v>
                </c:pt>
                <c:pt idx="414">
                  <c:v>4.4770999999999999E-6</c:v>
                </c:pt>
                <c:pt idx="415">
                  <c:v>4.7051000000000001E-6</c:v>
                </c:pt>
                <c:pt idx="416">
                  <c:v>4.9122000000000002E-6</c:v>
                </c:pt>
                <c:pt idx="417">
                  <c:v>5.0969000000000003E-6</c:v>
                </c:pt>
                <c:pt idx="418">
                  <c:v>5.2580999999999997E-6</c:v>
                </c:pt>
                <c:pt idx="419">
                  <c:v>5.3951999999999996E-6</c:v>
                </c:pt>
                <c:pt idx="420">
                  <c:v>5.5080999999999998E-6</c:v>
                </c:pt>
                <c:pt idx="421">
                  <c:v>5.5972999999999998E-6</c:v>
                </c:pt>
                <c:pt idx="422">
                  <c:v>5.6640000000000003E-6</c:v>
                </c:pt>
                <c:pt idx="423">
                  <c:v>5.7100000000000004E-6</c:v>
                </c:pt>
                <c:pt idx="424">
                  <c:v>5.7374999999999997E-6</c:v>
                </c:pt>
                <c:pt idx="425">
                  <c:v>5.7490000000000004E-6</c:v>
                </c:pt>
                <c:pt idx="426">
                  <c:v>5.7471999999999998E-6</c:v>
                </c:pt>
                <c:pt idx="427">
                  <c:v>5.7344999999999999E-6</c:v>
                </c:pt>
                <c:pt idx="428">
                  <c:v>5.7137E-6</c:v>
                </c:pt>
                <c:pt idx="429">
                  <c:v>5.6871000000000001E-6</c:v>
                </c:pt>
                <c:pt idx="430">
                  <c:v>5.6567000000000004E-6</c:v>
                </c:pt>
                <c:pt idx="431">
                  <c:v>5.6245000000000001E-6</c:v>
                </c:pt>
                <c:pt idx="432">
                  <c:v>5.592E-6</c:v>
                </c:pt>
                <c:pt idx="433">
                  <c:v>5.5605000000000004E-6</c:v>
                </c:pt>
                <c:pt idx="434">
                  <c:v>5.5310000000000001E-6</c:v>
                </c:pt>
                <c:pt idx="435">
                  <c:v>5.5044000000000002E-6</c:v>
                </c:pt>
                <c:pt idx="436">
                  <c:v>5.4812000000000001E-6</c:v>
                </c:pt>
                <c:pt idx="437">
                  <c:v>5.4616000000000004E-6</c:v>
                </c:pt>
                <c:pt idx="438">
                  <c:v>5.4457000000000002E-6</c:v>
                </c:pt>
                <c:pt idx="439">
                  <c:v>5.4334000000000004E-6</c:v>
                </c:pt>
                <c:pt idx="440">
                  <c:v>5.4245000000000003E-6</c:v>
                </c:pt>
                <c:pt idx="441">
                  <c:v>5.4183000000000003E-6</c:v>
                </c:pt>
                <c:pt idx="442">
                  <c:v>5.4143E-6</c:v>
                </c:pt>
                <c:pt idx="443">
                  <c:v>5.4114999999999998E-6</c:v>
                </c:pt>
                <c:pt idx="444">
                  <c:v>5.4090000000000002E-6</c:v>
                </c:pt>
                <c:pt idx="445">
                  <c:v>5.4058E-6</c:v>
                </c:pt>
                <c:pt idx="446">
                  <c:v>5.4005000000000002E-6</c:v>
                </c:pt>
                <c:pt idx="447">
                  <c:v>5.3920999999999996E-6</c:v>
                </c:pt>
                <c:pt idx="448">
                  <c:v>5.3790999999999999E-6</c:v>
                </c:pt>
                <c:pt idx="449">
                  <c:v>5.3603000000000002E-6</c:v>
                </c:pt>
                <c:pt idx="450">
                  <c:v>5.3345000000000003E-6</c:v>
                </c:pt>
                <c:pt idx="451">
                  <c:v>5.3004000000000001E-6</c:v>
                </c:pt>
                <c:pt idx="452">
                  <c:v>5.2572000000000003E-6</c:v>
                </c:pt>
                <c:pt idx="453">
                  <c:v>5.2038000000000001E-6</c:v>
                </c:pt>
                <c:pt idx="454">
                  <c:v>5.1397000000000001E-6</c:v>
                </c:pt>
                <c:pt idx="455">
                  <c:v>5.0642999999999999E-6</c:v>
                </c:pt>
                <c:pt idx="456">
                  <c:v>4.9776999999999998E-6</c:v>
                </c:pt>
                <c:pt idx="457">
                  <c:v>4.8798999999999996E-6</c:v>
                </c:pt>
                <c:pt idx="458">
                  <c:v>4.7715E-6</c:v>
                </c:pt>
                <c:pt idx="459">
                  <c:v>4.6531000000000004E-6</c:v>
                </c:pt>
                <c:pt idx="460">
                  <c:v>4.5260999999999997E-6</c:v>
                </c:pt>
                <c:pt idx="461">
                  <c:v>4.3919000000000003E-6</c:v>
                </c:pt>
                <c:pt idx="462">
                  <c:v>4.2521000000000003E-6</c:v>
                </c:pt>
                <c:pt idx="463">
                  <c:v>4.1088999999999997E-6</c:v>
                </c:pt>
                <c:pt idx="464">
                  <c:v>3.9643999999999997E-6</c:v>
                </c:pt>
                <c:pt idx="465">
                  <c:v>3.8210000000000003E-6</c:v>
                </c:pt>
                <c:pt idx="466">
                  <c:v>3.6812E-6</c:v>
                </c:pt>
                <c:pt idx="467">
                  <c:v>3.5474000000000001E-6</c:v>
                </c:pt>
                <c:pt idx="468">
                  <c:v>3.422E-6</c:v>
                </c:pt>
                <c:pt idx="469">
                  <c:v>3.3075000000000001E-6</c:v>
                </c:pt>
                <c:pt idx="470">
                  <c:v>3.2057999999999999E-6</c:v>
                </c:pt>
                <c:pt idx="471">
                  <c:v>3.1190000000000001E-6</c:v>
                </c:pt>
                <c:pt idx="472">
                  <c:v>3.0485999999999999E-6</c:v>
                </c:pt>
                <c:pt idx="473">
                  <c:v>2.9958000000000002E-6</c:v>
                </c:pt>
                <c:pt idx="474">
                  <c:v>2.9614999999999999E-6</c:v>
                </c:pt>
                <c:pt idx="475">
                  <c:v>2.9461E-6</c:v>
                </c:pt>
                <c:pt idx="476">
                  <c:v>2.9496999999999999E-6</c:v>
                </c:pt>
                <c:pt idx="477">
                  <c:v>2.9718999999999999E-6</c:v>
                </c:pt>
                <c:pt idx="478">
                  <c:v>3.0120000000000001E-6</c:v>
                </c:pt>
                <c:pt idx="479">
                  <c:v>3.0688000000000002E-6</c:v>
                </c:pt>
                <c:pt idx="480">
                  <c:v>3.1410000000000001E-6</c:v>
                </c:pt>
                <c:pt idx="481">
                  <c:v>3.2267E-6</c:v>
                </c:pt>
                <c:pt idx="482">
                  <c:v>3.3241999999999999E-6</c:v>
                </c:pt>
                <c:pt idx="483">
                  <c:v>3.4311999999999999E-6</c:v>
                </c:pt>
                <c:pt idx="484">
                  <c:v>3.5457000000000002E-6</c:v>
                </c:pt>
                <c:pt idx="485">
                  <c:v>3.6654000000000001E-6</c:v>
                </c:pt>
                <c:pt idx="486">
                  <c:v>3.7882E-6</c:v>
                </c:pt>
                <c:pt idx="487">
                  <c:v>3.9121000000000002E-6</c:v>
                </c:pt>
                <c:pt idx="488">
                  <c:v>4.0350000000000003E-6</c:v>
                </c:pt>
                <c:pt idx="489">
                  <c:v>4.1551999999999996E-6</c:v>
                </c:pt>
                <c:pt idx="490">
                  <c:v>4.2713000000000001E-6</c:v>
                </c:pt>
                <c:pt idx="491">
                  <c:v>4.3819999999999997E-6</c:v>
                </c:pt>
                <c:pt idx="492">
                  <c:v>4.4862000000000003E-6</c:v>
                </c:pt>
                <c:pt idx="493">
                  <c:v>4.5831000000000002E-6</c:v>
                </c:pt>
                <c:pt idx="494">
                  <c:v>4.6724000000000004E-6</c:v>
                </c:pt>
                <c:pt idx="495">
                  <c:v>4.7536999999999999E-6</c:v>
                </c:pt>
                <c:pt idx="496">
                  <c:v>4.8270999999999999E-6</c:v>
                </c:pt>
                <c:pt idx="497">
                  <c:v>4.8929000000000002E-6</c:v>
                </c:pt>
                <c:pt idx="498">
                  <c:v>4.9514999999999999E-6</c:v>
                </c:pt>
                <c:pt idx="499">
                  <c:v>5.0037000000000001E-6</c:v>
                </c:pt>
                <c:pt idx="500">
                  <c:v>5.0502999999999997E-6</c:v>
                </c:pt>
                <c:pt idx="501">
                  <c:v>5.0924999999999999E-6</c:v>
                </c:pt>
                <c:pt idx="502">
                  <c:v>5.1314999999999999E-6</c:v>
                </c:pt>
                <c:pt idx="503">
                  <c:v>5.1688000000000004E-6</c:v>
                </c:pt>
                <c:pt idx="504">
                  <c:v>5.2057E-6</c:v>
                </c:pt>
                <c:pt idx="505">
                  <c:v>5.2437999999999997E-6</c:v>
                </c:pt>
                <c:pt idx="506">
                  <c:v>5.2845E-6</c:v>
                </c:pt>
                <c:pt idx="507">
                  <c:v>5.3291999999999997E-6</c:v>
                </c:pt>
                <c:pt idx="508">
                  <c:v>5.3786999999999998E-6</c:v>
                </c:pt>
                <c:pt idx="509">
                  <c:v>5.4338000000000004E-6</c:v>
                </c:pt>
                <c:pt idx="510">
                  <c:v>5.4945999999999999E-6</c:v>
                </c:pt>
                <c:pt idx="511">
                  <c:v>5.5608000000000002E-6</c:v>
                </c:pt>
                <c:pt idx="512">
                  <c:v>5.6315000000000002E-6</c:v>
                </c:pt>
                <c:pt idx="513">
                  <c:v>5.7053999999999996E-6</c:v>
                </c:pt>
                <c:pt idx="514">
                  <c:v>5.7809E-6</c:v>
                </c:pt>
                <c:pt idx="515">
                  <c:v>5.8561999999999999E-6</c:v>
                </c:pt>
                <c:pt idx="516">
                  <c:v>5.9291999999999999E-6</c:v>
                </c:pt>
                <c:pt idx="517">
                  <c:v>5.9982999999999998E-6</c:v>
                </c:pt>
                <c:pt idx="518">
                  <c:v>6.0618000000000001E-6</c:v>
                </c:pt>
                <c:pt idx="519">
                  <c:v>6.1187999999999998E-6</c:v>
                </c:pt>
                <c:pt idx="520">
                  <c:v>6.1684000000000001E-6</c:v>
                </c:pt>
                <c:pt idx="521">
                  <c:v>6.2105000000000001E-6</c:v>
                </c:pt>
                <c:pt idx="522">
                  <c:v>6.2451999999999999E-6</c:v>
                </c:pt>
                <c:pt idx="523">
                  <c:v>6.2731000000000001E-6</c:v>
                </c:pt>
                <c:pt idx="524">
                  <c:v>6.2948999999999996E-6</c:v>
                </c:pt>
                <c:pt idx="525">
                  <c:v>6.3114000000000003E-6</c:v>
                </c:pt>
                <c:pt idx="526">
                  <c:v>6.3237000000000001E-6</c:v>
                </c:pt>
                <c:pt idx="527">
                  <c:v>6.3323999999999997E-6</c:v>
                </c:pt>
                <c:pt idx="528">
                  <c:v>6.3385999999999998E-6</c:v>
                </c:pt>
                <c:pt idx="529">
                  <c:v>6.3427999999999996E-6</c:v>
                </c:pt>
                <c:pt idx="530">
                  <c:v>6.3454999999999996E-6</c:v>
                </c:pt>
                <c:pt idx="531">
                  <c:v>6.3473000000000002E-6</c:v>
                </c:pt>
                <c:pt idx="532">
                  <c:v>6.3484000000000001E-6</c:v>
                </c:pt>
                <c:pt idx="533">
                  <c:v>6.3490999999999999E-6</c:v>
                </c:pt>
                <c:pt idx="534">
                  <c:v>6.3494999999999999E-6</c:v>
                </c:pt>
                <c:pt idx="535">
                  <c:v>6.3497000000000004E-6</c:v>
                </c:pt>
                <c:pt idx="536">
                  <c:v>6.3499E-6</c:v>
                </c:pt>
                <c:pt idx="537">
                  <c:v>6.3499E-6</c:v>
                </c:pt>
                <c:pt idx="538">
                  <c:v>6.3500000000000002E-6</c:v>
                </c:pt>
                <c:pt idx="539">
                  <c:v>6.3500000000000002E-6</c:v>
                </c:pt>
                <c:pt idx="540">
                  <c:v>6.3500000000000002E-6</c:v>
                </c:pt>
                <c:pt idx="541">
                  <c:v>6.3500000000000002E-6</c:v>
                </c:pt>
                <c:pt idx="542">
                  <c:v>6.3500000000000002E-6</c:v>
                </c:pt>
                <c:pt idx="543">
                  <c:v>6.3500000000000002E-6</c:v>
                </c:pt>
                <c:pt idx="544">
                  <c:v>6.3500000000000002E-6</c:v>
                </c:pt>
                <c:pt idx="545">
                  <c:v>6.3500000000000002E-6</c:v>
                </c:pt>
                <c:pt idx="546">
                  <c:v>6.3500000000000002E-6</c:v>
                </c:pt>
                <c:pt idx="547">
                  <c:v>6.3500000000000002E-6</c:v>
                </c:pt>
                <c:pt idx="548">
                  <c:v>6.3500000000000002E-6</c:v>
                </c:pt>
                <c:pt idx="549">
                  <c:v>6.3500000000000002E-6</c:v>
                </c:pt>
                <c:pt idx="550">
                  <c:v>6.3500000000000002E-6</c:v>
                </c:pt>
                <c:pt idx="551">
                  <c:v>6.3500000000000002E-6</c:v>
                </c:pt>
                <c:pt idx="552">
                  <c:v>6.3500000000000002E-6</c:v>
                </c:pt>
                <c:pt idx="553">
                  <c:v>6.3500000000000002E-6</c:v>
                </c:pt>
                <c:pt idx="554">
                  <c:v>6.3500000000000002E-6</c:v>
                </c:pt>
                <c:pt idx="555">
                  <c:v>6.3500000000000002E-6</c:v>
                </c:pt>
                <c:pt idx="556">
                  <c:v>6.3500000000000002E-6</c:v>
                </c:pt>
                <c:pt idx="557">
                  <c:v>6.3500000000000002E-6</c:v>
                </c:pt>
                <c:pt idx="558">
                  <c:v>6.3500000000000002E-6</c:v>
                </c:pt>
              </c:numCache>
            </c:numRef>
          </c:xVal>
          <c:yVal>
            <c:numRef>
              <c:f>'[Chart in Microsoft Office PowerPoint]C1 in Phos_sld_contrast_1'!$C$3:$C$561</c:f>
              <c:numCache>
                <c:formatCode>General</c:formatCode>
                <c:ptCount val="559"/>
                <c:pt idx="0">
                  <c:v>-41</c:v>
                </c:pt>
                <c:pt idx="1">
                  <c:v>-40</c:v>
                </c:pt>
                <c:pt idx="2">
                  <c:v>-39</c:v>
                </c:pt>
                <c:pt idx="3">
                  <c:v>-38</c:v>
                </c:pt>
                <c:pt idx="4">
                  <c:v>-37</c:v>
                </c:pt>
                <c:pt idx="5">
                  <c:v>-36</c:v>
                </c:pt>
                <c:pt idx="6">
                  <c:v>-35</c:v>
                </c:pt>
                <c:pt idx="7">
                  <c:v>-34</c:v>
                </c:pt>
                <c:pt idx="8">
                  <c:v>-33</c:v>
                </c:pt>
                <c:pt idx="9">
                  <c:v>-32</c:v>
                </c:pt>
                <c:pt idx="10">
                  <c:v>-31</c:v>
                </c:pt>
                <c:pt idx="11">
                  <c:v>-30</c:v>
                </c:pt>
                <c:pt idx="12">
                  <c:v>-29</c:v>
                </c:pt>
                <c:pt idx="13">
                  <c:v>-28</c:v>
                </c:pt>
                <c:pt idx="14">
                  <c:v>-27</c:v>
                </c:pt>
                <c:pt idx="15">
                  <c:v>-26</c:v>
                </c:pt>
                <c:pt idx="16">
                  <c:v>-25</c:v>
                </c:pt>
                <c:pt idx="17">
                  <c:v>-24</c:v>
                </c:pt>
                <c:pt idx="18">
                  <c:v>-23</c:v>
                </c:pt>
                <c:pt idx="19">
                  <c:v>-22</c:v>
                </c:pt>
                <c:pt idx="20">
                  <c:v>-21</c:v>
                </c:pt>
                <c:pt idx="21">
                  <c:v>-20</c:v>
                </c:pt>
                <c:pt idx="22">
                  <c:v>-19</c:v>
                </c:pt>
                <c:pt idx="23">
                  <c:v>-18</c:v>
                </c:pt>
                <c:pt idx="24">
                  <c:v>-17</c:v>
                </c:pt>
                <c:pt idx="25">
                  <c:v>-16</c:v>
                </c:pt>
                <c:pt idx="26">
                  <c:v>-15</c:v>
                </c:pt>
                <c:pt idx="27">
                  <c:v>-14</c:v>
                </c:pt>
                <c:pt idx="28">
                  <c:v>-13</c:v>
                </c:pt>
                <c:pt idx="29">
                  <c:v>-12</c:v>
                </c:pt>
                <c:pt idx="30">
                  <c:v>-11</c:v>
                </c:pt>
                <c:pt idx="31">
                  <c:v>-10</c:v>
                </c:pt>
                <c:pt idx="32">
                  <c:v>-9</c:v>
                </c:pt>
                <c:pt idx="33">
                  <c:v>-8</c:v>
                </c:pt>
                <c:pt idx="34">
                  <c:v>-7</c:v>
                </c:pt>
                <c:pt idx="35">
                  <c:v>-6</c:v>
                </c:pt>
                <c:pt idx="36">
                  <c:v>-5</c:v>
                </c:pt>
                <c:pt idx="37">
                  <c:v>-4</c:v>
                </c:pt>
                <c:pt idx="38">
                  <c:v>-3</c:v>
                </c:pt>
                <c:pt idx="39">
                  <c:v>-2</c:v>
                </c:pt>
                <c:pt idx="40">
                  <c:v>-1</c:v>
                </c:pt>
                <c:pt idx="41">
                  <c:v>0</c:v>
                </c:pt>
                <c:pt idx="42">
                  <c:v>1</c:v>
                </c:pt>
                <c:pt idx="43">
                  <c:v>2</c:v>
                </c:pt>
                <c:pt idx="44">
                  <c:v>3</c:v>
                </c:pt>
                <c:pt idx="45">
                  <c:v>4</c:v>
                </c:pt>
                <c:pt idx="46">
                  <c:v>5</c:v>
                </c:pt>
                <c:pt idx="47">
                  <c:v>6</c:v>
                </c:pt>
                <c:pt idx="48">
                  <c:v>7</c:v>
                </c:pt>
                <c:pt idx="49">
                  <c:v>8</c:v>
                </c:pt>
                <c:pt idx="50">
                  <c:v>9</c:v>
                </c:pt>
                <c:pt idx="51">
                  <c:v>10</c:v>
                </c:pt>
                <c:pt idx="52">
                  <c:v>11</c:v>
                </c:pt>
                <c:pt idx="53">
                  <c:v>12</c:v>
                </c:pt>
                <c:pt idx="54">
                  <c:v>13</c:v>
                </c:pt>
                <c:pt idx="55">
                  <c:v>14</c:v>
                </c:pt>
                <c:pt idx="56">
                  <c:v>15</c:v>
                </c:pt>
                <c:pt idx="57">
                  <c:v>16</c:v>
                </c:pt>
                <c:pt idx="58">
                  <c:v>17</c:v>
                </c:pt>
                <c:pt idx="59">
                  <c:v>18</c:v>
                </c:pt>
                <c:pt idx="60">
                  <c:v>19</c:v>
                </c:pt>
                <c:pt idx="61">
                  <c:v>20</c:v>
                </c:pt>
                <c:pt idx="62">
                  <c:v>21</c:v>
                </c:pt>
                <c:pt idx="63">
                  <c:v>22</c:v>
                </c:pt>
                <c:pt idx="64">
                  <c:v>23</c:v>
                </c:pt>
                <c:pt idx="65">
                  <c:v>24</c:v>
                </c:pt>
                <c:pt idx="66">
                  <c:v>25</c:v>
                </c:pt>
                <c:pt idx="67">
                  <c:v>26</c:v>
                </c:pt>
                <c:pt idx="68">
                  <c:v>27</c:v>
                </c:pt>
                <c:pt idx="69">
                  <c:v>28</c:v>
                </c:pt>
                <c:pt idx="70">
                  <c:v>29</c:v>
                </c:pt>
                <c:pt idx="71">
                  <c:v>30</c:v>
                </c:pt>
                <c:pt idx="72">
                  <c:v>31</c:v>
                </c:pt>
                <c:pt idx="73">
                  <c:v>32</c:v>
                </c:pt>
                <c:pt idx="74">
                  <c:v>33</c:v>
                </c:pt>
                <c:pt idx="75">
                  <c:v>34</c:v>
                </c:pt>
                <c:pt idx="76">
                  <c:v>35</c:v>
                </c:pt>
                <c:pt idx="77">
                  <c:v>36</c:v>
                </c:pt>
                <c:pt idx="78">
                  <c:v>37</c:v>
                </c:pt>
                <c:pt idx="79">
                  <c:v>38</c:v>
                </c:pt>
                <c:pt idx="80">
                  <c:v>39</c:v>
                </c:pt>
                <c:pt idx="81">
                  <c:v>40</c:v>
                </c:pt>
                <c:pt idx="82">
                  <c:v>41</c:v>
                </c:pt>
                <c:pt idx="83">
                  <c:v>42</c:v>
                </c:pt>
                <c:pt idx="84">
                  <c:v>43</c:v>
                </c:pt>
                <c:pt idx="85">
                  <c:v>44</c:v>
                </c:pt>
                <c:pt idx="86">
                  <c:v>45</c:v>
                </c:pt>
                <c:pt idx="87">
                  <c:v>46</c:v>
                </c:pt>
                <c:pt idx="88">
                  <c:v>47</c:v>
                </c:pt>
                <c:pt idx="89">
                  <c:v>48</c:v>
                </c:pt>
                <c:pt idx="90">
                  <c:v>49</c:v>
                </c:pt>
                <c:pt idx="91">
                  <c:v>50</c:v>
                </c:pt>
                <c:pt idx="92">
                  <c:v>51</c:v>
                </c:pt>
                <c:pt idx="93">
                  <c:v>52</c:v>
                </c:pt>
                <c:pt idx="94">
                  <c:v>53</c:v>
                </c:pt>
                <c:pt idx="95">
                  <c:v>54</c:v>
                </c:pt>
                <c:pt idx="96">
                  <c:v>55</c:v>
                </c:pt>
                <c:pt idx="97">
                  <c:v>56</c:v>
                </c:pt>
                <c:pt idx="98">
                  <c:v>57</c:v>
                </c:pt>
                <c:pt idx="99">
                  <c:v>58</c:v>
                </c:pt>
                <c:pt idx="100">
                  <c:v>59</c:v>
                </c:pt>
                <c:pt idx="101">
                  <c:v>60</c:v>
                </c:pt>
                <c:pt idx="102">
                  <c:v>61</c:v>
                </c:pt>
                <c:pt idx="103">
                  <c:v>62</c:v>
                </c:pt>
                <c:pt idx="104">
                  <c:v>63</c:v>
                </c:pt>
                <c:pt idx="105">
                  <c:v>64</c:v>
                </c:pt>
                <c:pt idx="106">
                  <c:v>65</c:v>
                </c:pt>
                <c:pt idx="107">
                  <c:v>66</c:v>
                </c:pt>
                <c:pt idx="108">
                  <c:v>67</c:v>
                </c:pt>
                <c:pt idx="109">
                  <c:v>68</c:v>
                </c:pt>
                <c:pt idx="110">
                  <c:v>69</c:v>
                </c:pt>
                <c:pt idx="111">
                  <c:v>70</c:v>
                </c:pt>
                <c:pt idx="112">
                  <c:v>71</c:v>
                </c:pt>
                <c:pt idx="113">
                  <c:v>72</c:v>
                </c:pt>
                <c:pt idx="114">
                  <c:v>73</c:v>
                </c:pt>
                <c:pt idx="115">
                  <c:v>74</c:v>
                </c:pt>
                <c:pt idx="116">
                  <c:v>75</c:v>
                </c:pt>
                <c:pt idx="117">
                  <c:v>76</c:v>
                </c:pt>
                <c:pt idx="118">
                  <c:v>77</c:v>
                </c:pt>
                <c:pt idx="119">
                  <c:v>78</c:v>
                </c:pt>
                <c:pt idx="120">
                  <c:v>79</c:v>
                </c:pt>
                <c:pt idx="121">
                  <c:v>80</c:v>
                </c:pt>
                <c:pt idx="122">
                  <c:v>81</c:v>
                </c:pt>
                <c:pt idx="123">
                  <c:v>82</c:v>
                </c:pt>
                <c:pt idx="124">
                  <c:v>83</c:v>
                </c:pt>
                <c:pt idx="125">
                  <c:v>84</c:v>
                </c:pt>
                <c:pt idx="126">
                  <c:v>85</c:v>
                </c:pt>
                <c:pt idx="127">
                  <c:v>86</c:v>
                </c:pt>
                <c:pt idx="128">
                  <c:v>87</c:v>
                </c:pt>
                <c:pt idx="129">
                  <c:v>88</c:v>
                </c:pt>
                <c:pt idx="130">
                  <c:v>89</c:v>
                </c:pt>
                <c:pt idx="131">
                  <c:v>90</c:v>
                </c:pt>
                <c:pt idx="132">
                  <c:v>91</c:v>
                </c:pt>
                <c:pt idx="133">
                  <c:v>92</c:v>
                </c:pt>
                <c:pt idx="134">
                  <c:v>93</c:v>
                </c:pt>
                <c:pt idx="135">
                  <c:v>94</c:v>
                </c:pt>
                <c:pt idx="136">
                  <c:v>95</c:v>
                </c:pt>
                <c:pt idx="137">
                  <c:v>96</c:v>
                </c:pt>
                <c:pt idx="138">
                  <c:v>97</c:v>
                </c:pt>
                <c:pt idx="139">
                  <c:v>98</c:v>
                </c:pt>
                <c:pt idx="140">
                  <c:v>99</c:v>
                </c:pt>
                <c:pt idx="141">
                  <c:v>100</c:v>
                </c:pt>
                <c:pt idx="142">
                  <c:v>101</c:v>
                </c:pt>
                <c:pt idx="143">
                  <c:v>102</c:v>
                </c:pt>
                <c:pt idx="144">
                  <c:v>103</c:v>
                </c:pt>
                <c:pt idx="145">
                  <c:v>104</c:v>
                </c:pt>
                <c:pt idx="146">
                  <c:v>105</c:v>
                </c:pt>
                <c:pt idx="147">
                  <c:v>106</c:v>
                </c:pt>
                <c:pt idx="148">
                  <c:v>107</c:v>
                </c:pt>
                <c:pt idx="149">
                  <c:v>108</c:v>
                </c:pt>
                <c:pt idx="150">
                  <c:v>109</c:v>
                </c:pt>
                <c:pt idx="151">
                  <c:v>110</c:v>
                </c:pt>
                <c:pt idx="152">
                  <c:v>111</c:v>
                </c:pt>
                <c:pt idx="153">
                  <c:v>112</c:v>
                </c:pt>
                <c:pt idx="154">
                  <c:v>113</c:v>
                </c:pt>
                <c:pt idx="155">
                  <c:v>114</c:v>
                </c:pt>
                <c:pt idx="156">
                  <c:v>115</c:v>
                </c:pt>
                <c:pt idx="157">
                  <c:v>116</c:v>
                </c:pt>
                <c:pt idx="158">
                  <c:v>117</c:v>
                </c:pt>
                <c:pt idx="159">
                  <c:v>118</c:v>
                </c:pt>
                <c:pt idx="160">
                  <c:v>119</c:v>
                </c:pt>
                <c:pt idx="161">
                  <c:v>120</c:v>
                </c:pt>
                <c:pt idx="162">
                  <c:v>121</c:v>
                </c:pt>
                <c:pt idx="163">
                  <c:v>122</c:v>
                </c:pt>
                <c:pt idx="164">
                  <c:v>123</c:v>
                </c:pt>
                <c:pt idx="165">
                  <c:v>124</c:v>
                </c:pt>
                <c:pt idx="166">
                  <c:v>125</c:v>
                </c:pt>
                <c:pt idx="167">
                  <c:v>126</c:v>
                </c:pt>
                <c:pt idx="168">
                  <c:v>127</c:v>
                </c:pt>
                <c:pt idx="169">
                  <c:v>128</c:v>
                </c:pt>
                <c:pt idx="170">
                  <c:v>129</c:v>
                </c:pt>
                <c:pt idx="171">
                  <c:v>130</c:v>
                </c:pt>
                <c:pt idx="172">
                  <c:v>131</c:v>
                </c:pt>
                <c:pt idx="173">
                  <c:v>132</c:v>
                </c:pt>
                <c:pt idx="174">
                  <c:v>133</c:v>
                </c:pt>
                <c:pt idx="175">
                  <c:v>134</c:v>
                </c:pt>
                <c:pt idx="176">
                  <c:v>135</c:v>
                </c:pt>
                <c:pt idx="177">
                  <c:v>136</c:v>
                </c:pt>
                <c:pt idx="178">
                  <c:v>137</c:v>
                </c:pt>
                <c:pt idx="179">
                  <c:v>138</c:v>
                </c:pt>
                <c:pt idx="180">
                  <c:v>139</c:v>
                </c:pt>
                <c:pt idx="181">
                  <c:v>140</c:v>
                </c:pt>
                <c:pt idx="182">
                  <c:v>141</c:v>
                </c:pt>
                <c:pt idx="183">
                  <c:v>142</c:v>
                </c:pt>
                <c:pt idx="184">
                  <c:v>143</c:v>
                </c:pt>
                <c:pt idx="185">
                  <c:v>144</c:v>
                </c:pt>
                <c:pt idx="186">
                  <c:v>145</c:v>
                </c:pt>
                <c:pt idx="187">
                  <c:v>146</c:v>
                </c:pt>
                <c:pt idx="188">
                  <c:v>147</c:v>
                </c:pt>
                <c:pt idx="189">
                  <c:v>148</c:v>
                </c:pt>
                <c:pt idx="190">
                  <c:v>149</c:v>
                </c:pt>
                <c:pt idx="191">
                  <c:v>150</c:v>
                </c:pt>
                <c:pt idx="192">
                  <c:v>151</c:v>
                </c:pt>
                <c:pt idx="193">
                  <c:v>152</c:v>
                </c:pt>
                <c:pt idx="194">
                  <c:v>153</c:v>
                </c:pt>
                <c:pt idx="195">
                  <c:v>154</c:v>
                </c:pt>
                <c:pt idx="196">
                  <c:v>155</c:v>
                </c:pt>
                <c:pt idx="197">
                  <c:v>156</c:v>
                </c:pt>
                <c:pt idx="198">
                  <c:v>157</c:v>
                </c:pt>
                <c:pt idx="199">
                  <c:v>158</c:v>
                </c:pt>
                <c:pt idx="200">
                  <c:v>159</c:v>
                </c:pt>
                <c:pt idx="201">
                  <c:v>160</c:v>
                </c:pt>
                <c:pt idx="202">
                  <c:v>161</c:v>
                </c:pt>
                <c:pt idx="203">
                  <c:v>162</c:v>
                </c:pt>
                <c:pt idx="204">
                  <c:v>163</c:v>
                </c:pt>
                <c:pt idx="205">
                  <c:v>164</c:v>
                </c:pt>
                <c:pt idx="206">
                  <c:v>165</c:v>
                </c:pt>
                <c:pt idx="207">
                  <c:v>166</c:v>
                </c:pt>
                <c:pt idx="208">
                  <c:v>167</c:v>
                </c:pt>
                <c:pt idx="209">
                  <c:v>168</c:v>
                </c:pt>
                <c:pt idx="210">
                  <c:v>169</c:v>
                </c:pt>
                <c:pt idx="211">
                  <c:v>170</c:v>
                </c:pt>
                <c:pt idx="212">
                  <c:v>171</c:v>
                </c:pt>
                <c:pt idx="213">
                  <c:v>172</c:v>
                </c:pt>
                <c:pt idx="214">
                  <c:v>173</c:v>
                </c:pt>
                <c:pt idx="215">
                  <c:v>174</c:v>
                </c:pt>
                <c:pt idx="216">
                  <c:v>175</c:v>
                </c:pt>
                <c:pt idx="217">
                  <c:v>176</c:v>
                </c:pt>
                <c:pt idx="218">
                  <c:v>177</c:v>
                </c:pt>
                <c:pt idx="219">
                  <c:v>178</c:v>
                </c:pt>
                <c:pt idx="220">
                  <c:v>179</c:v>
                </c:pt>
                <c:pt idx="221">
                  <c:v>180</c:v>
                </c:pt>
                <c:pt idx="222">
                  <c:v>181</c:v>
                </c:pt>
                <c:pt idx="223">
                  <c:v>182</c:v>
                </c:pt>
                <c:pt idx="224">
                  <c:v>183</c:v>
                </c:pt>
                <c:pt idx="225">
                  <c:v>184</c:v>
                </c:pt>
                <c:pt idx="226">
                  <c:v>185</c:v>
                </c:pt>
                <c:pt idx="227">
                  <c:v>186</c:v>
                </c:pt>
                <c:pt idx="228">
                  <c:v>187</c:v>
                </c:pt>
                <c:pt idx="229">
                  <c:v>188</c:v>
                </c:pt>
                <c:pt idx="230">
                  <c:v>189</c:v>
                </c:pt>
                <c:pt idx="231">
                  <c:v>190</c:v>
                </c:pt>
                <c:pt idx="232">
                  <c:v>191</c:v>
                </c:pt>
                <c:pt idx="233">
                  <c:v>192</c:v>
                </c:pt>
                <c:pt idx="234">
                  <c:v>193</c:v>
                </c:pt>
                <c:pt idx="235">
                  <c:v>194</c:v>
                </c:pt>
                <c:pt idx="236">
                  <c:v>195</c:v>
                </c:pt>
                <c:pt idx="237">
                  <c:v>196</c:v>
                </c:pt>
                <c:pt idx="238">
                  <c:v>197</c:v>
                </c:pt>
                <c:pt idx="239">
                  <c:v>198</c:v>
                </c:pt>
                <c:pt idx="240">
                  <c:v>199</c:v>
                </c:pt>
                <c:pt idx="241">
                  <c:v>200</c:v>
                </c:pt>
                <c:pt idx="242">
                  <c:v>201</c:v>
                </c:pt>
                <c:pt idx="243">
                  <c:v>202</c:v>
                </c:pt>
                <c:pt idx="244">
                  <c:v>203</c:v>
                </c:pt>
                <c:pt idx="245">
                  <c:v>204</c:v>
                </c:pt>
                <c:pt idx="246">
                  <c:v>205</c:v>
                </c:pt>
                <c:pt idx="247">
                  <c:v>206</c:v>
                </c:pt>
                <c:pt idx="248">
                  <c:v>207</c:v>
                </c:pt>
                <c:pt idx="249">
                  <c:v>208</c:v>
                </c:pt>
                <c:pt idx="250">
                  <c:v>209</c:v>
                </c:pt>
                <c:pt idx="251">
                  <c:v>210</c:v>
                </c:pt>
                <c:pt idx="252">
                  <c:v>211</c:v>
                </c:pt>
                <c:pt idx="253">
                  <c:v>212</c:v>
                </c:pt>
                <c:pt idx="254">
                  <c:v>213</c:v>
                </c:pt>
                <c:pt idx="255">
                  <c:v>214</c:v>
                </c:pt>
                <c:pt idx="256">
                  <c:v>215</c:v>
                </c:pt>
                <c:pt idx="257">
                  <c:v>216</c:v>
                </c:pt>
                <c:pt idx="258">
                  <c:v>217</c:v>
                </c:pt>
                <c:pt idx="259">
                  <c:v>218</c:v>
                </c:pt>
                <c:pt idx="260">
                  <c:v>219</c:v>
                </c:pt>
                <c:pt idx="261">
                  <c:v>220</c:v>
                </c:pt>
                <c:pt idx="262">
                  <c:v>221</c:v>
                </c:pt>
                <c:pt idx="263">
                  <c:v>222</c:v>
                </c:pt>
                <c:pt idx="264">
                  <c:v>223</c:v>
                </c:pt>
                <c:pt idx="265">
                  <c:v>224</c:v>
                </c:pt>
                <c:pt idx="266">
                  <c:v>225</c:v>
                </c:pt>
                <c:pt idx="267">
                  <c:v>226</c:v>
                </c:pt>
                <c:pt idx="268">
                  <c:v>227</c:v>
                </c:pt>
                <c:pt idx="269">
                  <c:v>228</c:v>
                </c:pt>
                <c:pt idx="270">
                  <c:v>229</c:v>
                </c:pt>
                <c:pt idx="271">
                  <c:v>230</c:v>
                </c:pt>
                <c:pt idx="272">
                  <c:v>231</c:v>
                </c:pt>
                <c:pt idx="273">
                  <c:v>232</c:v>
                </c:pt>
                <c:pt idx="274">
                  <c:v>233</c:v>
                </c:pt>
                <c:pt idx="275">
                  <c:v>234</c:v>
                </c:pt>
                <c:pt idx="276">
                  <c:v>235</c:v>
                </c:pt>
                <c:pt idx="277">
                  <c:v>236</c:v>
                </c:pt>
                <c:pt idx="278">
                  <c:v>237</c:v>
                </c:pt>
                <c:pt idx="279">
                  <c:v>238</c:v>
                </c:pt>
                <c:pt idx="280">
                  <c:v>239</c:v>
                </c:pt>
                <c:pt idx="281">
                  <c:v>240</c:v>
                </c:pt>
                <c:pt idx="282">
                  <c:v>241</c:v>
                </c:pt>
                <c:pt idx="283">
                  <c:v>242</c:v>
                </c:pt>
                <c:pt idx="284">
                  <c:v>243</c:v>
                </c:pt>
                <c:pt idx="285">
                  <c:v>244</c:v>
                </c:pt>
                <c:pt idx="286">
                  <c:v>245</c:v>
                </c:pt>
                <c:pt idx="287">
                  <c:v>246</c:v>
                </c:pt>
                <c:pt idx="288">
                  <c:v>247</c:v>
                </c:pt>
                <c:pt idx="289">
                  <c:v>248</c:v>
                </c:pt>
                <c:pt idx="290">
                  <c:v>249</c:v>
                </c:pt>
                <c:pt idx="291">
                  <c:v>250</c:v>
                </c:pt>
                <c:pt idx="292">
                  <c:v>251</c:v>
                </c:pt>
                <c:pt idx="293">
                  <c:v>252</c:v>
                </c:pt>
                <c:pt idx="294">
                  <c:v>253</c:v>
                </c:pt>
                <c:pt idx="295">
                  <c:v>254</c:v>
                </c:pt>
                <c:pt idx="296">
                  <c:v>255</c:v>
                </c:pt>
                <c:pt idx="297">
                  <c:v>256</c:v>
                </c:pt>
                <c:pt idx="298">
                  <c:v>257</c:v>
                </c:pt>
                <c:pt idx="299">
                  <c:v>258</c:v>
                </c:pt>
                <c:pt idx="300">
                  <c:v>259</c:v>
                </c:pt>
                <c:pt idx="301">
                  <c:v>260</c:v>
                </c:pt>
                <c:pt idx="302">
                  <c:v>261</c:v>
                </c:pt>
                <c:pt idx="303">
                  <c:v>262</c:v>
                </c:pt>
                <c:pt idx="304">
                  <c:v>263</c:v>
                </c:pt>
                <c:pt idx="305">
                  <c:v>264</c:v>
                </c:pt>
                <c:pt idx="306">
                  <c:v>265</c:v>
                </c:pt>
                <c:pt idx="307">
                  <c:v>266</c:v>
                </c:pt>
                <c:pt idx="308">
                  <c:v>267</c:v>
                </c:pt>
                <c:pt idx="309">
                  <c:v>268</c:v>
                </c:pt>
                <c:pt idx="310">
                  <c:v>269</c:v>
                </c:pt>
                <c:pt idx="311">
                  <c:v>270</c:v>
                </c:pt>
                <c:pt idx="312">
                  <c:v>271</c:v>
                </c:pt>
                <c:pt idx="313">
                  <c:v>272</c:v>
                </c:pt>
                <c:pt idx="314">
                  <c:v>273</c:v>
                </c:pt>
                <c:pt idx="315">
                  <c:v>274</c:v>
                </c:pt>
                <c:pt idx="316">
                  <c:v>275</c:v>
                </c:pt>
                <c:pt idx="317">
                  <c:v>276</c:v>
                </c:pt>
                <c:pt idx="318">
                  <c:v>277</c:v>
                </c:pt>
                <c:pt idx="319">
                  <c:v>278</c:v>
                </c:pt>
                <c:pt idx="320">
                  <c:v>279</c:v>
                </c:pt>
                <c:pt idx="321">
                  <c:v>280</c:v>
                </c:pt>
                <c:pt idx="322">
                  <c:v>281</c:v>
                </c:pt>
                <c:pt idx="323">
                  <c:v>282</c:v>
                </c:pt>
                <c:pt idx="324">
                  <c:v>283</c:v>
                </c:pt>
                <c:pt idx="325">
                  <c:v>284</c:v>
                </c:pt>
                <c:pt idx="326">
                  <c:v>285</c:v>
                </c:pt>
                <c:pt idx="327">
                  <c:v>286</c:v>
                </c:pt>
                <c:pt idx="328">
                  <c:v>287</c:v>
                </c:pt>
                <c:pt idx="329">
                  <c:v>288</c:v>
                </c:pt>
                <c:pt idx="330">
                  <c:v>289</c:v>
                </c:pt>
                <c:pt idx="331">
                  <c:v>290</c:v>
                </c:pt>
                <c:pt idx="332">
                  <c:v>291</c:v>
                </c:pt>
                <c:pt idx="333">
                  <c:v>292</c:v>
                </c:pt>
                <c:pt idx="334">
                  <c:v>293</c:v>
                </c:pt>
                <c:pt idx="335">
                  <c:v>294</c:v>
                </c:pt>
                <c:pt idx="336">
                  <c:v>295</c:v>
                </c:pt>
                <c:pt idx="337">
                  <c:v>296</c:v>
                </c:pt>
                <c:pt idx="338">
                  <c:v>297</c:v>
                </c:pt>
                <c:pt idx="339">
                  <c:v>298</c:v>
                </c:pt>
                <c:pt idx="340">
                  <c:v>299</c:v>
                </c:pt>
                <c:pt idx="341">
                  <c:v>300</c:v>
                </c:pt>
                <c:pt idx="342">
                  <c:v>301</c:v>
                </c:pt>
                <c:pt idx="343">
                  <c:v>302</c:v>
                </c:pt>
                <c:pt idx="344">
                  <c:v>303</c:v>
                </c:pt>
                <c:pt idx="345">
                  <c:v>304</c:v>
                </c:pt>
                <c:pt idx="346">
                  <c:v>305</c:v>
                </c:pt>
                <c:pt idx="347">
                  <c:v>306</c:v>
                </c:pt>
                <c:pt idx="348">
                  <c:v>307</c:v>
                </c:pt>
                <c:pt idx="349">
                  <c:v>308</c:v>
                </c:pt>
                <c:pt idx="350">
                  <c:v>309</c:v>
                </c:pt>
                <c:pt idx="351">
                  <c:v>310</c:v>
                </c:pt>
                <c:pt idx="352">
                  <c:v>311</c:v>
                </c:pt>
                <c:pt idx="353">
                  <c:v>312</c:v>
                </c:pt>
                <c:pt idx="354">
                  <c:v>313</c:v>
                </c:pt>
                <c:pt idx="355">
                  <c:v>314</c:v>
                </c:pt>
                <c:pt idx="356">
                  <c:v>315</c:v>
                </c:pt>
                <c:pt idx="357">
                  <c:v>316</c:v>
                </c:pt>
                <c:pt idx="358">
                  <c:v>317</c:v>
                </c:pt>
                <c:pt idx="359">
                  <c:v>318</c:v>
                </c:pt>
                <c:pt idx="360">
                  <c:v>319</c:v>
                </c:pt>
                <c:pt idx="361">
                  <c:v>320</c:v>
                </c:pt>
                <c:pt idx="362">
                  <c:v>321</c:v>
                </c:pt>
                <c:pt idx="363">
                  <c:v>322</c:v>
                </c:pt>
                <c:pt idx="364">
                  <c:v>323</c:v>
                </c:pt>
                <c:pt idx="365">
                  <c:v>324</c:v>
                </c:pt>
                <c:pt idx="366">
                  <c:v>325</c:v>
                </c:pt>
                <c:pt idx="367">
                  <c:v>326</c:v>
                </c:pt>
                <c:pt idx="368">
                  <c:v>327</c:v>
                </c:pt>
                <c:pt idx="369">
                  <c:v>328</c:v>
                </c:pt>
                <c:pt idx="370">
                  <c:v>329</c:v>
                </c:pt>
                <c:pt idx="371">
                  <c:v>330</c:v>
                </c:pt>
                <c:pt idx="372">
                  <c:v>331</c:v>
                </c:pt>
                <c:pt idx="373">
                  <c:v>332</c:v>
                </c:pt>
                <c:pt idx="374">
                  <c:v>333</c:v>
                </c:pt>
                <c:pt idx="375">
                  <c:v>334</c:v>
                </c:pt>
                <c:pt idx="376">
                  <c:v>335</c:v>
                </c:pt>
                <c:pt idx="377">
                  <c:v>336</c:v>
                </c:pt>
                <c:pt idx="378">
                  <c:v>337</c:v>
                </c:pt>
                <c:pt idx="379">
                  <c:v>338</c:v>
                </c:pt>
                <c:pt idx="380">
                  <c:v>339</c:v>
                </c:pt>
                <c:pt idx="381">
                  <c:v>340</c:v>
                </c:pt>
                <c:pt idx="382">
                  <c:v>341</c:v>
                </c:pt>
                <c:pt idx="383">
                  <c:v>342</c:v>
                </c:pt>
                <c:pt idx="384">
                  <c:v>343</c:v>
                </c:pt>
                <c:pt idx="385">
                  <c:v>344</c:v>
                </c:pt>
                <c:pt idx="386">
                  <c:v>345</c:v>
                </c:pt>
                <c:pt idx="387">
                  <c:v>346</c:v>
                </c:pt>
                <c:pt idx="388">
                  <c:v>347</c:v>
                </c:pt>
                <c:pt idx="389">
                  <c:v>348</c:v>
                </c:pt>
                <c:pt idx="390">
                  <c:v>349</c:v>
                </c:pt>
                <c:pt idx="391">
                  <c:v>350</c:v>
                </c:pt>
                <c:pt idx="392">
                  <c:v>351</c:v>
                </c:pt>
                <c:pt idx="393">
                  <c:v>352</c:v>
                </c:pt>
                <c:pt idx="394">
                  <c:v>353</c:v>
                </c:pt>
                <c:pt idx="395">
                  <c:v>354</c:v>
                </c:pt>
                <c:pt idx="396">
                  <c:v>355</c:v>
                </c:pt>
                <c:pt idx="397">
                  <c:v>356</c:v>
                </c:pt>
                <c:pt idx="398">
                  <c:v>357</c:v>
                </c:pt>
                <c:pt idx="399">
                  <c:v>358</c:v>
                </c:pt>
                <c:pt idx="400">
                  <c:v>359</c:v>
                </c:pt>
                <c:pt idx="401">
                  <c:v>360</c:v>
                </c:pt>
                <c:pt idx="402">
                  <c:v>361</c:v>
                </c:pt>
                <c:pt idx="403">
                  <c:v>362</c:v>
                </c:pt>
                <c:pt idx="404">
                  <c:v>363</c:v>
                </c:pt>
                <c:pt idx="405">
                  <c:v>364</c:v>
                </c:pt>
                <c:pt idx="406">
                  <c:v>365</c:v>
                </c:pt>
                <c:pt idx="407">
                  <c:v>366</c:v>
                </c:pt>
                <c:pt idx="408">
                  <c:v>367</c:v>
                </c:pt>
                <c:pt idx="409">
                  <c:v>368</c:v>
                </c:pt>
                <c:pt idx="410">
                  <c:v>369</c:v>
                </c:pt>
                <c:pt idx="411">
                  <c:v>370</c:v>
                </c:pt>
                <c:pt idx="412">
                  <c:v>371</c:v>
                </c:pt>
                <c:pt idx="413">
                  <c:v>372</c:v>
                </c:pt>
                <c:pt idx="414">
                  <c:v>373</c:v>
                </c:pt>
                <c:pt idx="415">
                  <c:v>374</c:v>
                </c:pt>
                <c:pt idx="416">
                  <c:v>375</c:v>
                </c:pt>
                <c:pt idx="417">
                  <c:v>376</c:v>
                </c:pt>
                <c:pt idx="418">
                  <c:v>377</c:v>
                </c:pt>
                <c:pt idx="419">
                  <c:v>378</c:v>
                </c:pt>
                <c:pt idx="420">
                  <c:v>379</c:v>
                </c:pt>
                <c:pt idx="421">
                  <c:v>380</c:v>
                </c:pt>
                <c:pt idx="422">
                  <c:v>381</c:v>
                </c:pt>
                <c:pt idx="423">
                  <c:v>382</c:v>
                </c:pt>
                <c:pt idx="424">
                  <c:v>383</c:v>
                </c:pt>
                <c:pt idx="425">
                  <c:v>384</c:v>
                </c:pt>
                <c:pt idx="426">
                  <c:v>385</c:v>
                </c:pt>
                <c:pt idx="427">
                  <c:v>386</c:v>
                </c:pt>
                <c:pt idx="428">
                  <c:v>387</c:v>
                </c:pt>
                <c:pt idx="429">
                  <c:v>388</c:v>
                </c:pt>
                <c:pt idx="430">
                  <c:v>389</c:v>
                </c:pt>
                <c:pt idx="431">
                  <c:v>390</c:v>
                </c:pt>
                <c:pt idx="432">
                  <c:v>391</c:v>
                </c:pt>
                <c:pt idx="433">
                  <c:v>392</c:v>
                </c:pt>
                <c:pt idx="434">
                  <c:v>393</c:v>
                </c:pt>
                <c:pt idx="435">
                  <c:v>394</c:v>
                </c:pt>
                <c:pt idx="436">
                  <c:v>395</c:v>
                </c:pt>
                <c:pt idx="437">
                  <c:v>396</c:v>
                </c:pt>
                <c:pt idx="438">
                  <c:v>397</c:v>
                </c:pt>
                <c:pt idx="439">
                  <c:v>398</c:v>
                </c:pt>
                <c:pt idx="440">
                  <c:v>399</c:v>
                </c:pt>
                <c:pt idx="441">
                  <c:v>400</c:v>
                </c:pt>
                <c:pt idx="442">
                  <c:v>401</c:v>
                </c:pt>
                <c:pt idx="443">
                  <c:v>402</c:v>
                </c:pt>
                <c:pt idx="444">
                  <c:v>403</c:v>
                </c:pt>
                <c:pt idx="445">
                  <c:v>404</c:v>
                </c:pt>
                <c:pt idx="446">
                  <c:v>405</c:v>
                </c:pt>
                <c:pt idx="447">
                  <c:v>406</c:v>
                </c:pt>
                <c:pt idx="448">
                  <c:v>407</c:v>
                </c:pt>
                <c:pt idx="449">
                  <c:v>408</c:v>
                </c:pt>
                <c:pt idx="450">
                  <c:v>409</c:v>
                </c:pt>
                <c:pt idx="451">
                  <c:v>410</c:v>
                </c:pt>
                <c:pt idx="452">
                  <c:v>411</c:v>
                </c:pt>
                <c:pt idx="453">
                  <c:v>412</c:v>
                </c:pt>
                <c:pt idx="454">
                  <c:v>413</c:v>
                </c:pt>
                <c:pt idx="455">
                  <c:v>414</c:v>
                </c:pt>
                <c:pt idx="456">
                  <c:v>415</c:v>
                </c:pt>
                <c:pt idx="457">
                  <c:v>416</c:v>
                </c:pt>
                <c:pt idx="458">
                  <c:v>417</c:v>
                </c:pt>
                <c:pt idx="459">
                  <c:v>418</c:v>
                </c:pt>
                <c:pt idx="460">
                  <c:v>419</c:v>
                </c:pt>
                <c:pt idx="461">
                  <c:v>420</c:v>
                </c:pt>
                <c:pt idx="462">
                  <c:v>421</c:v>
                </c:pt>
                <c:pt idx="463">
                  <c:v>422</c:v>
                </c:pt>
                <c:pt idx="464">
                  <c:v>423</c:v>
                </c:pt>
                <c:pt idx="465">
                  <c:v>424</c:v>
                </c:pt>
                <c:pt idx="466">
                  <c:v>425</c:v>
                </c:pt>
                <c:pt idx="467">
                  <c:v>426</c:v>
                </c:pt>
                <c:pt idx="468">
                  <c:v>427</c:v>
                </c:pt>
                <c:pt idx="469">
                  <c:v>428</c:v>
                </c:pt>
                <c:pt idx="470">
                  <c:v>429</c:v>
                </c:pt>
                <c:pt idx="471">
                  <c:v>430</c:v>
                </c:pt>
                <c:pt idx="472">
                  <c:v>431</c:v>
                </c:pt>
                <c:pt idx="473">
                  <c:v>432</c:v>
                </c:pt>
                <c:pt idx="474">
                  <c:v>433</c:v>
                </c:pt>
                <c:pt idx="475">
                  <c:v>434</c:v>
                </c:pt>
                <c:pt idx="476">
                  <c:v>435</c:v>
                </c:pt>
                <c:pt idx="477">
                  <c:v>436</c:v>
                </c:pt>
                <c:pt idx="478">
                  <c:v>437</c:v>
                </c:pt>
                <c:pt idx="479">
                  <c:v>438</c:v>
                </c:pt>
                <c:pt idx="480">
                  <c:v>439</c:v>
                </c:pt>
                <c:pt idx="481">
                  <c:v>440</c:v>
                </c:pt>
                <c:pt idx="482">
                  <c:v>441</c:v>
                </c:pt>
                <c:pt idx="483">
                  <c:v>442</c:v>
                </c:pt>
                <c:pt idx="484">
                  <c:v>443</c:v>
                </c:pt>
                <c:pt idx="485">
                  <c:v>444</c:v>
                </c:pt>
                <c:pt idx="486">
                  <c:v>445</c:v>
                </c:pt>
                <c:pt idx="487">
                  <c:v>446</c:v>
                </c:pt>
                <c:pt idx="488">
                  <c:v>447</c:v>
                </c:pt>
                <c:pt idx="489">
                  <c:v>448</c:v>
                </c:pt>
                <c:pt idx="490">
                  <c:v>449</c:v>
                </c:pt>
                <c:pt idx="491">
                  <c:v>450</c:v>
                </c:pt>
                <c:pt idx="492">
                  <c:v>451</c:v>
                </c:pt>
                <c:pt idx="493">
                  <c:v>452</c:v>
                </c:pt>
                <c:pt idx="494">
                  <c:v>453</c:v>
                </c:pt>
                <c:pt idx="495">
                  <c:v>454</c:v>
                </c:pt>
                <c:pt idx="496">
                  <c:v>455</c:v>
                </c:pt>
                <c:pt idx="497">
                  <c:v>456</c:v>
                </c:pt>
                <c:pt idx="498">
                  <c:v>457</c:v>
                </c:pt>
                <c:pt idx="499">
                  <c:v>458</c:v>
                </c:pt>
                <c:pt idx="500">
                  <c:v>459</c:v>
                </c:pt>
                <c:pt idx="501">
                  <c:v>460</c:v>
                </c:pt>
                <c:pt idx="502">
                  <c:v>461</c:v>
                </c:pt>
                <c:pt idx="503">
                  <c:v>462</c:v>
                </c:pt>
                <c:pt idx="504">
                  <c:v>463</c:v>
                </c:pt>
                <c:pt idx="505">
                  <c:v>464</c:v>
                </c:pt>
                <c:pt idx="506">
                  <c:v>465</c:v>
                </c:pt>
                <c:pt idx="507">
                  <c:v>466</c:v>
                </c:pt>
                <c:pt idx="508">
                  <c:v>467</c:v>
                </c:pt>
                <c:pt idx="509">
                  <c:v>468</c:v>
                </c:pt>
                <c:pt idx="510">
                  <c:v>469</c:v>
                </c:pt>
                <c:pt idx="511">
                  <c:v>470</c:v>
                </c:pt>
                <c:pt idx="512">
                  <c:v>471</c:v>
                </c:pt>
                <c:pt idx="513">
                  <c:v>472</c:v>
                </c:pt>
                <c:pt idx="514">
                  <c:v>473</c:v>
                </c:pt>
                <c:pt idx="515">
                  <c:v>474</c:v>
                </c:pt>
                <c:pt idx="516">
                  <c:v>475</c:v>
                </c:pt>
                <c:pt idx="517">
                  <c:v>476</c:v>
                </c:pt>
                <c:pt idx="518">
                  <c:v>477</c:v>
                </c:pt>
                <c:pt idx="519">
                  <c:v>478</c:v>
                </c:pt>
                <c:pt idx="520">
                  <c:v>479</c:v>
                </c:pt>
                <c:pt idx="521">
                  <c:v>480</c:v>
                </c:pt>
                <c:pt idx="522">
                  <c:v>481</c:v>
                </c:pt>
                <c:pt idx="523">
                  <c:v>482</c:v>
                </c:pt>
                <c:pt idx="524">
                  <c:v>483</c:v>
                </c:pt>
                <c:pt idx="525">
                  <c:v>484</c:v>
                </c:pt>
                <c:pt idx="526">
                  <c:v>485</c:v>
                </c:pt>
                <c:pt idx="527">
                  <c:v>486</c:v>
                </c:pt>
                <c:pt idx="528">
                  <c:v>487</c:v>
                </c:pt>
                <c:pt idx="529">
                  <c:v>488</c:v>
                </c:pt>
                <c:pt idx="530">
                  <c:v>489</c:v>
                </c:pt>
                <c:pt idx="531">
                  <c:v>490</c:v>
                </c:pt>
                <c:pt idx="532">
                  <c:v>491</c:v>
                </c:pt>
                <c:pt idx="533">
                  <c:v>492</c:v>
                </c:pt>
                <c:pt idx="534">
                  <c:v>493</c:v>
                </c:pt>
                <c:pt idx="535">
                  <c:v>494</c:v>
                </c:pt>
                <c:pt idx="536">
                  <c:v>495</c:v>
                </c:pt>
                <c:pt idx="537">
                  <c:v>496</c:v>
                </c:pt>
                <c:pt idx="538">
                  <c:v>497</c:v>
                </c:pt>
                <c:pt idx="539">
                  <c:v>498</c:v>
                </c:pt>
                <c:pt idx="540">
                  <c:v>499</c:v>
                </c:pt>
                <c:pt idx="541">
                  <c:v>500</c:v>
                </c:pt>
                <c:pt idx="542">
                  <c:v>501</c:v>
                </c:pt>
                <c:pt idx="543">
                  <c:v>502</c:v>
                </c:pt>
                <c:pt idx="544">
                  <c:v>503</c:v>
                </c:pt>
                <c:pt idx="545">
                  <c:v>504</c:v>
                </c:pt>
                <c:pt idx="546">
                  <c:v>505</c:v>
                </c:pt>
                <c:pt idx="547">
                  <c:v>506</c:v>
                </c:pt>
                <c:pt idx="548">
                  <c:v>507</c:v>
                </c:pt>
                <c:pt idx="549">
                  <c:v>508</c:v>
                </c:pt>
                <c:pt idx="550">
                  <c:v>509</c:v>
                </c:pt>
                <c:pt idx="551">
                  <c:v>510</c:v>
                </c:pt>
                <c:pt idx="552">
                  <c:v>511</c:v>
                </c:pt>
                <c:pt idx="553">
                  <c:v>512</c:v>
                </c:pt>
                <c:pt idx="554">
                  <c:v>513</c:v>
                </c:pt>
                <c:pt idx="555">
                  <c:v>514</c:v>
                </c:pt>
                <c:pt idx="556">
                  <c:v>515</c:v>
                </c:pt>
                <c:pt idx="557">
                  <c:v>516</c:v>
                </c:pt>
                <c:pt idx="558">
                  <c:v>517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939-D842-BC04-1D69039F576F}"/>
            </c:ext>
          </c:extLst>
        </c:ser>
        <c:ser>
          <c:idx val="2"/>
          <c:order val="1"/>
          <c:tx>
            <c:v>d-PC : LipA bilayer in H2O</c:v>
          </c:tx>
          <c:spPr>
            <a:ln w="19050">
              <a:solidFill>
                <a:schemeClr val="accent3">
                  <a:lumMod val="50000"/>
                </a:schemeClr>
              </a:solidFill>
              <a:prstDash val="solid"/>
            </a:ln>
          </c:spPr>
          <c:marker>
            <c:symbol val="none"/>
          </c:marker>
          <c:xVal>
            <c:numRef>
              <c:f>'[Chart in Microsoft Office PowerPoint]C1 in Phos_sld_contrast_1'!$Q$3:$Q$561</c:f>
              <c:numCache>
                <c:formatCode>0.00E+00</c:formatCode>
                <c:ptCount val="559"/>
                <c:pt idx="0">
                  <c:v>2.0700000000000001E-6</c:v>
                </c:pt>
                <c:pt idx="1">
                  <c:v>2.0700000000000001E-6</c:v>
                </c:pt>
                <c:pt idx="2">
                  <c:v>2.0700000000000001E-6</c:v>
                </c:pt>
                <c:pt idx="3">
                  <c:v>2.0700000000000001E-6</c:v>
                </c:pt>
                <c:pt idx="4">
                  <c:v>2.0700000000000001E-6</c:v>
                </c:pt>
                <c:pt idx="5">
                  <c:v>2.0700000000000001E-6</c:v>
                </c:pt>
                <c:pt idx="6">
                  <c:v>2.0700000000000001E-6</c:v>
                </c:pt>
                <c:pt idx="7">
                  <c:v>2.0700000000000001E-6</c:v>
                </c:pt>
                <c:pt idx="8">
                  <c:v>2.0700000000000001E-6</c:v>
                </c:pt>
                <c:pt idx="9">
                  <c:v>2.0700000000000001E-6</c:v>
                </c:pt>
                <c:pt idx="10">
                  <c:v>2.0700000000000001E-6</c:v>
                </c:pt>
                <c:pt idx="11">
                  <c:v>2.0700000000000001E-6</c:v>
                </c:pt>
                <c:pt idx="12">
                  <c:v>2.0700000000000001E-6</c:v>
                </c:pt>
                <c:pt idx="13">
                  <c:v>2.0700000000000001E-6</c:v>
                </c:pt>
                <c:pt idx="14">
                  <c:v>2.0700000000000001E-6</c:v>
                </c:pt>
                <c:pt idx="15">
                  <c:v>2.0700000000000001E-6</c:v>
                </c:pt>
                <c:pt idx="16">
                  <c:v>2.0700000000000001E-6</c:v>
                </c:pt>
                <c:pt idx="17">
                  <c:v>2.0700000000000001E-6</c:v>
                </c:pt>
                <c:pt idx="18">
                  <c:v>2.0700000000000001E-6</c:v>
                </c:pt>
                <c:pt idx="19">
                  <c:v>2.0700000000000001E-6</c:v>
                </c:pt>
                <c:pt idx="20">
                  <c:v>2.0700000000000001E-6</c:v>
                </c:pt>
                <c:pt idx="21">
                  <c:v>2.0700000000000001E-6</c:v>
                </c:pt>
                <c:pt idx="22">
                  <c:v>2.0700000000000001E-6</c:v>
                </c:pt>
                <c:pt idx="23">
                  <c:v>2.0700000000000001E-6</c:v>
                </c:pt>
                <c:pt idx="24">
                  <c:v>2.0700000000000001E-6</c:v>
                </c:pt>
                <c:pt idx="25">
                  <c:v>2.0700000000000001E-6</c:v>
                </c:pt>
                <c:pt idx="26">
                  <c:v>2.0700000000000001E-6</c:v>
                </c:pt>
                <c:pt idx="27">
                  <c:v>2.0700000000000001E-6</c:v>
                </c:pt>
                <c:pt idx="28">
                  <c:v>2.0700000000000001E-6</c:v>
                </c:pt>
                <c:pt idx="29">
                  <c:v>2.0700000000000001E-6</c:v>
                </c:pt>
                <c:pt idx="30">
                  <c:v>2.0700000000000001E-6</c:v>
                </c:pt>
                <c:pt idx="31">
                  <c:v>2.0700000000000001E-6</c:v>
                </c:pt>
                <c:pt idx="32">
                  <c:v>2.0700000000000001E-6</c:v>
                </c:pt>
                <c:pt idx="33">
                  <c:v>2.0700000000000001E-6</c:v>
                </c:pt>
                <c:pt idx="34">
                  <c:v>2.0700000000000001E-6</c:v>
                </c:pt>
                <c:pt idx="35">
                  <c:v>2.0700000000000001E-6</c:v>
                </c:pt>
                <c:pt idx="36">
                  <c:v>2.0700000000000001E-6</c:v>
                </c:pt>
                <c:pt idx="37">
                  <c:v>2.0700000000000001E-6</c:v>
                </c:pt>
                <c:pt idx="38">
                  <c:v>2.0700000000000001E-6</c:v>
                </c:pt>
                <c:pt idx="39">
                  <c:v>2.0700000000000001E-6</c:v>
                </c:pt>
                <c:pt idx="40">
                  <c:v>2.0700000000000001E-6</c:v>
                </c:pt>
                <c:pt idx="41">
                  <c:v>2.0700999999999999E-6</c:v>
                </c:pt>
                <c:pt idx="42">
                  <c:v>2.0700999999999999E-6</c:v>
                </c:pt>
                <c:pt idx="43">
                  <c:v>2.0702999999999999E-6</c:v>
                </c:pt>
                <c:pt idx="44">
                  <c:v>2.0708000000000001E-6</c:v>
                </c:pt>
                <c:pt idx="45">
                  <c:v>2.0737000000000002E-6</c:v>
                </c:pt>
                <c:pt idx="46">
                  <c:v>2.0864E-6</c:v>
                </c:pt>
                <c:pt idx="47">
                  <c:v>2.1305000000000002E-6</c:v>
                </c:pt>
                <c:pt idx="48">
                  <c:v>2.244E-6</c:v>
                </c:pt>
                <c:pt idx="49">
                  <c:v>2.458E-6</c:v>
                </c:pt>
                <c:pt idx="50">
                  <c:v>2.7526999999999999E-6</c:v>
                </c:pt>
                <c:pt idx="51">
                  <c:v>3.0502999999999998E-6</c:v>
                </c:pt>
                <c:pt idx="52">
                  <c:v>3.2731999999999998E-6</c:v>
                </c:pt>
                <c:pt idx="53">
                  <c:v>3.4029000000000001E-6</c:v>
                </c:pt>
                <c:pt idx="54">
                  <c:v>3.4722E-6</c:v>
                </c:pt>
                <c:pt idx="55">
                  <c:v>3.5215999999999999E-6</c:v>
                </c:pt>
                <c:pt idx="56">
                  <c:v>3.5760999999999999E-6</c:v>
                </c:pt>
                <c:pt idx="57">
                  <c:v>3.647E-6</c:v>
                </c:pt>
                <c:pt idx="58">
                  <c:v>3.7403999999999998E-6</c:v>
                </c:pt>
                <c:pt idx="59">
                  <c:v>3.8612999999999998E-6</c:v>
                </c:pt>
                <c:pt idx="60">
                  <c:v>4.0138999999999998E-6</c:v>
                </c:pt>
                <c:pt idx="61">
                  <c:v>4.2019999999999997E-6</c:v>
                </c:pt>
                <c:pt idx="62">
                  <c:v>4.4285E-6</c:v>
                </c:pt>
                <c:pt idx="63">
                  <c:v>4.6947000000000001E-6</c:v>
                </c:pt>
                <c:pt idx="64">
                  <c:v>5.0002E-6</c:v>
                </c:pt>
                <c:pt idx="65">
                  <c:v>5.3425000000000001E-6</c:v>
                </c:pt>
                <c:pt idx="66">
                  <c:v>5.7169999999999996E-6</c:v>
                </c:pt>
                <c:pt idx="67">
                  <c:v>6.1171000000000003E-6</c:v>
                </c:pt>
                <c:pt idx="68">
                  <c:v>6.5343999999999996E-6</c:v>
                </c:pt>
                <c:pt idx="69">
                  <c:v>6.9592999999999996E-6</c:v>
                </c:pt>
                <c:pt idx="70">
                  <c:v>7.3819000000000004E-6</c:v>
                </c:pt>
                <c:pt idx="71">
                  <c:v>7.7919999999999993E-6</c:v>
                </c:pt>
                <c:pt idx="72">
                  <c:v>8.1808999999999999E-6</c:v>
                </c:pt>
                <c:pt idx="73">
                  <c:v>8.5406999999999994E-6</c:v>
                </c:pt>
                <c:pt idx="74">
                  <c:v>8.8658999999999993E-6</c:v>
                </c:pt>
                <c:pt idx="75">
                  <c:v>9.1527999999999998E-6</c:v>
                </c:pt>
                <c:pt idx="76">
                  <c:v>9.3999999999999998E-6</c:v>
                </c:pt>
                <c:pt idx="77">
                  <c:v>9.6078999999999999E-6</c:v>
                </c:pt>
                <c:pt idx="78">
                  <c:v>9.7785999999999999E-6</c:v>
                </c:pt>
                <c:pt idx="79">
                  <c:v>9.9155000000000002E-6</c:v>
                </c:pt>
                <c:pt idx="80">
                  <c:v>1.0023E-5</c:v>
                </c:pt>
                <c:pt idx="81">
                  <c:v>1.0105000000000001E-5</c:v>
                </c:pt>
                <c:pt idx="82">
                  <c:v>1.0166000000000001E-5</c:v>
                </c:pt>
                <c:pt idx="83">
                  <c:v>1.0210000000000001E-5</c:v>
                </c:pt>
                <c:pt idx="84">
                  <c:v>1.0242E-5</c:v>
                </c:pt>
                <c:pt idx="85">
                  <c:v>1.0264E-5</c:v>
                </c:pt>
                <c:pt idx="86">
                  <c:v>1.0278999999999999E-5</c:v>
                </c:pt>
                <c:pt idx="87">
                  <c:v>1.0288999999999999E-5</c:v>
                </c:pt>
                <c:pt idx="88">
                  <c:v>1.0295000000000001E-5</c:v>
                </c:pt>
                <c:pt idx="89">
                  <c:v>1.0299000000000001E-5</c:v>
                </c:pt>
                <c:pt idx="90">
                  <c:v>1.0302000000000001E-5</c:v>
                </c:pt>
                <c:pt idx="91">
                  <c:v>1.0302999999999999E-5</c:v>
                </c:pt>
                <c:pt idx="92">
                  <c:v>1.0304E-5</c:v>
                </c:pt>
                <c:pt idx="93">
                  <c:v>1.0305E-5</c:v>
                </c:pt>
                <c:pt idx="94">
                  <c:v>1.0305E-5</c:v>
                </c:pt>
                <c:pt idx="95">
                  <c:v>1.0305E-5</c:v>
                </c:pt>
                <c:pt idx="96">
                  <c:v>1.0305E-5</c:v>
                </c:pt>
                <c:pt idx="97">
                  <c:v>1.0305E-5</c:v>
                </c:pt>
                <c:pt idx="98">
                  <c:v>1.0305E-5</c:v>
                </c:pt>
                <c:pt idx="99">
                  <c:v>1.0305E-5</c:v>
                </c:pt>
                <c:pt idx="100">
                  <c:v>1.0305E-5</c:v>
                </c:pt>
                <c:pt idx="101">
                  <c:v>1.0305E-5</c:v>
                </c:pt>
                <c:pt idx="102">
                  <c:v>1.0305E-5</c:v>
                </c:pt>
                <c:pt idx="103">
                  <c:v>1.0305E-5</c:v>
                </c:pt>
                <c:pt idx="104">
                  <c:v>1.0305E-5</c:v>
                </c:pt>
                <c:pt idx="105">
                  <c:v>1.0305E-5</c:v>
                </c:pt>
                <c:pt idx="106">
                  <c:v>1.0305E-5</c:v>
                </c:pt>
                <c:pt idx="107">
                  <c:v>1.0305E-5</c:v>
                </c:pt>
                <c:pt idx="108">
                  <c:v>1.0305E-5</c:v>
                </c:pt>
                <c:pt idx="109">
                  <c:v>1.0305E-5</c:v>
                </c:pt>
                <c:pt idx="110">
                  <c:v>1.0305E-5</c:v>
                </c:pt>
                <c:pt idx="111">
                  <c:v>1.0305E-5</c:v>
                </c:pt>
                <c:pt idx="112">
                  <c:v>1.0305E-5</c:v>
                </c:pt>
                <c:pt idx="113">
                  <c:v>1.0305E-5</c:v>
                </c:pt>
                <c:pt idx="114">
                  <c:v>1.0305E-5</c:v>
                </c:pt>
                <c:pt idx="115">
                  <c:v>1.0305E-5</c:v>
                </c:pt>
                <c:pt idx="116">
                  <c:v>1.0305E-5</c:v>
                </c:pt>
                <c:pt idx="117">
                  <c:v>1.0305E-5</c:v>
                </c:pt>
                <c:pt idx="118">
                  <c:v>1.0305E-5</c:v>
                </c:pt>
                <c:pt idx="119">
                  <c:v>1.0305E-5</c:v>
                </c:pt>
                <c:pt idx="120">
                  <c:v>1.0305E-5</c:v>
                </c:pt>
                <c:pt idx="121">
                  <c:v>1.0305E-5</c:v>
                </c:pt>
                <c:pt idx="122">
                  <c:v>1.0305E-5</c:v>
                </c:pt>
                <c:pt idx="123">
                  <c:v>1.0305E-5</c:v>
                </c:pt>
                <c:pt idx="124">
                  <c:v>1.0305E-5</c:v>
                </c:pt>
                <c:pt idx="125">
                  <c:v>1.0305E-5</c:v>
                </c:pt>
                <c:pt idx="126">
                  <c:v>1.0305E-5</c:v>
                </c:pt>
                <c:pt idx="127">
                  <c:v>1.0305E-5</c:v>
                </c:pt>
                <c:pt idx="128">
                  <c:v>1.0305E-5</c:v>
                </c:pt>
                <c:pt idx="129">
                  <c:v>1.0305E-5</c:v>
                </c:pt>
                <c:pt idx="130">
                  <c:v>1.0305E-5</c:v>
                </c:pt>
                <c:pt idx="131">
                  <c:v>1.0305E-5</c:v>
                </c:pt>
                <c:pt idx="132">
                  <c:v>1.0305E-5</c:v>
                </c:pt>
                <c:pt idx="133">
                  <c:v>1.0305E-5</c:v>
                </c:pt>
                <c:pt idx="134">
                  <c:v>1.0305E-5</c:v>
                </c:pt>
                <c:pt idx="135">
                  <c:v>1.0305E-5</c:v>
                </c:pt>
                <c:pt idx="136">
                  <c:v>1.0305E-5</c:v>
                </c:pt>
                <c:pt idx="137">
                  <c:v>1.0305E-5</c:v>
                </c:pt>
                <c:pt idx="138">
                  <c:v>1.0305E-5</c:v>
                </c:pt>
                <c:pt idx="139">
                  <c:v>1.0305E-5</c:v>
                </c:pt>
                <c:pt idx="140">
                  <c:v>1.0305E-5</c:v>
                </c:pt>
                <c:pt idx="141">
                  <c:v>1.0305E-5</c:v>
                </c:pt>
                <c:pt idx="142">
                  <c:v>1.0305E-5</c:v>
                </c:pt>
                <c:pt idx="143">
                  <c:v>1.0305E-5</c:v>
                </c:pt>
                <c:pt idx="144">
                  <c:v>1.0305E-5</c:v>
                </c:pt>
                <c:pt idx="145">
                  <c:v>1.0305E-5</c:v>
                </c:pt>
                <c:pt idx="146">
                  <c:v>1.0305E-5</c:v>
                </c:pt>
                <c:pt idx="147">
                  <c:v>1.0305E-5</c:v>
                </c:pt>
                <c:pt idx="148">
                  <c:v>1.0305E-5</c:v>
                </c:pt>
                <c:pt idx="149">
                  <c:v>1.0305E-5</c:v>
                </c:pt>
                <c:pt idx="150">
                  <c:v>1.0305E-5</c:v>
                </c:pt>
                <c:pt idx="151">
                  <c:v>1.0305E-5</c:v>
                </c:pt>
                <c:pt idx="152">
                  <c:v>1.0305E-5</c:v>
                </c:pt>
                <c:pt idx="153">
                  <c:v>1.0305E-5</c:v>
                </c:pt>
                <c:pt idx="154">
                  <c:v>1.0305E-5</c:v>
                </c:pt>
                <c:pt idx="155">
                  <c:v>1.0305E-5</c:v>
                </c:pt>
                <c:pt idx="156">
                  <c:v>1.0305E-5</c:v>
                </c:pt>
                <c:pt idx="157">
                  <c:v>1.0305E-5</c:v>
                </c:pt>
                <c:pt idx="158">
                  <c:v>1.0305E-5</c:v>
                </c:pt>
                <c:pt idx="159">
                  <c:v>1.0305E-5</c:v>
                </c:pt>
                <c:pt idx="160">
                  <c:v>1.0305E-5</c:v>
                </c:pt>
                <c:pt idx="161">
                  <c:v>1.0305E-5</c:v>
                </c:pt>
                <c:pt idx="162">
                  <c:v>1.0305E-5</c:v>
                </c:pt>
                <c:pt idx="163">
                  <c:v>1.0305E-5</c:v>
                </c:pt>
                <c:pt idx="164">
                  <c:v>1.0305E-5</c:v>
                </c:pt>
                <c:pt idx="165">
                  <c:v>1.0305E-5</c:v>
                </c:pt>
                <c:pt idx="166">
                  <c:v>1.0305E-5</c:v>
                </c:pt>
                <c:pt idx="167">
                  <c:v>1.0305E-5</c:v>
                </c:pt>
                <c:pt idx="168">
                  <c:v>1.0305E-5</c:v>
                </c:pt>
                <c:pt idx="169">
                  <c:v>1.0305E-5</c:v>
                </c:pt>
                <c:pt idx="170">
                  <c:v>1.0305E-5</c:v>
                </c:pt>
                <c:pt idx="171">
                  <c:v>1.0305E-5</c:v>
                </c:pt>
                <c:pt idx="172">
                  <c:v>1.0305E-5</c:v>
                </c:pt>
                <c:pt idx="173">
                  <c:v>1.0305E-5</c:v>
                </c:pt>
                <c:pt idx="174">
                  <c:v>1.0305E-5</c:v>
                </c:pt>
                <c:pt idx="175">
                  <c:v>1.0305E-5</c:v>
                </c:pt>
                <c:pt idx="176">
                  <c:v>1.0305E-5</c:v>
                </c:pt>
                <c:pt idx="177">
                  <c:v>1.0305E-5</c:v>
                </c:pt>
                <c:pt idx="178">
                  <c:v>1.0304E-5</c:v>
                </c:pt>
                <c:pt idx="179">
                  <c:v>1.0304E-5</c:v>
                </c:pt>
                <c:pt idx="180">
                  <c:v>1.0302999999999999E-5</c:v>
                </c:pt>
                <c:pt idx="181">
                  <c:v>1.0302000000000001E-5</c:v>
                </c:pt>
                <c:pt idx="182">
                  <c:v>1.03E-5</c:v>
                </c:pt>
                <c:pt idx="183">
                  <c:v>1.0298E-5</c:v>
                </c:pt>
                <c:pt idx="184">
                  <c:v>1.0294E-5</c:v>
                </c:pt>
                <c:pt idx="185">
                  <c:v>1.029E-5</c:v>
                </c:pt>
                <c:pt idx="186">
                  <c:v>1.0283E-5</c:v>
                </c:pt>
                <c:pt idx="187">
                  <c:v>1.0275000000000001E-5</c:v>
                </c:pt>
                <c:pt idx="188">
                  <c:v>1.0263E-5</c:v>
                </c:pt>
                <c:pt idx="189">
                  <c:v>1.0248000000000001E-5</c:v>
                </c:pt>
                <c:pt idx="190">
                  <c:v>1.0227999999999999E-5</c:v>
                </c:pt>
                <c:pt idx="191">
                  <c:v>1.0202E-5</c:v>
                </c:pt>
                <c:pt idx="192">
                  <c:v>1.0169999999999999E-5</c:v>
                </c:pt>
                <c:pt idx="193">
                  <c:v>1.0129000000000001E-5</c:v>
                </c:pt>
                <c:pt idx="194">
                  <c:v>1.0079E-5</c:v>
                </c:pt>
                <c:pt idx="195">
                  <c:v>1.0017000000000001E-5</c:v>
                </c:pt>
                <c:pt idx="196">
                  <c:v>9.9433000000000002E-6</c:v>
                </c:pt>
                <c:pt idx="197">
                  <c:v>9.8552000000000001E-6</c:v>
                </c:pt>
                <c:pt idx="198">
                  <c:v>9.7517000000000002E-6</c:v>
                </c:pt>
                <c:pt idx="199">
                  <c:v>9.6317999999999998E-6</c:v>
                </c:pt>
                <c:pt idx="200">
                  <c:v>9.4945000000000003E-6</c:v>
                </c:pt>
                <c:pt idx="201">
                  <c:v>9.3394000000000007E-6</c:v>
                </c:pt>
                <c:pt idx="202">
                  <c:v>9.1663999999999992E-6</c:v>
                </c:pt>
                <c:pt idx="203">
                  <c:v>8.9760000000000001E-6</c:v>
                </c:pt>
                <c:pt idx="204">
                  <c:v>8.7689E-6</c:v>
                </c:pt>
                <c:pt idx="205">
                  <c:v>8.5467999999999992E-6</c:v>
                </c:pt>
                <c:pt idx="206">
                  <c:v>8.3115E-6</c:v>
                </c:pt>
                <c:pt idx="207">
                  <c:v>8.0654000000000007E-6</c:v>
                </c:pt>
                <c:pt idx="208">
                  <c:v>7.8113999999999994E-6</c:v>
                </c:pt>
                <c:pt idx="209">
                  <c:v>7.5526000000000003E-6</c:v>
                </c:pt>
                <c:pt idx="210">
                  <c:v>7.2922000000000002E-6</c:v>
                </c:pt>
                <c:pt idx="211">
                  <c:v>7.0335999999999999E-6</c:v>
                </c:pt>
                <c:pt idx="212">
                  <c:v>6.7800000000000003E-6</c:v>
                </c:pt>
                <c:pt idx="213">
                  <c:v>6.5347000000000003E-6</c:v>
                </c:pt>
                <c:pt idx="214">
                  <c:v>6.3002999999999996E-6</c:v>
                </c:pt>
                <c:pt idx="215">
                  <c:v>6.0792000000000002E-6</c:v>
                </c:pt>
                <c:pt idx="216">
                  <c:v>5.8733000000000002E-6</c:v>
                </c:pt>
                <c:pt idx="217">
                  <c:v>5.6841000000000003E-6</c:v>
                </c:pt>
                <c:pt idx="218">
                  <c:v>5.5125000000000002E-6</c:v>
                </c:pt>
                <c:pt idx="219">
                  <c:v>5.3587E-6</c:v>
                </c:pt>
                <c:pt idx="220">
                  <c:v>5.2227E-6</c:v>
                </c:pt>
                <c:pt idx="221">
                  <c:v>5.1041E-6</c:v>
                </c:pt>
                <c:pt idx="222">
                  <c:v>5.0018000000000001E-6</c:v>
                </c:pt>
                <c:pt idx="223">
                  <c:v>4.9147999999999999E-6</c:v>
                </c:pt>
                <c:pt idx="224">
                  <c:v>4.8416999999999997E-6</c:v>
                </c:pt>
                <c:pt idx="225">
                  <c:v>4.7812000000000001E-6</c:v>
                </c:pt>
                <c:pt idx="226">
                  <c:v>4.7315999999999997E-6</c:v>
                </c:pt>
                <c:pt idx="227">
                  <c:v>4.6914999999999999E-6</c:v>
                </c:pt>
                <c:pt idx="228">
                  <c:v>4.6596000000000002E-6</c:v>
                </c:pt>
                <c:pt idx="229">
                  <c:v>4.6345000000000003E-6</c:v>
                </c:pt>
                <c:pt idx="230">
                  <c:v>4.6148999999999996E-6</c:v>
                </c:pt>
                <c:pt idx="231">
                  <c:v>4.5998999999999998E-6</c:v>
                </c:pt>
                <c:pt idx="232">
                  <c:v>4.5886000000000004E-6</c:v>
                </c:pt>
                <c:pt idx="233">
                  <c:v>4.5801000000000004E-6</c:v>
                </c:pt>
                <c:pt idx="234">
                  <c:v>4.5738000000000002E-6</c:v>
                </c:pt>
                <c:pt idx="235">
                  <c:v>4.5692999999999996E-6</c:v>
                </c:pt>
                <c:pt idx="236">
                  <c:v>4.566E-6</c:v>
                </c:pt>
                <c:pt idx="237">
                  <c:v>4.5635999999999998E-6</c:v>
                </c:pt>
                <c:pt idx="238">
                  <c:v>4.5619999999999997E-6</c:v>
                </c:pt>
                <c:pt idx="239">
                  <c:v>4.5608999999999998E-6</c:v>
                </c:pt>
                <c:pt idx="240">
                  <c:v>4.5600999999999998E-6</c:v>
                </c:pt>
                <c:pt idx="241">
                  <c:v>4.5596000000000004E-6</c:v>
                </c:pt>
                <c:pt idx="242">
                  <c:v>4.5592000000000003E-6</c:v>
                </c:pt>
                <c:pt idx="243">
                  <c:v>4.5589999999999999E-6</c:v>
                </c:pt>
                <c:pt idx="244">
                  <c:v>4.5588999999999997E-6</c:v>
                </c:pt>
                <c:pt idx="245">
                  <c:v>4.5588000000000003E-6</c:v>
                </c:pt>
                <c:pt idx="246">
                  <c:v>4.5587000000000001E-6</c:v>
                </c:pt>
                <c:pt idx="247">
                  <c:v>4.5587000000000001E-6</c:v>
                </c:pt>
                <c:pt idx="248">
                  <c:v>4.5585999999999999E-6</c:v>
                </c:pt>
                <c:pt idx="249">
                  <c:v>4.5585999999999999E-6</c:v>
                </c:pt>
                <c:pt idx="250">
                  <c:v>4.5585999999999999E-6</c:v>
                </c:pt>
                <c:pt idx="251">
                  <c:v>4.5585999999999999E-6</c:v>
                </c:pt>
                <c:pt idx="252">
                  <c:v>4.5585999999999999E-6</c:v>
                </c:pt>
                <c:pt idx="253">
                  <c:v>4.5585999999999999E-6</c:v>
                </c:pt>
                <c:pt idx="254">
                  <c:v>4.5585999999999999E-6</c:v>
                </c:pt>
                <c:pt idx="255">
                  <c:v>4.5585999999999999E-6</c:v>
                </c:pt>
                <c:pt idx="256">
                  <c:v>4.5585999999999999E-6</c:v>
                </c:pt>
                <c:pt idx="257">
                  <c:v>4.5585999999999999E-6</c:v>
                </c:pt>
                <c:pt idx="258">
                  <c:v>4.5585999999999999E-6</c:v>
                </c:pt>
                <c:pt idx="259">
                  <c:v>4.5585999999999999E-6</c:v>
                </c:pt>
                <c:pt idx="260">
                  <c:v>4.5585999999999999E-6</c:v>
                </c:pt>
                <c:pt idx="261">
                  <c:v>4.5585999999999999E-6</c:v>
                </c:pt>
                <c:pt idx="262">
                  <c:v>4.5585999999999999E-6</c:v>
                </c:pt>
                <c:pt idx="263">
                  <c:v>4.5585999999999999E-6</c:v>
                </c:pt>
                <c:pt idx="264">
                  <c:v>4.5585999999999999E-6</c:v>
                </c:pt>
                <c:pt idx="265">
                  <c:v>4.5585999999999999E-6</c:v>
                </c:pt>
                <c:pt idx="266">
                  <c:v>4.5585999999999999E-6</c:v>
                </c:pt>
                <c:pt idx="267">
                  <c:v>4.5585999999999999E-6</c:v>
                </c:pt>
                <c:pt idx="268">
                  <c:v>4.5585999999999999E-6</c:v>
                </c:pt>
                <c:pt idx="269">
                  <c:v>4.5585999999999999E-6</c:v>
                </c:pt>
                <c:pt idx="270">
                  <c:v>4.5585999999999999E-6</c:v>
                </c:pt>
                <c:pt idx="271">
                  <c:v>4.5585999999999999E-6</c:v>
                </c:pt>
                <c:pt idx="272">
                  <c:v>4.5585999999999999E-6</c:v>
                </c:pt>
                <c:pt idx="273">
                  <c:v>4.5585999999999999E-6</c:v>
                </c:pt>
                <c:pt idx="274">
                  <c:v>4.5585999999999999E-6</c:v>
                </c:pt>
                <c:pt idx="275">
                  <c:v>4.5585999999999999E-6</c:v>
                </c:pt>
                <c:pt idx="276">
                  <c:v>4.5585999999999999E-6</c:v>
                </c:pt>
                <c:pt idx="277">
                  <c:v>4.5585999999999999E-6</c:v>
                </c:pt>
                <c:pt idx="278">
                  <c:v>4.5585999999999999E-6</c:v>
                </c:pt>
                <c:pt idx="279">
                  <c:v>4.5585999999999999E-6</c:v>
                </c:pt>
                <c:pt idx="280">
                  <c:v>4.5585999999999999E-6</c:v>
                </c:pt>
                <c:pt idx="281">
                  <c:v>4.5585999999999999E-6</c:v>
                </c:pt>
                <c:pt idx="282">
                  <c:v>4.5585999999999999E-6</c:v>
                </c:pt>
                <c:pt idx="283">
                  <c:v>4.5585999999999999E-6</c:v>
                </c:pt>
                <c:pt idx="284">
                  <c:v>4.5585999999999999E-6</c:v>
                </c:pt>
                <c:pt idx="285">
                  <c:v>4.5585999999999999E-6</c:v>
                </c:pt>
                <c:pt idx="286">
                  <c:v>4.5585999999999999E-6</c:v>
                </c:pt>
                <c:pt idx="287">
                  <c:v>4.5585999999999999E-6</c:v>
                </c:pt>
                <c:pt idx="288">
                  <c:v>4.5585999999999999E-6</c:v>
                </c:pt>
                <c:pt idx="289">
                  <c:v>4.5585999999999999E-6</c:v>
                </c:pt>
                <c:pt idx="290">
                  <c:v>4.5585999999999999E-6</c:v>
                </c:pt>
                <c:pt idx="291">
                  <c:v>4.5585999999999999E-6</c:v>
                </c:pt>
                <c:pt idx="292">
                  <c:v>4.5585999999999999E-6</c:v>
                </c:pt>
                <c:pt idx="293">
                  <c:v>4.5585999999999999E-6</c:v>
                </c:pt>
                <c:pt idx="294">
                  <c:v>4.5585999999999999E-6</c:v>
                </c:pt>
                <c:pt idx="295">
                  <c:v>4.5585999999999999E-6</c:v>
                </c:pt>
                <c:pt idx="296">
                  <c:v>4.5585999999999999E-6</c:v>
                </c:pt>
                <c:pt idx="297">
                  <c:v>4.5585999999999999E-6</c:v>
                </c:pt>
                <c:pt idx="298">
                  <c:v>4.5585999999999999E-6</c:v>
                </c:pt>
                <c:pt idx="299">
                  <c:v>4.5585999999999999E-6</c:v>
                </c:pt>
                <c:pt idx="300">
                  <c:v>4.5585999999999999E-6</c:v>
                </c:pt>
                <c:pt idx="301">
                  <c:v>4.5585999999999999E-6</c:v>
                </c:pt>
                <c:pt idx="302">
                  <c:v>4.5585999999999999E-6</c:v>
                </c:pt>
                <c:pt idx="303">
                  <c:v>4.5585999999999999E-6</c:v>
                </c:pt>
                <c:pt idx="304">
                  <c:v>4.5585999999999999E-6</c:v>
                </c:pt>
                <c:pt idx="305">
                  <c:v>4.5585999999999999E-6</c:v>
                </c:pt>
                <c:pt idx="306">
                  <c:v>4.5585999999999999E-6</c:v>
                </c:pt>
                <c:pt idx="307">
                  <c:v>4.5585999999999999E-6</c:v>
                </c:pt>
                <c:pt idx="308">
                  <c:v>4.5585999999999999E-6</c:v>
                </c:pt>
                <c:pt idx="309">
                  <c:v>4.5585999999999999E-6</c:v>
                </c:pt>
                <c:pt idx="310">
                  <c:v>4.5585999999999999E-6</c:v>
                </c:pt>
                <c:pt idx="311">
                  <c:v>4.5585999999999999E-6</c:v>
                </c:pt>
                <c:pt idx="312">
                  <c:v>4.5585999999999999E-6</c:v>
                </c:pt>
                <c:pt idx="313">
                  <c:v>4.5585999999999999E-6</c:v>
                </c:pt>
                <c:pt idx="314">
                  <c:v>4.5585999999999999E-6</c:v>
                </c:pt>
                <c:pt idx="315">
                  <c:v>4.5585999999999999E-6</c:v>
                </c:pt>
                <c:pt idx="316">
                  <c:v>4.5585999999999999E-6</c:v>
                </c:pt>
                <c:pt idx="317">
                  <c:v>4.5585999999999999E-6</c:v>
                </c:pt>
                <c:pt idx="318">
                  <c:v>4.5585999999999999E-6</c:v>
                </c:pt>
                <c:pt idx="319">
                  <c:v>4.5585999999999999E-6</c:v>
                </c:pt>
                <c:pt idx="320">
                  <c:v>4.5585999999999999E-6</c:v>
                </c:pt>
                <c:pt idx="321">
                  <c:v>4.5585999999999999E-6</c:v>
                </c:pt>
                <c:pt idx="322">
                  <c:v>4.5585999999999999E-6</c:v>
                </c:pt>
                <c:pt idx="323">
                  <c:v>4.5585999999999999E-6</c:v>
                </c:pt>
                <c:pt idx="324">
                  <c:v>4.5585999999999999E-6</c:v>
                </c:pt>
                <c:pt idx="325">
                  <c:v>4.5585999999999999E-6</c:v>
                </c:pt>
                <c:pt idx="326">
                  <c:v>4.5585999999999999E-6</c:v>
                </c:pt>
                <c:pt idx="327">
                  <c:v>4.5585999999999999E-6</c:v>
                </c:pt>
                <c:pt idx="328">
                  <c:v>4.5585999999999999E-6</c:v>
                </c:pt>
                <c:pt idx="329">
                  <c:v>4.5585999999999999E-6</c:v>
                </c:pt>
                <c:pt idx="330">
                  <c:v>4.5585999999999999E-6</c:v>
                </c:pt>
                <c:pt idx="331">
                  <c:v>4.5585999999999999E-6</c:v>
                </c:pt>
                <c:pt idx="332">
                  <c:v>4.5585999999999999E-6</c:v>
                </c:pt>
                <c:pt idx="333">
                  <c:v>4.5585999999999999E-6</c:v>
                </c:pt>
                <c:pt idx="334">
                  <c:v>4.5585999999999999E-6</c:v>
                </c:pt>
                <c:pt idx="335">
                  <c:v>4.5585999999999999E-6</c:v>
                </c:pt>
                <c:pt idx="336">
                  <c:v>4.5585999999999999E-6</c:v>
                </c:pt>
                <c:pt idx="337">
                  <c:v>4.5585999999999999E-6</c:v>
                </c:pt>
                <c:pt idx="338">
                  <c:v>4.5585999999999999E-6</c:v>
                </c:pt>
                <c:pt idx="339">
                  <c:v>4.5585999999999999E-6</c:v>
                </c:pt>
                <c:pt idx="340">
                  <c:v>4.5585999999999999E-6</c:v>
                </c:pt>
                <c:pt idx="341">
                  <c:v>4.5585999999999999E-6</c:v>
                </c:pt>
                <c:pt idx="342">
                  <c:v>4.5585999999999999E-6</c:v>
                </c:pt>
                <c:pt idx="343">
                  <c:v>4.5585999999999999E-6</c:v>
                </c:pt>
                <c:pt idx="344">
                  <c:v>4.5585999999999999E-6</c:v>
                </c:pt>
                <c:pt idx="345">
                  <c:v>4.5585999999999999E-6</c:v>
                </c:pt>
                <c:pt idx="346">
                  <c:v>4.5585999999999999E-6</c:v>
                </c:pt>
                <c:pt idx="347">
                  <c:v>4.5585999999999999E-6</c:v>
                </c:pt>
                <c:pt idx="348">
                  <c:v>4.5585999999999999E-6</c:v>
                </c:pt>
                <c:pt idx="349">
                  <c:v>4.5585999999999999E-6</c:v>
                </c:pt>
                <c:pt idx="350">
                  <c:v>4.5585999999999999E-6</c:v>
                </c:pt>
                <c:pt idx="351">
                  <c:v>4.5585999999999999E-6</c:v>
                </c:pt>
                <c:pt idx="352">
                  <c:v>4.5585999999999999E-6</c:v>
                </c:pt>
                <c:pt idx="353">
                  <c:v>4.5585999999999999E-6</c:v>
                </c:pt>
                <c:pt idx="354">
                  <c:v>4.5585999999999999E-6</c:v>
                </c:pt>
                <c:pt idx="355">
                  <c:v>4.5585999999999999E-6</c:v>
                </c:pt>
                <c:pt idx="356">
                  <c:v>4.5585999999999999E-6</c:v>
                </c:pt>
                <c:pt idx="357">
                  <c:v>4.5585999999999999E-6</c:v>
                </c:pt>
                <c:pt idx="358">
                  <c:v>4.5585999999999999E-6</c:v>
                </c:pt>
                <c:pt idx="359">
                  <c:v>4.5585999999999999E-6</c:v>
                </c:pt>
                <c:pt idx="360">
                  <c:v>4.5585999999999999E-6</c:v>
                </c:pt>
                <c:pt idx="361">
                  <c:v>4.5585999999999999E-6</c:v>
                </c:pt>
                <c:pt idx="362">
                  <c:v>4.5585999999999999E-6</c:v>
                </c:pt>
                <c:pt idx="363">
                  <c:v>4.5585999999999999E-6</c:v>
                </c:pt>
                <c:pt idx="364">
                  <c:v>4.5585999999999999E-6</c:v>
                </c:pt>
                <c:pt idx="365">
                  <c:v>4.5585999999999999E-6</c:v>
                </c:pt>
                <c:pt idx="366">
                  <c:v>4.5585999999999999E-6</c:v>
                </c:pt>
                <c:pt idx="367">
                  <c:v>4.5585999999999999E-6</c:v>
                </c:pt>
                <c:pt idx="368">
                  <c:v>4.5585999999999999E-6</c:v>
                </c:pt>
                <c:pt idx="369">
                  <c:v>4.5584999999999996E-6</c:v>
                </c:pt>
                <c:pt idx="370">
                  <c:v>4.5583E-6</c:v>
                </c:pt>
                <c:pt idx="371">
                  <c:v>4.5580000000000002E-6</c:v>
                </c:pt>
                <c:pt idx="372">
                  <c:v>4.5573999999999998E-6</c:v>
                </c:pt>
                <c:pt idx="373">
                  <c:v>4.5561000000000003E-6</c:v>
                </c:pt>
                <c:pt idx="374">
                  <c:v>4.5535999999999999E-6</c:v>
                </c:pt>
                <c:pt idx="375">
                  <c:v>4.5488999999999998E-6</c:v>
                </c:pt>
                <c:pt idx="376">
                  <c:v>4.5407000000000004E-6</c:v>
                </c:pt>
                <c:pt idx="377">
                  <c:v>4.5267000000000002E-6</c:v>
                </c:pt>
                <c:pt idx="378">
                  <c:v>4.5036999999999998E-6</c:v>
                </c:pt>
                <c:pt idx="379">
                  <c:v>4.4675E-6</c:v>
                </c:pt>
                <c:pt idx="380">
                  <c:v>4.4127000000000001E-6</c:v>
                </c:pt>
                <c:pt idx="381">
                  <c:v>4.3329999999999998E-6</c:v>
                </c:pt>
                <c:pt idx="382">
                  <c:v>4.2216000000000004E-6</c:v>
                </c:pt>
                <c:pt idx="383">
                  <c:v>4.0721000000000004E-6</c:v>
                </c:pt>
                <c:pt idx="384">
                  <c:v>3.8792000000000001E-6</c:v>
                </c:pt>
                <c:pt idx="385">
                  <c:v>3.6401000000000001E-6</c:v>
                </c:pt>
                <c:pt idx="386">
                  <c:v>3.3552999999999999E-6</c:v>
                </c:pt>
                <c:pt idx="387">
                  <c:v>3.0296000000000002E-6</c:v>
                </c:pt>
                <c:pt idx="388">
                  <c:v>2.6718E-6</c:v>
                </c:pt>
                <c:pt idx="389">
                  <c:v>2.2944999999999998E-6</c:v>
                </c:pt>
                <c:pt idx="390">
                  <c:v>1.9130000000000001E-6</c:v>
                </c:pt>
                <c:pt idx="391">
                  <c:v>1.5434999999999999E-6</c:v>
                </c:pt>
                <c:pt idx="392">
                  <c:v>1.2017000000000001E-6</c:v>
                </c:pt>
                <c:pt idx="393">
                  <c:v>9.0134E-7</c:v>
                </c:pt>
                <c:pt idx="394">
                  <c:v>6.5295999999999999E-7</c:v>
                </c:pt>
                <c:pt idx="395">
                  <c:v>4.6362000000000002E-7</c:v>
                </c:pt>
                <c:pt idx="396">
                  <c:v>3.3690000000000001E-7</c:v>
                </c:pt>
                <c:pt idx="397">
                  <c:v>2.7337999999999998E-7</c:v>
                </c:pt>
                <c:pt idx="398">
                  <c:v>2.7119999999999999E-7</c:v>
                </c:pt>
                <c:pt idx="399">
                  <c:v>3.2660999999999998E-7</c:v>
                </c:pt>
                <c:pt idx="400">
                  <c:v>4.3439000000000001E-7</c:v>
                </c:pt>
                <c:pt idx="401">
                  <c:v>5.8810000000000003E-7</c:v>
                </c:pt>
                <c:pt idx="402">
                  <c:v>7.8024999999999996E-7</c:v>
                </c:pt>
                <c:pt idx="403">
                  <c:v>1.0024999999999999E-6</c:v>
                </c:pt>
                <c:pt idx="404">
                  <c:v>1.2461E-6</c:v>
                </c:pt>
                <c:pt idx="405">
                  <c:v>1.5021E-6</c:v>
                </c:pt>
                <c:pt idx="406">
                  <c:v>1.7623000000000001E-6</c:v>
                </c:pt>
                <c:pt idx="407">
                  <c:v>2.0196000000000001E-6</c:v>
                </c:pt>
                <c:pt idx="408">
                  <c:v>2.2682000000000002E-6</c:v>
                </c:pt>
                <c:pt idx="409">
                  <c:v>2.5040999999999999E-6</c:v>
                </c:pt>
                <c:pt idx="410">
                  <c:v>2.7248999999999999E-6</c:v>
                </c:pt>
                <c:pt idx="411">
                  <c:v>2.9295000000000001E-6</c:v>
                </c:pt>
                <c:pt idx="412">
                  <c:v>3.1176E-6</c:v>
                </c:pt>
                <c:pt idx="413">
                  <c:v>3.2893999999999998E-6</c:v>
                </c:pt>
                <c:pt idx="414">
                  <c:v>3.4452999999999999E-6</c:v>
                </c:pt>
                <c:pt idx="415">
                  <c:v>3.5856E-6</c:v>
                </c:pt>
                <c:pt idx="416">
                  <c:v>3.7104000000000001E-6</c:v>
                </c:pt>
                <c:pt idx="417">
                  <c:v>3.8195999999999998E-6</c:v>
                </c:pt>
                <c:pt idx="418">
                  <c:v>3.9133999999999997E-6</c:v>
                </c:pt>
                <c:pt idx="419">
                  <c:v>3.9917000000000003E-6</c:v>
                </c:pt>
                <c:pt idx="420">
                  <c:v>4.0548999999999999E-6</c:v>
                </c:pt>
                <c:pt idx="421">
                  <c:v>4.1037000000000002E-6</c:v>
                </c:pt>
                <c:pt idx="422">
                  <c:v>4.1389999999999997E-6</c:v>
                </c:pt>
                <c:pt idx="423">
                  <c:v>4.1621999999999997E-6</c:v>
                </c:pt>
                <c:pt idx="424">
                  <c:v>4.1748999999999996E-6</c:v>
                </c:pt>
                <c:pt idx="425">
                  <c:v>4.1787999999999997E-6</c:v>
                </c:pt>
                <c:pt idx="426">
                  <c:v>4.1757999999999999E-6</c:v>
                </c:pt>
                <c:pt idx="427">
                  <c:v>4.1679000000000004E-6</c:v>
                </c:pt>
                <c:pt idx="428">
                  <c:v>4.1570000000000002E-6</c:v>
                </c:pt>
                <c:pt idx="429">
                  <c:v>4.1447999999999997E-6</c:v>
                </c:pt>
                <c:pt idx="430">
                  <c:v>4.1330000000000001E-6</c:v>
                </c:pt>
                <c:pt idx="431">
                  <c:v>4.1231999999999998E-6</c:v>
                </c:pt>
                <c:pt idx="432">
                  <c:v>4.1165999999999997E-6</c:v>
                </c:pt>
                <c:pt idx="433">
                  <c:v>4.1145000000000002E-6</c:v>
                </c:pt>
                <c:pt idx="434">
                  <c:v>4.1176000000000002E-6</c:v>
                </c:pt>
                <c:pt idx="435">
                  <c:v>4.1266999999999998E-6</c:v>
                </c:pt>
                <c:pt idx="436">
                  <c:v>4.1423000000000001E-6</c:v>
                </c:pt>
                <c:pt idx="437">
                  <c:v>4.1647000000000001E-6</c:v>
                </c:pt>
                <c:pt idx="438">
                  <c:v>4.1937000000000002E-6</c:v>
                </c:pt>
                <c:pt idx="439">
                  <c:v>4.2292000000000001E-6</c:v>
                </c:pt>
                <c:pt idx="440">
                  <c:v>4.2706999999999996E-6</c:v>
                </c:pt>
                <c:pt idx="441">
                  <c:v>4.3174000000000004E-6</c:v>
                </c:pt>
                <c:pt idx="442">
                  <c:v>4.3684000000000004E-6</c:v>
                </c:pt>
                <c:pt idx="443">
                  <c:v>4.4224999999999996E-6</c:v>
                </c:pt>
                <c:pt idx="444">
                  <c:v>4.4783E-6</c:v>
                </c:pt>
                <c:pt idx="445">
                  <c:v>4.5342999999999999E-6</c:v>
                </c:pt>
                <c:pt idx="446">
                  <c:v>4.5886999999999998E-6</c:v>
                </c:pt>
                <c:pt idx="447">
                  <c:v>4.6398E-6</c:v>
                </c:pt>
                <c:pt idx="448">
                  <c:v>4.6856999999999999E-6</c:v>
                </c:pt>
                <c:pt idx="449">
                  <c:v>4.7248000000000001E-6</c:v>
                </c:pt>
                <c:pt idx="450">
                  <c:v>4.7550999999999996E-6</c:v>
                </c:pt>
                <c:pt idx="451">
                  <c:v>4.7751000000000002E-6</c:v>
                </c:pt>
                <c:pt idx="452">
                  <c:v>4.7832000000000002E-6</c:v>
                </c:pt>
                <c:pt idx="453">
                  <c:v>4.7783999999999999E-6</c:v>
                </c:pt>
                <c:pt idx="454">
                  <c:v>4.7594999999999999E-6</c:v>
                </c:pt>
                <c:pt idx="455">
                  <c:v>4.7258999999999999E-6</c:v>
                </c:pt>
                <c:pt idx="456">
                  <c:v>4.6773000000000001E-6</c:v>
                </c:pt>
                <c:pt idx="457">
                  <c:v>4.6137000000000004E-6</c:v>
                </c:pt>
                <c:pt idx="458">
                  <c:v>4.5356999999999996E-6</c:v>
                </c:pt>
                <c:pt idx="459">
                  <c:v>4.4438999999999999E-6</c:v>
                </c:pt>
                <c:pt idx="460">
                  <c:v>4.3394999999999997E-6</c:v>
                </c:pt>
                <c:pt idx="461">
                  <c:v>4.2240999999999999E-6</c:v>
                </c:pt>
                <c:pt idx="462">
                  <c:v>4.0995000000000003E-6</c:v>
                </c:pt>
                <c:pt idx="463">
                  <c:v>3.9678000000000004E-6</c:v>
                </c:pt>
                <c:pt idx="464">
                  <c:v>3.8313000000000001E-6</c:v>
                </c:pt>
                <c:pt idx="465">
                  <c:v>3.6924999999999998E-6</c:v>
                </c:pt>
                <c:pt idx="466">
                  <c:v>3.5538000000000002E-6</c:v>
                </c:pt>
                <c:pt idx="467">
                  <c:v>3.4178000000000001E-6</c:v>
                </c:pt>
                <c:pt idx="468">
                  <c:v>3.2868999999999998E-6</c:v>
                </c:pt>
                <c:pt idx="469">
                  <c:v>3.1634999999999999E-6</c:v>
                </c:pt>
                <c:pt idx="470">
                  <c:v>3.0498E-6</c:v>
                </c:pt>
                <c:pt idx="471">
                  <c:v>2.9475000000000002E-6</c:v>
                </c:pt>
                <c:pt idx="472">
                  <c:v>2.8582999999999998E-6</c:v>
                </c:pt>
                <c:pt idx="473">
                  <c:v>2.7835000000000001E-6</c:v>
                </c:pt>
                <c:pt idx="474">
                  <c:v>2.7238999999999999E-6</c:v>
                </c:pt>
                <c:pt idx="475">
                  <c:v>2.6800000000000002E-6</c:v>
                </c:pt>
                <c:pt idx="476">
                  <c:v>2.6521E-6</c:v>
                </c:pt>
                <c:pt idx="477">
                  <c:v>2.6398000000000001E-6</c:v>
                </c:pt>
                <c:pt idx="478">
                  <c:v>2.6427000000000001E-6</c:v>
                </c:pt>
                <c:pt idx="479">
                  <c:v>2.6599999999999999E-6</c:v>
                </c:pt>
                <c:pt idx="480">
                  <c:v>2.6904000000000001E-6</c:v>
                </c:pt>
                <c:pt idx="481">
                  <c:v>2.7325999999999999E-6</c:v>
                </c:pt>
                <c:pt idx="482">
                  <c:v>2.7850999999999998E-6</c:v>
                </c:pt>
                <c:pt idx="483">
                  <c:v>2.8464E-6</c:v>
                </c:pt>
                <c:pt idx="484">
                  <c:v>2.9146E-6</c:v>
                </c:pt>
                <c:pt idx="485">
                  <c:v>2.988E-6</c:v>
                </c:pt>
                <c:pt idx="486">
                  <c:v>3.0649999999999999E-6</c:v>
                </c:pt>
                <c:pt idx="487">
                  <c:v>3.1439999999999999E-6</c:v>
                </c:pt>
                <c:pt idx="488">
                  <c:v>3.2233999999999999E-6</c:v>
                </c:pt>
                <c:pt idx="489">
                  <c:v>3.3017999999999999E-6</c:v>
                </c:pt>
                <c:pt idx="490">
                  <c:v>3.3780999999999999E-6</c:v>
                </c:pt>
                <c:pt idx="491">
                  <c:v>3.4514000000000001E-6</c:v>
                </c:pt>
                <c:pt idx="492">
                  <c:v>3.5205999999999998E-6</c:v>
                </c:pt>
                <c:pt idx="493">
                  <c:v>3.5854E-6</c:v>
                </c:pt>
                <c:pt idx="494">
                  <c:v>3.6451999999999998E-6</c:v>
                </c:pt>
                <c:pt idx="495">
                  <c:v>3.6998000000000001E-6</c:v>
                </c:pt>
                <c:pt idx="496">
                  <c:v>3.7490999999999998E-6</c:v>
                </c:pt>
                <c:pt idx="497">
                  <c:v>3.7933000000000002E-6</c:v>
                </c:pt>
                <c:pt idx="498">
                  <c:v>3.8326999999999997E-6</c:v>
                </c:pt>
                <c:pt idx="499">
                  <c:v>3.8676E-6</c:v>
                </c:pt>
                <c:pt idx="500">
                  <c:v>3.8985E-6</c:v>
                </c:pt>
                <c:pt idx="501">
                  <c:v>3.9261999999999998E-6</c:v>
                </c:pt>
                <c:pt idx="502">
                  <c:v>3.9512999999999998E-6</c:v>
                </c:pt>
                <c:pt idx="503">
                  <c:v>3.9747000000000002E-6</c:v>
                </c:pt>
                <c:pt idx="504">
                  <c:v>3.9971999999999996E-6</c:v>
                </c:pt>
                <c:pt idx="505">
                  <c:v>4.0196999999999998E-6</c:v>
                </c:pt>
                <c:pt idx="506">
                  <c:v>4.0430000000000001E-6</c:v>
                </c:pt>
                <c:pt idx="507">
                  <c:v>4.0678999999999996E-6</c:v>
                </c:pt>
                <c:pt idx="508">
                  <c:v>4.0949000000000004E-6</c:v>
                </c:pt>
                <c:pt idx="509">
                  <c:v>4.1243999999999998E-6</c:v>
                </c:pt>
                <c:pt idx="510">
                  <c:v>4.1566000000000001E-6</c:v>
                </c:pt>
                <c:pt idx="511">
                  <c:v>4.1914000000000002E-6</c:v>
                </c:pt>
                <c:pt idx="512">
                  <c:v>4.2284E-6</c:v>
                </c:pt>
                <c:pt idx="513">
                  <c:v>4.2668999999999998E-6</c:v>
                </c:pt>
                <c:pt idx="514">
                  <c:v>4.3061000000000002E-6</c:v>
                </c:pt>
                <c:pt idx="515">
                  <c:v>4.3451000000000001E-6</c:v>
                </c:pt>
                <c:pt idx="516">
                  <c:v>4.3827999999999998E-6</c:v>
                </c:pt>
                <c:pt idx="517">
                  <c:v>4.4185000000000001E-6</c:v>
                </c:pt>
                <c:pt idx="518">
                  <c:v>4.4514000000000003E-6</c:v>
                </c:pt>
                <c:pt idx="519">
                  <c:v>4.4807000000000001E-6</c:v>
                </c:pt>
                <c:pt idx="520">
                  <c:v>4.5063999999999997E-6</c:v>
                </c:pt>
                <c:pt idx="521">
                  <c:v>4.5280999999999999E-6</c:v>
                </c:pt>
                <c:pt idx="522">
                  <c:v>4.5460000000000002E-6</c:v>
                </c:pt>
                <c:pt idx="523">
                  <c:v>4.5604000000000004E-6</c:v>
                </c:pt>
                <c:pt idx="524">
                  <c:v>4.5716000000000004E-6</c:v>
                </c:pt>
                <c:pt idx="525">
                  <c:v>4.5801000000000004E-6</c:v>
                </c:pt>
                <c:pt idx="526">
                  <c:v>4.5863999999999998E-6</c:v>
                </c:pt>
                <c:pt idx="527">
                  <c:v>4.5909999999999998E-6</c:v>
                </c:pt>
                <c:pt idx="528">
                  <c:v>4.5940999999999998E-6</c:v>
                </c:pt>
                <c:pt idx="529">
                  <c:v>4.5963000000000004E-6</c:v>
                </c:pt>
                <c:pt idx="530">
                  <c:v>4.5977E-6</c:v>
                </c:pt>
                <c:pt idx="531">
                  <c:v>4.5986000000000003E-6</c:v>
                </c:pt>
                <c:pt idx="532">
                  <c:v>4.5991999999999999E-6</c:v>
                </c:pt>
                <c:pt idx="533">
                  <c:v>4.5994999999999998E-6</c:v>
                </c:pt>
                <c:pt idx="534">
                  <c:v>4.5997000000000002E-6</c:v>
                </c:pt>
                <c:pt idx="535">
                  <c:v>4.5998999999999998E-6</c:v>
                </c:pt>
                <c:pt idx="536">
                  <c:v>4.5998999999999998E-6</c:v>
                </c:pt>
                <c:pt idx="537">
                  <c:v>4.6E-6</c:v>
                </c:pt>
                <c:pt idx="538">
                  <c:v>4.6E-6</c:v>
                </c:pt>
                <c:pt idx="539">
                  <c:v>4.6E-6</c:v>
                </c:pt>
                <c:pt idx="540">
                  <c:v>4.6E-6</c:v>
                </c:pt>
                <c:pt idx="541">
                  <c:v>4.6E-6</c:v>
                </c:pt>
                <c:pt idx="542">
                  <c:v>4.6E-6</c:v>
                </c:pt>
                <c:pt idx="543">
                  <c:v>4.6E-6</c:v>
                </c:pt>
                <c:pt idx="544">
                  <c:v>4.6E-6</c:v>
                </c:pt>
                <c:pt idx="545">
                  <c:v>4.6E-6</c:v>
                </c:pt>
                <c:pt idx="546">
                  <c:v>4.6E-6</c:v>
                </c:pt>
                <c:pt idx="547">
                  <c:v>4.6E-6</c:v>
                </c:pt>
                <c:pt idx="548">
                  <c:v>4.6E-6</c:v>
                </c:pt>
                <c:pt idx="549">
                  <c:v>4.6E-6</c:v>
                </c:pt>
                <c:pt idx="550">
                  <c:v>4.6E-6</c:v>
                </c:pt>
                <c:pt idx="551">
                  <c:v>4.6E-6</c:v>
                </c:pt>
                <c:pt idx="552">
                  <c:v>4.6E-6</c:v>
                </c:pt>
                <c:pt idx="553">
                  <c:v>4.6E-6</c:v>
                </c:pt>
                <c:pt idx="554">
                  <c:v>4.6E-6</c:v>
                </c:pt>
                <c:pt idx="555">
                  <c:v>4.6E-6</c:v>
                </c:pt>
                <c:pt idx="556">
                  <c:v>4.6E-6</c:v>
                </c:pt>
                <c:pt idx="557">
                  <c:v>4.6E-6</c:v>
                </c:pt>
                <c:pt idx="558">
                  <c:v>4.6E-6</c:v>
                </c:pt>
              </c:numCache>
            </c:numRef>
          </c:xVal>
          <c:yVal>
            <c:numRef>
              <c:f>'[Chart in Microsoft Office PowerPoint]C1 in Phos_sld_contrast_1'!$C$3:$C$561</c:f>
              <c:numCache>
                <c:formatCode>General</c:formatCode>
                <c:ptCount val="559"/>
                <c:pt idx="0">
                  <c:v>-41</c:v>
                </c:pt>
                <c:pt idx="1">
                  <c:v>-40</c:v>
                </c:pt>
                <c:pt idx="2">
                  <c:v>-39</c:v>
                </c:pt>
                <c:pt idx="3">
                  <c:v>-38</c:v>
                </c:pt>
                <c:pt idx="4">
                  <c:v>-37</c:v>
                </c:pt>
                <c:pt idx="5">
                  <c:v>-36</c:v>
                </c:pt>
                <c:pt idx="6">
                  <c:v>-35</c:v>
                </c:pt>
                <c:pt idx="7">
                  <c:v>-34</c:v>
                </c:pt>
                <c:pt idx="8">
                  <c:v>-33</c:v>
                </c:pt>
                <c:pt idx="9">
                  <c:v>-32</c:v>
                </c:pt>
                <c:pt idx="10">
                  <c:v>-31</c:v>
                </c:pt>
                <c:pt idx="11">
                  <c:v>-30</c:v>
                </c:pt>
                <c:pt idx="12">
                  <c:v>-29</c:v>
                </c:pt>
                <c:pt idx="13">
                  <c:v>-28</c:v>
                </c:pt>
                <c:pt idx="14">
                  <c:v>-27</c:v>
                </c:pt>
                <c:pt idx="15">
                  <c:v>-26</c:v>
                </c:pt>
                <c:pt idx="16">
                  <c:v>-25</c:v>
                </c:pt>
                <c:pt idx="17">
                  <c:v>-24</c:v>
                </c:pt>
                <c:pt idx="18">
                  <c:v>-23</c:v>
                </c:pt>
                <c:pt idx="19">
                  <c:v>-22</c:v>
                </c:pt>
                <c:pt idx="20">
                  <c:v>-21</c:v>
                </c:pt>
                <c:pt idx="21">
                  <c:v>-20</c:v>
                </c:pt>
                <c:pt idx="22">
                  <c:v>-19</c:v>
                </c:pt>
                <c:pt idx="23">
                  <c:v>-18</c:v>
                </c:pt>
                <c:pt idx="24">
                  <c:v>-17</c:v>
                </c:pt>
                <c:pt idx="25">
                  <c:v>-16</c:v>
                </c:pt>
                <c:pt idx="26">
                  <c:v>-15</c:v>
                </c:pt>
                <c:pt idx="27">
                  <c:v>-14</c:v>
                </c:pt>
                <c:pt idx="28">
                  <c:v>-13</c:v>
                </c:pt>
                <c:pt idx="29">
                  <c:v>-12</c:v>
                </c:pt>
                <c:pt idx="30">
                  <c:v>-11</c:v>
                </c:pt>
                <c:pt idx="31">
                  <c:v>-10</c:v>
                </c:pt>
                <c:pt idx="32">
                  <c:v>-9</c:v>
                </c:pt>
                <c:pt idx="33">
                  <c:v>-8</c:v>
                </c:pt>
                <c:pt idx="34">
                  <c:v>-7</c:v>
                </c:pt>
                <c:pt idx="35">
                  <c:v>-6</c:v>
                </c:pt>
                <c:pt idx="36">
                  <c:v>-5</c:v>
                </c:pt>
                <c:pt idx="37">
                  <c:v>-4</c:v>
                </c:pt>
                <c:pt idx="38">
                  <c:v>-3</c:v>
                </c:pt>
                <c:pt idx="39">
                  <c:v>-2</c:v>
                </c:pt>
                <c:pt idx="40">
                  <c:v>-1</c:v>
                </c:pt>
                <c:pt idx="41">
                  <c:v>0</c:v>
                </c:pt>
                <c:pt idx="42">
                  <c:v>1</c:v>
                </c:pt>
                <c:pt idx="43">
                  <c:v>2</c:v>
                </c:pt>
                <c:pt idx="44">
                  <c:v>3</c:v>
                </c:pt>
                <c:pt idx="45">
                  <c:v>4</c:v>
                </c:pt>
                <c:pt idx="46">
                  <c:v>5</c:v>
                </c:pt>
                <c:pt idx="47">
                  <c:v>6</c:v>
                </c:pt>
                <c:pt idx="48">
                  <c:v>7</c:v>
                </c:pt>
                <c:pt idx="49">
                  <c:v>8</c:v>
                </c:pt>
                <c:pt idx="50">
                  <c:v>9</c:v>
                </c:pt>
                <c:pt idx="51">
                  <c:v>10</c:v>
                </c:pt>
                <c:pt idx="52">
                  <c:v>11</c:v>
                </c:pt>
                <c:pt idx="53">
                  <c:v>12</c:v>
                </c:pt>
                <c:pt idx="54">
                  <c:v>13</c:v>
                </c:pt>
                <c:pt idx="55">
                  <c:v>14</c:v>
                </c:pt>
                <c:pt idx="56">
                  <c:v>15</c:v>
                </c:pt>
                <c:pt idx="57">
                  <c:v>16</c:v>
                </c:pt>
                <c:pt idx="58">
                  <c:v>17</c:v>
                </c:pt>
                <c:pt idx="59">
                  <c:v>18</c:v>
                </c:pt>
                <c:pt idx="60">
                  <c:v>19</c:v>
                </c:pt>
                <c:pt idx="61">
                  <c:v>20</c:v>
                </c:pt>
                <c:pt idx="62">
                  <c:v>21</c:v>
                </c:pt>
                <c:pt idx="63">
                  <c:v>22</c:v>
                </c:pt>
                <c:pt idx="64">
                  <c:v>23</c:v>
                </c:pt>
                <c:pt idx="65">
                  <c:v>24</c:v>
                </c:pt>
                <c:pt idx="66">
                  <c:v>25</c:v>
                </c:pt>
                <c:pt idx="67">
                  <c:v>26</c:v>
                </c:pt>
                <c:pt idx="68">
                  <c:v>27</c:v>
                </c:pt>
                <c:pt idx="69">
                  <c:v>28</c:v>
                </c:pt>
                <c:pt idx="70">
                  <c:v>29</c:v>
                </c:pt>
                <c:pt idx="71">
                  <c:v>30</c:v>
                </c:pt>
                <c:pt idx="72">
                  <c:v>31</c:v>
                </c:pt>
                <c:pt idx="73">
                  <c:v>32</c:v>
                </c:pt>
                <c:pt idx="74">
                  <c:v>33</c:v>
                </c:pt>
                <c:pt idx="75">
                  <c:v>34</c:v>
                </c:pt>
                <c:pt idx="76">
                  <c:v>35</c:v>
                </c:pt>
                <c:pt idx="77">
                  <c:v>36</c:v>
                </c:pt>
                <c:pt idx="78">
                  <c:v>37</c:v>
                </c:pt>
                <c:pt idx="79">
                  <c:v>38</c:v>
                </c:pt>
                <c:pt idx="80">
                  <c:v>39</c:v>
                </c:pt>
                <c:pt idx="81">
                  <c:v>40</c:v>
                </c:pt>
                <c:pt idx="82">
                  <c:v>41</c:v>
                </c:pt>
                <c:pt idx="83">
                  <c:v>42</c:v>
                </c:pt>
                <c:pt idx="84">
                  <c:v>43</c:v>
                </c:pt>
                <c:pt idx="85">
                  <c:v>44</c:v>
                </c:pt>
                <c:pt idx="86">
                  <c:v>45</c:v>
                </c:pt>
                <c:pt idx="87">
                  <c:v>46</c:v>
                </c:pt>
                <c:pt idx="88">
                  <c:v>47</c:v>
                </c:pt>
                <c:pt idx="89">
                  <c:v>48</c:v>
                </c:pt>
                <c:pt idx="90">
                  <c:v>49</c:v>
                </c:pt>
                <c:pt idx="91">
                  <c:v>50</c:v>
                </c:pt>
                <c:pt idx="92">
                  <c:v>51</c:v>
                </c:pt>
                <c:pt idx="93">
                  <c:v>52</c:v>
                </c:pt>
                <c:pt idx="94">
                  <c:v>53</c:v>
                </c:pt>
                <c:pt idx="95">
                  <c:v>54</c:v>
                </c:pt>
                <c:pt idx="96">
                  <c:v>55</c:v>
                </c:pt>
                <c:pt idx="97">
                  <c:v>56</c:v>
                </c:pt>
                <c:pt idx="98">
                  <c:v>57</c:v>
                </c:pt>
                <c:pt idx="99">
                  <c:v>58</c:v>
                </c:pt>
                <c:pt idx="100">
                  <c:v>59</c:v>
                </c:pt>
                <c:pt idx="101">
                  <c:v>60</c:v>
                </c:pt>
                <c:pt idx="102">
                  <c:v>61</c:v>
                </c:pt>
                <c:pt idx="103">
                  <c:v>62</c:v>
                </c:pt>
                <c:pt idx="104">
                  <c:v>63</c:v>
                </c:pt>
                <c:pt idx="105">
                  <c:v>64</c:v>
                </c:pt>
                <c:pt idx="106">
                  <c:v>65</c:v>
                </c:pt>
                <c:pt idx="107">
                  <c:v>66</c:v>
                </c:pt>
                <c:pt idx="108">
                  <c:v>67</c:v>
                </c:pt>
                <c:pt idx="109">
                  <c:v>68</c:v>
                </c:pt>
                <c:pt idx="110">
                  <c:v>69</c:v>
                </c:pt>
                <c:pt idx="111">
                  <c:v>70</c:v>
                </c:pt>
                <c:pt idx="112">
                  <c:v>71</c:v>
                </c:pt>
                <c:pt idx="113">
                  <c:v>72</c:v>
                </c:pt>
                <c:pt idx="114">
                  <c:v>73</c:v>
                </c:pt>
                <c:pt idx="115">
                  <c:v>74</c:v>
                </c:pt>
                <c:pt idx="116">
                  <c:v>75</c:v>
                </c:pt>
                <c:pt idx="117">
                  <c:v>76</c:v>
                </c:pt>
                <c:pt idx="118">
                  <c:v>77</c:v>
                </c:pt>
                <c:pt idx="119">
                  <c:v>78</c:v>
                </c:pt>
                <c:pt idx="120">
                  <c:v>79</c:v>
                </c:pt>
                <c:pt idx="121">
                  <c:v>80</c:v>
                </c:pt>
                <c:pt idx="122">
                  <c:v>81</c:v>
                </c:pt>
                <c:pt idx="123">
                  <c:v>82</c:v>
                </c:pt>
                <c:pt idx="124">
                  <c:v>83</c:v>
                </c:pt>
                <c:pt idx="125">
                  <c:v>84</c:v>
                </c:pt>
                <c:pt idx="126">
                  <c:v>85</c:v>
                </c:pt>
                <c:pt idx="127">
                  <c:v>86</c:v>
                </c:pt>
                <c:pt idx="128">
                  <c:v>87</c:v>
                </c:pt>
                <c:pt idx="129">
                  <c:v>88</c:v>
                </c:pt>
                <c:pt idx="130">
                  <c:v>89</c:v>
                </c:pt>
                <c:pt idx="131">
                  <c:v>90</c:v>
                </c:pt>
                <c:pt idx="132">
                  <c:v>91</c:v>
                </c:pt>
                <c:pt idx="133">
                  <c:v>92</c:v>
                </c:pt>
                <c:pt idx="134">
                  <c:v>93</c:v>
                </c:pt>
                <c:pt idx="135">
                  <c:v>94</c:v>
                </c:pt>
                <c:pt idx="136">
                  <c:v>95</c:v>
                </c:pt>
                <c:pt idx="137">
                  <c:v>96</c:v>
                </c:pt>
                <c:pt idx="138">
                  <c:v>97</c:v>
                </c:pt>
                <c:pt idx="139">
                  <c:v>98</c:v>
                </c:pt>
                <c:pt idx="140">
                  <c:v>99</c:v>
                </c:pt>
                <c:pt idx="141">
                  <c:v>100</c:v>
                </c:pt>
                <c:pt idx="142">
                  <c:v>101</c:v>
                </c:pt>
                <c:pt idx="143">
                  <c:v>102</c:v>
                </c:pt>
                <c:pt idx="144">
                  <c:v>103</c:v>
                </c:pt>
                <c:pt idx="145">
                  <c:v>104</c:v>
                </c:pt>
                <c:pt idx="146">
                  <c:v>105</c:v>
                </c:pt>
                <c:pt idx="147">
                  <c:v>106</c:v>
                </c:pt>
                <c:pt idx="148">
                  <c:v>107</c:v>
                </c:pt>
                <c:pt idx="149">
                  <c:v>108</c:v>
                </c:pt>
                <c:pt idx="150">
                  <c:v>109</c:v>
                </c:pt>
                <c:pt idx="151">
                  <c:v>110</c:v>
                </c:pt>
                <c:pt idx="152">
                  <c:v>111</c:v>
                </c:pt>
                <c:pt idx="153">
                  <c:v>112</c:v>
                </c:pt>
                <c:pt idx="154">
                  <c:v>113</c:v>
                </c:pt>
                <c:pt idx="155">
                  <c:v>114</c:v>
                </c:pt>
                <c:pt idx="156">
                  <c:v>115</c:v>
                </c:pt>
                <c:pt idx="157">
                  <c:v>116</c:v>
                </c:pt>
                <c:pt idx="158">
                  <c:v>117</c:v>
                </c:pt>
                <c:pt idx="159">
                  <c:v>118</c:v>
                </c:pt>
                <c:pt idx="160">
                  <c:v>119</c:v>
                </c:pt>
                <c:pt idx="161">
                  <c:v>120</c:v>
                </c:pt>
                <c:pt idx="162">
                  <c:v>121</c:v>
                </c:pt>
                <c:pt idx="163">
                  <c:v>122</c:v>
                </c:pt>
                <c:pt idx="164">
                  <c:v>123</c:v>
                </c:pt>
                <c:pt idx="165">
                  <c:v>124</c:v>
                </c:pt>
                <c:pt idx="166">
                  <c:v>125</c:v>
                </c:pt>
                <c:pt idx="167">
                  <c:v>126</c:v>
                </c:pt>
                <c:pt idx="168">
                  <c:v>127</c:v>
                </c:pt>
                <c:pt idx="169">
                  <c:v>128</c:v>
                </c:pt>
                <c:pt idx="170">
                  <c:v>129</c:v>
                </c:pt>
                <c:pt idx="171">
                  <c:v>130</c:v>
                </c:pt>
                <c:pt idx="172">
                  <c:v>131</c:v>
                </c:pt>
                <c:pt idx="173">
                  <c:v>132</c:v>
                </c:pt>
                <c:pt idx="174">
                  <c:v>133</c:v>
                </c:pt>
                <c:pt idx="175">
                  <c:v>134</c:v>
                </c:pt>
                <c:pt idx="176">
                  <c:v>135</c:v>
                </c:pt>
                <c:pt idx="177">
                  <c:v>136</c:v>
                </c:pt>
                <c:pt idx="178">
                  <c:v>137</c:v>
                </c:pt>
                <c:pt idx="179">
                  <c:v>138</c:v>
                </c:pt>
                <c:pt idx="180">
                  <c:v>139</c:v>
                </c:pt>
                <c:pt idx="181">
                  <c:v>140</c:v>
                </c:pt>
                <c:pt idx="182">
                  <c:v>141</c:v>
                </c:pt>
                <c:pt idx="183">
                  <c:v>142</c:v>
                </c:pt>
                <c:pt idx="184">
                  <c:v>143</c:v>
                </c:pt>
                <c:pt idx="185">
                  <c:v>144</c:v>
                </c:pt>
                <c:pt idx="186">
                  <c:v>145</c:v>
                </c:pt>
                <c:pt idx="187">
                  <c:v>146</c:v>
                </c:pt>
                <c:pt idx="188">
                  <c:v>147</c:v>
                </c:pt>
                <c:pt idx="189">
                  <c:v>148</c:v>
                </c:pt>
                <c:pt idx="190">
                  <c:v>149</c:v>
                </c:pt>
                <c:pt idx="191">
                  <c:v>150</c:v>
                </c:pt>
                <c:pt idx="192">
                  <c:v>151</c:v>
                </c:pt>
                <c:pt idx="193">
                  <c:v>152</c:v>
                </c:pt>
                <c:pt idx="194">
                  <c:v>153</c:v>
                </c:pt>
                <c:pt idx="195">
                  <c:v>154</c:v>
                </c:pt>
                <c:pt idx="196">
                  <c:v>155</c:v>
                </c:pt>
                <c:pt idx="197">
                  <c:v>156</c:v>
                </c:pt>
                <c:pt idx="198">
                  <c:v>157</c:v>
                </c:pt>
                <c:pt idx="199">
                  <c:v>158</c:v>
                </c:pt>
                <c:pt idx="200">
                  <c:v>159</c:v>
                </c:pt>
                <c:pt idx="201">
                  <c:v>160</c:v>
                </c:pt>
                <c:pt idx="202">
                  <c:v>161</c:v>
                </c:pt>
                <c:pt idx="203">
                  <c:v>162</c:v>
                </c:pt>
                <c:pt idx="204">
                  <c:v>163</c:v>
                </c:pt>
                <c:pt idx="205">
                  <c:v>164</c:v>
                </c:pt>
                <c:pt idx="206">
                  <c:v>165</c:v>
                </c:pt>
                <c:pt idx="207">
                  <c:v>166</c:v>
                </c:pt>
                <c:pt idx="208">
                  <c:v>167</c:v>
                </c:pt>
                <c:pt idx="209">
                  <c:v>168</c:v>
                </c:pt>
                <c:pt idx="210">
                  <c:v>169</c:v>
                </c:pt>
                <c:pt idx="211">
                  <c:v>170</c:v>
                </c:pt>
                <c:pt idx="212">
                  <c:v>171</c:v>
                </c:pt>
                <c:pt idx="213">
                  <c:v>172</c:v>
                </c:pt>
                <c:pt idx="214">
                  <c:v>173</c:v>
                </c:pt>
                <c:pt idx="215">
                  <c:v>174</c:v>
                </c:pt>
                <c:pt idx="216">
                  <c:v>175</c:v>
                </c:pt>
                <c:pt idx="217">
                  <c:v>176</c:v>
                </c:pt>
                <c:pt idx="218">
                  <c:v>177</c:v>
                </c:pt>
                <c:pt idx="219">
                  <c:v>178</c:v>
                </c:pt>
                <c:pt idx="220">
                  <c:v>179</c:v>
                </c:pt>
                <c:pt idx="221">
                  <c:v>180</c:v>
                </c:pt>
                <c:pt idx="222">
                  <c:v>181</c:v>
                </c:pt>
                <c:pt idx="223">
                  <c:v>182</c:v>
                </c:pt>
                <c:pt idx="224">
                  <c:v>183</c:v>
                </c:pt>
                <c:pt idx="225">
                  <c:v>184</c:v>
                </c:pt>
                <c:pt idx="226">
                  <c:v>185</c:v>
                </c:pt>
                <c:pt idx="227">
                  <c:v>186</c:v>
                </c:pt>
                <c:pt idx="228">
                  <c:v>187</c:v>
                </c:pt>
                <c:pt idx="229">
                  <c:v>188</c:v>
                </c:pt>
                <c:pt idx="230">
                  <c:v>189</c:v>
                </c:pt>
                <c:pt idx="231">
                  <c:v>190</c:v>
                </c:pt>
                <c:pt idx="232">
                  <c:v>191</c:v>
                </c:pt>
                <c:pt idx="233">
                  <c:v>192</c:v>
                </c:pt>
                <c:pt idx="234">
                  <c:v>193</c:v>
                </c:pt>
                <c:pt idx="235">
                  <c:v>194</c:v>
                </c:pt>
                <c:pt idx="236">
                  <c:v>195</c:v>
                </c:pt>
                <c:pt idx="237">
                  <c:v>196</c:v>
                </c:pt>
                <c:pt idx="238">
                  <c:v>197</c:v>
                </c:pt>
                <c:pt idx="239">
                  <c:v>198</c:v>
                </c:pt>
                <c:pt idx="240">
                  <c:v>199</c:v>
                </c:pt>
                <c:pt idx="241">
                  <c:v>200</c:v>
                </c:pt>
                <c:pt idx="242">
                  <c:v>201</c:v>
                </c:pt>
                <c:pt idx="243">
                  <c:v>202</c:v>
                </c:pt>
                <c:pt idx="244">
                  <c:v>203</c:v>
                </c:pt>
                <c:pt idx="245">
                  <c:v>204</c:v>
                </c:pt>
                <c:pt idx="246">
                  <c:v>205</c:v>
                </c:pt>
                <c:pt idx="247">
                  <c:v>206</c:v>
                </c:pt>
                <c:pt idx="248">
                  <c:v>207</c:v>
                </c:pt>
                <c:pt idx="249">
                  <c:v>208</c:v>
                </c:pt>
                <c:pt idx="250">
                  <c:v>209</c:v>
                </c:pt>
                <c:pt idx="251">
                  <c:v>210</c:v>
                </c:pt>
                <c:pt idx="252">
                  <c:v>211</c:v>
                </c:pt>
                <c:pt idx="253">
                  <c:v>212</c:v>
                </c:pt>
                <c:pt idx="254">
                  <c:v>213</c:v>
                </c:pt>
                <c:pt idx="255">
                  <c:v>214</c:v>
                </c:pt>
                <c:pt idx="256">
                  <c:v>215</c:v>
                </c:pt>
                <c:pt idx="257">
                  <c:v>216</c:v>
                </c:pt>
                <c:pt idx="258">
                  <c:v>217</c:v>
                </c:pt>
                <c:pt idx="259">
                  <c:v>218</c:v>
                </c:pt>
                <c:pt idx="260">
                  <c:v>219</c:v>
                </c:pt>
                <c:pt idx="261">
                  <c:v>220</c:v>
                </c:pt>
                <c:pt idx="262">
                  <c:v>221</c:v>
                </c:pt>
                <c:pt idx="263">
                  <c:v>222</c:v>
                </c:pt>
                <c:pt idx="264">
                  <c:v>223</c:v>
                </c:pt>
                <c:pt idx="265">
                  <c:v>224</c:v>
                </c:pt>
                <c:pt idx="266">
                  <c:v>225</c:v>
                </c:pt>
                <c:pt idx="267">
                  <c:v>226</c:v>
                </c:pt>
                <c:pt idx="268">
                  <c:v>227</c:v>
                </c:pt>
                <c:pt idx="269">
                  <c:v>228</c:v>
                </c:pt>
                <c:pt idx="270">
                  <c:v>229</c:v>
                </c:pt>
                <c:pt idx="271">
                  <c:v>230</c:v>
                </c:pt>
                <c:pt idx="272">
                  <c:v>231</c:v>
                </c:pt>
                <c:pt idx="273">
                  <c:v>232</c:v>
                </c:pt>
                <c:pt idx="274">
                  <c:v>233</c:v>
                </c:pt>
                <c:pt idx="275">
                  <c:v>234</c:v>
                </c:pt>
                <c:pt idx="276">
                  <c:v>235</c:v>
                </c:pt>
                <c:pt idx="277">
                  <c:v>236</c:v>
                </c:pt>
                <c:pt idx="278">
                  <c:v>237</c:v>
                </c:pt>
                <c:pt idx="279">
                  <c:v>238</c:v>
                </c:pt>
                <c:pt idx="280">
                  <c:v>239</c:v>
                </c:pt>
                <c:pt idx="281">
                  <c:v>240</c:v>
                </c:pt>
                <c:pt idx="282">
                  <c:v>241</c:v>
                </c:pt>
                <c:pt idx="283">
                  <c:v>242</c:v>
                </c:pt>
                <c:pt idx="284">
                  <c:v>243</c:v>
                </c:pt>
                <c:pt idx="285">
                  <c:v>244</c:v>
                </c:pt>
                <c:pt idx="286">
                  <c:v>245</c:v>
                </c:pt>
                <c:pt idx="287">
                  <c:v>246</c:v>
                </c:pt>
                <c:pt idx="288">
                  <c:v>247</c:v>
                </c:pt>
                <c:pt idx="289">
                  <c:v>248</c:v>
                </c:pt>
                <c:pt idx="290">
                  <c:v>249</c:v>
                </c:pt>
                <c:pt idx="291">
                  <c:v>250</c:v>
                </c:pt>
                <c:pt idx="292">
                  <c:v>251</c:v>
                </c:pt>
                <c:pt idx="293">
                  <c:v>252</c:v>
                </c:pt>
                <c:pt idx="294">
                  <c:v>253</c:v>
                </c:pt>
                <c:pt idx="295">
                  <c:v>254</c:v>
                </c:pt>
                <c:pt idx="296">
                  <c:v>255</c:v>
                </c:pt>
                <c:pt idx="297">
                  <c:v>256</c:v>
                </c:pt>
                <c:pt idx="298">
                  <c:v>257</c:v>
                </c:pt>
                <c:pt idx="299">
                  <c:v>258</c:v>
                </c:pt>
                <c:pt idx="300">
                  <c:v>259</c:v>
                </c:pt>
                <c:pt idx="301">
                  <c:v>260</c:v>
                </c:pt>
                <c:pt idx="302">
                  <c:v>261</c:v>
                </c:pt>
                <c:pt idx="303">
                  <c:v>262</c:v>
                </c:pt>
                <c:pt idx="304">
                  <c:v>263</c:v>
                </c:pt>
                <c:pt idx="305">
                  <c:v>264</c:v>
                </c:pt>
                <c:pt idx="306">
                  <c:v>265</c:v>
                </c:pt>
                <c:pt idx="307">
                  <c:v>266</c:v>
                </c:pt>
                <c:pt idx="308">
                  <c:v>267</c:v>
                </c:pt>
                <c:pt idx="309">
                  <c:v>268</c:v>
                </c:pt>
                <c:pt idx="310">
                  <c:v>269</c:v>
                </c:pt>
                <c:pt idx="311">
                  <c:v>270</c:v>
                </c:pt>
                <c:pt idx="312">
                  <c:v>271</c:v>
                </c:pt>
                <c:pt idx="313">
                  <c:v>272</c:v>
                </c:pt>
                <c:pt idx="314">
                  <c:v>273</c:v>
                </c:pt>
                <c:pt idx="315">
                  <c:v>274</c:v>
                </c:pt>
                <c:pt idx="316">
                  <c:v>275</c:v>
                </c:pt>
                <c:pt idx="317">
                  <c:v>276</c:v>
                </c:pt>
                <c:pt idx="318">
                  <c:v>277</c:v>
                </c:pt>
                <c:pt idx="319">
                  <c:v>278</c:v>
                </c:pt>
                <c:pt idx="320">
                  <c:v>279</c:v>
                </c:pt>
                <c:pt idx="321">
                  <c:v>280</c:v>
                </c:pt>
                <c:pt idx="322">
                  <c:v>281</c:v>
                </c:pt>
                <c:pt idx="323">
                  <c:v>282</c:v>
                </c:pt>
                <c:pt idx="324">
                  <c:v>283</c:v>
                </c:pt>
                <c:pt idx="325">
                  <c:v>284</c:v>
                </c:pt>
                <c:pt idx="326">
                  <c:v>285</c:v>
                </c:pt>
                <c:pt idx="327">
                  <c:v>286</c:v>
                </c:pt>
                <c:pt idx="328">
                  <c:v>287</c:v>
                </c:pt>
                <c:pt idx="329">
                  <c:v>288</c:v>
                </c:pt>
                <c:pt idx="330">
                  <c:v>289</c:v>
                </c:pt>
                <c:pt idx="331">
                  <c:v>290</c:v>
                </c:pt>
                <c:pt idx="332">
                  <c:v>291</c:v>
                </c:pt>
                <c:pt idx="333">
                  <c:v>292</c:v>
                </c:pt>
                <c:pt idx="334">
                  <c:v>293</c:v>
                </c:pt>
                <c:pt idx="335">
                  <c:v>294</c:v>
                </c:pt>
                <c:pt idx="336">
                  <c:v>295</c:v>
                </c:pt>
                <c:pt idx="337">
                  <c:v>296</c:v>
                </c:pt>
                <c:pt idx="338">
                  <c:v>297</c:v>
                </c:pt>
                <c:pt idx="339">
                  <c:v>298</c:v>
                </c:pt>
                <c:pt idx="340">
                  <c:v>299</c:v>
                </c:pt>
                <c:pt idx="341">
                  <c:v>300</c:v>
                </c:pt>
                <c:pt idx="342">
                  <c:v>301</c:v>
                </c:pt>
                <c:pt idx="343">
                  <c:v>302</c:v>
                </c:pt>
                <c:pt idx="344">
                  <c:v>303</c:v>
                </c:pt>
                <c:pt idx="345">
                  <c:v>304</c:v>
                </c:pt>
                <c:pt idx="346">
                  <c:v>305</c:v>
                </c:pt>
                <c:pt idx="347">
                  <c:v>306</c:v>
                </c:pt>
                <c:pt idx="348">
                  <c:v>307</c:v>
                </c:pt>
                <c:pt idx="349">
                  <c:v>308</c:v>
                </c:pt>
                <c:pt idx="350">
                  <c:v>309</c:v>
                </c:pt>
                <c:pt idx="351">
                  <c:v>310</c:v>
                </c:pt>
                <c:pt idx="352">
                  <c:v>311</c:v>
                </c:pt>
                <c:pt idx="353">
                  <c:v>312</c:v>
                </c:pt>
                <c:pt idx="354">
                  <c:v>313</c:v>
                </c:pt>
                <c:pt idx="355">
                  <c:v>314</c:v>
                </c:pt>
                <c:pt idx="356">
                  <c:v>315</c:v>
                </c:pt>
                <c:pt idx="357">
                  <c:v>316</c:v>
                </c:pt>
                <c:pt idx="358">
                  <c:v>317</c:v>
                </c:pt>
                <c:pt idx="359">
                  <c:v>318</c:v>
                </c:pt>
                <c:pt idx="360">
                  <c:v>319</c:v>
                </c:pt>
                <c:pt idx="361">
                  <c:v>320</c:v>
                </c:pt>
                <c:pt idx="362">
                  <c:v>321</c:v>
                </c:pt>
                <c:pt idx="363">
                  <c:v>322</c:v>
                </c:pt>
                <c:pt idx="364">
                  <c:v>323</c:v>
                </c:pt>
                <c:pt idx="365">
                  <c:v>324</c:v>
                </c:pt>
                <c:pt idx="366">
                  <c:v>325</c:v>
                </c:pt>
                <c:pt idx="367">
                  <c:v>326</c:v>
                </c:pt>
                <c:pt idx="368">
                  <c:v>327</c:v>
                </c:pt>
                <c:pt idx="369">
                  <c:v>328</c:v>
                </c:pt>
                <c:pt idx="370">
                  <c:v>329</c:v>
                </c:pt>
                <c:pt idx="371">
                  <c:v>330</c:v>
                </c:pt>
                <c:pt idx="372">
                  <c:v>331</c:v>
                </c:pt>
                <c:pt idx="373">
                  <c:v>332</c:v>
                </c:pt>
                <c:pt idx="374">
                  <c:v>333</c:v>
                </c:pt>
                <c:pt idx="375">
                  <c:v>334</c:v>
                </c:pt>
                <c:pt idx="376">
                  <c:v>335</c:v>
                </c:pt>
                <c:pt idx="377">
                  <c:v>336</c:v>
                </c:pt>
                <c:pt idx="378">
                  <c:v>337</c:v>
                </c:pt>
                <c:pt idx="379">
                  <c:v>338</c:v>
                </c:pt>
                <c:pt idx="380">
                  <c:v>339</c:v>
                </c:pt>
                <c:pt idx="381">
                  <c:v>340</c:v>
                </c:pt>
                <c:pt idx="382">
                  <c:v>341</c:v>
                </c:pt>
                <c:pt idx="383">
                  <c:v>342</c:v>
                </c:pt>
                <c:pt idx="384">
                  <c:v>343</c:v>
                </c:pt>
                <c:pt idx="385">
                  <c:v>344</c:v>
                </c:pt>
                <c:pt idx="386">
                  <c:v>345</c:v>
                </c:pt>
                <c:pt idx="387">
                  <c:v>346</c:v>
                </c:pt>
                <c:pt idx="388">
                  <c:v>347</c:v>
                </c:pt>
                <c:pt idx="389">
                  <c:v>348</c:v>
                </c:pt>
                <c:pt idx="390">
                  <c:v>349</c:v>
                </c:pt>
                <c:pt idx="391">
                  <c:v>350</c:v>
                </c:pt>
                <c:pt idx="392">
                  <c:v>351</c:v>
                </c:pt>
                <c:pt idx="393">
                  <c:v>352</c:v>
                </c:pt>
                <c:pt idx="394">
                  <c:v>353</c:v>
                </c:pt>
                <c:pt idx="395">
                  <c:v>354</c:v>
                </c:pt>
                <c:pt idx="396">
                  <c:v>355</c:v>
                </c:pt>
                <c:pt idx="397">
                  <c:v>356</c:v>
                </c:pt>
                <c:pt idx="398">
                  <c:v>357</c:v>
                </c:pt>
                <c:pt idx="399">
                  <c:v>358</c:v>
                </c:pt>
                <c:pt idx="400">
                  <c:v>359</c:v>
                </c:pt>
                <c:pt idx="401">
                  <c:v>360</c:v>
                </c:pt>
                <c:pt idx="402">
                  <c:v>361</c:v>
                </c:pt>
                <c:pt idx="403">
                  <c:v>362</c:v>
                </c:pt>
                <c:pt idx="404">
                  <c:v>363</c:v>
                </c:pt>
                <c:pt idx="405">
                  <c:v>364</c:v>
                </c:pt>
                <c:pt idx="406">
                  <c:v>365</c:v>
                </c:pt>
                <c:pt idx="407">
                  <c:v>366</c:v>
                </c:pt>
                <c:pt idx="408">
                  <c:v>367</c:v>
                </c:pt>
                <c:pt idx="409">
                  <c:v>368</c:v>
                </c:pt>
                <c:pt idx="410">
                  <c:v>369</c:v>
                </c:pt>
                <c:pt idx="411">
                  <c:v>370</c:v>
                </c:pt>
                <c:pt idx="412">
                  <c:v>371</c:v>
                </c:pt>
                <c:pt idx="413">
                  <c:v>372</c:v>
                </c:pt>
                <c:pt idx="414">
                  <c:v>373</c:v>
                </c:pt>
                <c:pt idx="415">
                  <c:v>374</c:v>
                </c:pt>
                <c:pt idx="416">
                  <c:v>375</c:v>
                </c:pt>
                <c:pt idx="417">
                  <c:v>376</c:v>
                </c:pt>
                <c:pt idx="418">
                  <c:v>377</c:v>
                </c:pt>
                <c:pt idx="419">
                  <c:v>378</c:v>
                </c:pt>
                <c:pt idx="420">
                  <c:v>379</c:v>
                </c:pt>
                <c:pt idx="421">
                  <c:v>380</c:v>
                </c:pt>
                <c:pt idx="422">
                  <c:v>381</c:v>
                </c:pt>
                <c:pt idx="423">
                  <c:v>382</c:v>
                </c:pt>
                <c:pt idx="424">
                  <c:v>383</c:v>
                </c:pt>
                <c:pt idx="425">
                  <c:v>384</c:v>
                </c:pt>
                <c:pt idx="426">
                  <c:v>385</c:v>
                </c:pt>
                <c:pt idx="427">
                  <c:v>386</c:v>
                </c:pt>
                <c:pt idx="428">
                  <c:v>387</c:v>
                </c:pt>
                <c:pt idx="429">
                  <c:v>388</c:v>
                </c:pt>
                <c:pt idx="430">
                  <c:v>389</c:v>
                </c:pt>
                <c:pt idx="431">
                  <c:v>390</c:v>
                </c:pt>
                <c:pt idx="432">
                  <c:v>391</c:v>
                </c:pt>
                <c:pt idx="433">
                  <c:v>392</c:v>
                </c:pt>
                <c:pt idx="434">
                  <c:v>393</c:v>
                </c:pt>
                <c:pt idx="435">
                  <c:v>394</c:v>
                </c:pt>
                <c:pt idx="436">
                  <c:v>395</c:v>
                </c:pt>
                <c:pt idx="437">
                  <c:v>396</c:v>
                </c:pt>
                <c:pt idx="438">
                  <c:v>397</c:v>
                </c:pt>
                <c:pt idx="439">
                  <c:v>398</c:v>
                </c:pt>
                <c:pt idx="440">
                  <c:v>399</c:v>
                </c:pt>
                <c:pt idx="441">
                  <c:v>400</c:v>
                </c:pt>
                <c:pt idx="442">
                  <c:v>401</c:v>
                </c:pt>
                <c:pt idx="443">
                  <c:v>402</c:v>
                </c:pt>
                <c:pt idx="444">
                  <c:v>403</c:v>
                </c:pt>
                <c:pt idx="445">
                  <c:v>404</c:v>
                </c:pt>
                <c:pt idx="446">
                  <c:v>405</c:v>
                </c:pt>
                <c:pt idx="447">
                  <c:v>406</c:v>
                </c:pt>
                <c:pt idx="448">
                  <c:v>407</c:v>
                </c:pt>
                <c:pt idx="449">
                  <c:v>408</c:v>
                </c:pt>
                <c:pt idx="450">
                  <c:v>409</c:v>
                </c:pt>
                <c:pt idx="451">
                  <c:v>410</c:v>
                </c:pt>
                <c:pt idx="452">
                  <c:v>411</c:v>
                </c:pt>
                <c:pt idx="453">
                  <c:v>412</c:v>
                </c:pt>
                <c:pt idx="454">
                  <c:v>413</c:v>
                </c:pt>
                <c:pt idx="455">
                  <c:v>414</c:v>
                </c:pt>
                <c:pt idx="456">
                  <c:v>415</c:v>
                </c:pt>
                <c:pt idx="457">
                  <c:v>416</c:v>
                </c:pt>
                <c:pt idx="458">
                  <c:v>417</c:v>
                </c:pt>
                <c:pt idx="459">
                  <c:v>418</c:v>
                </c:pt>
                <c:pt idx="460">
                  <c:v>419</c:v>
                </c:pt>
                <c:pt idx="461">
                  <c:v>420</c:v>
                </c:pt>
                <c:pt idx="462">
                  <c:v>421</c:v>
                </c:pt>
                <c:pt idx="463">
                  <c:v>422</c:v>
                </c:pt>
                <c:pt idx="464">
                  <c:v>423</c:v>
                </c:pt>
                <c:pt idx="465">
                  <c:v>424</c:v>
                </c:pt>
                <c:pt idx="466">
                  <c:v>425</c:v>
                </c:pt>
                <c:pt idx="467">
                  <c:v>426</c:v>
                </c:pt>
                <c:pt idx="468">
                  <c:v>427</c:v>
                </c:pt>
                <c:pt idx="469">
                  <c:v>428</c:v>
                </c:pt>
                <c:pt idx="470">
                  <c:v>429</c:v>
                </c:pt>
                <c:pt idx="471">
                  <c:v>430</c:v>
                </c:pt>
                <c:pt idx="472">
                  <c:v>431</c:v>
                </c:pt>
                <c:pt idx="473">
                  <c:v>432</c:v>
                </c:pt>
                <c:pt idx="474">
                  <c:v>433</c:v>
                </c:pt>
                <c:pt idx="475">
                  <c:v>434</c:v>
                </c:pt>
                <c:pt idx="476">
                  <c:v>435</c:v>
                </c:pt>
                <c:pt idx="477">
                  <c:v>436</c:v>
                </c:pt>
                <c:pt idx="478">
                  <c:v>437</c:v>
                </c:pt>
                <c:pt idx="479">
                  <c:v>438</c:v>
                </c:pt>
                <c:pt idx="480">
                  <c:v>439</c:v>
                </c:pt>
                <c:pt idx="481">
                  <c:v>440</c:v>
                </c:pt>
                <c:pt idx="482">
                  <c:v>441</c:v>
                </c:pt>
                <c:pt idx="483">
                  <c:v>442</c:v>
                </c:pt>
                <c:pt idx="484">
                  <c:v>443</c:v>
                </c:pt>
                <c:pt idx="485">
                  <c:v>444</c:v>
                </c:pt>
                <c:pt idx="486">
                  <c:v>445</c:v>
                </c:pt>
                <c:pt idx="487">
                  <c:v>446</c:v>
                </c:pt>
                <c:pt idx="488">
                  <c:v>447</c:v>
                </c:pt>
                <c:pt idx="489">
                  <c:v>448</c:v>
                </c:pt>
                <c:pt idx="490">
                  <c:v>449</c:v>
                </c:pt>
                <c:pt idx="491">
                  <c:v>450</c:v>
                </c:pt>
                <c:pt idx="492">
                  <c:v>451</c:v>
                </c:pt>
                <c:pt idx="493">
                  <c:v>452</c:v>
                </c:pt>
                <c:pt idx="494">
                  <c:v>453</c:v>
                </c:pt>
                <c:pt idx="495">
                  <c:v>454</c:v>
                </c:pt>
                <c:pt idx="496">
                  <c:v>455</c:v>
                </c:pt>
                <c:pt idx="497">
                  <c:v>456</c:v>
                </c:pt>
                <c:pt idx="498">
                  <c:v>457</c:v>
                </c:pt>
                <c:pt idx="499">
                  <c:v>458</c:v>
                </c:pt>
                <c:pt idx="500">
                  <c:v>459</c:v>
                </c:pt>
                <c:pt idx="501">
                  <c:v>460</c:v>
                </c:pt>
                <c:pt idx="502">
                  <c:v>461</c:v>
                </c:pt>
                <c:pt idx="503">
                  <c:v>462</c:v>
                </c:pt>
                <c:pt idx="504">
                  <c:v>463</c:v>
                </c:pt>
                <c:pt idx="505">
                  <c:v>464</c:v>
                </c:pt>
                <c:pt idx="506">
                  <c:v>465</c:v>
                </c:pt>
                <c:pt idx="507">
                  <c:v>466</c:v>
                </c:pt>
                <c:pt idx="508">
                  <c:v>467</c:v>
                </c:pt>
                <c:pt idx="509">
                  <c:v>468</c:v>
                </c:pt>
                <c:pt idx="510">
                  <c:v>469</c:v>
                </c:pt>
                <c:pt idx="511">
                  <c:v>470</c:v>
                </c:pt>
                <c:pt idx="512">
                  <c:v>471</c:v>
                </c:pt>
                <c:pt idx="513">
                  <c:v>472</c:v>
                </c:pt>
                <c:pt idx="514">
                  <c:v>473</c:v>
                </c:pt>
                <c:pt idx="515">
                  <c:v>474</c:v>
                </c:pt>
                <c:pt idx="516">
                  <c:v>475</c:v>
                </c:pt>
                <c:pt idx="517">
                  <c:v>476</c:v>
                </c:pt>
                <c:pt idx="518">
                  <c:v>477</c:v>
                </c:pt>
                <c:pt idx="519">
                  <c:v>478</c:v>
                </c:pt>
                <c:pt idx="520">
                  <c:v>479</c:v>
                </c:pt>
                <c:pt idx="521">
                  <c:v>480</c:v>
                </c:pt>
                <c:pt idx="522">
                  <c:v>481</c:v>
                </c:pt>
                <c:pt idx="523">
                  <c:v>482</c:v>
                </c:pt>
                <c:pt idx="524">
                  <c:v>483</c:v>
                </c:pt>
                <c:pt idx="525">
                  <c:v>484</c:v>
                </c:pt>
                <c:pt idx="526">
                  <c:v>485</c:v>
                </c:pt>
                <c:pt idx="527">
                  <c:v>486</c:v>
                </c:pt>
                <c:pt idx="528">
                  <c:v>487</c:v>
                </c:pt>
                <c:pt idx="529">
                  <c:v>488</c:v>
                </c:pt>
                <c:pt idx="530">
                  <c:v>489</c:v>
                </c:pt>
                <c:pt idx="531">
                  <c:v>490</c:v>
                </c:pt>
                <c:pt idx="532">
                  <c:v>491</c:v>
                </c:pt>
                <c:pt idx="533">
                  <c:v>492</c:v>
                </c:pt>
                <c:pt idx="534">
                  <c:v>493</c:v>
                </c:pt>
                <c:pt idx="535">
                  <c:v>494</c:v>
                </c:pt>
                <c:pt idx="536">
                  <c:v>495</c:v>
                </c:pt>
                <c:pt idx="537">
                  <c:v>496</c:v>
                </c:pt>
                <c:pt idx="538">
                  <c:v>497</c:v>
                </c:pt>
                <c:pt idx="539">
                  <c:v>498</c:v>
                </c:pt>
                <c:pt idx="540">
                  <c:v>499</c:v>
                </c:pt>
                <c:pt idx="541">
                  <c:v>500</c:v>
                </c:pt>
                <c:pt idx="542">
                  <c:v>501</c:v>
                </c:pt>
                <c:pt idx="543">
                  <c:v>502</c:v>
                </c:pt>
                <c:pt idx="544">
                  <c:v>503</c:v>
                </c:pt>
                <c:pt idx="545">
                  <c:v>504</c:v>
                </c:pt>
                <c:pt idx="546">
                  <c:v>505</c:v>
                </c:pt>
                <c:pt idx="547">
                  <c:v>506</c:v>
                </c:pt>
                <c:pt idx="548">
                  <c:v>507</c:v>
                </c:pt>
                <c:pt idx="549">
                  <c:v>508</c:v>
                </c:pt>
                <c:pt idx="550">
                  <c:v>509</c:v>
                </c:pt>
                <c:pt idx="551">
                  <c:v>510</c:v>
                </c:pt>
                <c:pt idx="552">
                  <c:v>511</c:v>
                </c:pt>
                <c:pt idx="553">
                  <c:v>512</c:v>
                </c:pt>
                <c:pt idx="554">
                  <c:v>513</c:v>
                </c:pt>
                <c:pt idx="555">
                  <c:v>514</c:v>
                </c:pt>
                <c:pt idx="556">
                  <c:v>515</c:v>
                </c:pt>
                <c:pt idx="557">
                  <c:v>516</c:v>
                </c:pt>
                <c:pt idx="558">
                  <c:v>517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939-D842-BC04-1D69039F576F}"/>
            </c:ext>
          </c:extLst>
        </c:ser>
        <c:ser>
          <c:idx val="3"/>
          <c:order val="2"/>
          <c:tx>
            <c:v>hPC_LipA_D2O</c:v>
          </c:tx>
          <c:spPr>
            <a:ln w="38100" cmpd="sng">
              <a:solidFill>
                <a:srgbClr val="008000"/>
              </a:solidFill>
            </a:ln>
          </c:spPr>
          <c:marker>
            <c:symbol val="none"/>
          </c:marker>
          <c:xVal>
            <c:numRef>
              <c:f>'[Chart in Microsoft Office PowerPoint]C1 in Phos_sld_contrast_1'!$T$3:$T$561</c:f>
              <c:numCache>
                <c:formatCode>0.00E+00</c:formatCode>
                <c:ptCount val="559"/>
                <c:pt idx="0">
                  <c:v>2.0700000000000001E-6</c:v>
                </c:pt>
                <c:pt idx="1">
                  <c:v>2.0700000000000001E-6</c:v>
                </c:pt>
                <c:pt idx="2">
                  <c:v>2.0700000000000001E-6</c:v>
                </c:pt>
                <c:pt idx="3">
                  <c:v>2.0700000000000001E-6</c:v>
                </c:pt>
                <c:pt idx="4">
                  <c:v>2.0700000000000001E-6</c:v>
                </c:pt>
                <c:pt idx="5">
                  <c:v>2.0700000000000001E-6</c:v>
                </c:pt>
                <c:pt idx="6">
                  <c:v>2.0700000000000001E-6</c:v>
                </c:pt>
                <c:pt idx="7">
                  <c:v>2.0700000000000001E-6</c:v>
                </c:pt>
                <c:pt idx="8">
                  <c:v>2.0700000000000001E-6</c:v>
                </c:pt>
                <c:pt idx="9">
                  <c:v>2.0700000000000001E-6</c:v>
                </c:pt>
                <c:pt idx="10">
                  <c:v>2.0700000000000001E-6</c:v>
                </c:pt>
                <c:pt idx="11">
                  <c:v>2.0700000000000001E-6</c:v>
                </c:pt>
                <c:pt idx="12">
                  <c:v>2.0700000000000001E-6</c:v>
                </c:pt>
                <c:pt idx="13">
                  <c:v>2.0700000000000001E-6</c:v>
                </c:pt>
                <c:pt idx="14">
                  <c:v>2.0700000000000001E-6</c:v>
                </c:pt>
                <c:pt idx="15">
                  <c:v>2.0700000000000001E-6</c:v>
                </c:pt>
                <c:pt idx="16">
                  <c:v>2.0700000000000001E-6</c:v>
                </c:pt>
                <c:pt idx="17">
                  <c:v>2.0700000000000001E-6</c:v>
                </c:pt>
                <c:pt idx="18">
                  <c:v>2.0700000000000001E-6</c:v>
                </c:pt>
                <c:pt idx="19">
                  <c:v>2.0700000000000001E-6</c:v>
                </c:pt>
                <c:pt idx="20">
                  <c:v>2.0700000000000001E-6</c:v>
                </c:pt>
                <c:pt idx="21">
                  <c:v>2.0700000000000001E-6</c:v>
                </c:pt>
                <c:pt idx="22">
                  <c:v>2.0700000000000001E-6</c:v>
                </c:pt>
                <c:pt idx="23">
                  <c:v>2.0700000000000001E-6</c:v>
                </c:pt>
                <c:pt idx="24">
                  <c:v>2.0700000000000001E-6</c:v>
                </c:pt>
                <c:pt idx="25">
                  <c:v>2.0700000000000001E-6</c:v>
                </c:pt>
                <c:pt idx="26">
                  <c:v>2.0700000000000001E-6</c:v>
                </c:pt>
                <c:pt idx="27">
                  <c:v>2.0700000000000001E-6</c:v>
                </c:pt>
                <c:pt idx="28">
                  <c:v>2.0700000000000001E-6</c:v>
                </c:pt>
                <c:pt idx="29">
                  <c:v>2.0700000000000001E-6</c:v>
                </c:pt>
                <c:pt idx="30">
                  <c:v>2.0700000000000001E-6</c:v>
                </c:pt>
                <c:pt idx="31">
                  <c:v>2.0700000000000001E-6</c:v>
                </c:pt>
                <c:pt idx="32">
                  <c:v>2.0700000000000001E-6</c:v>
                </c:pt>
                <c:pt idx="33">
                  <c:v>2.0700000000000001E-6</c:v>
                </c:pt>
                <c:pt idx="34">
                  <c:v>2.0700000000000001E-6</c:v>
                </c:pt>
                <c:pt idx="35">
                  <c:v>2.0700000000000001E-6</c:v>
                </c:pt>
                <c:pt idx="36">
                  <c:v>2.0700000000000001E-6</c:v>
                </c:pt>
                <c:pt idx="37">
                  <c:v>2.0700000000000001E-6</c:v>
                </c:pt>
                <c:pt idx="38">
                  <c:v>2.0700000000000001E-6</c:v>
                </c:pt>
                <c:pt idx="39">
                  <c:v>2.0700000000000001E-6</c:v>
                </c:pt>
                <c:pt idx="40">
                  <c:v>2.0700000000000001E-6</c:v>
                </c:pt>
                <c:pt idx="41">
                  <c:v>2.0700000000000001E-6</c:v>
                </c:pt>
                <c:pt idx="42">
                  <c:v>2.0700999999999999E-6</c:v>
                </c:pt>
                <c:pt idx="43">
                  <c:v>2.0702000000000001E-6</c:v>
                </c:pt>
                <c:pt idx="44">
                  <c:v>2.0706999999999999E-6</c:v>
                </c:pt>
                <c:pt idx="45">
                  <c:v>2.0733000000000001E-6</c:v>
                </c:pt>
                <c:pt idx="46">
                  <c:v>2.0858E-6</c:v>
                </c:pt>
                <c:pt idx="47">
                  <c:v>2.1293999999999999E-6</c:v>
                </c:pt>
                <c:pt idx="48">
                  <c:v>2.2421999999999999E-6</c:v>
                </c:pt>
                <c:pt idx="49">
                  <c:v>2.4549E-6</c:v>
                </c:pt>
                <c:pt idx="50">
                  <c:v>2.7476000000000002E-6</c:v>
                </c:pt>
                <c:pt idx="51">
                  <c:v>3.0419999999999998E-6</c:v>
                </c:pt>
                <c:pt idx="52">
                  <c:v>3.2598999999999999E-6</c:v>
                </c:pt>
                <c:pt idx="53">
                  <c:v>3.3823000000000002E-6</c:v>
                </c:pt>
                <c:pt idx="54">
                  <c:v>3.4409E-6</c:v>
                </c:pt>
                <c:pt idx="55">
                  <c:v>3.4751E-6</c:v>
                </c:pt>
                <c:pt idx="56">
                  <c:v>3.5085E-6</c:v>
                </c:pt>
                <c:pt idx="57">
                  <c:v>3.5508E-6</c:v>
                </c:pt>
                <c:pt idx="58">
                  <c:v>3.6063000000000001E-6</c:v>
                </c:pt>
                <c:pt idx="59">
                  <c:v>3.6781E-6</c:v>
                </c:pt>
                <c:pt idx="60">
                  <c:v>3.7687E-6</c:v>
                </c:pt>
                <c:pt idx="61">
                  <c:v>3.8805000000000004E-6</c:v>
                </c:pt>
                <c:pt idx="62">
                  <c:v>4.0149999999999997E-6</c:v>
                </c:pt>
                <c:pt idx="63">
                  <c:v>4.1732000000000001E-6</c:v>
                </c:pt>
                <c:pt idx="64">
                  <c:v>4.3547E-6</c:v>
                </c:pt>
                <c:pt idx="65">
                  <c:v>4.5580000000000002E-6</c:v>
                </c:pt>
                <c:pt idx="66">
                  <c:v>4.7805000000000002E-6</c:v>
                </c:pt>
                <c:pt idx="67">
                  <c:v>5.0181999999999997E-6</c:v>
                </c:pt>
                <c:pt idx="68">
                  <c:v>5.2661000000000003E-6</c:v>
                </c:pt>
                <c:pt idx="69">
                  <c:v>5.5184999999999998E-6</c:v>
                </c:pt>
                <c:pt idx="70">
                  <c:v>5.7695000000000004E-6</c:v>
                </c:pt>
                <c:pt idx="71">
                  <c:v>6.0132000000000003E-6</c:v>
                </c:pt>
                <c:pt idx="72">
                  <c:v>6.2442000000000003E-6</c:v>
                </c:pt>
                <c:pt idx="73">
                  <c:v>6.4579999999999998E-6</c:v>
                </c:pt>
                <c:pt idx="74">
                  <c:v>6.6511999999999999E-6</c:v>
                </c:pt>
                <c:pt idx="75">
                  <c:v>6.8216E-6</c:v>
                </c:pt>
                <c:pt idx="76">
                  <c:v>6.9685000000000003E-6</c:v>
                </c:pt>
                <c:pt idx="77">
                  <c:v>7.092E-6</c:v>
                </c:pt>
                <c:pt idx="78">
                  <c:v>7.1933999999999996E-6</c:v>
                </c:pt>
                <c:pt idx="79">
                  <c:v>7.2747E-6</c:v>
                </c:pt>
                <c:pt idx="80">
                  <c:v>7.3383999999999999E-6</c:v>
                </c:pt>
                <c:pt idx="81">
                  <c:v>7.3871E-6</c:v>
                </c:pt>
                <c:pt idx="82">
                  <c:v>7.4233999999999999E-6</c:v>
                </c:pt>
                <c:pt idx="83">
                  <c:v>7.4498999999999996E-6</c:v>
                </c:pt>
                <c:pt idx="84">
                  <c:v>7.4687000000000002E-6</c:v>
                </c:pt>
                <c:pt idx="85">
                  <c:v>7.4818000000000001E-6</c:v>
                </c:pt>
                <c:pt idx="86">
                  <c:v>7.4907000000000001E-6</c:v>
                </c:pt>
                <c:pt idx="87">
                  <c:v>7.4966000000000004E-6</c:v>
                </c:pt>
                <c:pt idx="88">
                  <c:v>7.5004000000000002E-6</c:v>
                </c:pt>
                <c:pt idx="89">
                  <c:v>7.5028000000000004E-6</c:v>
                </c:pt>
                <c:pt idx="90">
                  <c:v>7.5043000000000003E-6</c:v>
                </c:pt>
                <c:pt idx="91">
                  <c:v>7.5051999999999997E-6</c:v>
                </c:pt>
                <c:pt idx="92">
                  <c:v>7.5057E-6</c:v>
                </c:pt>
                <c:pt idx="93">
                  <c:v>7.5059999999999998E-6</c:v>
                </c:pt>
                <c:pt idx="94">
                  <c:v>7.5061E-6</c:v>
                </c:pt>
                <c:pt idx="95">
                  <c:v>7.5062000000000002E-6</c:v>
                </c:pt>
                <c:pt idx="96">
                  <c:v>7.5062999999999996E-6</c:v>
                </c:pt>
                <c:pt idx="97">
                  <c:v>7.5062999999999996E-6</c:v>
                </c:pt>
                <c:pt idx="98">
                  <c:v>7.5062999999999996E-6</c:v>
                </c:pt>
                <c:pt idx="99">
                  <c:v>7.5062999999999996E-6</c:v>
                </c:pt>
                <c:pt idx="100">
                  <c:v>7.5062999999999996E-6</c:v>
                </c:pt>
                <c:pt idx="101">
                  <c:v>7.5062999999999996E-6</c:v>
                </c:pt>
                <c:pt idx="102">
                  <c:v>7.5062999999999996E-6</c:v>
                </c:pt>
                <c:pt idx="103">
                  <c:v>7.5062999999999996E-6</c:v>
                </c:pt>
                <c:pt idx="104">
                  <c:v>7.5062999999999996E-6</c:v>
                </c:pt>
                <c:pt idx="105">
                  <c:v>7.5062999999999996E-6</c:v>
                </c:pt>
                <c:pt idx="106">
                  <c:v>7.5062999999999996E-6</c:v>
                </c:pt>
                <c:pt idx="107">
                  <c:v>7.5062999999999996E-6</c:v>
                </c:pt>
                <c:pt idx="108">
                  <c:v>7.5062999999999996E-6</c:v>
                </c:pt>
                <c:pt idx="109">
                  <c:v>7.5062999999999996E-6</c:v>
                </c:pt>
                <c:pt idx="110">
                  <c:v>7.5062999999999996E-6</c:v>
                </c:pt>
                <c:pt idx="111">
                  <c:v>7.5062999999999996E-6</c:v>
                </c:pt>
                <c:pt idx="112">
                  <c:v>7.5062999999999996E-6</c:v>
                </c:pt>
                <c:pt idx="113">
                  <c:v>7.5062999999999996E-6</c:v>
                </c:pt>
                <c:pt idx="114">
                  <c:v>7.5062999999999996E-6</c:v>
                </c:pt>
                <c:pt idx="115">
                  <c:v>7.5062999999999996E-6</c:v>
                </c:pt>
                <c:pt idx="116">
                  <c:v>7.5062999999999996E-6</c:v>
                </c:pt>
                <c:pt idx="117">
                  <c:v>7.5062999999999996E-6</c:v>
                </c:pt>
                <c:pt idx="118">
                  <c:v>7.5062999999999996E-6</c:v>
                </c:pt>
                <c:pt idx="119">
                  <c:v>7.5062999999999996E-6</c:v>
                </c:pt>
                <c:pt idx="120">
                  <c:v>7.5062999999999996E-6</c:v>
                </c:pt>
                <c:pt idx="121">
                  <c:v>7.5062999999999996E-6</c:v>
                </c:pt>
                <c:pt idx="122">
                  <c:v>7.5062999999999996E-6</c:v>
                </c:pt>
                <c:pt idx="123">
                  <c:v>7.5062999999999996E-6</c:v>
                </c:pt>
                <c:pt idx="124">
                  <c:v>7.5062999999999996E-6</c:v>
                </c:pt>
                <c:pt idx="125">
                  <c:v>7.5062999999999996E-6</c:v>
                </c:pt>
                <c:pt idx="126">
                  <c:v>7.5062999999999996E-6</c:v>
                </c:pt>
                <c:pt idx="127">
                  <c:v>7.5062999999999996E-6</c:v>
                </c:pt>
                <c:pt idx="128">
                  <c:v>7.5062999999999996E-6</c:v>
                </c:pt>
                <c:pt idx="129">
                  <c:v>7.5062999999999996E-6</c:v>
                </c:pt>
                <c:pt idx="130">
                  <c:v>7.5062999999999996E-6</c:v>
                </c:pt>
                <c:pt idx="131">
                  <c:v>7.5062999999999996E-6</c:v>
                </c:pt>
                <c:pt idx="132">
                  <c:v>7.5062999999999996E-6</c:v>
                </c:pt>
                <c:pt idx="133">
                  <c:v>7.5062999999999996E-6</c:v>
                </c:pt>
                <c:pt idx="134">
                  <c:v>7.5062999999999996E-6</c:v>
                </c:pt>
                <c:pt idx="135">
                  <c:v>7.5062999999999996E-6</c:v>
                </c:pt>
                <c:pt idx="136">
                  <c:v>7.5062999999999996E-6</c:v>
                </c:pt>
                <c:pt idx="137">
                  <c:v>7.5062999999999996E-6</c:v>
                </c:pt>
                <c:pt idx="138">
                  <c:v>7.5062999999999996E-6</c:v>
                </c:pt>
                <c:pt idx="139">
                  <c:v>7.5062999999999996E-6</c:v>
                </c:pt>
                <c:pt idx="140">
                  <c:v>7.5062999999999996E-6</c:v>
                </c:pt>
                <c:pt idx="141">
                  <c:v>7.5062999999999996E-6</c:v>
                </c:pt>
                <c:pt idx="142">
                  <c:v>7.5062999999999996E-6</c:v>
                </c:pt>
                <c:pt idx="143">
                  <c:v>7.5062999999999996E-6</c:v>
                </c:pt>
                <c:pt idx="144">
                  <c:v>7.5062999999999996E-6</c:v>
                </c:pt>
                <c:pt idx="145">
                  <c:v>7.5062999999999996E-6</c:v>
                </c:pt>
                <c:pt idx="146">
                  <c:v>7.5062999999999996E-6</c:v>
                </c:pt>
                <c:pt idx="147">
                  <c:v>7.5062999999999996E-6</c:v>
                </c:pt>
                <c:pt idx="148">
                  <c:v>7.5062999999999996E-6</c:v>
                </c:pt>
                <c:pt idx="149">
                  <c:v>7.5062999999999996E-6</c:v>
                </c:pt>
                <c:pt idx="150">
                  <c:v>7.5062999999999996E-6</c:v>
                </c:pt>
                <c:pt idx="151">
                  <c:v>7.5062999999999996E-6</c:v>
                </c:pt>
                <c:pt idx="152">
                  <c:v>7.5062999999999996E-6</c:v>
                </c:pt>
                <c:pt idx="153">
                  <c:v>7.5062999999999996E-6</c:v>
                </c:pt>
                <c:pt idx="154">
                  <c:v>7.5062999999999996E-6</c:v>
                </c:pt>
                <c:pt idx="155">
                  <c:v>7.5062999999999996E-6</c:v>
                </c:pt>
                <c:pt idx="156">
                  <c:v>7.5062999999999996E-6</c:v>
                </c:pt>
                <c:pt idx="157">
                  <c:v>7.5062999999999996E-6</c:v>
                </c:pt>
                <c:pt idx="158">
                  <c:v>7.5062999999999996E-6</c:v>
                </c:pt>
                <c:pt idx="159">
                  <c:v>7.5062999999999996E-6</c:v>
                </c:pt>
                <c:pt idx="160">
                  <c:v>7.5062999999999996E-6</c:v>
                </c:pt>
                <c:pt idx="161">
                  <c:v>7.5062999999999996E-6</c:v>
                </c:pt>
                <c:pt idx="162">
                  <c:v>7.5062999999999996E-6</c:v>
                </c:pt>
                <c:pt idx="163">
                  <c:v>7.5062999999999996E-6</c:v>
                </c:pt>
                <c:pt idx="164">
                  <c:v>7.5062999999999996E-6</c:v>
                </c:pt>
                <c:pt idx="165">
                  <c:v>7.5062999999999996E-6</c:v>
                </c:pt>
                <c:pt idx="166">
                  <c:v>7.5062999999999996E-6</c:v>
                </c:pt>
                <c:pt idx="167">
                  <c:v>7.5062999999999996E-6</c:v>
                </c:pt>
                <c:pt idx="168">
                  <c:v>7.5062999999999996E-6</c:v>
                </c:pt>
                <c:pt idx="169">
                  <c:v>7.5062999999999996E-6</c:v>
                </c:pt>
                <c:pt idx="170">
                  <c:v>7.5062999999999996E-6</c:v>
                </c:pt>
                <c:pt idx="171">
                  <c:v>7.5062999999999996E-6</c:v>
                </c:pt>
                <c:pt idx="172">
                  <c:v>7.5062999999999996E-6</c:v>
                </c:pt>
                <c:pt idx="173">
                  <c:v>7.5062999999999996E-6</c:v>
                </c:pt>
                <c:pt idx="174">
                  <c:v>7.5062999999999996E-6</c:v>
                </c:pt>
                <c:pt idx="175">
                  <c:v>7.5062000000000002E-6</c:v>
                </c:pt>
                <c:pt idx="176">
                  <c:v>7.5061E-6</c:v>
                </c:pt>
                <c:pt idx="177">
                  <c:v>7.5059999999999998E-6</c:v>
                </c:pt>
                <c:pt idx="178">
                  <c:v>7.5058000000000002E-6</c:v>
                </c:pt>
                <c:pt idx="179">
                  <c:v>7.5055000000000004E-6</c:v>
                </c:pt>
                <c:pt idx="180">
                  <c:v>7.5051000000000004E-6</c:v>
                </c:pt>
                <c:pt idx="181">
                  <c:v>7.5044999999999999E-6</c:v>
                </c:pt>
                <c:pt idx="182">
                  <c:v>7.5036999999999998E-6</c:v>
                </c:pt>
                <c:pt idx="183">
                  <c:v>7.5024999999999997E-6</c:v>
                </c:pt>
                <c:pt idx="184">
                  <c:v>7.5007E-6</c:v>
                </c:pt>
                <c:pt idx="185">
                  <c:v>7.4982999999999999E-6</c:v>
                </c:pt>
                <c:pt idx="186">
                  <c:v>7.4950000000000002E-6</c:v>
                </c:pt>
                <c:pt idx="187">
                  <c:v>7.4905999999999999E-6</c:v>
                </c:pt>
                <c:pt idx="188">
                  <c:v>7.4846000000000003E-6</c:v>
                </c:pt>
                <c:pt idx="189">
                  <c:v>7.4768000000000001E-6</c:v>
                </c:pt>
                <c:pt idx="190">
                  <c:v>7.4665999999999998E-6</c:v>
                </c:pt>
                <c:pt idx="191">
                  <c:v>7.4533999999999997E-6</c:v>
                </c:pt>
                <c:pt idx="192">
                  <c:v>7.4367999999999997E-6</c:v>
                </c:pt>
                <c:pt idx="193">
                  <c:v>7.4158999999999996E-6</c:v>
                </c:pt>
                <c:pt idx="194">
                  <c:v>7.3900999999999998E-6</c:v>
                </c:pt>
                <c:pt idx="195">
                  <c:v>7.3586000000000002E-6</c:v>
                </c:pt>
                <c:pt idx="196">
                  <c:v>7.3205999999999998E-6</c:v>
                </c:pt>
                <c:pt idx="197">
                  <c:v>7.2753999999999998E-6</c:v>
                </c:pt>
                <c:pt idx="198">
                  <c:v>7.2223000000000003E-6</c:v>
                </c:pt>
                <c:pt idx="199">
                  <c:v>7.1608000000000001E-6</c:v>
                </c:pt>
                <c:pt idx="200">
                  <c:v>7.0903999999999999E-6</c:v>
                </c:pt>
                <c:pt idx="201">
                  <c:v>7.0107999999999999E-6</c:v>
                </c:pt>
                <c:pt idx="202">
                  <c:v>6.9221000000000002E-6</c:v>
                </c:pt>
                <c:pt idx="203">
                  <c:v>6.8244000000000003E-6</c:v>
                </c:pt>
                <c:pt idx="204">
                  <c:v>6.7182000000000003E-6</c:v>
                </c:pt>
                <c:pt idx="205">
                  <c:v>6.6042999999999996E-6</c:v>
                </c:pt>
                <c:pt idx="206">
                  <c:v>6.4836000000000001E-6</c:v>
                </c:pt>
                <c:pt idx="207">
                  <c:v>6.3574000000000003E-6</c:v>
                </c:pt>
                <c:pt idx="208">
                  <c:v>6.2271000000000001E-6</c:v>
                </c:pt>
                <c:pt idx="209">
                  <c:v>6.0943000000000002E-6</c:v>
                </c:pt>
                <c:pt idx="210">
                  <c:v>5.9607000000000004E-6</c:v>
                </c:pt>
                <c:pt idx="211">
                  <c:v>5.8281000000000002E-6</c:v>
                </c:pt>
                <c:pt idx="212">
                  <c:v>5.6980999999999997E-6</c:v>
                </c:pt>
                <c:pt idx="213">
                  <c:v>5.5721999999999998E-6</c:v>
                </c:pt>
                <c:pt idx="214">
                  <c:v>5.4519999999999996E-6</c:v>
                </c:pt>
                <c:pt idx="215">
                  <c:v>5.3386E-6</c:v>
                </c:pt>
                <c:pt idx="216">
                  <c:v>5.2329999999999997E-6</c:v>
                </c:pt>
                <c:pt idx="217">
                  <c:v>5.1359000000000002E-6</c:v>
                </c:pt>
                <c:pt idx="218">
                  <c:v>5.0479000000000004E-6</c:v>
                </c:pt>
                <c:pt idx="219">
                  <c:v>4.9690000000000002E-6</c:v>
                </c:pt>
                <c:pt idx="220">
                  <c:v>4.8992999999999998E-6</c:v>
                </c:pt>
                <c:pt idx="221">
                  <c:v>4.8384000000000001E-6</c:v>
                </c:pt>
                <c:pt idx="222">
                  <c:v>4.7859000000000002E-6</c:v>
                </c:pt>
                <c:pt idx="223">
                  <c:v>4.7412999999999998E-6</c:v>
                </c:pt>
                <c:pt idx="224">
                  <c:v>4.7037999999999998E-6</c:v>
                </c:pt>
                <c:pt idx="225">
                  <c:v>4.6728000000000004E-6</c:v>
                </c:pt>
                <c:pt idx="226">
                  <c:v>4.6473000000000004E-6</c:v>
                </c:pt>
                <c:pt idx="227">
                  <c:v>4.6268000000000003E-6</c:v>
                </c:pt>
                <c:pt idx="228">
                  <c:v>4.6103999999999999E-6</c:v>
                </c:pt>
                <c:pt idx="229">
                  <c:v>4.5974999999999996E-6</c:v>
                </c:pt>
                <c:pt idx="230">
                  <c:v>4.5874999999999997E-6</c:v>
                </c:pt>
                <c:pt idx="231">
                  <c:v>4.5797999999999998E-6</c:v>
                </c:pt>
                <c:pt idx="232">
                  <c:v>4.5739999999999997E-6</c:v>
                </c:pt>
                <c:pt idx="233">
                  <c:v>4.5696000000000003E-6</c:v>
                </c:pt>
                <c:pt idx="234">
                  <c:v>4.5664E-6</c:v>
                </c:pt>
                <c:pt idx="235">
                  <c:v>4.5641000000000001E-6</c:v>
                </c:pt>
                <c:pt idx="236">
                  <c:v>4.5623999999999997E-6</c:v>
                </c:pt>
                <c:pt idx="237">
                  <c:v>4.5611999999999996E-6</c:v>
                </c:pt>
                <c:pt idx="238">
                  <c:v>4.5603000000000002E-6</c:v>
                </c:pt>
                <c:pt idx="239">
                  <c:v>4.5597999999999999E-6</c:v>
                </c:pt>
                <c:pt idx="240">
                  <c:v>4.5593999999999999E-6</c:v>
                </c:pt>
                <c:pt idx="241">
                  <c:v>4.5591000000000001E-6</c:v>
                </c:pt>
                <c:pt idx="242">
                  <c:v>4.5588999999999997E-6</c:v>
                </c:pt>
                <c:pt idx="243">
                  <c:v>4.5588000000000003E-6</c:v>
                </c:pt>
                <c:pt idx="244">
                  <c:v>4.5587000000000001E-6</c:v>
                </c:pt>
                <c:pt idx="245">
                  <c:v>4.5587000000000001E-6</c:v>
                </c:pt>
                <c:pt idx="246">
                  <c:v>4.5587000000000001E-6</c:v>
                </c:pt>
                <c:pt idx="247">
                  <c:v>4.5585999999999999E-6</c:v>
                </c:pt>
                <c:pt idx="248">
                  <c:v>4.5585999999999999E-6</c:v>
                </c:pt>
                <c:pt idx="249">
                  <c:v>4.5585999999999999E-6</c:v>
                </c:pt>
                <c:pt idx="250">
                  <c:v>4.5585999999999999E-6</c:v>
                </c:pt>
                <c:pt idx="251">
                  <c:v>4.5585999999999999E-6</c:v>
                </c:pt>
                <c:pt idx="252">
                  <c:v>4.5585999999999999E-6</c:v>
                </c:pt>
                <c:pt idx="253">
                  <c:v>4.5585999999999999E-6</c:v>
                </c:pt>
                <c:pt idx="254">
                  <c:v>4.5585999999999999E-6</c:v>
                </c:pt>
                <c:pt idx="255">
                  <c:v>4.5585999999999999E-6</c:v>
                </c:pt>
                <c:pt idx="256">
                  <c:v>4.5585999999999999E-6</c:v>
                </c:pt>
                <c:pt idx="257">
                  <c:v>4.5585999999999999E-6</c:v>
                </c:pt>
                <c:pt idx="258">
                  <c:v>4.5585999999999999E-6</c:v>
                </c:pt>
                <c:pt idx="259">
                  <c:v>4.5585999999999999E-6</c:v>
                </c:pt>
                <c:pt idx="260">
                  <c:v>4.5585999999999999E-6</c:v>
                </c:pt>
                <c:pt idx="261">
                  <c:v>4.5585999999999999E-6</c:v>
                </c:pt>
                <c:pt idx="262">
                  <c:v>4.5585999999999999E-6</c:v>
                </c:pt>
                <c:pt idx="263">
                  <c:v>4.5585999999999999E-6</c:v>
                </c:pt>
                <c:pt idx="264">
                  <c:v>4.5585999999999999E-6</c:v>
                </c:pt>
                <c:pt idx="265">
                  <c:v>4.5585999999999999E-6</c:v>
                </c:pt>
                <c:pt idx="266">
                  <c:v>4.5585999999999999E-6</c:v>
                </c:pt>
                <c:pt idx="267">
                  <c:v>4.5585999999999999E-6</c:v>
                </c:pt>
                <c:pt idx="268">
                  <c:v>4.5585999999999999E-6</c:v>
                </c:pt>
                <c:pt idx="269">
                  <c:v>4.5585999999999999E-6</c:v>
                </c:pt>
                <c:pt idx="270">
                  <c:v>4.5585999999999999E-6</c:v>
                </c:pt>
                <c:pt idx="271">
                  <c:v>4.5585999999999999E-6</c:v>
                </c:pt>
                <c:pt idx="272">
                  <c:v>4.5585999999999999E-6</c:v>
                </c:pt>
                <c:pt idx="273">
                  <c:v>4.5585999999999999E-6</c:v>
                </c:pt>
                <c:pt idx="274">
                  <c:v>4.5585999999999999E-6</c:v>
                </c:pt>
                <c:pt idx="275">
                  <c:v>4.5585999999999999E-6</c:v>
                </c:pt>
                <c:pt idx="276">
                  <c:v>4.5585999999999999E-6</c:v>
                </c:pt>
                <c:pt idx="277">
                  <c:v>4.5585999999999999E-6</c:v>
                </c:pt>
                <c:pt idx="278">
                  <c:v>4.5585999999999999E-6</c:v>
                </c:pt>
                <c:pt idx="279">
                  <c:v>4.5585999999999999E-6</c:v>
                </c:pt>
                <c:pt idx="280">
                  <c:v>4.5585999999999999E-6</c:v>
                </c:pt>
                <c:pt idx="281">
                  <c:v>4.5585999999999999E-6</c:v>
                </c:pt>
                <c:pt idx="282">
                  <c:v>4.5585999999999999E-6</c:v>
                </c:pt>
                <c:pt idx="283">
                  <c:v>4.5585999999999999E-6</c:v>
                </c:pt>
                <c:pt idx="284">
                  <c:v>4.5585999999999999E-6</c:v>
                </c:pt>
                <c:pt idx="285">
                  <c:v>4.5585999999999999E-6</c:v>
                </c:pt>
                <c:pt idx="286">
                  <c:v>4.5585999999999999E-6</c:v>
                </c:pt>
                <c:pt idx="287">
                  <c:v>4.5585999999999999E-6</c:v>
                </c:pt>
                <c:pt idx="288">
                  <c:v>4.5585999999999999E-6</c:v>
                </c:pt>
                <c:pt idx="289">
                  <c:v>4.5585999999999999E-6</c:v>
                </c:pt>
                <c:pt idx="290">
                  <c:v>4.5585999999999999E-6</c:v>
                </c:pt>
                <c:pt idx="291">
                  <c:v>4.5585999999999999E-6</c:v>
                </c:pt>
                <c:pt idx="292">
                  <c:v>4.5585999999999999E-6</c:v>
                </c:pt>
                <c:pt idx="293">
                  <c:v>4.5585999999999999E-6</c:v>
                </c:pt>
                <c:pt idx="294">
                  <c:v>4.5585999999999999E-6</c:v>
                </c:pt>
                <c:pt idx="295">
                  <c:v>4.5585999999999999E-6</c:v>
                </c:pt>
                <c:pt idx="296">
                  <c:v>4.5585999999999999E-6</c:v>
                </c:pt>
                <c:pt idx="297">
                  <c:v>4.5585999999999999E-6</c:v>
                </c:pt>
                <c:pt idx="298">
                  <c:v>4.5585999999999999E-6</c:v>
                </c:pt>
                <c:pt idx="299">
                  <c:v>4.5585999999999999E-6</c:v>
                </c:pt>
                <c:pt idx="300">
                  <c:v>4.5585999999999999E-6</c:v>
                </c:pt>
                <c:pt idx="301">
                  <c:v>4.5585999999999999E-6</c:v>
                </c:pt>
                <c:pt idx="302">
                  <c:v>4.5585999999999999E-6</c:v>
                </c:pt>
                <c:pt idx="303">
                  <c:v>4.5585999999999999E-6</c:v>
                </c:pt>
                <c:pt idx="304">
                  <c:v>4.5585999999999999E-6</c:v>
                </c:pt>
                <c:pt idx="305">
                  <c:v>4.5585999999999999E-6</c:v>
                </c:pt>
                <c:pt idx="306">
                  <c:v>4.5585999999999999E-6</c:v>
                </c:pt>
                <c:pt idx="307">
                  <c:v>4.5585999999999999E-6</c:v>
                </c:pt>
                <c:pt idx="308">
                  <c:v>4.5585999999999999E-6</c:v>
                </c:pt>
                <c:pt idx="309">
                  <c:v>4.5585999999999999E-6</c:v>
                </c:pt>
                <c:pt idx="310">
                  <c:v>4.5585999999999999E-6</c:v>
                </c:pt>
                <c:pt idx="311">
                  <c:v>4.5585999999999999E-6</c:v>
                </c:pt>
                <c:pt idx="312">
                  <c:v>4.5585999999999999E-6</c:v>
                </c:pt>
                <c:pt idx="313">
                  <c:v>4.5585999999999999E-6</c:v>
                </c:pt>
                <c:pt idx="314">
                  <c:v>4.5585999999999999E-6</c:v>
                </c:pt>
                <c:pt idx="315">
                  <c:v>4.5585999999999999E-6</c:v>
                </c:pt>
                <c:pt idx="316">
                  <c:v>4.5585999999999999E-6</c:v>
                </c:pt>
                <c:pt idx="317">
                  <c:v>4.5585999999999999E-6</c:v>
                </c:pt>
                <c:pt idx="318">
                  <c:v>4.5585999999999999E-6</c:v>
                </c:pt>
                <c:pt idx="319">
                  <c:v>4.5585999999999999E-6</c:v>
                </c:pt>
                <c:pt idx="320">
                  <c:v>4.5585999999999999E-6</c:v>
                </c:pt>
                <c:pt idx="321">
                  <c:v>4.5585999999999999E-6</c:v>
                </c:pt>
                <c:pt idx="322">
                  <c:v>4.5585999999999999E-6</c:v>
                </c:pt>
                <c:pt idx="323">
                  <c:v>4.5585999999999999E-6</c:v>
                </c:pt>
                <c:pt idx="324">
                  <c:v>4.5585999999999999E-6</c:v>
                </c:pt>
                <c:pt idx="325">
                  <c:v>4.5585999999999999E-6</c:v>
                </c:pt>
                <c:pt idx="326">
                  <c:v>4.5585999999999999E-6</c:v>
                </c:pt>
                <c:pt idx="327">
                  <c:v>4.5585999999999999E-6</c:v>
                </c:pt>
                <c:pt idx="328">
                  <c:v>4.5585999999999999E-6</c:v>
                </c:pt>
                <c:pt idx="329">
                  <c:v>4.5585999999999999E-6</c:v>
                </c:pt>
                <c:pt idx="330">
                  <c:v>4.5585999999999999E-6</c:v>
                </c:pt>
                <c:pt idx="331">
                  <c:v>4.5585999999999999E-6</c:v>
                </c:pt>
                <c:pt idx="332">
                  <c:v>4.5585999999999999E-6</c:v>
                </c:pt>
                <c:pt idx="333">
                  <c:v>4.5585999999999999E-6</c:v>
                </c:pt>
                <c:pt idx="334">
                  <c:v>4.5585999999999999E-6</c:v>
                </c:pt>
                <c:pt idx="335">
                  <c:v>4.5585999999999999E-6</c:v>
                </c:pt>
                <c:pt idx="336">
                  <c:v>4.5585999999999999E-6</c:v>
                </c:pt>
                <c:pt idx="337">
                  <c:v>4.5585999999999999E-6</c:v>
                </c:pt>
                <c:pt idx="338">
                  <c:v>4.5585999999999999E-6</c:v>
                </c:pt>
                <c:pt idx="339">
                  <c:v>4.5585999999999999E-6</c:v>
                </c:pt>
                <c:pt idx="340">
                  <c:v>4.5585999999999999E-6</c:v>
                </c:pt>
                <c:pt idx="341">
                  <c:v>4.5585999999999999E-6</c:v>
                </c:pt>
                <c:pt idx="342">
                  <c:v>4.5585999999999999E-6</c:v>
                </c:pt>
                <c:pt idx="343">
                  <c:v>4.5585999999999999E-6</c:v>
                </c:pt>
                <c:pt idx="344">
                  <c:v>4.5585999999999999E-6</c:v>
                </c:pt>
                <c:pt idx="345">
                  <c:v>4.5585999999999999E-6</c:v>
                </c:pt>
                <c:pt idx="346">
                  <c:v>4.5585999999999999E-6</c:v>
                </c:pt>
                <c:pt idx="347">
                  <c:v>4.5585999999999999E-6</c:v>
                </c:pt>
                <c:pt idx="348">
                  <c:v>4.5585999999999999E-6</c:v>
                </c:pt>
                <c:pt idx="349">
                  <c:v>4.5585999999999999E-6</c:v>
                </c:pt>
                <c:pt idx="350">
                  <c:v>4.5585999999999999E-6</c:v>
                </c:pt>
                <c:pt idx="351">
                  <c:v>4.5585999999999999E-6</c:v>
                </c:pt>
                <c:pt idx="352">
                  <c:v>4.5585999999999999E-6</c:v>
                </c:pt>
                <c:pt idx="353">
                  <c:v>4.5585999999999999E-6</c:v>
                </c:pt>
                <c:pt idx="354">
                  <c:v>4.5585999999999999E-6</c:v>
                </c:pt>
                <c:pt idx="355">
                  <c:v>4.5585999999999999E-6</c:v>
                </c:pt>
                <c:pt idx="356">
                  <c:v>4.5585999999999999E-6</c:v>
                </c:pt>
                <c:pt idx="357">
                  <c:v>4.5585999999999999E-6</c:v>
                </c:pt>
                <c:pt idx="358">
                  <c:v>4.5585999999999999E-6</c:v>
                </c:pt>
                <c:pt idx="359">
                  <c:v>4.5585999999999999E-6</c:v>
                </c:pt>
                <c:pt idx="360">
                  <c:v>4.5585999999999999E-6</c:v>
                </c:pt>
                <c:pt idx="361">
                  <c:v>4.5585999999999999E-6</c:v>
                </c:pt>
                <c:pt idx="362">
                  <c:v>4.5585999999999999E-6</c:v>
                </c:pt>
                <c:pt idx="363">
                  <c:v>4.5585999999999999E-6</c:v>
                </c:pt>
                <c:pt idx="364">
                  <c:v>4.5585999999999999E-6</c:v>
                </c:pt>
                <c:pt idx="365">
                  <c:v>4.5585999999999999E-6</c:v>
                </c:pt>
                <c:pt idx="366">
                  <c:v>4.5585999999999999E-6</c:v>
                </c:pt>
                <c:pt idx="367">
                  <c:v>4.5585999999999999E-6</c:v>
                </c:pt>
                <c:pt idx="368">
                  <c:v>4.5585999999999999E-6</c:v>
                </c:pt>
                <c:pt idx="369">
                  <c:v>4.5584999999999996E-6</c:v>
                </c:pt>
                <c:pt idx="370">
                  <c:v>4.5583E-6</c:v>
                </c:pt>
                <c:pt idx="371">
                  <c:v>4.5580000000000002E-6</c:v>
                </c:pt>
                <c:pt idx="372">
                  <c:v>4.5573999999999998E-6</c:v>
                </c:pt>
                <c:pt idx="373">
                  <c:v>4.5561000000000003E-6</c:v>
                </c:pt>
                <c:pt idx="374">
                  <c:v>4.5535999999999999E-6</c:v>
                </c:pt>
                <c:pt idx="375">
                  <c:v>4.5488999999999998E-6</c:v>
                </c:pt>
                <c:pt idx="376">
                  <c:v>4.5407000000000004E-6</c:v>
                </c:pt>
                <c:pt idx="377">
                  <c:v>4.5267000000000002E-6</c:v>
                </c:pt>
                <c:pt idx="378">
                  <c:v>4.5036999999999998E-6</c:v>
                </c:pt>
                <c:pt idx="379">
                  <c:v>4.4675E-6</c:v>
                </c:pt>
                <c:pt idx="380">
                  <c:v>4.4127000000000001E-6</c:v>
                </c:pt>
                <c:pt idx="381">
                  <c:v>4.3329999999999998E-6</c:v>
                </c:pt>
                <c:pt idx="382">
                  <c:v>4.2216000000000004E-6</c:v>
                </c:pt>
                <c:pt idx="383">
                  <c:v>4.0721000000000004E-6</c:v>
                </c:pt>
                <c:pt idx="384">
                  <c:v>3.8792000000000001E-6</c:v>
                </c:pt>
                <c:pt idx="385">
                  <c:v>3.6401000000000001E-6</c:v>
                </c:pt>
                <c:pt idx="386">
                  <c:v>3.3552999999999999E-6</c:v>
                </c:pt>
                <c:pt idx="387">
                  <c:v>3.0296000000000002E-6</c:v>
                </c:pt>
                <c:pt idx="388">
                  <c:v>2.6718E-6</c:v>
                </c:pt>
                <c:pt idx="389">
                  <c:v>2.2944999999999998E-6</c:v>
                </c:pt>
                <c:pt idx="390">
                  <c:v>1.9130000000000001E-6</c:v>
                </c:pt>
                <c:pt idx="391">
                  <c:v>1.5434999999999999E-6</c:v>
                </c:pt>
                <c:pt idx="392">
                  <c:v>1.2017000000000001E-6</c:v>
                </c:pt>
                <c:pt idx="393">
                  <c:v>9.0134E-7</c:v>
                </c:pt>
                <c:pt idx="394">
                  <c:v>6.5295999999999999E-7</c:v>
                </c:pt>
                <c:pt idx="395">
                  <c:v>4.6362000000000002E-7</c:v>
                </c:pt>
                <c:pt idx="396">
                  <c:v>3.3690000000000001E-7</c:v>
                </c:pt>
                <c:pt idx="397">
                  <c:v>2.7337999999999998E-7</c:v>
                </c:pt>
                <c:pt idx="398">
                  <c:v>2.7119999999999999E-7</c:v>
                </c:pt>
                <c:pt idx="399">
                  <c:v>3.2660999999999998E-7</c:v>
                </c:pt>
                <c:pt idx="400">
                  <c:v>4.3439000000000001E-7</c:v>
                </c:pt>
                <c:pt idx="401">
                  <c:v>5.8810000000000003E-7</c:v>
                </c:pt>
                <c:pt idx="402">
                  <c:v>7.8024999999999996E-7</c:v>
                </c:pt>
                <c:pt idx="403">
                  <c:v>1.0024999999999999E-6</c:v>
                </c:pt>
                <c:pt idx="404">
                  <c:v>1.2461E-6</c:v>
                </c:pt>
                <c:pt idx="405">
                  <c:v>1.5021E-6</c:v>
                </c:pt>
                <c:pt idx="406">
                  <c:v>1.7623000000000001E-6</c:v>
                </c:pt>
                <c:pt idx="407">
                  <c:v>2.0196000000000001E-6</c:v>
                </c:pt>
                <c:pt idx="408">
                  <c:v>2.2682000000000002E-6</c:v>
                </c:pt>
                <c:pt idx="409">
                  <c:v>2.5040999999999999E-6</c:v>
                </c:pt>
                <c:pt idx="410">
                  <c:v>2.7248999999999999E-6</c:v>
                </c:pt>
                <c:pt idx="411">
                  <c:v>2.9295000000000001E-6</c:v>
                </c:pt>
                <c:pt idx="412">
                  <c:v>3.1176E-6</c:v>
                </c:pt>
                <c:pt idx="413">
                  <c:v>3.2893999999999998E-6</c:v>
                </c:pt>
                <c:pt idx="414">
                  <c:v>3.4452999999999999E-6</c:v>
                </c:pt>
                <c:pt idx="415">
                  <c:v>3.5856E-6</c:v>
                </c:pt>
                <c:pt idx="416">
                  <c:v>3.7104000000000001E-6</c:v>
                </c:pt>
                <c:pt idx="417">
                  <c:v>3.8195999999999998E-6</c:v>
                </c:pt>
                <c:pt idx="418">
                  <c:v>3.9133999999999997E-6</c:v>
                </c:pt>
                <c:pt idx="419">
                  <c:v>3.9917000000000003E-6</c:v>
                </c:pt>
                <c:pt idx="420">
                  <c:v>4.0548999999999999E-6</c:v>
                </c:pt>
                <c:pt idx="421">
                  <c:v>4.1037000000000002E-6</c:v>
                </c:pt>
                <c:pt idx="422">
                  <c:v>4.1389999999999997E-6</c:v>
                </c:pt>
                <c:pt idx="423">
                  <c:v>4.1621999999999997E-6</c:v>
                </c:pt>
                <c:pt idx="424">
                  <c:v>4.1748999999999996E-6</c:v>
                </c:pt>
                <c:pt idx="425">
                  <c:v>4.1787999999999997E-6</c:v>
                </c:pt>
                <c:pt idx="426">
                  <c:v>4.1757999999999999E-6</c:v>
                </c:pt>
                <c:pt idx="427">
                  <c:v>4.1679000000000004E-6</c:v>
                </c:pt>
                <c:pt idx="428">
                  <c:v>4.1570000000000002E-6</c:v>
                </c:pt>
                <c:pt idx="429">
                  <c:v>4.1447999999999997E-6</c:v>
                </c:pt>
                <c:pt idx="430">
                  <c:v>4.1330000000000001E-6</c:v>
                </c:pt>
                <c:pt idx="431">
                  <c:v>4.1231999999999998E-6</c:v>
                </c:pt>
                <c:pt idx="432">
                  <c:v>4.1165999999999997E-6</c:v>
                </c:pt>
                <c:pt idx="433">
                  <c:v>4.1145000000000002E-6</c:v>
                </c:pt>
                <c:pt idx="434">
                  <c:v>4.1176000000000002E-6</c:v>
                </c:pt>
                <c:pt idx="435">
                  <c:v>4.1266999999999998E-6</c:v>
                </c:pt>
                <c:pt idx="436">
                  <c:v>4.1423000000000001E-6</c:v>
                </c:pt>
                <c:pt idx="437">
                  <c:v>4.1647000000000001E-6</c:v>
                </c:pt>
                <c:pt idx="438">
                  <c:v>4.1937000000000002E-6</c:v>
                </c:pt>
                <c:pt idx="439">
                  <c:v>4.2292000000000001E-6</c:v>
                </c:pt>
                <c:pt idx="440">
                  <c:v>4.2706999999999996E-6</c:v>
                </c:pt>
                <c:pt idx="441">
                  <c:v>4.3174000000000004E-6</c:v>
                </c:pt>
                <c:pt idx="442">
                  <c:v>4.3684000000000004E-6</c:v>
                </c:pt>
                <c:pt idx="443">
                  <c:v>4.4224999999999996E-6</c:v>
                </c:pt>
                <c:pt idx="444">
                  <c:v>4.4783E-6</c:v>
                </c:pt>
                <c:pt idx="445">
                  <c:v>4.5342999999999999E-6</c:v>
                </c:pt>
                <c:pt idx="446">
                  <c:v>4.5886999999999998E-6</c:v>
                </c:pt>
                <c:pt idx="447">
                  <c:v>4.6398E-6</c:v>
                </c:pt>
                <c:pt idx="448">
                  <c:v>4.6856999999999999E-6</c:v>
                </c:pt>
                <c:pt idx="449">
                  <c:v>4.7248000000000001E-6</c:v>
                </c:pt>
                <c:pt idx="450">
                  <c:v>4.7550999999999996E-6</c:v>
                </c:pt>
                <c:pt idx="451">
                  <c:v>4.7751000000000002E-6</c:v>
                </c:pt>
                <c:pt idx="452">
                  <c:v>4.7832000000000002E-6</c:v>
                </c:pt>
                <c:pt idx="453">
                  <c:v>4.7783999999999999E-6</c:v>
                </c:pt>
                <c:pt idx="454">
                  <c:v>4.7594999999999999E-6</c:v>
                </c:pt>
                <c:pt idx="455">
                  <c:v>4.7258999999999999E-6</c:v>
                </c:pt>
                <c:pt idx="456">
                  <c:v>4.6773000000000001E-6</c:v>
                </c:pt>
                <c:pt idx="457">
                  <c:v>4.6137000000000004E-6</c:v>
                </c:pt>
                <c:pt idx="458">
                  <c:v>4.5356999999999996E-6</c:v>
                </c:pt>
                <c:pt idx="459">
                  <c:v>4.4438999999999999E-6</c:v>
                </c:pt>
                <c:pt idx="460">
                  <c:v>4.3394999999999997E-6</c:v>
                </c:pt>
                <c:pt idx="461">
                  <c:v>4.2240999999999999E-6</c:v>
                </c:pt>
                <c:pt idx="462">
                  <c:v>4.0995000000000003E-6</c:v>
                </c:pt>
                <c:pt idx="463">
                  <c:v>3.9678000000000004E-6</c:v>
                </c:pt>
                <c:pt idx="464">
                  <c:v>3.8313000000000001E-6</c:v>
                </c:pt>
                <c:pt idx="465">
                  <c:v>3.6924999999999998E-6</c:v>
                </c:pt>
                <c:pt idx="466">
                  <c:v>3.5538000000000002E-6</c:v>
                </c:pt>
                <c:pt idx="467">
                  <c:v>3.4178000000000001E-6</c:v>
                </c:pt>
                <c:pt idx="468">
                  <c:v>3.2868999999999998E-6</c:v>
                </c:pt>
                <c:pt idx="469">
                  <c:v>3.1634999999999999E-6</c:v>
                </c:pt>
                <c:pt idx="470">
                  <c:v>3.0498E-6</c:v>
                </c:pt>
                <c:pt idx="471">
                  <c:v>2.9475000000000002E-6</c:v>
                </c:pt>
                <c:pt idx="472">
                  <c:v>2.8582999999999998E-6</c:v>
                </c:pt>
                <c:pt idx="473">
                  <c:v>2.7835000000000001E-6</c:v>
                </c:pt>
                <c:pt idx="474">
                  <c:v>2.7238999999999999E-6</c:v>
                </c:pt>
                <c:pt idx="475">
                  <c:v>2.6800000000000002E-6</c:v>
                </c:pt>
                <c:pt idx="476">
                  <c:v>2.6521E-6</c:v>
                </c:pt>
                <c:pt idx="477">
                  <c:v>2.6398000000000001E-6</c:v>
                </c:pt>
                <c:pt idx="478">
                  <c:v>2.6427000000000001E-6</c:v>
                </c:pt>
                <c:pt idx="479">
                  <c:v>2.6599999999999999E-6</c:v>
                </c:pt>
                <c:pt idx="480">
                  <c:v>2.6904000000000001E-6</c:v>
                </c:pt>
                <c:pt idx="481">
                  <c:v>2.7325999999999999E-6</c:v>
                </c:pt>
                <c:pt idx="482">
                  <c:v>2.7850999999999998E-6</c:v>
                </c:pt>
                <c:pt idx="483">
                  <c:v>2.8464E-6</c:v>
                </c:pt>
                <c:pt idx="484">
                  <c:v>2.9146E-6</c:v>
                </c:pt>
                <c:pt idx="485">
                  <c:v>2.988E-6</c:v>
                </c:pt>
                <c:pt idx="486">
                  <c:v>3.0649999999999999E-6</c:v>
                </c:pt>
                <c:pt idx="487">
                  <c:v>3.1439999999999999E-6</c:v>
                </c:pt>
                <c:pt idx="488">
                  <c:v>3.2233999999999999E-6</c:v>
                </c:pt>
                <c:pt idx="489">
                  <c:v>3.3017999999999999E-6</c:v>
                </c:pt>
                <c:pt idx="490">
                  <c:v>3.3780999999999999E-6</c:v>
                </c:pt>
                <c:pt idx="491">
                  <c:v>3.4514000000000001E-6</c:v>
                </c:pt>
                <c:pt idx="492">
                  <c:v>3.5205999999999998E-6</c:v>
                </c:pt>
                <c:pt idx="493">
                  <c:v>3.5854E-6</c:v>
                </c:pt>
                <c:pt idx="494">
                  <c:v>3.6451999999999998E-6</c:v>
                </c:pt>
                <c:pt idx="495">
                  <c:v>3.6998000000000001E-6</c:v>
                </c:pt>
                <c:pt idx="496">
                  <c:v>3.7490999999999998E-6</c:v>
                </c:pt>
                <c:pt idx="497">
                  <c:v>3.7933000000000002E-6</c:v>
                </c:pt>
                <c:pt idx="498">
                  <c:v>3.8326999999999997E-6</c:v>
                </c:pt>
                <c:pt idx="499">
                  <c:v>3.8676E-6</c:v>
                </c:pt>
                <c:pt idx="500">
                  <c:v>3.8985E-6</c:v>
                </c:pt>
                <c:pt idx="501">
                  <c:v>3.9261999999999998E-6</c:v>
                </c:pt>
                <c:pt idx="502">
                  <c:v>3.9512999999999998E-6</c:v>
                </c:pt>
                <c:pt idx="503">
                  <c:v>3.9747000000000002E-6</c:v>
                </c:pt>
                <c:pt idx="504">
                  <c:v>3.9971999999999996E-6</c:v>
                </c:pt>
                <c:pt idx="505">
                  <c:v>4.0196999999999998E-6</c:v>
                </c:pt>
                <c:pt idx="506">
                  <c:v>4.0430000000000001E-6</c:v>
                </c:pt>
                <c:pt idx="507">
                  <c:v>4.0678999999999996E-6</c:v>
                </c:pt>
                <c:pt idx="508">
                  <c:v>4.0949000000000004E-6</c:v>
                </c:pt>
                <c:pt idx="509">
                  <c:v>4.1243999999999998E-6</c:v>
                </c:pt>
                <c:pt idx="510">
                  <c:v>4.1566000000000001E-6</c:v>
                </c:pt>
                <c:pt idx="511">
                  <c:v>4.1914000000000002E-6</c:v>
                </c:pt>
                <c:pt idx="512">
                  <c:v>4.2284E-6</c:v>
                </c:pt>
                <c:pt idx="513">
                  <c:v>4.2668999999999998E-6</c:v>
                </c:pt>
                <c:pt idx="514">
                  <c:v>4.3061000000000002E-6</c:v>
                </c:pt>
                <c:pt idx="515">
                  <c:v>4.3451000000000001E-6</c:v>
                </c:pt>
                <c:pt idx="516">
                  <c:v>4.3827999999999998E-6</c:v>
                </c:pt>
                <c:pt idx="517">
                  <c:v>4.4185000000000001E-6</c:v>
                </c:pt>
                <c:pt idx="518">
                  <c:v>4.4514000000000003E-6</c:v>
                </c:pt>
                <c:pt idx="519">
                  <c:v>4.4807000000000001E-6</c:v>
                </c:pt>
                <c:pt idx="520">
                  <c:v>4.5063999999999997E-6</c:v>
                </c:pt>
                <c:pt idx="521">
                  <c:v>4.5280999999999999E-6</c:v>
                </c:pt>
                <c:pt idx="522">
                  <c:v>4.5460000000000002E-6</c:v>
                </c:pt>
                <c:pt idx="523">
                  <c:v>4.5604000000000004E-6</c:v>
                </c:pt>
                <c:pt idx="524">
                  <c:v>4.5716000000000004E-6</c:v>
                </c:pt>
                <c:pt idx="525">
                  <c:v>4.5801000000000004E-6</c:v>
                </c:pt>
                <c:pt idx="526">
                  <c:v>4.5863999999999998E-6</c:v>
                </c:pt>
                <c:pt idx="527">
                  <c:v>4.5909999999999998E-6</c:v>
                </c:pt>
                <c:pt idx="528">
                  <c:v>4.5940999999999998E-6</c:v>
                </c:pt>
                <c:pt idx="529">
                  <c:v>4.5963000000000004E-6</c:v>
                </c:pt>
                <c:pt idx="530">
                  <c:v>4.5977E-6</c:v>
                </c:pt>
                <c:pt idx="531">
                  <c:v>4.5986000000000003E-6</c:v>
                </c:pt>
                <c:pt idx="532">
                  <c:v>4.5991999999999999E-6</c:v>
                </c:pt>
                <c:pt idx="533">
                  <c:v>4.5994999999999998E-6</c:v>
                </c:pt>
                <c:pt idx="534">
                  <c:v>4.5997000000000002E-6</c:v>
                </c:pt>
                <c:pt idx="535">
                  <c:v>4.5998999999999998E-6</c:v>
                </c:pt>
                <c:pt idx="536">
                  <c:v>4.5998999999999998E-6</c:v>
                </c:pt>
                <c:pt idx="537">
                  <c:v>4.6E-6</c:v>
                </c:pt>
                <c:pt idx="538">
                  <c:v>4.6E-6</c:v>
                </c:pt>
                <c:pt idx="539">
                  <c:v>4.6E-6</c:v>
                </c:pt>
                <c:pt idx="540">
                  <c:v>4.6E-6</c:v>
                </c:pt>
                <c:pt idx="541">
                  <c:v>4.6E-6</c:v>
                </c:pt>
                <c:pt idx="542">
                  <c:v>4.6E-6</c:v>
                </c:pt>
                <c:pt idx="543">
                  <c:v>4.6E-6</c:v>
                </c:pt>
                <c:pt idx="544">
                  <c:v>4.6E-6</c:v>
                </c:pt>
                <c:pt idx="545">
                  <c:v>4.6E-6</c:v>
                </c:pt>
                <c:pt idx="546">
                  <c:v>4.6E-6</c:v>
                </c:pt>
                <c:pt idx="547">
                  <c:v>4.6E-6</c:v>
                </c:pt>
                <c:pt idx="548">
                  <c:v>4.6E-6</c:v>
                </c:pt>
                <c:pt idx="549">
                  <c:v>4.6E-6</c:v>
                </c:pt>
                <c:pt idx="550">
                  <c:v>4.6E-6</c:v>
                </c:pt>
                <c:pt idx="551">
                  <c:v>4.6E-6</c:v>
                </c:pt>
                <c:pt idx="552">
                  <c:v>4.6E-6</c:v>
                </c:pt>
                <c:pt idx="553">
                  <c:v>4.6E-6</c:v>
                </c:pt>
                <c:pt idx="554">
                  <c:v>4.6E-6</c:v>
                </c:pt>
                <c:pt idx="555">
                  <c:v>4.6E-6</c:v>
                </c:pt>
                <c:pt idx="556">
                  <c:v>4.6E-6</c:v>
                </c:pt>
                <c:pt idx="557">
                  <c:v>4.6E-6</c:v>
                </c:pt>
                <c:pt idx="558">
                  <c:v>4.6E-6</c:v>
                </c:pt>
              </c:numCache>
            </c:numRef>
          </c:xVal>
          <c:yVal>
            <c:numRef>
              <c:f>'[Chart in Microsoft Office PowerPoint]C1 in Phos_sld_contrast_1'!$C$3:$C$561</c:f>
              <c:numCache>
                <c:formatCode>General</c:formatCode>
                <c:ptCount val="559"/>
                <c:pt idx="0">
                  <c:v>-41</c:v>
                </c:pt>
                <c:pt idx="1">
                  <c:v>-40</c:v>
                </c:pt>
                <c:pt idx="2">
                  <c:v>-39</c:v>
                </c:pt>
                <c:pt idx="3">
                  <c:v>-38</c:v>
                </c:pt>
                <c:pt idx="4">
                  <c:v>-37</c:v>
                </c:pt>
                <c:pt idx="5">
                  <c:v>-36</c:v>
                </c:pt>
                <c:pt idx="6">
                  <c:v>-35</c:v>
                </c:pt>
                <c:pt idx="7">
                  <c:v>-34</c:v>
                </c:pt>
                <c:pt idx="8">
                  <c:v>-33</c:v>
                </c:pt>
                <c:pt idx="9">
                  <c:v>-32</c:v>
                </c:pt>
                <c:pt idx="10">
                  <c:v>-31</c:v>
                </c:pt>
                <c:pt idx="11">
                  <c:v>-30</c:v>
                </c:pt>
                <c:pt idx="12">
                  <c:v>-29</c:v>
                </c:pt>
                <c:pt idx="13">
                  <c:v>-28</c:v>
                </c:pt>
                <c:pt idx="14">
                  <c:v>-27</c:v>
                </c:pt>
                <c:pt idx="15">
                  <c:v>-26</c:v>
                </c:pt>
                <c:pt idx="16">
                  <c:v>-25</c:v>
                </c:pt>
                <c:pt idx="17">
                  <c:v>-24</c:v>
                </c:pt>
                <c:pt idx="18">
                  <c:v>-23</c:v>
                </c:pt>
                <c:pt idx="19">
                  <c:v>-22</c:v>
                </c:pt>
                <c:pt idx="20">
                  <c:v>-21</c:v>
                </c:pt>
                <c:pt idx="21">
                  <c:v>-20</c:v>
                </c:pt>
                <c:pt idx="22">
                  <c:v>-19</c:v>
                </c:pt>
                <c:pt idx="23">
                  <c:v>-18</c:v>
                </c:pt>
                <c:pt idx="24">
                  <c:v>-17</c:v>
                </c:pt>
                <c:pt idx="25">
                  <c:v>-16</c:v>
                </c:pt>
                <c:pt idx="26">
                  <c:v>-15</c:v>
                </c:pt>
                <c:pt idx="27">
                  <c:v>-14</c:v>
                </c:pt>
                <c:pt idx="28">
                  <c:v>-13</c:v>
                </c:pt>
                <c:pt idx="29">
                  <c:v>-12</c:v>
                </c:pt>
                <c:pt idx="30">
                  <c:v>-11</c:v>
                </c:pt>
                <c:pt idx="31">
                  <c:v>-10</c:v>
                </c:pt>
                <c:pt idx="32">
                  <c:v>-9</c:v>
                </c:pt>
                <c:pt idx="33">
                  <c:v>-8</c:v>
                </c:pt>
                <c:pt idx="34">
                  <c:v>-7</c:v>
                </c:pt>
                <c:pt idx="35">
                  <c:v>-6</c:v>
                </c:pt>
                <c:pt idx="36">
                  <c:v>-5</c:v>
                </c:pt>
                <c:pt idx="37">
                  <c:v>-4</c:v>
                </c:pt>
                <c:pt idx="38">
                  <c:v>-3</c:v>
                </c:pt>
                <c:pt idx="39">
                  <c:v>-2</c:v>
                </c:pt>
                <c:pt idx="40">
                  <c:v>-1</c:v>
                </c:pt>
                <c:pt idx="41">
                  <c:v>0</c:v>
                </c:pt>
                <c:pt idx="42">
                  <c:v>1</c:v>
                </c:pt>
                <c:pt idx="43">
                  <c:v>2</c:v>
                </c:pt>
                <c:pt idx="44">
                  <c:v>3</c:v>
                </c:pt>
                <c:pt idx="45">
                  <c:v>4</c:v>
                </c:pt>
                <c:pt idx="46">
                  <c:v>5</c:v>
                </c:pt>
                <c:pt idx="47">
                  <c:v>6</c:v>
                </c:pt>
                <c:pt idx="48">
                  <c:v>7</c:v>
                </c:pt>
                <c:pt idx="49">
                  <c:v>8</c:v>
                </c:pt>
                <c:pt idx="50">
                  <c:v>9</c:v>
                </c:pt>
                <c:pt idx="51">
                  <c:v>10</c:v>
                </c:pt>
                <c:pt idx="52">
                  <c:v>11</c:v>
                </c:pt>
                <c:pt idx="53">
                  <c:v>12</c:v>
                </c:pt>
                <c:pt idx="54">
                  <c:v>13</c:v>
                </c:pt>
                <c:pt idx="55">
                  <c:v>14</c:v>
                </c:pt>
                <c:pt idx="56">
                  <c:v>15</c:v>
                </c:pt>
                <c:pt idx="57">
                  <c:v>16</c:v>
                </c:pt>
                <c:pt idx="58">
                  <c:v>17</c:v>
                </c:pt>
                <c:pt idx="59">
                  <c:v>18</c:v>
                </c:pt>
                <c:pt idx="60">
                  <c:v>19</c:v>
                </c:pt>
                <c:pt idx="61">
                  <c:v>20</c:v>
                </c:pt>
                <c:pt idx="62">
                  <c:v>21</c:v>
                </c:pt>
                <c:pt idx="63">
                  <c:v>22</c:v>
                </c:pt>
                <c:pt idx="64">
                  <c:v>23</c:v>
                </c:pt>
                <c:pt idx="65">
                  <c:v>24</c:v>
                </c:pt>
                <c:pt idx="66">
                  <c:v>25</c:v>
                </c:pt>
                <c:pt idx="67">
                  <c:v>26</c:v>
                </c:pt>
                <c:pt idx="68">
                  <c:v>27</c:v>
                </c:pt>
                <c:pt idx="69">
                  <c:v>28</c:v>
                </c:pt>
                <c:pt idx="70">
                  <c:v>29</c:v>
                </c:pt>
                <c:pt idx="71">
                  <c:v>30</c:v>
                </c:pt>
                <c:pt idx="72">
                  <c:v>31</c:v>
                </c:pt>
                <c:pt idx="73">
                  <c:v>32</c:v>
                </c:pt>
                <c:pt idx="74">
                  <c:v>33</c:v>
                </c:pt>
                <c:pt idx="75">
                  <c:v>34</c:v>
                </c:pt>
                <c:pt idx="76">
                  <c:v>35</c:v>
                </c:pt>
                <c:pt idx="77">
                  <c:v>36</c:v>
                </c:pt>
                <c:pt idx="78">
                  <c:v>37</c:v>
                </c:pt>
                <c:pt idx="79">
                  <c:v>38</c:v>
                </c:pt>
                <c:pt idx="80">
                  <c:v>39</c:v>
                </c:pt>
                <c:pt idx="81">
                  <c:v>40</c:v>
                </c:pt>
                <c:pt idx="82">
                  <c:v>41</c:v>
                </c:pt>
                <c:pt idx="83">
                  <c:v>42</c:v>
                </c:pt>
                <c:pt idx="84">
                  <c:v>43</c:v>
                </c:pt>
                <c:pt idx="85">
                  <c:v>44</c:v>
                </c:pt>
                <c:pt idx="86">
                  <c:v>45</c:v>
                </c:pt>
                <c:pt idx="87">
                  <c:v>46</c:v>
                </c:pt>
                <c:pt idx="88">
                  <c:v>47</c:v>
                </c:pt>
                <c:pt idx="89">
                  <c:v>48</c:v>
                </c:pt>
                <c:pt idx="90">
                  <c:v>49</c:v>
                </c:pt>
                <c:pt idx="91">
                  <c:v>50</c:v>
                </c:pt>
                <c:pt idx="92">
                  <c:v>51</c:v>
                </c:pt>
                <c:pt idx="93">
                  <c:v>52</c:v>
                </c:pt>
                <c:pt idx="94">
                  <c:v>53</c:v>
                </c:pt>
                <c:pt idx="95">
                  <c:v>54</c:v>
                </c:pt>
                <c:pt idx="96">
                  <c:v>55</c:v>
                </c:pt>
                <c:pt idx="97">
                  <c:v>56</c:v>
                </c:pt>
                <c:pt idx="98">
                  <c:v>57</c:v>
                </c:pt>
                <c:pt idx="99">
                  <c:v>58</c:v>
                </c:pt>
                <c:pt idx="100">
                  <c:v>59</c:v>
                </c:pt>
                <c:pt idx="101">
                  <c:v>60</c:v>
                </c:pt>
                <c:pt idx="102">
                  <c:v>61</c:v>
                </c:pt>
                <c:pt idx="103">
                  <c:v>62</c:v>
                </c:pt>
                <c:pt idx="104">
                  <c:v>63</c:v>
                </c:pt>
                <c:pt idx="105">
                  <c:v>64</c:v>
                </c:pt>
                <c:pt idx="106">
                  <c:v>65</c:v>
                </c:pt>
                <c:pt idx="107">
                  <c:v>66</c:v>
                </c:pt>
                <c:pt idx="108">
                  <c:v>67</c:v>
                </c:pt>
                <c:pt idx="109">
                  <c:v>68</c:v>
                </c:pt>
                <c:pt idx="110">
                  <c:v>69</c:v>
                </c:pt>
                <c:pt idx="111">
                  <c:v>70</c:v>
                </c:pt>
                <c:pt idx="112">
                  <c:v>71</c:v>
                </c:pt>
                <c:pt idx="113">
                  <c:v>72</c:v>
                </c:pt>
                <c:pt idx="114">
                  <c:v>73</c:v>
                </c:pt>
                <c:pt idx="115">
                  <c:v>74</c:v>
                </c:pt>
                <c:pt idx="116">
                  <c:v>75</c:v>
                </c:pt>
                <c:pt idx="117">
                  <c:v>76</c:v>
                </c:pt>
                <c:pt idx="118">
                  <c:v>77</c:v>
                </c:pt>
                <c:pt idx="119">
                  <c:v>78</c:v>
                </c:pt>
                <c:pt idx="120">
                  <c:v>79</c:v>
                </c:pt>
                <c:pt idx="121">
                  <c:v>80</c:v>
                </c:pt>
                <c:pt idx="122">
                  <c:v>81</c:v>
                </c:pt>
                <c:pt idx="123">
                  <c:v>82</c:v>
                </c:pt>
                <c:pt idx="124">
                  <c:v>83</c:v>
                </c:pt>
                <c:pt idx="125">
                  <c:v>84</c:v>
                </c:pt>
                <c:pt idx="126">
                  <c:v>85</c:v>
                </c:pt>
                <c:pt idx="127">
                  <c:v>86</c:v>
                </c:pt>
                <c:pt idx="128">
                  <c:v>87</c:v>
                </c:pt>
                <c:pt idx="129">
                  <c:v>88</c:v>
                </c:pt>
                <c:pt idx="130">
                  <c:v>89</c:v>
                </c:pt>
                <c:pt idx="131">
                  <c:v>90</c:v>
                </c:pt>
                <c:pt idx="132">
                  <c:v>91</c:v>
                </c:pt>
                <c:pt idx="133">
                  <c:v>92</c:v>
                </c:pt>
                <c:pt idx="134">
                  <c:v>93</c:v>
                </c:pt>
                <c:pt idx="135">
                  <c:v>94</c:v>
                </c:pt>
                <c:pt idx="136">
                  <c:v>95</c:v>
                </c:pt>
                <c:pt idx="137">
                  <c:v>96</c:v>
                </c:pt>
                <c:pt idx="138">
                  <c:v>97</c:v>
                </c:pt>
                <c:pt idx="139">
                  <c:v>98</c:v>
                </c:pt>
                <c:pt idx="140">
                  <c:v>99</c:v>
                </c:pt>
                <c:pt idx="141">
                  <c:v>100</c:v>
                </c:pt>
                <c:pt idx="142">
                  <c:v>101</c:v>
                </c:pt>
                <c:pt idx="143">
                  <c:v>102</c:v>
                </c:pt>
                <c:pt idx="144">
                  <c:v>103</c:v>
                </c:pt>
                <c:pt idx="145">
                  <c:v>104</c:v>
                </c:pt>
                <c:pt idx="146">
                  <c:v>105</c:v>
                </c:pt>
                <c:pt idx="147">
                  <c:v>106</c:v>
                </c:pt>
                <c:pt idx="148">
                  <c:v>107</c:v>
                </c:pt>
                <c:pt idx="149">
                  <c:v>108</c:v>
                </c:pt>
                <c:pt idx="150">
                  <c:v>109</c:v>
                </c:pt>
                <c:pt idx="151">
                  <c:v>110</c:v>
                </c:pt>
                <c:pt idx="152">
                  <c:v>111</c:v>
                </c:pt>
                <c:pt idx="153">
                  <c:v>112</c:v>
                </c:pt>
                <c:pt idx="154">
                  <c:v>113</c:v>
                </c:pt>
                <c:pt idx="155">
                  <c:v>114</c:v>
                </c:pt>
                <c:pt idx="156">
                  <c:v>115</c:v>
                </c:pt>
                <c:pt idx="157">
                  <c:v>116</c:v>
                </c:pt>
                <c:pt idx="158">
                  <c:v>117</c:v>
                </c:pt>
                <c:pt idx="159">
                  <c:v>118</c:v>
                </c:pt>
                <c:pt idx="160">
                  <c:v>119</c:v>
                </c:pt>
                <c:pt idx="161">
                  <c:v>120</c:v>
                </c:pt>
                <c:pt idx="162">
                  <c:v>121</c:v>
                </c:pt>
                <c:pt idx="163">
                  <c:v>122</c:v>
                </c:pt>
                <c:pt idx="164">
                  <c:v>123</c:v>
                </c:pt>
                <c:pt idx="165">
                  <c:v>124</c:v>
                </c:pt>
                <c:pt idx="166">
                  <c:v>125</c:v>
                </c:pt>
                <c:pt idx="167">
                  <c:v>126</c:v>
                </c:pt>
                <c:pt idx="168">
                  <c:v>127</c:v>
                </c:pt>
                <c:pt idx="169">
                  <c:v>128</c:v>
                </c:pt>
                <c:pt idx="170">
                  <c:v>129</c:v>
                </c:pt>
                <c:pt idx="171">
                  <c:v>130</c:v>
                </c:pt>
                <c:pt idx="172">
                  <c:v>131</c:v>
                </c:pt>
                <c:pt idx="173">
                  <c:v>132</c:v>
                </c:pt>
                <c:pt idx="174">
                  <c:v>133</c:v>
                </c:pt>
                <c:pt idx="175">
                  <c:v>134</c:v>
                </c:pt>
                <c:pt idx="176">
                  <c:v>135</c:v>
                </c:pt>
                <c:pt idx="177">
                  <c:v>136</c:v>
                </c:pt>
                <c:pt idx="178">
                  <c:v>137</c:v>
                </c:pt>
                <c:pt idx="179">
                  <c:v>138</c:v>
                </c:pt>
                <c:pt idx="180">
                  <c:v>139</c:v>
                </c:pt>
                <c:pt idx="181">
                  <c:v>140</c:v>
                </c:pt>
                <c:pt idx="182">
                  <c:v>141</c:v>
                </c:pt>
                <c:pt idx="183">
                  <c:v>142</c:v>
                </c:pt>
                <c:pt idx="184">
                  <c:v>143</c:v>
                </c:pt>
                <c:pt idx="185">
                  <c:v>144</c:v>
                </c:pt>
                <c:pt idx="186">
                  <c:v>145</c:v>
                </c:pt>
                <c:pt idx="187">
                  <c:v>146</c:v>
                </c:pt>
                <c:pt idx="188">
                  <c:v>147</c:v>
                </c:pt>
                <c:pt idx="189">
                  <c:v>148</c:v>
                </c:pt>
                <c:pt idx="190">
                  <c:v>149</c:v>
                </c:pt>
                <c:pt idx="191">
                  <c:v>150</c:v>
                </c:pt>
                <c:pt idx="192">
                  <c:v>151</c:v>
                </c:pt>
                <c:pt idx="193">
                  <c:v>152</c:v>
                </c:pt>
                <c:pt idx="194">
                  <c:v>153</c:v>
                </c:pt>
                <c:pt idx="195">
                  <c:v>154</c:v>
                </c:pt>
                <c:pt idx="196">
                  <c:v>155</c:v>
                </c:pt>
                <c:pt idx="197">
                  <c:v>156</c:v>
                </c:pt>
                <c:pt idx="198">
                  <c:v>157</c:v>
                </c:pt>
                <c:pt idx="199">
                  <c:v>158</c:v>
                </c:pt>
                <c:pt idx="200">
                  <c:v>159</c:v>
                </c:pt>
                <c:pt idx="201">
                  <c:v>160</c:v>
                </c:pt>
                <c:pt idx="202">
                  <c:v>161</c:v>
                </c:pt>
                <c:pt idx="203">
                  <c:v>162</c:v>
                </c:pt>
                <c:pt idx="204">
                  <c:v>163</c:v>
                </c:pt>
                <c:pt idx="205">
                  <c:v>164</c:v>
                </c:pt>
                <c:pt idx="206">
                  <c:v>165</c:v>
                </c:pt>
                <c:pt idx="207">
                  <c:v>166</c:v>
                </c:pt>
                <c:pt idx="208">
                  <c:v>167</c:v>
                </c:pt>
                <c:pt idx="209">
                  <c:v>168</c:v>
                </c:pt>
                <c:pt idx="210">
                  <c:v>169</c:v>
                </c:pt>
                <c:pt idx="211">
                  <c:v>170</c:v>
                </c:pt>
                <c:pt idx="212">
                  <c:v>171</c:v>
                </c:pt>
                <c:pt idx="213">
                  <c:v>172</c:v>
                </c:pt>
                <c:pt idx="214">
                  <c:v>173</c:v>
                </c:pt>
                <c:pt idx="215">
                  <c:v>174</c:v>
                </c:pt>
                <c:pt idx="216">
                  <c:v>175</c:v>
                </c:pt>
                <c:pt idx="217">
                  <c:v>176</c:v>
                </c:pt>
                <c:pt idx="218">
                  <c:v>177</c:v>
                </c:pt>
                <c:pt idx="219">
                  <c:v>178</c:v>
                </c:pt>
                <c:pt idx="220">
                  <c:v>179</c:v>
                </c:pt>
                <c:pt idx="221">
                  <c:v>180</c:v>
                </c:pt>
                <c:pt idx="222">
                  <c:v>181</c:v>
                </c:pt>
                <c:pt idx="223">
                  <c:v>182</c:v>
                </c:pt>
                <c:pt idx="224">
                  <c:v>183</c:v>
                </c:pt>
                <c:pt idx="225">
                  <c:v>184</c:v>
                </c:pt>
                <c:pt idx="226">
                  <c:v>185</c:v>
                </c:pt>
                <c:pt idx="227">
                  <c:v>186</c:v>
                </c:pt>
                <c:pt idx="228">
                  <c:v>187</c:v>
                </c:pt>
                <c:pt idx="229">
                  <c:v>188</c:v>
                </c:pt>
                <c:pt idx="230">
                  <c:v>189</c:v>
                </c:pt>
                <c:pt idx="231">
                  <c:v>190</c:v>
                </c:pt>
                <c:pt idx="232">
                  <c:v>191</c:v>
                </c:pt>
                <c:pt idx="233">
                  <c:v>192</c:v>
                </c:pt>
                <c:pt idx="234">
                  <c:v>193</c:v>
                </c:pt>
                <c:pt idx="235">
                  <c:v>194</c:v>
                </c:pt>
                <c:pt idx="236">
                  <c:v>195</c:v>
                </c:pt>
                <c:pt idx="237">
                  <c:v>196</c:v>
                </c:pt>
                <c:pt idx="238">
                  <c:v>197</c:v>
                </c:pt>
                <c:pt idx="239">
                  <c:v>198</c:v>
                </c:pt>
                <c:pt idx="240">
                  <c:v>199</c:v>
                </c:pt>
                <c:pt idx="241">
                  <c:v>200</c:v>
                </c:pt>
                <c:pt idx="242">
                  <c:v>201</c:v>
                </c:pt>
                <c:pt idx="243">
                  <c:v>202</c:v>
                </c:pt>
                <c:pt idx="244">
                  <c:v>203</c:v>
                </c:pt>
                <c:pt idx="245">
                  <c:v>204</c:v>
                </c:pt>
                <c:pt idx="246">
                  <c:v>205</c:v>
                </c:pt>
                <c:pt idx="247">
                  <c:v>206</c:v>
                </c:pt>
                <c:pt idx="248">
                  <c:v>207</c:v>
                </c:pt>
                <c:pt idx="249">
                  <c:v>208</c:v>
                </c:pt>
                <c:pt idx="250">
                  <c:v>209</c:v>
                </c:pt>
                <c:pt idx="251">
                  <c:v>210</c:v>
                </c:pt>
                <c:pt idx="252">
                  <c:v>211</c:v>
                </c:pt>
                <c:pt idx="253">
                  <c:v>212</c:v>
                </c:pt>
                <c:pt idx="254">
                  <c:v>213</c:v>
                </c:pt>
                <c:pt idx="255">
                  <c:v>214</c:v>
                </c:pt>
                <c:pt idx="256">
                  <c:v>215</c:v>
                </c:pt>
                <c:pt idx="257">
                  <c:v>216</c:v>
                </c:pt>
                <c:pt idx="258">
                  <c:v>217</c:v>
                </c:pt>
                <c:pt idx="259">
                  <c:v>218</c:v>
                </c:pt>
                <c:pt idx="260">
                  <c:v>219</c:v>
                </c:pt>
                <c:pt idx="261">
                  <c:v>220</c:v>
                </c:pt>
                <c:pt idx="262">
                  <c:v>221</c:v>
                </c:pt>
                <c:pt idx="263">
                  <c:v>222</c:v>
                </c:pt>
                <c:pt idx="264">
                  <c:v>223</c:v>
                </c:pt>
                <c:pt idx="265">
                  <c:v>224</c:v>
                </c:pt>
                <c:pt idx="266">
                  <c:v>225</c:v>
                </c:pt>
                <c:pt idx="267">
                  <c:v>226</c:v>
                </c:pt>
                <c:pt idx="268">
                  <c:v>227</c:v>
                </c:pt>
                <c:pt idx="269">
                  <c:v>228</c:v>
                </c:pt>
                <c:pt idx="270">
                  <c:v>229</c:v>
                </c:pt>
                <c:pt idx="271">
                  <c:v>230</c:v>
                </c:pt>
                <c:pt idx="272">
                  <c:v>231</c:v>
                </c:pt>
                <c:pt idx="273">
                  <c:v>232</c:v>
                </c:pt>
                <c:pt idx="274">
                  <c:v>233</c:v>
                </c:pt>
                <c:pt idx="275">
                  <c:v>234</c:v>
                </c:pt>
                <c:pt idx="276">
                  <c:v>235</c:v>
                </c:pt>
                <c:pt idx="277">
                  <c:v>236</c:v>
                </c:pt>
                <c:pt idx="278">
                  <c:v>237</c:v>
                </c:pt>
                <c:pt idx="279">
                  <c:v>238</c:v>
                </c:pt>
                <c:pt idx="280">
                  <c:v>239</c:v>
                </c:pt>
                <c:pt idx="281">
                  <c:v>240</c:v>
                </c:pt>
                <c:pt idx="282">
                  <c:v>241</c:v>
                </c:pt>
                <c:pt idx="283">
                  <c:v>242</c:v>
                </c:pt>
                <c:pt idx="284">
                  <c:v>243</c:v>
                </c:pt>
                <c:pt idx="285">
                  <c:v>244</c:v>
                </c:pt>
                <c:pt idx="286">
                  <c:v>245</c:v>
                </c:pt>
                <c:pt idx="287">
                  <c:v>246</c:v>
                </c:pt>
                <c:pt idx="288">
                  <c:v>247</c:v>
                </c:pt>
                <c:pt idx="289">
                  <c:v>248</c:v>
                </c:pt>
                <c:pt idx="290">
                  <c:v>249</c:v>
                </c:pt>
                <c:pt idx="291">
                  <c:v>250</c:v>
                </c:pt>
                <c:pt idx="292">
                  <c:v>251</c:v>
                </c:pt>
                <c:pt idx="293">
                  <c:v>252</c:v>
                </c:pt>
                <c:pt idx="294">
                  <c:v>253</c:v>
                </c:pt>
                <c:pt idx="295">
                  <c:v>254</c:v>
                </c:pt>
                <c:pt idx="296">
                  <c:v>255</c:v>
                </c:pt>
                <c:pt idx="297">
                  <c:v>256</c:v>
                </c:pt>
                <c:pt idx="298">
                  <c:v>257</c:v>
                </c:pt>
                <c:pt idx="299">
                  <c:v>258</c:v>
                </c:pt>
                <c:pt idx="300">
                  <c:v>259</c:v>
                </c:pt>
                <c:pt idx="301">
                  <c:v>260</c:v>
                </c:pt>
                <c:pt idx="302">
                  <c:v>261</c:v>
                </c:pt>
                <c:pt idx="303">
                  <c:v>262</c:v>
                </c:pt>
                <c:pt idx="304">
                  <c:v>263</c:v>
                </c:pt>
                <c:pt idx="305">
                  <c:v>264</c:v>
                </c:pt>
                <c:pt idx="306">
                  <c:v>265</c:v>
                </c:pt>
                <c:pt idx="307">
                  <c:v>266</c:v>
                </c:pt>
                <c:pt idx="308">
                  <c:v>267</c:v>
                </c:pt>
                <c:pt idx="309">
                  <c:v>268</c:v>
                </c:pt>
                <c:pt idx="310">
                  <c:v>269</c:v>
                </c:pt>
                <c:pt idx="311">
                  <c:v>270</c:v>
                </c:pt>
                <c:pt idx="312">
                  <c:v>271</c:v>
                </c:pt>
                <c:pt idx="313">
                  <c:v>272</c:v>
                </c:pt>
                <c:pt idx="314">
                  <c:v>273</c:v>
                </c:pt>
                <c:pt idx="315">
                  <c:v>274</c:v>
                </c:pt>
                <c:pt idx="316">
                  <c:v>275</c:v>
                </c:pt>
                <c:pt idx="317">
                  <c:v>276</c:v>
                </c:pt>
                <c:pt idx="318">
                  <c:v>277</c:v>
                </c:pt>
                <c:pt idx="319">
                  <c:v>278</c:v>
                </c:pt>
                <c:pt idx="320">
                  <c:v>279</c:v>
                </c:pt>
                <c:pt idx="321">
                  <c:v>280</c:v>
                </c:pt>
                <c:pt idx="322">
                  <c:v>281</c:v>
                </c:pt>
                <c:pt idx="323">
                  <c:v>282</c:v>
                </c:pt>
                <c:pt idx="324">
                  <c:v>283</c:v>
                </c:pt>
                <c:pt idx="325">
                  <c:v>284</c:v>
                </c:pt>
                <c:pt idx="326">
                  <c:v>285</c:v>
                </c:pt>
                <c:pt idx="327">
                  <c:v>286</c:v>
                </c:pt>
                <c:pt idx="328">
                  <c:v>287</c:v>
                </c:pt>
                <c:pt idx="329">
                  <c:v>288</c:v>
                </c:pt>
                <c:pt idx="330">
                  <c:v>289</c:v>
                </c:pt>
                <c:pt idx="331">
                  <c:v>290</c:v>
                </c:pt>
                <c:pt idx="332">
                  <c:v>291</c:v>
                </c:pt>
                <c:pt idx="333">
                  <c:v>292</c:v>
                </c:pt>
                <c:pt idx="334">
                  <c:v>293</c:v>
                </c:pt>
                <c:pt idx="335">
                  <c:v>294</c:v>
                </c:pt>
                <c:pt idx="336">
                  <c:v>295</c:v>
                </c:pt>
                <c:pt idx="337">
                  <c:v>296</c:v>
                </c:pt>
                <c:pt idx="338">
                  <c:v>297</c:v>
                </c:pt>
                <c:pt idx="339">
                  <c:v>298</c:v>
                </c:pt>
                <c:pt idx="340">
                  <c:v>299</c:v>
                </c:pt>
                <c:pt idx="341">
                  <c:v>300</c:v>
                </c:pt>
                <c:pt idx="342">
                  <c:v>301</c:v>
                </c:pt>
                <c:pt idx="343">
                  <c:v>302</c:v>
                </c:pt>
                <c:pt idx="344">
                  <c:v>303</c:v>
                </c:pt>
                <c:pt idx="345">
                  <c:v>304</c:v>
                </c:pt>
                <c:pt idx="346">
                  <c:v>305</c:v>
                </c:pt>
                <c:pt idx="347">
                  <c:v>306</c:v>
                </c:pt>
                <c:pt idx="348">
                  <c:v>307</c:v>
                </c:pt>
                <c:pt idx="349">
                  <c:v>308</c:v>
                </c:pt>
                <c:pt idx="350">
                  <c:v>309</c:v>
                </c:pt>
                <c:pt idx="351">
                  <c:v>310</c:v>
                </c:pt>
                <c:pt idx="352">
                  <c:v>311</c:v>
                </c:pt>
                <c:pt idx="353">
                  <c:v>312</c:v>
                </c:pt>
                <c:pt idx="354">
                  <c:v>313</c:v>
                </c:pt>
                <c:pt idx="355">
                  <c:v>314</c:v>
                </c:pt>
                <c:pt idx="356">
                  <c:v>315</c:v>
                </c:pt>
                <c:pt idx="357">
                  <c:v>316</c:v>
                </c:pt>
                <c:pt idx="358">
                  <c:v>317</c:v>
                </c:pt>
                <c:pt idx="359">
                  <c:v>318</c:v>
                </c:pt>
                <c:pt idx="360">
                  <c:v>319</c:v>
                </c:pt>
                <c:pt idx="361">
                  <c:v>320</c:v>
                </c:pt>
                <c:pt idx="362">
                  <c:v>321</c:v>
                </c:pt>
                <c:pt idx="363">
                  <c:v>322</c:v>
                </c:pt>
                <c:pt idx="364">
                  <c:v>323</c:v>
                </c:pt>
                <c:pt idx="365">
                  <c:v>324</c:v>
                </c:pt>
                <c:pt idx="366">
                  <c:v>325</c:v>
                </c:pt>
                <c:pt idx="367">
                  <c:v>326</c:v>
                </c:pt>
                <c:pt idx="368">
                  <c:v>327</c:v>
                </c:pt>
                <c:pt idx="369">
                  <c:v>328</c:v>
                </c:pt>
                <c:pt idx="370">
                  <c:v>329</c:v>
                </c:pt>
                <c:pt idx="371">
                  <c:v>330</c:v>
                </c:pt>
                <c:pt idx="372">
                  <c:v>331</c:v>
                </c:pt>
                <c:pt idx="373">
                  <c:v>332</c:v>
                </c:pt>
                <c:pt idx="374">
                  <c:v>333</c:v>
                </c:pt>
                <c:pt idx="375">
                  <c:v>334</c:v>
                </c:pt>
                <c:pt idx="376">
                  <c:v>335</c:v>
                </c:pt>
                <c:pt idx="377">
                  <c:v>336</c:v>
                </c:pt>
                <c:pt idx="378">
                  <c:v>337</c:v>
                </c:pt>
                <c:pt idx="379">
                  <c:v>338</c:v>
                </c:pt>
                <c:pt idx="380">
                  <c:v>339</c:v>
                </c:pt>
                <c:pt idx="381">
                  <c:v>340</c:v>
                </c:pt>
                <c:pt idx="382">
                  <c:v>341</c:v>
                </c:pt>
                <c:pt idx="383">
                  <c:v>342</c:v>
                </c:pt>
                <c:pt idx="384">
                  <c:v>343</c:v>
                </c:pt>
                <c:pt idx="385">
                  <c:v>344</c:v>
                </c:pt>
                <c:pt idx="386">
                  <c:v>345</c:v>
                </c:pt>
                <c:pt idx="387">
                  <c:v>346</c:v>
                </c:pt>
                <c:pt idx="388">
                  <c:v>347</c:v>
                </c:pt>
                <c:pt idx="389">
                  <c:v>348</c:v>
                </c:pt>
                <c:pt idx="390">
                  <c:v>349</c:v>
                </c:pt>
                <c:pt idx="391">
                  <c:v>350</c:v>
                </c:pt>
                <c:pt idx="392">
                  <c:v>351</c:v>
                </c:pt>
                <c:pt idx="393">
                  <c:v>352</c:v>
                </c:pt>
                <c:pt idx="394">
                  <c:v>353</c:v>
                </c:pt>
                <c:pt idx="395">
                  <c:v>354</c:v>
                </c:pt>
                <c:pt idx="396">
                  <c:v>355</c:v>
                </c:pt>
                <c:pt idx="397">
                  <c:v>356</c:v>
                </c:pt>
                <c:pt idx="398">
                  <c:v>357</c:v>
                </c:pt>
                <c:pt idx="399">
                  <c:v>358</c:v>
                </c:pt>
                <c:pt idx="400">
                  <c:v>359</c:v>
                </c:pt>
                <c:pt idx="401">
                  <c:v>360</c:v>
                </c:pt>
                <c:pt idx="402">
                  <c:v>361</c:v>
                </c:pt>
                <c:pt idx="403">
                  <c:v>362</c:v>
                </c:pt>
                <c:pt idx="404">
                  <c:v>363</c:v>
                </c:pt>
                <c:pt idx="405">
                  <c:v>364</c:v>
                </c:pt>
                <c:pt idx="406">
                  <c:v>365</c:v>
                </c:pt>
                <c:pt idx="407">
                  <c:v>366</c:v>
                </c:pt>
                <c:pt idx="408">
                  <c:v>367</c:v>
                </c:pt>
                <c:pt idx="409">
                  <c:v>368</c:v>
                </c:pt>
                <c:pt idx="410">
                  <c:v>369</c:v>
                </c:pt>
                <c:pt idx="411">
                  <c:v>370</c:v>
                </c:pt>
                <c:pt idx="412">
                  <c:v>371</c:v>
                </c:pt>
                <c:pt idx="413">
                  <c:v>372</c:v>
                </c:pt>
                <c:pt idx="414">
                  <c:v>373</c:v>
                </c:pt>
                <c:pt idx="415">
                  <c:v>374</c:v>
                </c:pt>
                <c:pt idx="416">
                  <c:v>375</c:v>
                </c:pt>
                <c:pt idx="417">
                  <c:v>376</c:v>
                </c:pt>
                <c:pt idx="418">
                  <c:v>377</c:v>
                </c:pt>
                <c:pt idx="419">
                  <c:v>378</c:v>
                </c:pt>
                <c:pt idx="420">
                  <c:v>379</c:v>
                </c:pt>
                <c:pt idx="421">
                  <c:v>380</c:v>
                </c:pt>
                <c:pt idx="422">
                  <c:v>381</c:v>
                </c:pt>
                <c:pt idx="423">
                  <c:v>382</c:v>
                </c:pt>
                <c:pt idx="424">
                  <c:v>383</c:v>
                </c:pt>
                <c:pt idx="425">
                  <c:v>384</c:v>
                </c:pt>
                <c:pt idx="426">
                  <c:v>385</c:v>
                </c:pt>
                <c:pt idx="427">
                  <c:v>386</c:v>
                </c:pt>
                <c:pt idx="428">
                  <c:v>387</c:v>
                </c:pt>
                <c:pt idx="429">
                  <c:v>388</c:v>
                </c:pt>
                <c:pt idx="430">
                  <c:v>389</c:v>
                </c:pt>
                <c:pt idx="431">
                  <c:v>390</c:v>
                </c:pt>
                <c:pt idx="432">
                  <c:v>391</c:v>
                </c:pt>
                <c:pt idx="433">
                  <c:v>392</c:v>
                </c:pt>
                <c:pt idx="434">
                  <c:v>393</c:v>
                </c:pt>
                <c:pt idx="435">
                  <c:v>394</c:v>
                </c:pt>
                <c:pt idx="436">
                  <c:v>395</c:v>
                </c:pt>
                <c:pt idx="437">
                  <c:v>396</c:v>
                </c:pt>
                <c:pt idx="438">
                  <c:v>397</c:v>
                </c:pt>
                <c:pt idx="439">
                  <c:v>398</c:v>
                </c:pt>
                <c:pt idx="440">
                  <c:v>399</c:v>
                </c:pt>
                <c:pt idx="441">
                  <c:v>400</c:v>
                </c:pt>
                <c:pt idx="442">
                  <c:v>401</c:v>
                </c:pt>
                <c:pt idx="443">
                  <c:v>402</c:v>
                </c:pt>
                <c:pt idx="444">
                  <c:v>403</c:v>
                </c:pt>
                <c:pt idx="445">
                  <c:v>404</c:v>
                </c:pt>
                <c:pt idx="446">
                  <c:v>405</c:v>
                </c:pt>
                <c:pt idx="447">
                  <c:v>406</c:v>
                </c:pt>
                <c:pt idx="448">
                  <c:v>407</c:v>
                </c:pt>
                <c:pt idx="449">
                  <c:v>408</c:v>
                </c:pt>
                <c:pt idx="450">
                  <c:v>409</c:v>
                </c:pt>
                <c:pt idx="451">
                  <c:v>410</c:v>
                </c:pt>
                <c:pt idx="452">
                  <c:v>411</c:v>
                </c:pt>
                <c:pt idx="453">
                  <c:v>412</c:v>
                </c:pt>
                <c:pt idx="454">
                  <c:v>413</c:v>
                </c:pt>
                <c:pt idx="455">
                  <c:v>414</c:v>
                </c:pt>
                <c:pt idx="456">
                  <c:v>415</c:v>
                </c:pt>
                <c:pt idx="457">
                  <c:v>416</c:v>
                </c:pt>
                <c:pt idx="458">
                  <c:v>417</c:v>
                </c:pt>
                <c:pt idx="459">
                  <c:v>418</c:v>
                </c:pt>
                <c:pt idx="460">
                  <c:v>419</c:v>
                </c:pt>
                <c:pt idx="461">
                  <c:v>420</c:v>
                </c:pt>
                <c:pt idx="462">
                  <c:v>421</c:v>
                </c:pt>
                <c:pt idx="463">
                  <c:v>422</c:v>
                </c:pt>
                <c:pt idx="464">
                  <c:v>423</c:v>
                </c:pt>
                <c:pt idx="465">
                  <c:v>424</c:v>
                </c:pt>
                <c:pt idx="466">
                  <c:v>425</c:v>
                </c:pt>
                <c:pt idx="467">
                  <c:v>426</c:v>
                </c:pt>
                <c:pt idx="468">
                  <c:v>427</c:v>
                </c:pt>
                <c:pt idx="469">
                  <c:v>428</c:v>
                </c:pt>
                <c:pt idx="470">
                  <c:v>429</c:v>
                </c:pt>
                <c:pt idx="471">
                  <c:v>430</c:v>
                </c:pt>
                <c:pt idx="472">
                  <c:v>431</c:v>
                </c:pt>
                <c:pt idx="473">
                  <c:v>432</c:v>
                </c:pt>
                <c:pt idx="474">
                  <c:v>433</c:v>
                </c:pt>
                <c:pt idx="475">
                  <c:v>434</c:v>
                </c:pt>
                <c:pt idx="476">
                  <c:v>435</c:v>
                </c:pt>
                <c:pt idx="477">
                  <c:v>436</c:v>
                </c:pt>
                <c:pt idx="478">
                  <c:v>437</c:v>
                </c:pt>
                <c:pt idx="479">
                  <c:v>438</c:v>
                </c:pt>
                <c:pt idx="480">
                  <c:v>439</c:v>
                </c:pt>
                <c:pt idx="481">
                  <c:v>440</c:v>
                </c:pt>
                <c:pt idx="482">
                  <c:v>441</c:v>
                </c:pt>
                <c:pt idx="483">
                  <c:v>442</c:v>
                </c:pt>
                <c:pt idx="484">
                  <c:v>443</c:v>
                </c:pt>
                <c:pt idx="485">
                  <c:v>444</c:v>
                </c:pt>
                <c:pt idx="486">
                  <c:v>445</c:v>
                </c:pt>
                <c:pt idx="487">
                  <c:v>446</c:v>
                </c:pt>
                <c:pt idx="488">
                  <c:v>447</c:v>
                </c:pt>
                <c:pt idx="489">
                  <c:v>448</c:v>
                </c:pt>
                <c:pt idx="490">
                  <c:v>449</c:v>
                </c:pt>
                <c:pt idx="491">
                  <c:v>450</c:v>
                </c:pt>
                <c:pt idx="492">
                  <c:v>451</c:v>
                </c:pt>
                <c:pt idx="493">
                  <c:v>452</c:v>
                </c:pt>
                <c:pt idx="494">
                  <c:v>453</c:v>
                </c:pt>
                <c:pt idx="495">
                  <c:v>454</c:v>
                </c:pt>
                <c:pt idx="496">
                  <c:v>455</c:v>
                </c:pt>
                <c:pt idx="497">
                  <c:v>456</c:v>
                </c:pt>
                <c:pt idx="498">
                  <c:v>457</c:v>
                </c:pt>
                <c:pt idx="499">
                  <c:v>458</c:v>
                </c:pt>
                <c:pt idx="500">
                  <c:v>459</c:v>
                </c:pt>
                <c:pt idx="501">
                  <c:v>460</c:v>
                </c:pt>
                <c:pt idx="502">
                  <c:v>461</c:v>
                </c:pt>
                <c:pt idx="503">
                  <c:v>462</c:v>
                </c:pt>
                <c:pt idx="504">
                  <c:v>463</c:v>
                </c:pt>
                <c:pt idx="505">
                  <c:v>464</c:v>
                </c:pt>
                <c:pt idx="506">
                  <c:v>465</c:v>
                </c:pt>
                <c:pt idx="507">
                  <c:v>466</c:v>
                </c:pt>
                <c:pt idx="508">
                  <c:v>467</c:v>
                </c:pt>
                <c:pt idx="509">
                  <c:v>468</c:v>
                </c:pt>
                <c:pt idx="510">
                  <c:v>469</c:v>
                </c:pt>
                <c:pt idx="511">
                  <c:v>470</c:v>
                </c:pt>
                <c:pt idx="512">
                  <c:v>471</c:v>
                </c:pt>
                <c:pt idx="513">
                  <c:v>472</c:v>
                </c:pt>
                <c:pt idx="514">
                  <c:v>473</c:v>
                </c:pt>
                <c:pt idx="515">
                  <c:v>474</c:v>
                </c:pt>
                <c:pt idx="516">
                  <c:v>475</c:v>
                </c:pt>
                <c:pt idx="517">
                  <c:v>476</c:v>
                </c:pt>
                <c:pt idx="518">
                  <c:v>477</c:v>
                </c:pt>
                <c:pt idx="519">
                  <c:v>478</c:v>
                </c:pt>
                <c:pt idx="520">
                  <c:v>479</c:v>
                </c:pt>
                <c:pt idx="521">
                  <c:v>480</c:v>
                </c:pt>
                <c:pt idx="522">
                  <c:v>481</c:v>
                </c:pt>
                <c:pt idx="523">
                  <c:v>482</c:v>
                </c:pt>
                <c:pt idx="524">
                  <c:v>483</c:v>
                </c:pt>
                <c:pt idx="525">
                  <c:v>484</c:v>
                </c:pt>
                <c:pt idx="526">
                  <c:v>485</c:v>
                </c:pt>
                <c:pt idx="527">
                  <c:v>486</c:v>
                </c:pt>
                <c:pt idx="528">
                  <c:v>487</c:v>
                </c:pt>
                <c:pt idx="529">
                  <c:v>488</c:v>
                </c:pt>
                <c:pt idx="530">
                  <c:v>489</c:v>
                </c:pt>
                <c:pt idx="531">
                  <c:v>490</c:v>
                </c:pt>
                <c:pt idx="532">
                  <c:v>491</c:v>
                </c:pt>
                <c:pt idx="533">
                  <c:v>492</c:v>
                </c:pt>
                <c:pt idx="534">
                  <c:v>493</c:v>
                </c:pt>
                <c:pt idx="535">
                  <c:v>494</c:v>
                </c:pt>
                <c:pt idx="536">
                  <c:v>495</c:v>
                </c:pt>
                <c:pt idx="537">
                  <c:v>496</c:v>
                </c:pt>
                <c:pt idx="538">
                  <c:v>497</c:v>
                </c:pt>
                <c:pt idx="539">
                  <c:v>498</c:v>
                </c:pt>
                <c:pt idx="540">
                  <c:v>499</c:v>
                </c:pt>
                <c:pt idx="541">
                  <c:v>500</c:v>
                </c:pt>
                <c:pt idx="542">
                  <c:v>501</c:v>
                </c:pt>
                <c:pt idx="543">
                  <c:v>502</c:v>
                </c:pt>
                <c:pt idx="544">
                  <c:v>503</c:v>
                </c:pt>
                <c:pt idx="545">
                  <c:v>504</c:v>
                </c:pt>
                <c:pt idx="546">
                  <c:v>505</c:v>
                </c:pt>
                <c:pt idx="547">
                  <c:v>506</c:v>
                </c:pt>
                <c:pt idx="548">
                  <c:v>507</c:v>
                </c:pt>
                <c:pt idx="549">
                  <c:v>508</c:v>
                </c:pt>
                <c:pt idx="550">
                  <c:v>509</c:v>
                </c:pt>
                <c:pt idx="551">
                  <c:v>510</c:v>
                </c:pt>
                <c:pt idx="552">
                  <c:v>511</c:v>
                </c:pt>
                <c:pt idx="553">
                  <c:v>512</c:v>
                </c:pt>
                <c:pt idx="554">
                  <c:v>513</c:v>
                </c:pt>
                <c:pt idx="555">
                  <c:v>514</c:v>
                </c:pt>
                <c:pt idx="556">
                  <c:v>515</c:v>
                </c:pt>
                <c:pt idx="557">
                  <c:v>516</c:v>
                </c:pt>
                <c:pt idx="558">
                  <c:v>517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939-D842-BC04-1D69039F576F}"/>
            </c:ext>
          </c:extLst>
        </c:ser>
        <c:ser>
          <c:idx val="4"/>
          <c:order val="3"/>
          <c:tx>
            <c:v>hPC_LipA_SMW</c:v>
          </c:tx>
          <c:spPr>
            <a:ln w="19050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'[Chart in Microsoft Office PowerPoint]C1 in Phos_sld_contrast_1'!$W$3:$W$561</c:f>
              <c:numCache>
                <c:formatCode>0.00E+00</c:formatCode>
                <c:ptCount val="559"/>
                <c:pt idx="0">
                  <c:v>2.0700000000000001E-6</c:v>
                </c:pt>
                <c:pt idx="1">
                  <c:v>2.0700000000000001E-6</c:v>
                </c:pt>
                <c:pt idx="2">
                  <c:v>2.0700000000000001E-6</c:v>
                </c:pt>
                <c:pt idx="3">
                  <c:v>2.0700000000000001E-6</c:v>
                </c:pt>
                <c:pt idx="4">
                  <c:v>2.0700000000000001E-6</c:v>
                </c:pt>
                <c:pt idx="5">
                  <c:v>2.0700000000000001E-6</c:v>
                </c:pt>
                <c:pt idx="6">
                  <c:v>2.0700000000000001E-6</c:v>
                </c:pt>
                <c:pt idx="7">
                  <c:v>2.0700000000000001E-6</c:v>
                </c:pt>
                <c:pt idx="8">
                  <c:v>2.0700000000000001E-6</c:v>
                </c:pt>
                <c:pt idx="9">
                  <c:v>2.0700000000000001E-6</c:v>
                </c:pt>
                <c:pt idx="10">
                  <c:v>2.0700000000000001E-6</c:v>
                </c:pt>
                <c:pt idx="11">
                  <c:v>2.0700000000000001E-6</c:v>
                </c:pt>
                <c:pt idx="12">
                  <c:v>2.0700000000000001E-6</c:v>
                </c:pt>
                <c:pt idx="13">
                  <c:v>2.0700000000000001E-6</c:v>
                </c:pt>
                <c:pt idx="14">
                  <c:v>2.0700000000000001E-6</c:v>
                </c:pt>
                <c:pt idx="15">
                  <c:v>2.0700000000000001E-6</c:v>
                </c:pt>
                <c:pt idx="16">
                  <c:v>2.0700000000000001E-6</c:v>
                </c:pt>
                <c:pt idx="17">
                  <c:v>2.0700000000000001E-6</c:v>
                </c:pt>
                <c:pt idx="18">
                  <c:v>2.0700000000000001E-6</c:v>
                </c:pt>
                <c:pt idx="19">
                  <c:v>2.0700000000000001E-6</c:v>
                </c:pt>
                <c:pt idx="20">
                  <c:v>2.0700000000000001E-6</c:v>
                </c:pt>
                <c:pt idx="21">
                  <c:v>2.0700000000000001E-6</c:v>
                </c:pt>
                <c:pt idx="22">
                  <c:v>2.0700000000000001E-6</c:v>
                </c:pt>
                <c:pt idx="23">
                  <c:v>2.0700000000000001E-6</c:v>
                </c:pt>
                <c:pt idx="24">
                  <c:v>2.0700000000000001E-6</c:v>
                </c:pt>
                <c:pt idx="25">
                  <c:v>2.0700000000000001E-6</c:v>
                </c:pt>
                <c:pt idx="26">
                  <c:v>2.0700000000000001E-6</c:v>
                </c:pt>
                <c:pt idx="27">
                  <c:v>2.0700000000000001E-6</c:v>
                </c:pt>
                <c:pt idx="28">
                  <c:v>2.0700000000000001E-6</c:v>
                </c:pt>
                <c:pt idx="29">
                  <c:v>2.0700000000000001E-6</c:v>
                </c:pt>
                <c:pt idx="30">
                  <c:v>2.0700000000000001E-6</c:v>
                </c:pt>
                <c:pt idx="31">
                  <c:v>2.0700000000000001E-6</c:v>
                </c:pt>
                <c:pt idx="32">
                  <c:v>2.0700000000000001E-6</c:v>
                </c:pt>
                <c:pt idx="33">
                  <c:v>2.0700000000000001E-6</c:v>
                </c:pt>
                <c:pt idx="34">
                  <c:v>2.0700000000000001E-6</c:v>
                </c:pt>
                <c:pt idx="35">
                  <c:v>2.0700000000000001E-6</c:v>
                </c:pt>
                <c:pt idx="36">
                  <c:v>2.0700000000000001E-6</c:v>
                </c:pt>
                <c:pt idx="37">
                  <c:v>2.0700000000000001E-6</c:v>
                </c:pt>
                <c:pt idx="38">
                  <c:v>2.0700000000000001E-6</c:v>
                </c:pt>
                <c:pt idx="39">
                  <c:v>2.0700000000000001E-6</c:v>
                </c:pt>
                <c:pt idx="40">
                  <c:v>2.0700000000000001E-6</c:v>
                </c:pt>
                <c:pt idx="41">
                  <c:v>2.0700999999999999E-6</c:v>
                </c:pt>
                <c:pt idx="42">
                  <c:v>2.0700999999999999E-6</c:v>
                </c:pt>
                <c:pt idx="43">
                  <c:v>2.0702999999999999E-6</c:v>
                </c:pt>
                <c:pt idx="44">
                  <c:v>2.0708000000000001E-6</c:v>
                </c:pt>
                <c:pt idx="45">
                  <c:v>2.0737000000000002E-6</c:v>
                </c:pt>
                <c:pt idx="46">
                  <c:v>2.0864E-6</c:v>
                </c:pt>
                <c:pt idx="47">
                  <c:v>2.1305000000000002E-6</c:v>
                </c:pt>
                <c:pt idx="48">
                  <c:v>2.244E-6</c:v>
                </c:pt>
                <c:pt idx="49">
                  <c:v>2.458E-6</c:v>
                </c:pt>
                <c:pt idx="50">
                  <c:v>2.7526999999999999E-6</c:v>
                </c:pt>
                <c:pt idx="51">
                  <c:v>3.0502999999999998E-6</c:v>
                </c:pt>
                <c:pt idx="52">
                  <c:v>3.2731999999999998E-6</c:v>
                </c:pt>
                <c:pt idx="53">
                  <c:v>3.4029000000000001E-6</c:v>
                </c:pt>
                <c:pt idx="54">
                  <c:v>3.4722E-6</c:v>
                </c:pt>
                <c:pt idx="55">
                  <c:v>3.5215999999999999E-6</c:v>
                </c:pt>
                <c:pt idx="56">
                  <c:v>3.5760999999999999E-6</c:v>
                </c:pt>
                <c:pt idx="57">
                  <c:v>3.647E-6</c:v>
                </c:pt>
                <c:pt idx="58">
                  <c:v>3.7403999999999998E-6</c:v>
                </c:pt>
                <c:pt idx="59">
                  <c:v>3.8612999999999998E-6</c:v>
                </c:pt>
                <c:pt idx="60">
                  <c:v>4.0138999999999998E-6</c:v>
                </c:pt>
                <c:pt idx="61">
                  <c:v>4.2019999999999997E-6</c:v>
                </c:pt>
                <c:pt idx="62">
                  <c:v>4.4285E-6</c:v>
                </c:pt>
                <c:pt idx="63">
                  <c:v>4.6947000000000001E-6</c:v>
                </c:pt>
                <c:pt idx="64">
                  <c:v>5.0002E-6</c:v>
                </c:pt>
                <c:pt idx="65">
                  <c:v>5.3425000000000001E-6</c:v>
                </c:pt>
                <c:pt idx="66">
                  <c:v>5.7169999999999996E-6</c:v>
                </c:pt>
                <c:pt idx="67">
                  <c:v>6.1171000000000003E-6</c:v>
                </c:pt>
                <c:pt idx="68">
                  <c:v>6.5343999999999996E-6</c:v>
                </c:pt>
                <c:pt idx="69">
                  <c:v>6.9592999999999996E-6</c:v>
                </c:pt>
                <c:pt idx="70">
                  <c:v>7.3819000000000004E-6</c:v>
                </c:pt>
                <c:pt idx="71">
                  <c:v>7.7919999999999993E-6</c:v>
                </c:pt>
                <c:pt idx="72">
                  <c:v>8.1808999999999999E-6</c:v>
                </c:pt>
                <c:pt idx="73">
                  <c:v>8.5406999999999994E-6</c:v>
                </c:pt>
                <c:pt idx="74">
                  <c:v>8.8658999999999993E-6</c:v>
                </c:pt>
                <c:pt idx="75">
                  <c:v>9.1527999999999998E-6</c:v>
                </c:pt>
                <c:pt idx="76">
                  <c:v>9.3999999999999998E-6</c:v>
                </c:pt>
                <c:pt idx="77">
                  <c:v>9.6078999999999999E-6</c:v>
                </c:pt>
                <c:pt idx="78">
                  <c:v>9.7785999999999999E-6</c:v>
                </c:pt>
                <c:pt idx="79">
                  <c:v>9.9155000000000002E-6</c:v>
                </c:pt>
                <c:pt idx="80">
                  <c:v>1.0023E-5</c:v>
                </c:pt>
                <c:pt idx="81">
                  <c:v>1.0105000000000001E-5</c:v>
                </c:pt>
                <c:pt idx="82">
                  <c:v>1.0166000000000001E-5</c:v>
                </c:pt>
                <c:pt idx="83">
                  <c:v>1.0210000000000001E-5</c:v>
                </c:pt>
                <c:pt idx="84">
                  <c:v>1.0242E-5</c:v>
                </c:pt>
                <c:pt idx="85">
                  <c:v>1.0264E-5</c:v>
                </c:pt>
                <c:pt idx="86">
                  <c:v>1.0278999999999999E-5</c:v>
                </c:pt>
                <c:pt idx="87">
                  <c:v>1.0288999999999999E-5</c:v>
                </c:pt>
                <c:pt idx="88">
                  <c:v>1.0295000000000001E-5</c:v>
                </c:pt>
                <c:pt idx="89">
                  <c:v>1.0299000000000001E-5</c:v>
                </c:pt>
                <c:pt idx="90">
                  <c:v>1.0302000000000001E-5</c:v>
                </c:pt>
                <c:pt idx="91">
                  <c:v>1.0302999999999999E-5</c:v>
                </c:pt>
                <c:pt idx="92">
                  <c:v>1.0304E-5</c:v>
                </c:pt>
                <c:pt idx="93">
                  <c:v>1.0305E-5</c:v>
                </c:pt>
                <c:pt idx="94">
                  <c:v>1.0305E-5</c:v>
                </c:pt>
                <c:pt idx="95">
                  <c:v>1.0305E-5</c:v>
                </c:pt>
                <c:pt idx="96">
                  <c:v>1.0305E-5</c:v>
                </c:pt>
                <c:pt idx="97">
                  <c:v>1.0305E-5</c:v>
                </c:pt>
                <c:pt idx="98">
                  <c:v>1.0305E-5</c:v>
                </c:pt>
                <c:pt idx="99">
                  <c:v>1.0305E-5</c:v>
                </c:pt>
                <c:pt idx="100">
                  <c:v>1.0305E-5</c:v>
                </c:pt>
                <c:pt idx="101">
                  <c:v>1.0305E-5</c:v>
                </c:pt>
                <c:pt idx="102">
                  <c:v>1.0305E-5</c:v>
                </c:pt>
                <c:pt idx="103">
                  <c:v>1.0305E-5</c:v>
                </c:pt>
                <c:pt idx="104">
                  <c:v>1.0305E-5</c:v>
                </c:pt>
                <c:pt idx="105">
                  <c:v>1.0305E-5</c:v>
                </c:pt>
                <c:pt idx="106">
                  <c:v>1.0305E-5</c:v>
                </c:pt>
                <c:pt idx="107">
                  <c:v>1.0305E-5</c:v>
                </c:pt>
                <c:pt idx="108">
                  <c:v>1.0305E-5</c:v>
                </c:pt>
                <c:pt idx="109">
                  <c:v>1.0305E-5</c:v>
                </c:pt>
                <c:pt idx="110">
                  <c:v>1.0305E-5</c:v>
                </c:pt>
                <c:pt idx="111">
                  <c:v>1.0305E-5</c:v>
                </c:pt>
                <c:pt idx="112">
                  <c:v>1.0305E-5</c:v>
                </c:pt>
                <c:pt idx="113">
                  <c:v>1.0305E-5</c:v>
                </c:pt>
                <c:pt idx="114">
                  <c:v>1.0305E-5</c:v>
                </c:pt>
                <c:pt idx="115">
                  <c:v>1.0305E-5</c:v>
                </c:pt>
                <c:pt idx="116">
                  <c:v>1.0305E-5</c:v>
                </c:pt>
                <c:pt idx="117">
                  <c:v>1.0305E-5</c:v>
                </c:pt>
                <c:pt idx="118">
                  <c:v>1.0305E-5</c:v>
                </c:pt>
                <c:pt idx="119">
                  <c:v>1.0305E-5</c:v>
                </c:pt>
                <c:pt idx="120">
                  <c:v>1.0305E-5</c:v>
                </c:pt>
                <c:pt idx="121">
                  <c:v>1.0305E-5</c:v>
                </c:pt>
                <c:pt idx="122">
                  <c:v>1.0305E-5</c:v>
                </c:pt>
                <c:pt idx="123">
                  <c:v>1.0305E-5</c:v>
                </c:pt>
                <c:pt idx="124">
                  <c:v>1.0305E-5</c:v>
                </c:pt>
                <c:pt idx="125">
                  <c:v>1.0305E-5</c:v>
                </c:pt>
                <c:pt idx="126">
                  <c:v>1.0305E-5</c:v>
                </c:pt>
                <c:pt idx="127">
                  <c:v>1.0305E-5</c:v>
                </c:pt>
                <c:pt idx="128">
                  <c:v>1.0305E-5</c:v>
                </c:pt>
                <c:pt idx="129">
                  <c:v>1.0305E-5</c:v>
                </c:pt>
                <c:pt idx="130">
                  <c:v>1.0305E-5</c:v>
                </c:pt>
                <c:pt idx="131">
                  <c:v>1.0305E-5</c:v>
                </c:pt>
                <c:pt idx="132">
                  <c:v>1.0305E-5</c:v>
                </c:pt>
                <c:pt idx="133">
                  <c:v>1.0305E-5</c:v>
                </c:pt>
                <c:pt idx="134">
                  <c:v>1.0305E-5</c:v>
                </c:pt>
                <c:pt idx="135">
                  <c:v>1.0305E-5</c:v>
                </c:pt>
                <c:pt idx="136">
                  <c:v>1.0305E-5</c:v>
                </c:pt>
                <c:pt idx="137">
                  <c:v>1.0305E-5</c:v>
                </c:pt>
                <c:pt idx="138">
                  <c:v>1.0305E-5</c:v>
                </c:pt>
                <c:pt idx="139">
                  <c:v>1.0305E-5</c:v>
                </c:pt>
                <c:pt idx="140">
                  <c:v>1.0305E-5</c:v>
                </c:pt>
                <c:pt idx="141">
                  <c:v>1.0305E-5</c:v>
                </c:pt>
                <c:pt idx="142">
                  <c:v>1.0305E-5</c:v>
                </c:pt>
                <c:pt idx="143">
                  <c:v>1.0305E-5</c:v>
                </c:pt>
                <c:pt idx="144">
                  <c:v>1.0305E-5</c:v>
                </c:pt>
                <c:pt idx="145">
                  <c:v>1.0305E-5</c:v>
                </c:pt>
                <c:pt idx="146">
                  <c:v>1.0305E-5</c:v>
                </c:pt>
                <c:pt idx="147">
                  <c:v>1.0305E-5</c:v>
                </c:pt>
                <c:pt idx="148">
                  <c:v>1.0305E-5</c:v>
                </c:pt>
                <c:pt idx="149">
                  <c:v>1.0305E-5</c:v>
                </c:pt>
                <c:pt idx="150">
                  <c:v>1.0305E-5</c:v>
                </c:pt>
                <c:pt idx="151">
                  <c:v>1.0305E-5</c:v>
                </c:pt>
                <c:pt idx="152">
                  <c:v>1.0305E-5</c:v>
                </c:pt>
                <c:pt idx="153">
                  <c:v>1.0305E-5</c:v>
                </c:pt>
                <c:pt idx="154">
                  <c:v>1.0305E-5</c:v>
                </c:pt>
                <c:pt idx="155">
                  <c:v>1.0305E-5</c:v>
                </c:pt>
                <c:pt idx="156">
                  <c:v>1.0305E-5</c:v>
                </c:pt>
                <c:pt idx="157">
                  <c:v>1.0305E-5</c:v>
                </c:pt>
                <c:pt idx="158">
                  <c:v>1.0305E-5</c:v>
                </c:pt>
                <c:pt idx="159">
                  <c:v>1.0305E-5</c:v>
                </c:pt>
                <c:pt idx="160">
                  <c:v>1.0305E-5</c:v>
                </c:pt>
                <c:pt idx="161">
                  <c:v>1.0305E-5</c:v>
                </c:pt>
                <c:pt idx="162">
                  <c:v>1.0305E-5</c:v>
                </c:pt>
                <c:pt idx="163">
                  <c:v>1.0305E-5</c:v>
                </c:pt>
                <c:pt idx="164">
                  <c:v>1.0305E-5</c:v>
                </c:pt>
                <c:pt idx="165">
                  <c:v>1.0305E-5</c:v>
                </c:pt>
                <c:pt idx="166">
                  <c:v>1.0305E-5</c:v>
                </c:pt>
                <c:pt idx="167">
                  <c:v>1.0305E-5</c:v>
                </c:pt>
                <c:pt idx="168">
                  <c:v>1.0305E-5</c:v>
                </c:pt>
                <c:pt idx="169">
                  <c:v>1.0305E-5</c:v>
                </c:pt>
                <c:pt idx="170">
                  <c:v>1.0305E-5</c:v>
                </c:pt>
                <c:pt idx="171">
                  <c:v>1.0305E-5</c:v>
                </c:pt>
                <c:pt idx="172">
                  <c:v>1.0305E-5</c:v>
                </c:pt>
                <c:pt idx="173">
                  <c:v>1.0305E-5</c:v>
                </c:pt>
                <c:pt idx="174">
                  <c:v>1.0305E-5</c:v>
                </c:pt>
                <c:pt idx="175">
                  <c:v>1.0305E-5</c:v>
                </c:pt>
                <c:pt idx="176">
                  <c:v>1.0305E-5</c:v>
                </c:pt>
                <c:pt idx="177">
                  <c:v>1.0305E-5</c:v>
                </c:pt>
                <c:pt idx="178">
                  <c:v>1.0304E-5</c:v>
                </c:pt>
                <c:pt idx="179">
                  <c:v>1.0304E-5</c:v>
                </c:pt>
                <c:pt idx="180">
                  <c:v>1.0302999999999999E-5</c:v>
                </c:pt>
                <c:pt idx="181">
                  <c:v>1.0302000000000001E-5</c:v>
                </c:pt>
                <c:pt idx="182">
                  <c:v>1.03E-5</c:v>
                </c:pt>
                <c:pt idx="183">
                  <c:v>1.0298E-5</c:v>
                </c:pt>
                <c:pt idx="184">
                  <c:v>1.0294E-5</c:v>
                </c:pt>
                <c:pt idx="185">
                  <c:v>1.029E-5</c:v>
                </c:pt>
                <c:pt idx="186">
                  <c:v>1.0283E-5</c:v>
                </c:pt>
                <c:pt idx="187">
                  <c:v>1.0275000000000001E-5</c:v>
                </c:pt>
                <c:pt idx="188">
                  <c:v>1.0263E-5</c:v>
                </c:pt>
                <c:pt idx="189">
                  <c:v>1.0248000000000001E-5</c:v>
                </c:pt>
                <c:pt idx="190">
                  <c:v>1.0227999999999999E-5</c:v>
                </c:pt>
                <c:pt idx="191">
                  <c:v>1.0202E-5</c:v>
                </c:pt>
                <c:pt idx="192">
                  <c:v>1.0169999999999999E-5</c:v>
                </c:pt>
                <c:pt idx="193">
                  <c:v>1.0129000000000001E-5</c:v>
                </c:pt>
                <c:pt idx="194">
                  <c:v>1.0079E-5</c:v>
                </c:pt>
                <c:pt idx="195">
                  <c:v>1.0017000000000001E-5</c:v>
                </c:pt>
                <c:pt idx="196">
                  <c:v>9.9433000000000002E-6</c:v>
                </c:pt>
                <c:pt idx="197">
                  <c:v>9.8552000000000001E-6</c:v>
                </c:pt>
                <c:pt idx="198">
                  <c:v>9.7517000000000002E-6</c:v>
                </c:pt>
                <c:pt idx="199">
                  <c:v>9.6317999999999998E-6</c:v>
                </c:pt>
                <c:pt idx="200">
                  <c:v>9.4945000000000003E-6</c:v>
                </c:pt>
                <c:pt idx="201">
                  <c:v>9.3394000000000007E-6</c:v>
                </c:pt>
                <c:pt idx="202">
                  <c:v>9.1663999999999992E-6</c:v>
                </c:pt>
                <c:pt idx="203">
                  <c:v>8.9760000000000001E-6</c:v>
                </c:pt>
                <c:pt idx="204">
                  <c:v>8.7689E-6</c:v>
                </c:pt>
                <c:pt idx="205">
                  <c:v>8.5467999999999992E-6</c:v>
                </c:pt>
                <c:pt idx="206">
                  <c:v>8.3115E-6</c:v>
                </c:pt>
                <c:pt idx="207">
                  <c:v>8.0654000000000007E-6</c:v>
                </c:pt>
                <c:pt idx="208">
                  <c:v>7.8113999999999994E-6</c:v>
                </c:pt>
                <c:pt idx="209">
                  <c:v>7.5526000000000003E-6</c:v>
                </c:pt>
                <c:pt idx="210">
                  <c:v>7.2922000000000002E-6</c:v>
                </c:pt>
                <c:pt idx="211">
                  <c:v>7.0335999999999999E-6</c:v>
                </c:pt>
                <c:pt idx="212">
                  <c:v>6.7800000000000003E-6</c:v>
                </c:pt>
                <c:pt idx="213">
                  <c:v>6.5347000000000003E-6</c:v>
                </c:pt>
                <c:pt idx="214">
                  <c:v>6.3002999999999996E-6</c:v>
                </c:pt>
                <c:pt idx="215">
                  <c:v>6.0792000000000002E-6</c:v>
                </c:pt>
                <c:pt idx="216">
                  <c:v>5.8733000000000002E-6</c:v>
                </c:pt>
                <c:pt idx="217">
                  <c:v>5.6841000000000003E-6</c:v>
                </c:pt>
                <c:pt idx="218">
                  <c:v>5.5125000000000002E-6</c:v>
                </c:pt>
                <c:pt idx="219">
                  <c:v>5.3587E-6</c:v>
                </c:pt>
                <c:pt idx="220">
                  <c:v>5.2227E-6</c:v>
                </c:pt>
                <c:pt idx="221">
                  <c:v>5.1041E-6</c:v>
                </c:pt>
                <c:pt idx="222">
                  <c:v>5.0018000000000001E-6</c:v>
                </c:pt>
                <c:pt idx="223">
                  <c:v>4.9147999999999999E-6</c:v>
                </c:pt>
                <c:pt idx="224">
                  <c:v>4.8416999999999997E-6</c:v>
                </c:pt>
                <c:pt idx="225">
                  <c:v>4.7812000000000001E-6</c:v>
                </c:pt>
                <c:pt idx="226">
                  <c:v>4.7315999999999997E-6</c:v>
                </c:pt>
                <c:pt idx="227">
                  <c:v>4.6914999999999999E-6</c:v>
                </c:pt>
                <c:pt idx="228">
                  <c:v>4.6596000000000002E-6</c:v>
                </c:pt>
                <c:pt idx="229">
                  <c:v>4.6345000000000003E-6</c:v>
                </c:pt>
                <c:pt idx="230">
                  <c:v>4.6148999999999996E-6</c:v>
                </c:pt>
                <c:pt idx="231">
                  <c:v>4.5998999999999998E-6</c:v>
                </c:pt>
                <c:pt idx="232">
                  <c:v>4.5886000000000004E-6</c:v>
                </c:pt>
                <c:pt idx="233">
                  <c:v>4.5801000000000004E-6</c:v>
                </c:pt>
                <c:pt idx="234">
                  <c:v>4.5738000000000002E-6</c:v>
                </c:pt>
                <c:pt idx="235">
                  <c:v>4.5692999999999996E-6</c:v>
                </c:pt>
                <c:pt idx="236">
                  <c:v>4.566E-6</c:v>
                </c:pt>
                <c:pt idx="237">
                  <c:v>4.5635999999999998E-6</c:v>
                </c:pt>
                <c:pt idx="238">
                  <c:v>4.5619999999999997E-6</c:v>
                </c:pt>
                <c:pt idx="239">
                  <c:v>4.5608999999999998E-6</c:v>
                </c:pt>
                <c:pt idx="240">
                  <c:v>4.5600999999999998E-6</c:v>
                </c:pt>
                <c:pt idx="241">
                  <c:v>4.5596000000000004E-6</c:v>
                </c:pt>
                <c:pt idx="242">
                  <c:v>4.5592000000000003E-6</c:v>
                </c:pt>
                <c:pt idx="243">
                  <c:v>4.5589999999999999E-6</c:v>
                </c:pt>
                <c:pt idx="244">
                  <c:v>4.5588999999999997E-6</c:v>
                </c:pt>
                <c:pt idx="245">
                  <c:v>4.5588000000000003E-6</c:v>
                </c:pt>
                <c:pt idx="246">
                  <c:v>4.5587000000000001E-6</c:v>
                </c:pt>
                <c:pt idx="247">
                  <c:v>4.5587000000000001E-6</c:v>
                </c:pt>
                <c:pt idx="248">
                  <c:v>4.5585999999999999E-6</c:v>
                </c:pt>
                <c:pt idx="249">
                  <c:v>4.5585999999999999E-6</c:v>
                </c:pt>
                <c:pt idx="250">
                  <c:v>4.5585999999999999E-6</c:v>
                </c:pt>
                <c:pt idx="251">
                  <c:v>4.5585999999999999E-6</c:v>
                </c:pt>
                <c:pt idx="252">
                  <c:v>4.5585999999999999E-6</c:v>
                </c:pt>
                <c:pt idx="253">
                  <c:v>4.5585999999999999E-6</c:v>
                </c:pt>
                <c:pt idx="254">
                  <c:v>4.5585999999999999E-6</c:v>
                </c:pt>
                <c:pt idx="255">
                  <c:v>4.5585999999999999E-6</c:v>
                </c:pt>
                <c:pt idx="256">
                  <c:v>4.5585999999999999E-6</c:v>
                </c:pt>
                <c:pt idx="257">
                  <c:v>4.5585999999999999E-6</c:v>
                </c:pt>
                <c:pt idx="258">
                  <c:v>4.5585999999999999E-6</c:v>
                </c:pt>
                <c:pt idx="259">
                  <c:v>4.5585999999999999E-6</c:v>
                </c:pt>
                <c:pt idx="260">
                  <c:v>4.5585999999999999E-6</c:v>
                </c:pt>
                <c:pt idx="261">
                  <c:v>4.5585999999999999E-6</c:v>
                </c:pt>
                <c:pt idx="262">
                  <c:v>4.5585999999999999E-6</c:v>
                </c:pt>
                <c:pt idx="263">
                  <c:v>4.5585999999999999E-6</c:v>
                </c:pt>
                <c:pt idx="264">
                  <c:v>4.5585999999999999E-6</c:v>
                </c:pt>
                <c:pt idx="265">
                  <c:v>4.5585999999999999E-6</c:v>
                </c:pt>
                <c:pt idx="266">
                  <c:v>4.5585999999999999E-6</c:v>
                </c:pt>
                <c:pt idx="267">
                  <c:v>4.5585999999999999E-6</c:v>
                </c:pt>
                <c:pt idx="268">
                  <c:v>4.5585999999999999E-6</c:v>
                </c:pt>
                <c:pt idx="269">
                  <c:v>4.5585999999999999E-6</c:v>
                </c:pt>
                <c:pt idx="270">
                  <c:v>4.5585999999999999E-6</c:v>
                </c:pt>
                <c:pt idx="271">
                  <c:v>4.5585999999999999E-6</c:v>
                </c:pt>
                <c:pt idx="272">
                  <c:v>4.5585999999999999E-6</c:v>
                </c:pt>
                <c:pt idx="273">
                  <c:v>4.5585999999999999E-6</c:v>
                </c:pt>
                <c:pt idx="274">
                  <c:v>4.5585999999999999E-6</c:v>
                </c:pt>
                <c:pt idx="275">
                  <c:v>4.5585999999999999E-6</c:v>
                </c:pt>
                <c:pt idx="276">
                  <c:v>4.5585999999999999E-6</c:v>
                </c:pt>
                <c:pt idx="277">
                  <c:v>4.5585999999999999E-6</c:v>
                </c:pt>
                <c:pt idx="278">
                  <c:v>4.5585999999999999E-6</c:v>
                </c:pt>
                <c:pt idx="279">
                  <c:v>4.5585999999999999E-6</c:v>
                </c:pt>
                <c:pt idx="280">
                  <c:v>4.5585999999999999E-6</c:v>
                </c:pt>
                <c:pt idx="281">
                  <c:v>4.5585999999999999E-6</c:v>
                </c:pt>
                <c:pt idx="282">
                  <c:v>4.5585999999999999E-6</c:v>
                </c:pt>
                <c:pt idx="283">
                  <c:v>4.5585999999999999E-6</c:v>
                </c:pt>
                <c:pt idx="284">
                  <c:v>4.5585999999999999E-6</c:v>
                </c:pt>
                <c:pt idx="285">
                  <c:v>4.5585999999999999E-6</c:v>
                </c:pt>
                <c:pt idx="286">
                  <c:v>4.5585999999999999E-6</c:v>
                </c:pt>
                <c:pt idx="287">
                  <c:v>4.5585999999999999E-6</c:v>
                </c:pt>
                <c:pt idx="288">
                  <c:v>4.5585999999999999E-6</c:v>
                </c:pt>
                <c:pt idx="289">
                  <c:v>4.5585999999999999E-6</c:v>
                </c:pt>
                <c:pt idx="290">
                  <c:v>4.5585999999999999E-6</c:v>
                </c:pt>
                <c:pt idx="291">
                  <c:v>4.5585999999999999E-6</c:v>
                </c:pt>
                <c:pt idx="292">
                  <c:v>4.5585999999999999E-6</c:v>
                </c:pt>
                <c:pt idx="293">
                  <c:v>4.5585999999999999E-6</c:v>
                </c:pt>
                <c:pt idx="294">
                  <c:v>4.5585999999999999E-6</c:v>
                </c:pt>
                <c:pt idx="295">
                  <c:v>4.5585999999999999E-6</c:v>
                </c:pt>
                <c:pt idx="296">
                  <c:v>4.5585999999999999E-6</c:v>
                </c:pt>
                <c:pt idx="297">
                  <c:v>4.5585999999999999E-6</c:v>
                </c:pt>
                <c:pt idx="298">
                  <c:v>4.5585999999999999E-6</c:v>
                </c:pt>
                <c:pt idx="299">
                  <c:v>4.5585999999999999E-6</c:v>
                </c:pt>
                <c:pt idx="300">
                  <c:v>4.5585999999999999E-6</c:v>
                </c:pt>
                <c:pt idx="301">
                  <c:v>4.5585999999999999E-6</c:v>
                </c:pt>
                <c:pt idx="302">
                  <c:v>4.5585999999999999E-6</c:v>
                </c:pt>
                <c:pt idx="303">
                  <c:v>4.5585999999999999E-6</c:v>
                </c:pt>
                <c:pt idx="304">
                  <c:v>4.5585999999999999E-6</c:v>
                </c:pt>
                <c:pt idx="305">
                  <c:v>4.5585999999999999E-6</c:v>
                </c:pt>
                <c:pt idx="306">
                  <c:v>4.5585999999999999E-6</c:v>
                </c:pt>
                <c:pt idx="307">
                  <c:v>4.5585999999999999E-6</c:v>
                </c:pt>
                <c:pt idx="308">
                  <c:v>4.5585999999999999E-6</c:v>
                </c:pt>
                <c:pt idx="309">
                  <c:v>4.5585999999999999E-6</c:v>
                </c:pt>
                <c:pt idx="310">
                  <c:v>4.5585999999999999E-6</c:v>
                </c:pt>
                <c:pt idx="311">
                  <c:v>4.5585999999999999E-6</c:v>
                </c:pt>
                <c:pt idx="312">
                  <c:v>4.5585999999999999E-6</c:v>
                </c:pt>
                <c:pt idx="313">
                  <c:v>4.5585999999999999E-6</c:v>
                </c:pt>
                <c:pt idx="314">
                  <c:v>4.5585999999999999E-6</c:v>
                </c:pt>
                <c:pt idx="315">
                  <c:v>4.5585999999999999E-6</c:v>
                </c:pt>
                <c:pt idx="316">
                  <c:v>4.5585999999999999E-6</c:v>
                </c:pt>
                <c:pt idx="317">
                  <c:v>4.5585999999999999E-6</c:v>
                </c:pt>
                <c:pt idx="318">
                  <c:v>4.5585999999999999E-6</c:v>
                </c:pt>
                <c:pt idx="319">
                  <c:v>4.5585999999999999E-6</c:v>
                </c:pt>
                <c:pt idx="320">
                  <c:v>4.5585999999999999E-6</c:v>
                </c:pt>
                <c:pt idx="321">
                  <c:v>4.5585999999999999E-6</c:v>
                </c:pt>
                <c:pt idx="322">
                  <c:v>4.5585999999999999E-6</c:v>
                </c:pt>
                <c:pt idx="323">
                  <c:v>4.5585999999999999E-6</c:v>
                </c:pt>
                <c:pt idx="324">
                  <c:v>4.5585999999999999E-6</c:v>
                </c:pt>
                <c:pt idx="325">
                  <c:v>4.5585999999999999E-6</c:v>
                </c:pt>
                <c:pt idx="326">
                  <c:v>4.5585999999999999E-6</c:v>
                </c:pt>
                <c:pt idx="327">
                  <c:v>4.5585999999999999E-6</c:v>
                </c:pt>
                <c:pt idx="328">
                  <c:v>4.5585999999999999E-6</c:v>
                </c:pt>
                <c:pt idx="329">
                  <c:v>4.5585999999999999E-6</c:v>
                </c:pt>
                <c:pt idx="330">
                  <c:v>4.5585999999999999E-6</c:v>
                </c:pt>
                <c:pt idx="331">
                  <c:v>4.5585999999999999E-6</c:v>
                </c:pt>
                <c:pt idx="332">
                  <c:v>4.5585999999999999E-6</c:v>
                </c:pt>
                <c:pt idx="333">
                  <c:v>4.5585999999999999E-6</c:v>
                </c:pt>
                <c:pt idx="334">
                  <c:v>4.5585999999999999E-6</c:v>
                </c:pt>
                <c:pt idx="335">
                  <c:v>4.5585999999999999E-6</c:v>
                </c:pt>
                <c:pt idx="336">
                  <c:v>4.5585999999999999E-6</c:v>
                </c:pt>
                <c:pt idx="337">
                  <c:v>4.5585999999999999E-6</c:v>
                </c:pt>
                <c:pt idx="338">
                  <c:v>4.5585999999999999E-6</c:v>
                </c:pt>
                <c:pt idx="339">
                  <c:v>4.5585999999999999E-6</c:v>
                </c:pt>
                <c:pt idx="340">
                  <c:v>4.5585999999999999E-6</c:v>
                </c:pt>
                <c:pt idx="341">
                  <c:v>4.5585999999999999E-6</c:v>
                </c:pt>
                <c:pt idx="342">
                  <c:v>4.5585999999999999E-6</c:v>
                </c:pt>
                <c:pt idx="343">
                  <c:v>4.5585999999999999E-6</c:v>
                </c:pt>
                <c:pt idx="344">
                  <c:v>4.5585999999999999E-6</c:v>
                </c:pt>
                <c:pt idx="345">
                  <c:v>4.5585999999999999E-6</c:v>
                </c:pt>
                <c:pt idx="346">
                  <c:v>4.5585999999999999E-6</c:v>
                </c:pt>
                <c:pt idx="347">
                  <c:v>4.5585999999999999E-6</c:v>
                </c:pt>
                <c:pt idx="348">
                  <c:v>4.5585999999999999E-6</c:v>
                </c:pt>
                <c:pt idx="349">
                  <c:v>4.5585999999999999E-6</c:v>
                </c:pt>
                <c:pt idx="350">
                  <c:v>4.5585999999999999E-6</c:v>
                </c:pt>
                <c:pt idx="351">
                  <c:v>4.5585999999999999E-6</c:v>
                </c:pt>
                <c:pt idx="352">
                  <c:v>4.5585999999999999E-6</c:v>
                </c:pt>
                <c:pt idx="353">
                  <c:v>4.5585999999999999E-6</c:v>
                </c:pt>
                <c:pt idx="354">
                  <c:v>4.5585999999999999E-6</c:v>
                </c:pt>
                <c:pt idx="355">
                  <c:v>4.5585999999999999E-6</c:v>
                </c:pt>
                <c:pt idx="356">
                  <c:v>4.5585999999999999E-6</c:v>
                </c:pt>
                <c:pt idx="357">
                  <c:v>4.5585999999999999E-6</c:v>
                </c:pt>
                <c:pt idx="358">
                  <c:v>4.5585999999999999E-6</c:v>
                </c:pt>
                <c:pt idx="359">
                  <c:v>4.5585999999999999E-6</c:v>
                </c:pt>
                <c:pt idx="360">
                  <c:v>4.5585999999999999E-6</c:v>
                </c:pt>
                <c:pt idx="361">
                  <c:v>4.5585999999999999E-6</c:v>
                </c:pt>
                <c:pt idx="362">
                  <c:v>4.5585999999999999E-6</c:v>
                </c:pt>
                <c:pt idx="363">
                  <c:v>4.5585999999999999E-6</c:v>
                </c:pt>
                <c:pt idx="364">
                  <c:v>4.5585999999999999E-6</c:v>
                </c:pt>
                <c:pt idx="365">
                  <c:v>4.5585999999999999E-6</c:v>
                </c:pt>
                <c:pt idx="366">
                  <c:v>4.5585999999999999E-6</c:v>
                </c:pt>
                <c:pt idx="367">
                  <c:v>4.5585999999999999E-6</c:v>
                </c:pt>
                <c:pt idx="368">
                  <c:v>4.5585999999999999E-6</c:v>
                </c:pt>
                <c:pt idx="369">
                  <c:v>4.5584999999999996E-6</c:v>
                </c:pt>
                <c:pt idx="370">
                  <c:v>4.5583E-6</c:v>
                </c:pt>
                <c:pt idx="371">
                  <c:v>4.5580000000000002E-6</c:v>
                </c:pt>
                <c:pt idx="372">
                  <c:v>4.5573999999999998E-6</c:v>
                </c:pt>
                <c:pt idx="373">
                  <c:v>4.5561000000000003E-6</c:v>
                </c:pt>
                <c:pt idx="374">
                  <c:v>4.5535999999999999E-6</c:v>
                </c:pt>
                <c:pt idx="375">
                  <c:v>4.5488999999999998E-6</c:v>
                </c:pt>
                <c:pt idx="376">
                  <c:v>4.5407000000000004E-6</c:v>
                </c:pt>
                <c:pt idx="377">
                  <c:v>4.5267000000000002E-6</c:v>
                </c:pt>
                <c:pt idx="378">
                  <c:v>4.5036999999999998E-6</c:v>
                </c:pt>
                <c:pt idx="379">
                  <c:v>4.4675E-6</c:v>
                </c:pt>
                <c:pt idx="380">
                  <c:v>4.4127000000000001E-6</c:v>
                </c:pt>
                <c:pt idx="381">
                  <c:v>4.3328999999999996E-6</c:v>
                </c:pt>
                <c:pt idx="382">
                  <c:v>4.2216000000000004E-6</c:v>
                </c:pt>
                <c:pt idx="383">
                  <c:v>4.0720000000000001E-6</c:v>
                </c:pt>
                <c:pt idx="384">
                  <c:v>3.8789999999999996E-6</c:v>
                </c:pt>
                <c:pt idx="385">
                  <c:v>3.6397999999999999E-6</c:v>
                </c:pt>
                <c:pt idx="386">
                  <c:v>3.3548999999999998E-6</c:v>
                </c:pt>
                <c:pt idx="387">
                  <c:v>3.0288000000000001E-6</c:v>
                </c:pt>
                <c:pt idx="388">
                  <c:v>2.6703999999999999E-6</c:v>
                </c:pt>
                <c:pt idx="389">
                  <c:v>2.2921E-6</c:v>
                </c:pt>
                <c:pt idx="390">
                  <c:v>1.9089000000000001E-6</c:v>
                </c:pt>
                <c:pt idx="391">
                  <c:v>1.5368E-6</c:v>
                </c:pt>
                <c:pt idx="392">
                  <c:v>1.1908999999999999E-6</c:v>
                </c:pt>
                <c:pt idx="393">
                  <c:v>8.8430000000000005E-7</c:v>
                </c:pt>
                <c:pt idx="394">
                  <c:v>6.2654999999999996E-7</c:v>
                </c:pt>
                <c:pt idx="395">
                  <c:v>4.2356000000000002E-7</c:v>
                </c:pt>
                <c:pt idx="396">
                  <c:v>2.7743999999999997E-7</c:v>
                </c:pt>
                <c:pt idx="397">
                  <c:v>1.8699999999999999E-7</c:v>
                </c:pt>
                <c:pt idx="398">
                  <c:v>1.4836000000000001E-7</c:v>
                </c:pt>
                <c:pt idx="399">
                  <c:v>1.5557999999999999E-7</c:v>
                </c:pt>
                <c:pt idx="400">
                  <c:v>2.0113E-7</c:v>
                </c:pt>
                <c:pt idx="401">
                  <c:v>2.7627999999999998E-7</c:v>
                </c:pt>
                <c:pt idx="402">
                  <c:v>3.7138999999999999E-7</c:v>
                </c:pt>
                <c:pt idx="403">
                  <c:v>4.7628999999999999E-7</c:v>
                </c:pt>
                <c:pt idx="404">
                  <c:v>5.8078999999999995E-7</c:v>
                </c:pt>
                <c:pt idx="405">
                  <c:v>6.7525000000000001E-7</c:v>
                </c:pt>
                <c:pt idx="406">
                  <c:v>7.5130000000000001E-7</c:v>
                </c:pt>
                <c:pt idx="407">
                  <c:v>8.0251E-7</c:v>
                </c:pt>
                <c:pt idx="408">
                  <c:v>8.2482000000000005E-7</c:v>
                </c:pt>
                <c:pt idx="409">
                  <c:v>8.1678000000000004E-7</c:v>
                </c:pt>
                <c:pt idx="410">
                  <c:v>7.7942999999999999E-7</c:v>
                </c:pt>
                <c:pt idx="411">
                  <c:v>7.1592999999999998E-7</c:v>
                </c:pt>
                <c:pt idx="412">
                  <c:v>6.3101000000000004E-7</c:v>
                </c:pt>
                <c:pt idx="413">
                  <c:v>5.3030000000000003E-7</c:v>
                </c:pt>
                <c:pt idx="414">
                  <c:v>4.1970999999999999E-7</c:v>
                </c:pt>
                <c:pt idx="415">
                  <c:v>3.0493999999999998E-7</c:v>
                </c:pt>
                <c:pt idx="416">
                  <c:v>1.9107999999999999E-7</c:v>
                </c:pt>
                <c:pt idx="417">
                  <c:v>8.2352999999999996E-8</c:v>
                </c:pt>
                <c:pt idx="418">
                  <c:v>-1.7913E-8</c:v>
                </c:pt>
                <c:pt idx="419">
                  <c:v>-1.0732E-7</c:v>
                </c:pt>
                <c:pt idx="420">
                  <c:v>-1.8432E-7</c:v>
                </c:pt>
                <c:pt idx="421">
                  <c:v>-2.4802000000000002E-7</c:v>
                </c:pt>
                <c:pt idx="422">
                  <c:v>-2.9811000000000001E-7</c:v>
                </c:pt>
                <c:pt idx="423">
                  <c:v>-3.3465E-7</c:v>
                </c:pt>
                <c:pt idx="424">
                  <c:v>-3.5792999999999998E-7</c:v>
                </c:pt>
                <c:pt idx="425">
                  <c:v>-3.6836E-7</c:v>
                </c:pt>
                <c:pt idx="426">
                  <c:v>-3.6632000000000001E-7</c:v>
                </c:pt>
                <c:pt idx="427">
                  <c:v>-3.5209999999999998E-7</c:v>
                </c:pt>
                <c:pt idx="428">
                  <c:v>-3.2585999999999998E-7</c:v>
                </c:pt>
                <c:pt idx="429">
                  <c:v>-2.8757999999999999E-7</c:v>
                </c:pt>
                <c:pt idx="430">
                  <c:v>-2.3705E-7</c:v>
                </c:pt>
                <c:pt idx="431">
                  <c:v>-1.7394000000000001E-7</c:v>
                </c:pt>
                <c:pt idx="432">
                  <c:v>-9.7800000000000002E-8</c:v>
                </c:pt>
                <c:pt idx="433">
                  <c:v>-8.1452000000000004E-9</c:v>
                </c:pt>
                <c:pt idx="434">
                  <c:v>9.5501000000000003E-8</c:v>
                </c:pt>
                <c:pt idx="435">
                  <c:v>2.1352E-7</c:v>
                </c:pt>
                <c:pt idx="436">
                  <c:v>3.4615000000000001E-7</c:v>
                </c:pt>
                <c:pt idx="437">
                  <c:v>4.9339000000000005E-7</c:v>
                </c:pt>
                <c:pt idx="438">
                  <c:v>6.5496000000000004E-7</c:v>
                </c:pt>
                <c:pt idx="439">
                  <c:v>8.3025000000000097E-7</c:v>
                </c:pt>
                <c:pt idx="440">
                  <c:v>1.0183000000000001E-6</c:v>
                </c:pt>
                <c:pt idx="441">
                  <c:v>1.2177E-6</c:v>
                </c:pt>
                <c:pt idx="442">
                  <c:v>1.4268E-6</c:v>
                </c:pt>
                <c:pt idx="443">
                  <c:v>1.6433E-6</c:v>
                </c:pt>
                <c:pt idx="444">
                  <c:v>1.8647999999999999E-6</c:v>
                </c:pt>
                <c:pt idx="445">
                  <c:v>2.0885999999999998E-6</c:v>
                </c:pt>
                <c:pt idx="446">
                  <c:v>2.3116E-6</c:v>
                </c:pt>
                <c:pt idx="447">
                  <c:v>2.5306E-6</c:v>
                </c:pt>
                <c:pt idx="448">
                  <c:v>2.7424000000000002E-6</c:v>
                </c:pt>
                <c:pt idx="449">
                  <c:v>2.9438000000000001E-6</c:v>
                </c:pt>
                <c:pt idx="450">
                  <c:v>3.1315E-6</c:v>
                </c:pt>
                <c:pt idx="451">
                  <c:v>3.3028E-6</c:v>
                </c:pt>
                <c:pt idx="452">
                  <c:v>3.4549000000000002E-6</c:v>
                </c:pt>
                <c:pt idx="453">
                  <c:v>3.5856E-6</c:v>
                </c:pt>
                <c:pt idx="454">
                  <c:v>3.6932000000000001E-6</c:v>
                </c:pt>
                <c:pt idx="455">
                  <c:v>3.7761999999999999E-6</c:v>
                </c:pt>
                <c:pt idx="456">
                  <c:v>3.8340000000000001E-6</c:v>
                </c:pt>
                <c:pt idx="457">
                  <c:v>3.8662000000000004E-6</c:v>
                </c:pt>
                <c:pt idx="458">
                  <c:v>3.8731999999999996E-6</c:v>
                </c:pt>
                <c:pt idx="459">
                  <c:v>3.8558000000000004E-6</c:v>
                </c:pt>
                <c:pt idx="460">
                  <c:v>3.8152999999999997E-6</c:v>
                </c:pt>
                <c:pt idx="461">
                  <c:v>3.7535000000000001E-6</c:v>
                </c:pt>
                <c:pt idx="462">
                  <c:v>3.6723E-6</c:v>
                </c:pt>
                <c:pt idx="463">
                  <c:v>3.5742999999999998E-6</c:v>
                </c:pt>
                <c:pt idx="464">
                  <c:v>3.4620000000000001E-6</c:v>
                </c:pt>
                <c:pt idx="465">
                  <c:v>3.3380999999999999E-6</c:v>
                </c:pt>
                <c:pt idx="466">
                  <c:v>3.2055000000000001E-6</c:v>
                </c:pt>
                <c:pt idx="467">
                  <c:v>3.0666999999999998E-6</c:v>
                </c:pt>
                <c:pt idx="468">
                  <c:v>2.9245000000000001E-6</c:v>
                </c:pt>
                <c:pt idx="469">
                  <c:v>2.7813E-6</c:v>
                </c:pt>
                <c:pt idx="470">
                  <c:v>2.6392000000000001E-6</c:v>
                </c:pt>
                <c:pt idx="471">
                  <c:v>2.5003E-6</c:v>
                </c:pt>
                <c:pt idx="472">
                  <c:v>2.3661000000000001E-6</c:v>
                </c:pt>
                <c:pt idx="473">
                  <c:v>2.238E-6</c:v>
                </c:pt>
                <c:pt idx="474">
                  <c:v>2.1171E-6</c:v>
                </c:pt>
                <c:pt idx="475">
                  <c:v>2.0040000000000002E-6</c:v>
                </c:pt>
                <c:pt idx="476">
                  <c:v>1.8992E-6</c:v>
                </c:pt>
                <c:pt idx="477">
                  <c:v>1.8029999999999999E-6</c:v>
                </c:pt>
                <c:pt idx="478">
                  <c:v>1.7151999999999999E-6</c:v>
                </c:pt>
                <c:pt idx="479">
                  <c:v>1.6357000000000001E-6</c:v>
                </c:pt>
                <c:pt idx="480">
                  <c:v>1.5642E-6</c:v>
                </c:pt>
                <c:pt idx="481">
                  <c:v>1.5001E-6</c:v>
                </c:pt>
                <c:pt idx="482">
                  <c:v>1.443E-6</c:v>
                </c:pt>
                <c:pt idx="483">
                  <c:v>1.3923E-6</c:v>
                </c:pt>
                <c:pt idx="484">
                  <c:v>1.3473E-6</c:v>
                </c:pt>
                <c:pt idx="485">
                  <c:v>1.3077E-6</c:v>
                </c:pt>
                <c:pt idx="486">
                  <c:v>1.2726999999999999E-6</c:v>
                </c:pt>
                <c:pt idx="487">
                  <c:v>1.2418999999999999E-6</c:v>
                </c:pt>
                <c:pt idx="488">
                  <c:v>1.2149E-6</c:v>
                </c:pt>
                <c:pt idx="489">
                  <c:v>1.1910999999999999E-6</c:v>
                </c:pt>
                <c:pt idx="490">
                  <c:v>1.1702E-6</c:v>
                </c:pt>
                <c:pt idx="491">
                  <c:v>1.1518999999999999E-6</c:v>
                </c:pt>
                <c:pt idx="492">
                  <c:v>1.1359E-6</c:v>
                </c:pt>
                <c:pt idx="493">
                  <c:v>1.1218E-6</c:v>
                </c:pt>
                <c:pt idx="494">
                  <c:v>1.1092999999999999E-6</c:v>
                </c:pt>
                <c:pt idx="495">
                  <c:v>1.0982999999999999E-6</c:v>
                </c:pt>
                <c:pt idx="496">
                  <c:v>1.0884E-6</c:v>
                </c:pt>
                <c:pt idx="497">
                  <c:v>1.0791E-6</c:v>
                </c:pt>
                <c:pt idx="498">
                  <c:v>1.0700999999999999E-6</c:v>
                </c:pt>
                <c:pt idx="499">
                  <c:v>1.0608000000000001E-6</c:v>
                </c:pt>
                <c:pt idx="500">
                  <c:v>1.0503999999999999E-6</c:v>
                </c:pt>
                <c:pt idx="501">
                  <c:v>1.0382000000000001E-6</c:v>
                </c:pt>
                <c:pt idx="502">
                  <c:v>1.023E-6</c:v>
                </c:pt>
                <c:pt idx="503">
                  <c:v>1.0037E-6</c:v>
                </c:pt>
                <c:pt idx="504">
                  <c:v>9.7887999999999994E-7</c:v>
                </c:pt>
                <c:pt idx="505">
                  <c:v>9.4725000000000002E-7</c:v>
                </c:pt>
                <c:pt idx="506">
                  <c:v>9.0742999999999997E-7</c:v>
                </c:pt>
                <c:pt idx="507">
                  <c:v>8.5827999999999998E-7</c:v>
                </c:pt>
                <c:pt idx="508">
                  <c:v>7.9894000000000003E-7</c:v>
                </c:pt>
                <c:pt idx="509">
                  <c:v>7.2905999999999999E-7</c:v>
                </c:pt>
                <c:pt idx="510">
                  <c:v>6.4886999999999996E-7</c:v>
                </c:pt>
                <c:pt idx="511">
                  <c:v>5.5924999999999998E-7</c:v>
                </c:pt>
                <c:pt idx="512">
                  <c:v>4.6175999999999997E-7</c:v>
                </c:pt>
                <c:pt idx="513">
                  <c:v>3.5854999999999999E-7</c:v>
                </c:pt>
                <c:pt idx="514">
                  <c:v>2.5223999999999999E-7</c:v>
                </c:pt>
                <c:pt idx="515">
                  <c:v>1.4571E-7</c:v>
                </c:pt>
                <c:pt idx="516">
                  <c:v>4.1870999999999998E-8</c:v>
                </c:pt>
                <c:pt idx="517">
                  <c:v>-5.6598000000000002E-8</c:v>
                </c:pt>
                <c:pt idx="518">
                  <c:v>-1.4742999999999999E-7</c:v>
                </c:pt>
                <c:pt idx="519">
                  <c:v>-2.2891999999999999E-7</c:v>
                </c:pt>
                <c:pt idx="520">
                  <c:v>-3.0003999999999998E-7</c:v>
                </c:pt>
                <c:pt idx="521">
                  <c:v>-3.6040999999999998E-7</c:v>
                </c:pt>
                <c:pt idx="522">
                  <c:v>-4.1026000000000002E-7</c:v>
                </c:pt>
                <c:pt idx="523">
                  <c:v>-4.503E-7</c:v>
                </c:pt>
                <c:pt idx="524">
                  <c:v>-4.8156999999999999E-7</c:v>
                </c:pt>
                <c:pt idx="525">
                  <c:v>-5.0534E-7</c:v>
                </c:pt>
                <c:pt idx="526">
                  <c:v>-5.229E-7</c:v>
                </c:pt>
                <c:pt idx="527">
                  <c:v>-5.3552999999999998E-7</c:v>
                </c:pt>
                <c:pt idx="528">
                  <c:v>-5.4435999999999999E-7</c:v>
                </c:pt>
                <c:pt idx="529">
                  <c:v>-5.5036000000000001E-7</c:v>
                </c:pt>
                <c:pt idx="530">
                  <c:v>-5.5433000000000001E-7</c:v>
                </c:pt>
                <c:pt idx="531">
                  <c:v>-5.5688999999999995E-7</c:v>
                </c:pt>
                <c:pt idx="532">
                  <c:v>-5.5848999999999997E-7</c:v>
                </c:pt>
                <c:pt idx="533">
                  <c:v>-5.5945999999999996E-7</c:v>
                </c:pt>
                <c:pt idx="534">
                  <c:v>-5.6003999999999998E-7</c:v>
                </c:pt>
                <c:pt idx="535">
                  <c:v>-5.6036999999999998E-7</c:v>
                </c:pt>
                <c:pt idx="536">
                  <c:v>-5.6056000000000004E-7</c:v>
                </c:pt>
                <c:pt idx="537">
                  <c:v>-5.6066000000000005E-7</c:v>
                </c:pt>
                <c:pt idx="538">
                  <c:v>-5.6071000000000005E-7</c:v>
                </c:pt>
                <c:pt idx="539">
                  <c:v>-5.6074000000000003E-7</c:v>
                </c:pt>
                <c:pt idx="540">
                  <c:v>-5.6075999999999995E-7</c:v>
                </c:pt>
                <c:pt idx="541">
                  <c:v>-5.6075999999999995E-7</c:v>
                </c:pt>
                <c:pt idx="542">
                  <c:v>-5.6077000000000001E-7</c:v>
                </c:pt>
                <c:pt idx="543">
                  <c:v>-5.6077000000000001E-7</c:v>
                </c:pt>
                <c:pt idx="544">
                  <c:v>-5.6077000000000001E-7</c:v>
                </c:pt>
                <c:pt idx="545">
                  <c:v>-5.6077000000000001E-7</c:v>
                </c:pt>
                <c:pt idx="546">
                  <c:v>-5.6077000000000001E-7</c:v>
                </c:pt>
                <c:pt idx="547">
                  <c:v>-5.6077000000000001E-7</c:v>
                </c:pt>
                <c:pt idx="548">
                  <c:v>-5.6077000000000001E-7</c:v>
                </c:pt>
                <c:pt idx="549">
                  <c:v>-5.6077000000000001E-7</c:v>
                </c:pt>
                <c:pt idx="550">
                  <c:v>-5.6077000000000001E-7</c:v>
                </c:pt>
                <c:pt idx="551">
                  <c:v>-5.6077000000000001E-7</c:v>
                </c:pt>
                <c:pt idx="552">
                  <c:v>-5.6077000000000001E-7</c:v>
                </c:pt>
                <c:pt idx="553">
                  <c:v>-5.6077000000000001E-7</c:v>
                </c:pt>
                <c:pt idx="554">
                  <c:v>-5.6077000000000001E-7</c:v>
                </c:pt>
                <c:pt idx="555">
                  <c:v>-5.6077000000000001E-7</c:v>
                </c:pt>
                <c:pt idx="556">
                  <c:v>-5.6077000000000001E-7</c:v>
                </c:pt>
                <c:pt idx="557">
                  <c:v>-5.6077000000000001E-7</c:v>
                </c:pt>
                <c:pt idx="558">
                  <c:v>-5.6077000000000001E-7</c:v>
                </c:pt>
              </c:numCache>
            </c:numRef>
          </c:xVal>
          <c:yVal>
            <c:numRef>
              <c:f>'[Chart in Microsoft Office PowerPoint]C1 in Phos_sld_contrast_1'!$C$3:$C$561</c:f>
              <c:numCache>
                <c:formatCode>General</c:formatCode>
                <c:ptCount val="559"/>
                <c:pt idx="0">
                  <c:v>-41</c:v>
                </c:pt>
                <c:pt idx="1">
                  <c:v>-40</c:v>
                </c:pt>
                <c:pt idx="2">
                  <c:v>-39</c:v>
                </c:pt>
                <c:pt idx="3">
                  <c:v>-38</c:v>
                </c:pt>
                <c:pt idx="4">
                  <c:v>-37</c:v>
                </c:pt>
                <c:pt idx="5">
                  <c:v>-36</c:v>
                </c:pt>
                <c:pt idx="6">
                  <c:v>-35</c:v>
                </c:pt>
                <c:pt idx="7">
                  <c:v>-34</c:v>
                </c:pt>
                <c:pt idx="8">
                  <c:v>-33</c:v>
                </c:pt>
                <c:pt idx="9">
                  <c:v>-32</c:v>
                </c:pt>
                <c:pt idx="10">
                  <c:v>-31</c:v>
                </c:pt>
                <c:pt idx="11">
                  <c:v>-30</c:v>
                </c:pt>
                <c:pt idx="12">
                  <c:v>-29</c:v>
                </c:pt>
                <c:pt idx="13">
                  <c:v>-28</c:v>
                </c:pt>
                <c:pt idx="14">
                  <c:v>-27</c:v>
                </c:pt>
                <c:pt idx="15">
                  <c:v>-26</c:v>
                </c:pt>
                <c:pt idx="16">
                  <c:v>-25</c:v>
                </c:pt>
                <c:pt idx="17">
                  <c:v>-24</c:v>
                </c:pt>
                <c:pt idx="18">
                  <c:v>-23</c:v>
                </c:pt>
                <c:pt idx="19">
                  <c:v>-22</c:v>
                </c:pt>
                <c:pt idx="20">
                  <c:v>-21</c:v>
                </c:pt>
                <c:pt idx="21">
                  <c:v>-20</c:v>
                </c:pt>
                <c:pt idx="22">
                  <c:v>-19</c:v>
                </c:pt>
                <c:pt idx="23">
                  <c:v>-18</c:v>
                </c:pt>
                <c:pt idx="24">
                  <c:v>-17</c:v>
                </c:pt>
                <c:pt idx="25">
                  <c:v>-16</c:v>
                </c:pt>
                <c:pt idx="26">
                  <c:v>-15</c:v>
                </c:pt>
                <c:pt idx="27">
                  <c:v>-14</c:v>
                </c:pt>
                <c:pt idx="28">
                  <c:v>-13</c:v>
                </c:pt>
                <c:pt idx="29">
                  <c:v>-12</c:v>
                </c:pt>
                <c:pt idx="30">
                  <c:v>-11</c:v>
                </c:pt>
                <c:pt idx="31">
                  <c:v>-10</c:v>
                </c:pt>
                <c:pt idx="32">
                  <c:v>-9</c:v>
                </c:pt>
                <c:pt idx="33">
                  <c:v>-8</c:v>
                </c:pt>
                <c:pt idx="34">
                  <c:v>-7</c:v>
                </c:pt>
                <c:pt idx="35">
                  <c:v>-6</c:v>
                </c:pt>
                <c:pt idx="36">
                  <c:v>-5</c:v>
                </c:pt>
                <c:pt idx="37">
                  <c:v>-4</c:v>
                </c:pt>
                <c:pt idx="38">
                  <c:v>-3</c:v>
                </c:pt>
                <c:pt idx="39">
                  <c:v>-2</c:v>
                </c:pt>
                <c:pt idx="40">
                  <c:v>-1</c:v>
                </c:pt>
                <c:pt idx="41">
                  <c:v>0</c:v>
                </c:pt>
                <c:pt idx="42">
                  <c:v>1</c:v>
                </c:pt>
                <c:pt idx="43">
                  <c:v>2</c:v>
                </c:pt>
                <c:pt idx="44">
                  <c:v>3</c:v>
                </c:pt>
                <c:pt idx="45">
                  <c:v>4</c:v>
                </c:pt>
                <c:pt idx="46">
                  <c:v>5</c:v>
                </c:pt>
                <c:pt idx="47">
                  <c:v>6</c:v>
                </c:pt>
                <c:pt idx="48">
                  <c:v>7</c:v>
                </c:pt>
                <c:pt idx="49">
                  <c:v>8</c:v>
                </c:pt>
                <c:pt idx="50">
                  <c:v>9</c:v>
                </c:pt>
                <c:pt idx="51">
                  <c:v>10</c:v>
                </c:pt>
                <c:pt idx="52">
                  <c:v>11</c:v>
                </c:pt>
                <c:pt idx="53">
                  <c:v>12</c:v>
                </c:pt>
                <c:pt idx="54">
                  <c:v>13</c:v>
                </c:pt>
                <c:pt idx="55">
                  <c:v>14</c:v>
                </c:pt>
                <c:pt idx="56">
                  <c:v>15</c:v>
                </c:pt>
                <c:pt idx="57">
                  <c:v>16</c:v>
                </c:pt>
                <c:pt idx="58">
                  <c:v>17</c:v>
                </c:pt>
                <c:pt idx="59">
                  <c:v>18</c:v>
                </c:pt>
                <c:pt idx="60">
                  <c:v>19</c:v>
                </c:pt>
                <c:pt idx="61">
                  <c:v>20</c:v>
                </c:pt>
                <c:pt idx="62">
                  <c:v>21</c:v>
                </c:pt>
                <c:pt idx="63">
                  <c:v>22</c:v>
                </c:pt>
                <c:pt idx="64">
                  <c:v>23</c:v>
                </c:pt>
                <c:pt idx="65">
                  <c:v>24</c:v>
                </c:pt>
                <c:pt idx="66">
                  <c:v>25</c:v>
                </c:pt>
                <c:pt idx="67">
                  <c:v>26</c:v>
                </c:pt>
                <c:pt idx="68">
                  <c:v>27</c:v>
                </c:pt>
                <c:pt idx="69">
                  <c:v>28</c:v>
                </c:pt>
                <c:pt idx="70">
                  <c:v>29</c:v>
                </c:pt>
                <c:pt idx="71">
                  <c:v>30</c:v>
                </c:pt>
                <c:pt idx="72">
                  <c:v>31</c:v>
                </c:pt>
                <c:pt idx="73">
                  <c:v>32</c:v>
                </c:pt>
                <c:pt idx="74">
                  <c:v>33</c:v>
                </c:pt>
                <c:pt idx="75">
                  <c:v>34</c:v>
                </c:pt>
                <c:pt idx="76">
                  <c:v>35</c:v>
                </c:pt>
                <c:pt idx="77">
                  <c:v>36</c:v>
                </c:pt>
                <c:pt idx="78">
                  <c:v>37</c:v>
                </c:pt>
                <c:pt idx="79">
                  <c:v>38</c:v>
                </c:pt>
                <c:pt idx="80">
                  <c:v>39</c:v>
                </c:pt>
                <c:pt idx="81">
                  <c:v>40</c:v>
                </c:pt>
                <c:pt idx="82">
                  <c:v>41</c:v>
                </c:pt>
                <c:pt idx="83">
                  <c:v>42</c:v>
                </c:pt>
                <c:pt idx="84">
                  <c:v>43</c:v>
                </c:pt>
                <c:pt idx="85">
                  <c:v>44</c:v>
                </c:pt>
                <c:pt idx="86">
                  <c:v>45</c:v>
                </c:pt>
                <c:pt idx="87">
                  <c:v>46</c:v>
                </c:pt>
                <c:pt idx="88">
                  <c:v>47</c:v>
                </c:pt>
                <c:pt idx="89">
                  <c:v>48</c:v>
                </c:pt>
                <c:pt idx="90">
                  <c:v>49</c:v>
                </c:pt>
                <c:pt idx="91">
                  <c:v>50</c:v>
                </c:pt>
                <c:pt idx="92">
                  <c:v>51</c:v>
                </c:pt>
                <c:pt idx="93">
                  <c:v>52</c:v>
                </c:pt>
                <c:pt idx="94">
                  <c:v>53</c:v>
                </c:pt>
                <c:pt idx="95">
                  <c:v>54</c:v>
                </c:pt>
                <c:pt idx="96">
                  <c:v>55</c:v>
                </c:pt>
                <c:pt idx="97">
                  <c:v>56</c:v>
                </c:pt>
                <c:pt idx="98">
                  <c:v>57</c:v>
                </c:pt>
                <c:pt idx="99">
                  <c:v>58</c:v>
                </c:pt>
                <c:pt idx="100">
                  <c:v>59</c:v>
                </c:pt>
                <c:pt idx="101">
                  <c:v>60</c:v>
                </c:pt>
                <c:pt idx="102">
                  <c:v>61</c:v>
                </c:pt>
                <c:pt idx="103">
                  <c:v>62</c:v>
                </c:pt>
                <c:pt idx="104">
                  <c:v>63</c:v>
                </c:pt>
                <c:pt idx="105">
                  <c:v>64</c:v>
                </c:pt>
                <c:pt idx="106">
                  <c:v>65</c:v>
                </c:pt>
                <c:pt idx="107">
                  <c:v>66</c:v>
                </c:pt>
                <c:pt idx="108">
                  <c:v>67</c:v>
                </c:pt>
                <c:pt idx="109">
                  <c:v>68</c:v>
                </c:pt>
                <c:pt idx="110">
                  <c:v>69</c:v>
                </c:pt>
                <c:pt idx="111">
                  <c:v>70</c:v>
                </c:pt>
                <c:pt idx="112">
                  <c:v>71</c:v>
                </c:pt>
                <c:pt idx="113">
                  <c:v>72</c:v>
                </c:pt>
                <c:pt idx="114">
                  <c:v>73</c:v>
                </c:pt>
                <c:pt idx="115">
                  <c:v>74</c:v>
                </c:pt>
                <c:pt idx="116">
                  <c:v>75</c:v>
                </c:pt>
                <c:pt idx="117">
                  <c:v>76</c:v>
                </c:pt>
                <c:pt idx="118">
                  <c:v>77</c:v>
                </c:pt>
                <c:pt idx="119">
                  <c:v>78</c:v>
                </c:pt>
                <c:pt idx="120">
                  <c:v>79</c:v>
                </c:pt>
                <c:pt idx="121">
                  <c:v>80</c:v>
                </c:pt>
                <c:pt idx="122">
                  <c:v>81</c:v>
                </c:pt>
                <c:pt idx="123">
                  <c:v>82</c:v>
                </c:pt>
                <c:pt idx="124">
                  <c:v>83</c:v>
                </c:pt>
                <c:pt idx="125">
                  <c:v>84</c:v>
                </c:pt>
                <c:pt idx="126">
                  <c:v>85</c:v>
                </c:pt>
                <c:pt idx="127">
                  <c:v>86</c:v>
                </c:pt>
                <c:pt idx="128">
                  <c:v>87</c:v>
                </c:pt>
                <c:pt idx="129">
                  <c:v>88</c:v>
                </c:pt>
                <c:pt idx="130">
                  <c:v>89</c:v>
                </c:pt>
                <c:pt idx="131">
                  <c:v>90</c:v>
                </c:pt>
                <c:pt idx="132">
                  <c:v>91</c:v>
                </c:pt>
                <c:pt idx="133">
                  <c:v>92</c:v>
                </c:pt>
                <c:pt idx="134">
                  <c:v>93</c:v>
                </c:pt>
                <c:pt idx="135">
                  <c:v>94</c:v>
                </c:pt>
                <c:pt idx="136">
                  <c:v>95</c:v>
                </c:pt>
                <c:pt idx="137">
                  <c:v>96</c:v>
                </c:pt>
                <c:pt idx="138">
                  <c:v>97</c:v>
                </c:pt>
                <c:pt idx="139">
                  <c:v>98</c:v>
                </c:pt>
                <c:pt idx="140">
                  <c:v>99</c:v>
                </c:pt>
                <c:pt idx="141">
                  <c:v>100</c:v>
                </c:pt>
                <c:pt idx="142">
                  <c:v>101</c:v>
                </c:pt>
                <c:pt idx="143">
                  <c:v>102</c:v>
                </c:pt>
                <c:pt idx="144">
                  <c:v>103</c:v>
                </c:pt>
                <c:pt idx="145">
                  <c:v>104</c:v>
                </c:pt>
                <c:pt idx="146">
                  <c:v>105</c:v>
                </c:pt>
                <c:pt idx="147">
                  <c:v>106</c:v>
                </c:pt>
                <c:pt idx="148">
                  <c:v>107</c:v>
                </c:pt>
                <c:pt idx="149">
                  <c:v>108</c:v>
                </c:pt>
                <c:pt idx="150">
                  <c:v>109</c:v>
                </c:pt>
                <c:pt idx="151">
                  <c:v>110</c:v>
                </c:pt>
                <c:pt idx="152">
                  <c:v>111</c:v>
                </c:pt>
                <c:pt idx="153">
                  <c:v>112</c:v>
                </c:pt>
                <c:pt idx="154">
                  <c:v>113</c:v>
                </c:pt>
                <c:pt idx="155">
                  <c:v>114</c:v>
                </c:pt>
                <c:pt idx="156">
                  <c:v>115</c:v>
                </c:pt>
                <c:pt idx="157">
                  <c:v>116</c:v>
                </c:pt>
                <c:pt idx="158">
                  <c:v>117</c:v>
                </c:pt>
                <c:pt idx="159">
                  <c:v>118</c:v>
                </c:pt>
                <c:pt idx="160">
                  <c:v>119</c:v>
                </c:pt>
                <c:pt idx="161">
                  <c:v>120</c:v>
                </c:pt>
                <c:pt idx="162">
                  <c:v>121</c:v>
                </c:pt>
                <c:pt idx="163">
                  <c:v>122</c:v>
                </c:pt>
                <c:pt idx="164">
                  <c:v>123</c:v>
                </c:pt>
                <c:pt idx="165">
                  <c:v>124</c:v>
                </c:pt>
                <c:pt idx="166">
                  <c:v>125</c:v>
                </c:pt>
                <c:pt idx="167">
                  <c:v>126</c:v>
                </c:pt>
                <c:pt idx="168">
                  <c:v>127</c:v>
                </c:pt>
                <c:pt idx="169">
                  <c:v>128</c:v>
                </c:pt>
                <c:pt idx="170">
                  <c:v>129</c:v>
                </c:pt>
                <c:pt idx="171">
                  <c:v>130</c:v>
                </c:pt>
                <c:pt idx="172">
                  <c:v>131</c:v>
                </c:pt>
                <c:pt idx="173">
                  <c:v>132</c:v>
                </c:pt>
                <c:pt idx="174">
                  <c:v>133</c:v>
                </c:pt>
                <c:pt idx="175">
                  <c:v>134</c:v>
                </c:pt>
                <c:pt idx="176">
                  <c:v>135</c:v>
                </c:pt>
                <c:pt idx="177">
                  <c:v>136</c:v>
                </c:pt>
                <c:pt idx="178">
                  <c:v>137</c:v>
                </c:pt>
                <c:pt idx="179">
                  <c:v>138</c:v>
                </c:pt>
                <c:pt idx="180">
                  <c:v>139</c:v>
                </c:pt>
                <c:pt idx="181">
                  <c:v>140</c:v>
                </c:pt>
                <c:pt idx="182">
                  <c:v>141</c:v>
                </c:pt>
                <c:pt idx="183">
                  <c:v>142</c:v>
                </c:pt>
                <c:pt idx="184">
                  <c:v>143</c:v>
                </c:pt>
                <c:pt idx="185">
                  <c:v>144</c:v>
                </c:pt>
                <c:pt idx="186">
                  <c:v>145</c:v>
                </c:pt>
                <c:pt idx="187">
                  <c:v>146</c:v>
                </c:pt>
                <c:pt idx="188">
                  <c:v>147</c:v>
                </c:pt>
                <c:pt idx="189">
                  <c:v>148</c:v>
                </c:pt>
                <c:pt idx="190">
                  <c:v>149</c:v>
                </c:pt>
                <c:pt idx="191">
                  <c:v>150</c:v>
                </c:pt>
                <c:pt idx="192">
                  <c:v>151</c:v>
                </c:pt>
                <c:pt idx="193">
                  <c:v>152</c:v>
                </c:pt>
                <c:pt idx="194">
                  <c:v>153</c:v>
                </c:pt>
                <c:pt idx="195">
                  <c:v>154</c:v>
                </c:pt>
                <c:pt idx="196">
                  <c:v>155</c:v>
                </c:pt>
                <c:pt idx="197">
                  <c:v>156</c:v>
                </c:pt>
                <c:pt idx="198">
                  <c:v>157</c:v>
                </c:pt>
                <c:pt idx="199">
                  <c:v>158</c:v>
                </c:pt>
                <c:pt idx="200">
                  <c:v>159</c:v>
                </c:pt>
                <c:pt idx="201">
                  <c:v>160</c:v>
                </c:pt>
                <c:pt idx="202">
                  <c:v>161</c:v>
                </c:pt>
                <c:pt idx="203">
                  <c:v>162</c:v>
                </c:pt>
                <c:pt idx="204">
                  <c:v>163</c:v>
                </c:pt>
                <c:pt idx="205">
                  <c:v>164</c:v>
                </c:pt>
                <c:pt idx="206">
                  <c:v>165</c:v>
                </c:pt>
                <c:pt idx="207">
                  <c:v>166</c:v>
                </c:pt>
                <c:pt idx="208">
                  <c:v>167</c:v>
                </c:pt>
                <c:pt idx="209">
                  <c:v>168</c:v>
                </c:pt>
                <c:pt idx="210">
                  <c:v>169</c:v>
                </c:pt>
                <c:pt idx="211">
                  <c:v>170</c:v>
                </c:pt>
                <c:pt idx="212">
                  <c:v>171</c:v>
                </c:pt>
                <c:pt idx="213">
                  <c:v>172</c:v>
                </c:pt>
                <c:pt idx="214">
                  <c:v>173</c:v>
                </c:pt>
                <c:pt idx="215">
                  <c:v>174</c:v>
                </c:pt>
                <c:pt idx="216">
                  <c:v>175</c:v>
                </c:pt>
                <c:pt idx="217">
                  <c:v>176</c:v>
                </c:pt>
                <c:pt idx="218">
                  <c:v>177</c:v>
                </c:pt>
                <c:pt idx="219">
                  <c:v>178</c:v>
                </c:pt>
                <c:pt idx="220">
                  <c:v>179</c:v>
                </c:pt>
                <c:pt idx="221">
                  <c:v>180</c:v>
                </c:pt>
                <c:pt idx="222">
                  <c:v>181</c:v>
                </c:pt>
                <c:pt idx="223">
                  <c:v>182</c:v>
                </c:pt>
                <c:pt idx="224">
                  <c:v>183</c:v>
                </c:pt>
                <c:pt idx="225">
                  <c:v>184</c:v>
                </c:pt>
                <c:pt idx="226">
                  <c:v>185</c:v>
                </c:pt>
                <c:pt idx="227">
                  <c:v>186</c:v>
                </c:pt>
                <c:pt idx="228">
                  <c:v>187</c:v>
                </c:pt>
                <c:pt idx="229">
                  <c:v>188</c:v>
                </c:pt>
                <c:pt idx="230">
                  <c:v>189</c:v>
                </c:pt>
                <c:pt idx="231">
                  <c:v>190</c:v>
                </c:pt>
                <c:pt idx="232">
                  <c:v>191</c:v>
                </c:pt>
                <c:pt idx="233">
                  <c:v>192</c:v>
                </c:pt>
                <c:pt idx="234">
                  <c:v>193</c:v>
                </c:pt>
                <c:pt idx="235">
                  <c:v>194</c:v>
                </c:pt>
                <c:pt idx="236">
                  <c:v>195</c:v>
                </c:pt>
                <c:pt idx="237">
                  <c:v>196</c:v>
                </c:pt>
                <c:pt idx="238">
                  <c:v>197</c:v>
                </c:pt>
                <c:pt idx="239">
                  <c:v>198</c:v>
                </c:pt>
                <c:pt idx="240">
                  <c:v>199</c:v>
                </c:pt>
                <c:pt idx="241">
                  <c:v>200</c:v>
                </c:pt>
                <c:pt idx="242">
                  <c:v>201</c:v>
                </c:pt>
                <c:pt idx="243">
                  <c:v>202</c:v>
                </c:pt>
                <c:pt idx="244">
                  <c:v>203</c:v>
                </c:pt>
                <c:pt idx="245">
                  <c:v>204</c:v>
                </c:pt>
                <c:pt idx="246">
                  <c:v>205</c:v>
                </c:pt>
                <c:pt idx="247">
                  <c:v>206</c:v>
                </c:pt>
                <c:pt idx="248">
                  <c:v>207</c:v>
                </c:pt>
                <c:pt idx="249">
                  <c:v>208</c:v>
                </c:pt>
                <c:pt idx="250">
                  <c:v>209</c:v>
                </c:pt>
                <c:pt idx="251">
                  <c:v>210</c:v>
                </c:pt>
                <c:pt idx="252">
                  <c:v>211</c:v>
                </c:pt>
                <c:pt idx="253">
                  <c:v>212</c:v>
                </c:pt>
                <c:pt idx="254">
                  <c:v>213</c:v>
                </c:pt>
                <c:pt idx="255">
                  <c:v>214</c:v>
                </c:pt>
                <c:pt idx="256">
                  <c:v>215</c:v>
                </c:pt>
                <c:pt idx="257">
                  <c:v>216</c:v>
                </c:pt>
                <c:pt idx="258">
                  <c:v>217</c:v>
                </c:pt>
                <c:pt idx="259">
                  <c:v>218</c:v>
                </c:pt>
                <c:pt idx="260">
                  <c:v>219</c:v>
                </c:pt>
                <c:pt idx="261">
                  <c:v>220</c:v>
                </c:pt>
                <c:pt idx="262">
                  <c:v>221</c:v>
                </c:pt>
                <c:pt idx="263">
                  <c:v>222</c:v>
                </c:pt>
                <c:pt idx="264">
                  <c:v>223</c:v>
                </c:pt>
                <c:pt idx="265">
                  <c:v>224</c:v>
                </c:pt>
                <c:pt idx="266">
                  <c:v>225</c:v>
                </c:pt>
                <c:pt idx="267">
                  <c:v>226</c:v>
                </c:pt>
                <c:pt idx="268">
                  <c:v>227</c:v>
                </c:pt>
                <c:pt idx="269">
                  <c:v>228</c:v>
                </c:pt>
                <c:pt idx="270">
                  <c:v>229</c:v>
                </c:pt>
                <c:pt idx="271">
                  <c:v>230</c:v>
                </c:pt>
                <c:pt idx="272">
                  <c:v>231</c:v>
                </c:pt>
                <c:pt idx="273">
                  <c:v>232</c:v>
                </c:pt>
                <c:pt idx="274">
                  <c:v>233</c:v>
                </c:pt>
                <c:pt idx="275">
                  <c:v>234</c:v>
                </c:pt>
                <c:pt idx="276">
                  <c:v>235</c:v>
                </c:pt>
                <c:pt idx="277">
                  <c:v>236</c:v>
                </c:pt>
                <c:pt idx="278">
                  <c:v>237</c:v>
                </c:pt>
                <c:pt idx="279">
                  <c:v>238</c:v>
                </c:pt>
                <c:pt idx="280">
                  <c:v>239</c:v>
                </c:pt>
                <c:pt idx="281">
                  <c:v>240</c:v>
                </c:pt>
                <c:pt idx="282">
                  <c:v>241</c:v>
                </c:pt>
                <c:pt idx="283">
                  <c:v>242</c:v>
                </c:pt>
                <c:pt idx="284">
                  <c:v>243</c:v>
                </c:pt>
                <c:pt idx="285">
                  <c:v>244</c:v>
                </c:pt>
                <c:pt idx="286">
                  <c:v>245</c:v>
                </c:pt>
                <c:pt idx="287">
                  <c:v>246</c:v>
                </c:pt>
                <c:pt idx="288">
                  <c:v>247</c:v>
                </c:pt>
                <c:pt idx="289">
                  <c:v>248</c:v>
                </c:pt>
                <c:pt idx="290">
                  <c:v>249</c:v>
                </c:pt>
                <c:pt idx="291">
                  <c:v>250</c:v>
                </c:pt>
                <c:pt idx="292">
                  <c:v>251</c:v>
                </c:pt>
                <c:pt idx="293">
                  <c:v>252</c:v>
                </c:pt>
                <c:pt idx="294">
                  <c:v>253</c:v>
                </c:pt>
                <c:pt idx="295">
                  <c:v>254</c:v>
                </c:pt>
                <c:pt idx="296">
                  <c:v>255</c:v>
                </c:pt>
                <c:pt idx="297">
                  <c:v>256</c:v>
                </c:pt>
                <c:pt idx="298">
                  <c:v>257</c:v>
                </c:pt>
                <c:pt idx="299">
                  <c:v>258</c:v>
                </c:pt>
                <c:pt idx="300">
                  <c:v>259</c:v>
                </c:pt>
                <c:pt idx="301">
                  <c:v>260</c:v>
                </c:pt>
                <c:pt idx="302">
                  <c:v>261</c:v>
                </c:pt>
                <c:pt idx="303">
                  <c:v>262</c:v>
                </c:pt>
                <c:pt idx="304">
                  <c:v>263</c:v>
                </c:pt>
                <c:pt idx="305">
                  <c:v>264</c:v>
                </c:pt>
                <c:pt idx="306">
                  <c:v>265</c:v>
                </c:pt>
                <c:pt idx="307">
                  <c:v>266</c:v>
                </c:pt>
                <c:pt idx="308">
                  <c:v>267</c:v>
                </c:pt>
                <c:pt idx="309">
                  <c:v>268</c:v>
                </c:pt>
                <c:pt idx="310">
                  <c:v>269</c:v>
                </c:pt>
                <c:pt idx="311">
                  <c:v>270</c:v>
                </c:pt>
                <c:pt idx="312">
                  <c:v>271</c:v>
                </c:pt>
                <c:pt idx="313">
                  <c:v>272</c:v>
                </c:pt>
                <c:pt idx="314">
                  <c:v>273</c:v>
                </c:pt>
                <c:pt idx="315">
                  <c:v>274</c:v>
                </c:pt>
                <c:pt idx="316">
                  <c:v>275</c:v>
                </c:pt>
                <c:pt idx="317">
                  <c:v>276</c:v>
                </c:pt>
                <c:pt idx="318">
                  <c:v>277</c:v>
                </c:pt>
                <c:pt idx="319">
                  <c:v>278</c:v>
                </c:pt>
                <c:pt idx="320">
                  <c:v>279</c:v>
                </c:pt>
                <c:pt idx="321">
                  <c:v>280</c:v>
                </c:pt>
                <c:pt idx="322">
                  <c:v>281</c:v>
                </c:pt>
                <c:pt idx="323">
                  <c:v>282</c:v>
                </c:pt>
                <c:pt idx="324">
                  <c:v>283</c:v>
                </c:pt>
                <c:pt idx="325">
                  <c:v>284</c:v>
                </c:pt>
                <c:pt idx="326">
                  <c:v>285</c:v>
                </c:pt>
                <c:pt idx="327">
                  <c:v>286</c:v>
                </c:pt>
                <c:pt idx="328">
                  <c:v>287</c:v>
                </c:pt>
                <c:pt idx="329">
                  <c:v>288</c:v>
                </c:pt>
                <c:pt idx="330">
                  <c:v>289</c:v>
                </c:pt>
                <c:pt idx="331">
                  <c:v>290</c:v>
                </c:pt>
                <c:pt idx="332">
                  <c:v>291</c:v>
                </c:pt>
                <c:pt idx="333">
                  <c:v>292</c:v>
                </c:pt>
                <c:pt idx="334">
                  <c:v>293</c:v>
                </c:pt>
                <c:pt idx="335">
                  <c:v>294</c:v>
                </c:pt>
                <c:pt idx="336">
                  <c:v>295</c:v>
                </c:pt>
                <c:pt idx="337">
                  <c:v>296</c:v>
                </c:pt>
                <c:pt idx="338">
                  <c:v>297</c:v>
                </c:pt>
                <c:pt idx="339">
                  <c:v>298</c:v>
                </c:pt>
                <c:pt idx="340">
                  <c:v>299</c:v>
                </c:pt>
                <c:pt idx="341">
                  <c:v>300</c:v>
                </c:pt>
                <c:pt idx="342">
                  <c:v>301</c:v>
                </c:pt>
                <c:pt idx="343">
                  <c:v>302</c:v>
                </c:pt>
                <c:pt idx="344">
                  <c:v>303</c:v>
                </c:pt>
                <c:pt idx="345">
                  <c:v>304</c:v>
                </c:pt>
                <c:pt idx="346">
                  <c:v>305</c:v>
                </c:pt>
                <c:pt idx="347">
                  <c:v>306</c:v>
                </c:pt>
                <c:pt idx="348">
                  <c:v>307</c:v>
                </c:pt>
                <c:pt idx="349">
                  <c:v>308</c:v>
                </c:pt>
                <c:pt idx="350">
                  <c:v>309</c:v>
                </c:pt>
                <c:pt idx="351">
                  <c:v>310</c:v>
                </c:pt>
                <c:pt idx="352">
                  <c:v>311</c:v>
                </c:pt>
                <c:pt idx="353">
                  <c:v>312</c:v>
                </c:pt>
                <c:pt idx="354">
                  <c:v>313</c:v>
                </c:pt>
                <c:pt idx="355">
                  <c:v>314</c:v>
                </c:pt>
                <c:pt idx="356">
                  <c:v>315</c:v>
                </c:pt>
                <c:pt idx="357">
                  <c:v>316</c:v>
                </c:pt>
                <c:pt idx="358">
                  <c:v>317</c:v>
                </c:pt>
                <c:pt idx="359">
                  <c:v>318</c:v>
                </c:pt>
                <c:pt idx="360">
                  <c:v>319</c:v>
                </c:pt>
                <c:pt idx="361">
                  <c:v>320</c:v>
                </c:pt>
                <c:pt idx="362">
                  <c:v>321</c:v>
                </c:pt>
                <c:pt idx="363">
                  <c:v>322</c:v>
                </c:pt>
                <c:pt idx="364">
                  <c:v>323</c:v>
                </c:pt>
                <c:pt idx="365">
                  <c:v>324</c:v>
                </c:pt>
                <c:pt idx="366">
                  <c:v>325</c:v>
                </c:pt>
                <c:pt idx="367">
                  <c:v>326</c:v>
                </c:pt>
                <c:pt idx="368">
                  <c:v>327</c:v>
                </c:pt>
                <c:pt idx="369">
                  <c:v>328</c:v>
                </c:pt>
                <c:pt idx="370">
                  <c:v>329</c:v>
                </c:pt>
                <c:pt idx="371">
                  <c:v>330</c:v>
                </c:pt>
                <c:pt idx="372">
                  <c:v>331</c:v>
                </c:pt>
                <c:pt idx="373">
                  <c:v>332</c:v>
                </c:pt>
                <c:pt idx="374">
                  <c:v>333</c:v>
                </c:pt>
                <c:pt idx="375">
                  <c:v>334</c:v>
                </c:pt>
                <c:pt idx="376">
                  <c:v>335</c:v>
                </c:pt>
                <c:pt idx="377">
                  <c:v>336</c:v>
                </c:pt>
                <c:pt idx="378">
                  <c:v>337</c:v>
                </c:pt>
                <c:pt idx="379">
                  <c:v>338</c:v>
                </c:pt>
                <c:pt idx="380">
                  <c:v>339</c:v>
                </c:pt>
                <c:pt idx="381">
                  <c:v>340</c:v>
                </c:pt>
                <c:pt idx="382">
                  <c:v>341</c:v>
                </c:pt>
                <c:pt idx="383">
                  <c:v>342</c:v>
                </c:pt>
                <c:pt idx="384">
                  <c:v>343</c:v>
                </c:pt>
                <c:pt idx="385">
                  <c:v>344</c:v>
                </c:pt>
                <c:pt idx="386">
                  <c:v>345</c:v>
                </c:pt>
                <c:pt idx="387">
                  <c:v>346</c:v>
                </c:pt>
                <c:pt idx="388">
                  <c:v>347</c:v>
                </c:pt>
                <c:pt idx="389">
                  <c:v>348</c:v>
                </c:pt>
                <c:pt idx="390">
                  <c:v>349</c:v>
                </c:pt>
                <c:pt idx="391">
                  <c:v>350</c:v>
                </c:pt>
                <c:pt idx="392">
                  <c:v>351</c:v>
                </c:pt>
                <c:pt idx="393">
                  <c:v>352</c:v>
                </c:pt>
                <c:pt idx="394">
                  <c:v>353</c:v>
                </c:pt>
                <c:pt idx="395">
                  <c:v>354</c:v>
                </c:pt>
                <c:pt idx="396">
                  <c:v>355</c:v>
                </c:pt>
                <c:pt idx="397">
                  <c:v>356</c:v>
                </c:pt>
                <c:pt idx="398">
                  <c:v>357</c:v>
                </c:pt>
                <c:pt idx="399">
                  <c:v>358</c:v>
                </c:pt>
                <c:pt idx="400">
                  <c:v>359</c:v>
                </c:pt>
                <c:pt idx="401">
                  <c:v>360</c:v>
                </c:pt>
                <c:pt idx="402">
                  <c:v>361</c:v>
                </c:pt>
                <c:pt idx="403">
                  <c:v>362</c:v>
                </c:pt>
                <c:pt idx="404">
                  <c:v>363</c:v>
                </c:pt>
                <c:pt idx="405">
                  <c:v>364</c:v>
                </c:pt>
                <c:pt idx="406">
                  <c:v>365</c:v>
                </c:pt>
                <c:pt idx="407">
                  <c:v>366</c:v>
                </c:pt>
                <c:pt idx="408">
                  <c:v>367</c:v>
                </c:pt>
                <c:pt idx="409">
                  <c:v>368</c:v>
                </c:pt>
                <c:pt idx="410">
                  <c:v>369</c:v>
                </c:pt>
                <c:pt idx="411">
                  <c:v>370</c:v>
                </c:pt>
                <c:pt idx="412">
                  <c:v>371</c:v>
                </c:pt>
                <c:pt idx="413">
                  <c:v>372</c:v>
                </c:pt>
                <c:pt idx="414">
                  <c:v>373</c:v>
                </c:pt>
                <c:pt idx="415">
                  <c:v>374</c:v>
                </c:pt>
                <c:pt idx="416">
                  <c:v>375</c:v>
                </c:pt>
                <c:pt idx="417">
                  <c:v>376</c:v>
                </c:pt>
                <c:pt idx="418">
                  <c:v>377</c:v>
                </c:pt>
                <c:pt idx="419">
                  <c:v>378</c:v>
                </c:pt>
                <c:pt idx="420">
                  <c:v>379</c:v>
                </c:pt>
                <c:pt idx="421">
                  <c:v>380</c:v>
                </c:pt>
                <c:pt idx="422">
                  <c:v>381</c:v>
                </c:pt>
                <c:pt idx="423">
                  <c:v>382</c:v>
                </c:pt>
                <c:pt idx="424">
                  <c:v>383</c:v>
                </c:pt>
                <c:pt idx="425">
                  <c:v>384</c:v>
                </c:pt>
                <c:pt idx="426">
                  <c:v>385</c:v>
                </c:pt>
                <c:pt idx="427">
                  <c:v>386</c:v>
                </c:pt>
                <c:pt idx="428">
                  <c:v>387</c:v>
                </c:pt>
                <c:pt idx="429">
                  <c:v>388</c:v>
                </c:pt>
                <c:pt idx="430">
                  <c:v>389</c:v>
                </c:pt>
                <c:pt idx="431">
                  <c:v>390</c:v>
                </c:pt>
                <c:pt idx="432">
                  <c:v>391</c:v>
                </c:pt>
                <c:pt idx="433">
                  <c:v>392</c:v>
                </c:pt>
                <c:pt idx="434">
                  <c:v>393</c:v>
                </c:pt>
                <c:pt idx="435">
                  <c:v>394</c:v>
                </c:pt>
                <c:pt idx="436">
                  <c:v>395</c:v>
                </c:pt>
                <c:pt idx="437">
                  <c:v>396</c:v>
                </c:pt>
                <c:pt idx="438">
                  <c:v>397</c:v>
                </c:pt>
                <c:pt idx="439">
                  <c:v>398</c:v>
                </c:pt>
                <c:pt idx="440">
                  <c:v>399</c:v>
                </c:pt>
                <c:pt idx="441">
                  <c:v>400</c:v>
                </c:pt>
                <c:pt idx="442">
                  <c:v>401</c:v>
                </c:pt>
                <c:pt idx="443">
                  <c:v>402</c:v>
                </c:pt>
                <c:pt idx="444">
                  <c:v>403</c:v>
                </c:pt>
                <c:pt idx="445">
                  <c:v>404</c:v>
                </c:pt>
                <c:pt idx="446">
                  <c:v>405</c:v>
                </c:pt>
                <c:pt idx="447">
                  <c:v>406</c:v>
                </c:pt>
                <c:pt idx="448">
                  <c:v>407</c:v>
                </c:pt>
                <c:pt idx="449">
                  <c:v>408</c:v>
                </c:pt>
                <c:pt idx="450">
                  <c:v>409</c:v>
                </c:pt>
                <c:pt idx="451">
                  <c:v>410</c:v>
                </c:pt>
                <c:pt idx="452">
                  <c:v>411</c:v>
                </c:pt>
                <c:pt idx="453">
                  <c:v>412</c:v>
                </c:pt>
                <c:pt idx="454">
                  <c:v>413</c:v>
                </c:pt>
                <c:pt idx="455">
                  <c:v>414</c:v>
                </c:pt>
                <c:pt idx="456">
                  <c:v>415</c:v>
                </c:pt>
                <c:pt idx="457">
                  <c:v>416</c:v>
                </c:pt>
                <c:pt idx="458">
                  <c:v>417</c:v>
                </c:pt>
                <c:pt idx="459">
                  <c:v>418</c:v>
                </c:pt>
                <c:pt idx="460">
                  <c:v>419</c:v>
                </c:pt>
                <c:pt idx="461">
                  <c:v>420</c:v>
                </c:pt>
                <c:pt idx="462">
                  <c:v>421</c:v>
                </c:pt>
                <c:pt idx="463">
                  <c:v>422</c:v>
                </c:pt>
                <c:pt idx="464">
                  <c:v>423</c:v>
                </c:pt>
                <c:pt idx="465">
                  <c:v>424</c:v>
                </c:pt>
                <c:pt idx="466">
                  <c:v>425</c:v>
                </c:pt>
                <c:pt idx="467">
                  <c:v>426</c:v>
                </c:pt>
                <c:pt idx="468">
                  <c:v>427</c:v>
                </c:pt>
                <c:pt idx="469">
                  <c:v>428</c:v>
                </c:pt>
                <c:pt idx="470">
                  <c:v>429</c:v>
                </c:pt>
                <c:pt idx="471">
                  <c:v>430</c:v>
                </c:pt>
                <c:pt idx="472">
                  <c:v>431</c:v>
                </c:pt>
                <c:pt idx="473">
                  <c:v>432</c:v>
                </c:pt>
                <c:pt idx="474">
                  <c:v>433</c:v>
                </c:pt>
                <c:pt idx="475">
                  <c:v>434</c:v>
                </c:pt>
                <c:pt idx="476">
                  <c:v>435</c:v>
                </c:pt>
                <c:pt idx="477">
                  <c:v>436</c:v>
                </c:pt>
                <c:pt idx="478">
                  <c:v>437</c:v>
                </c:pt>
                <c:pt idx="479">
                  <c:v>438</c:v>
                </c:pt>
                <c:pt idx="480">
                  <c:v>439</c:v>
                </c:pt>
                <c:pt idx="481">
                  <c:v>440</c:v>
                </c:pt>
                <c:pt idx="482">
                  <c:v>441</c:v>
                </c:pt>
                <c:pt idx="483">
                  <c:v>442</c:v>
                </c:pt>
                <c:pt idx="484">
                  <c:v>443</c:v>
                </c:pt>
                <c:pt idx="485">
                  <c:v>444</c:v>
                </c:pt>
                <c:pt idx="486">
                  <c:v>445</c:v>
                </c:pt>
                <c:pt idx="487">
                  <c:v>446</c:v>
                </c:pt>
                <c:pt idx="488">
                  <c:v>447</c:v>
                </c:pt>
                <c:pt idx="489">
                  <c:v>448</c:v>
                </c:pt>
                <c:pt idx="490">
                  <c:v>449</c:v>
                </c:pt>
                <c:pt idx="491">
                  <c:v>450</c:v>
                </c:pt>
                <c:pt idx="492">
                  <c:v>451</c:v>
                </c:pt>
                <c:pt idx="493">
                  <c:v>452</c:v>
                </c:pt>
                <c:pt idx="494">
                  <c:v>453</c:v>
                </c:pt>
                <c:pt idx="495">
                  <c:v>454</c:v>
                </c:pt>
                <c:pt idx="496">
                  <c:v>455</c:v>
                </c:pt>
                <c:pt idx="497">
                  <c:v>456</c:v>
                </c:pt>
                <c:pt idx="498">
                  <c:v>457</c:v>
                </c:pt>
                <c:pt idx="499">
                  <c:v>458</c:v>
                </c:pt>
                <c:pt idx="500">
                  <c:v>459</c:v>
                </c:pt>
                <c:pt idx="501">
                  <c:v>460</c:v>
                </c:pt>
                <c:pt idx="502">
                  <c:v>461</c:v>
                </c:pt>
                <c:pt idx="503">
                  <c:v>462</c:v>
                </c:pt>
                <c:pt idx="504">
                  <c:v>463</c:v>
                </c:pt>
                <c:pt idx="505">
                  <c:v>464</c:v>
                </c:pt>
                <c:pt idx="506">
                  <c:v>465</c:v>
                </c:pt>
                <c:pt idx="507">
                  <c:v>466</c:v>
                </c:pt>
                <c:pt idx="508">
                  <c:v>467</c:v>
                </c:pt>
                <c:pt idx="509">
                  <c:v>468</c:v>
                </c:pt>
                <c:pt idx="510">
                  <c:v>469</c:v>
                </c:pt>
                <c:pt idx="511">
                  <c:v>470</c:v>
                </c:pt>
                <c:pt idx="512">
                  <c:v>471</c:v>
                </c:pt>
                <c:pt idx="513">
                  <c:v>472</c:v>
                </c:pt>
                <c:pt idx="514">
                  <c:v>473</c:v>
                </c:pt>
                <c:pt idx="515">
                  <c:v>474</c:v>
                </c:pt>
                <c:pt idx="516">
                  <c:v>475</c:v>
                </c:pt>
                <c:pt idx="517">
                  <c:v>476</c:v>
                </c:pt>
                <c:pt idx="518">
                  <c:v>477</c:v>
                </c:pt>
                <c:pt idx="519">
                  <c:v>478</c:v>
                </c:pt>
                <c:pt idx="520">
                  <c:v>479</c:v>
                </c:pt>
                <c:pt idx="521">
                  <c:v>480</c:v>
                </c:pt>
                <c:pt idx="522">
                  <c:v>481</c:v>
                </c:pt>
                <c:pt idx="523">
                  <c:v>482</c:v>
                </c:pt>
                <c:pt idx="524">
                  <c:v>483</c:v>
                </c:pt>
                <c:pt idx="525">
                  <c:v>484</c:v>
                </c:pt>
                <c:pt idx="526">
                  <c:v>485</c:v>
                </c:pt>
                <c:pt idx="527">
                  <c:v>486</c:v>
                </c:pt>
                <c:pt idx="528">
                  <c:v>487</c:v>
                </c:pt>
                <c:pt idx="529">
                  <c:v>488</c:v>
                </c:pt>
                <c:pt idx="530">
                  <c:v>489</c:v>
                </c:pt>
                <c:pt idx="531">
                  <c:v>490</c:v>
                </c:pt>
                <c:pt idx="532">
                  <c:v>491</c:v>
                </c:pt>
                <c:pt idx="533">
                  <c:v>492</c:v>
                </c:pt>
                <c:pt idx="534">
                  <c:v>493</c:v>
                </c:pt>
                <c:pt idx="535">
                  <c:v>494</c:v>
                </c:pt>
                <c:pt idx="536">
                  <c:v>495</c:v>
                </c:pt>
                <c:pt idx="537">
                  <c:v>496</c:v>
                </c:pt>
                <c:pt idx="538">
                  <c:v>497</c:v>
                </c:pt>
                <c:pt idx="539">
                  <c:v>498</c:v>
                </c:pt>
                <c:pt idx="540">
                  <c:v>499</c:v>
                </c:pt>
                <c:pt idx="541">
                  <c:v>500</c:v>
                </c:pt>
                <c:pt idx="542">
                  <c:v>501</c:v>
                </c:pt>
                <c:pt idx="543">
                  <c:v>502</c:v>
                </c:pt>
                <c:pt idx="544">
                  <c:v>503</c:v>
                </c:pt>
                <c:pt idx="545">
                  <c:v>504</c:v>
                </c:pt>
                <c:pt idx="546">
                  <c:v>505</c:v>
                </c:pt>
                <c:pt idx="547">
                  <c:v>506</c:v>
                </c:pt>
                <c:pt idx="548">
                  <c:v>507</c:v>
                </c:pt>
                <c:pt idx="549">
                  <c:v>508</c:v>
                </c:pt>
                <c:pt idx="550">
                  <c:v>509</c:v>
                </c:pt>
                <c:pt idx="551">
                  <c:v>510</c:v>
                </c:pt>
                <c:pt idx="552">
                  <c:v>511</c:v>
                </c:pt>
                <c:pt idx="553">
                  <c:v>512</c:v>
                </c:pt>
                <c:pt idx="554">
                  <c:v>513</c:v>
                </c:pt>
                <c:pt idx="555">
                  <c:v>514</c:v>
                </c:pt>
                <c:pt idx="556">
                  <c:v>515</c:v>
                </c:pt>
                <c:pt idx="557">
                  <c:v>516</c:v>
                </c:pt>
                <c:pt idx="558">
                  <c:v>517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939-D842-BC04-1D69039F576F}"/>
            </c:ext>
          </c:extLst>
        </c:ser>
        <c:ser>
          <c:idx val="5"/>
          <c:order val="4"/>
          <c:tx>
            <c:v>hPC_LipA_H2O</c:v>
          </c:tx>
          <c:spPr>
            <a:ln w="38100" cmpd="sng">
              <a:solidFill>
                <a:srgbClr val="0000FF"/>
              </a:solidFill>
            </a:ln>
          </c:spPr>
          <c:marker>
            <c:symbol val="none"/>
          </c:marker>
          <c:xVal>
            <c:numRef>
              <c:f>'[Chart in Microsoft Office PowerPoint]C1 in Phos_sld_contrast_1'!$Z$3:$Z$561</c:f>
              <c:numCache>
                <c:formatCode>0.00E+00</c:formatCode>
                <c:ptCount val="559"/>
                <c:pt idx="0">
                  <c:v>2.0700000000000001E-6</c:v>
                </c:pt>
                <c:pt idx="1">
                  <c:v>2.0700000000000001E-6</c:v>
                </c:pt>
                <c:pt idx="2">
                  <c:v>2.0700000000000001E-6</c:v>
                </c:pt>
                <c:pt idx="3">
                  <c:v>2.0700000000000001E-6</c:v>
                </c:pt>
                <c:pt idx="4">
                  <c:v>2.0700000000000001E-6</c:v>
                </c:pt>
                <c:pt idx="5">
                  <c:v>2.0700000000000001E-6</c:v>
                </c:pt>
                <c:pt idx="6">
                  <c:v>2.0700000000000001E-6</c:v>
                </c:pt>
                <c:pt idx="7">
                  <c:v>2.0700000000000001E-6</c:v>
                </c:pt>
                <c:pt idx="8">
                  <c:v>2.0700000000000001E-6</c:v>
                </c:pt>
                <c:pt idx="9">
                  <c:v>2.0700000000000001E-6</c:v>
                </c:pt>
                <c:pt idx="10">
                  <c:v>2.0700000000000001E-6</c:v>
                </c:pt>
                <c:pt idx="11">
                  <c:v>2.0700000000000001E-6</c:v>
                </c:pt>
                <c:pt idx="12">
                  <c:v>2.0700000000000001E-6</c:v>
                </c:pt>
                <c:pt idx="13">
                  <c:v>2.0700000000000001E-6</c:v>
                </c:pt>
                <c:pt idx="14">
                  <c:v>2.0700000000000001E-6</c:v>
                </c:pt>
                <c:pt idx="15">
                  <c:v>2.0700000000000001E-6</c:v>
                </c:pt>
                <c:pt idx="16">
                  <c:v>2.0700000000000001E-6</c:v>
                </c:pt>
                <c:pt idx="17">
                  <c:v>2.0700000000000001E-6</c:v>
                </c:pt>
                <c:pt idx="18">
                  <c:v>2.0700000000000001E-6</c:v>
                </c:pt>
                <c:pt idx="19">
                  <c:v>2.0700000000000001E-6</c:v>
                </c:pt>
                <c:pt idx="20">
                  <c:v>2.0700000000000001E-6</c:v>
                </c:pt>
                <c:pt idx="21">
                  <c:v>2.0700000000000001E-6</c:v>
                </c:pt>
                <c:pt idx="22">
                  <c:v>2.0700000000000001E-6</c:v>
                </c:pt>
                <c:pt idx="23">
                  <c:v>2.0700000000000001E-6</c:v>
                </c:pt>
                <c:pt idx="24">
                  <c:v>2.0700000000000001E-6</c:v>
                </c:pt>
                <c:pt idx="25">
                  <c:v>2.0700000000000001E-6</c:v>
                </c:pt>
                <c:pt idx="26">
                  <c:v>2.0700000000000001E-6</c:v>
                </c:pt>
                <c:pt idx="27">
                  <c:v>2.0700000000000001E-6</c:v>
                </c:pt>
                <c:pt idx="28">
                  <c:v>2.0700000000000001E-6</c:v>
                </c:pt>
                <c:pt idx="29">
                  <c:v>2.0700000000000001E-6</c:v>
                </c:pt>
                <c:pt idx="30">
                  <c:v>2.0700000000000001E-6</c:v>
                </c:pt>
                <c:pt idx="31">
                  <c:v>2.0700000000000001E-6</c:v>
                </c:pt>
                <c:pt idx="32">
                  <c:v>2.0700000000000001E-6</c:v>
                </c:pt>
                <c:pt idx="33">
                  <c:v>2.0700000000000001E-6</c:v>
                </c:pt>
                <c:pt idx="34">
                  <c:v>2.0700000000000001E-6</c:v>
                </c:pt>
                <c:pt idx="35">
                  <c:v>2.0700000000000001E-6</c:v>
                </c:pt>
                <c:pt idx="36">
                  <c:v>2.0700000000000001E-6</c:v>
                </c:pt>
                <c:pt idx="37">
                  <c:v>2.0700000000000001E-6</c:v>
                </c:pt>
                <c:pt idx="38">
                  <c:v>2.0700000000000001E-6</c:v>
                </c:pt>
                <c:pt idx="39">
                  <c:v>2.0700000000000001E-6</c:v>
                </c:pt>
                <c:pt idx="40">
                  <c:v>2.0700000000000001E-6</c:v>
                </c:pt>
                <c:pt idx="41">
                  <c:v>2.0700000000000001E-6</c:v>
                </c:pt>
                <c:pt idx="42">
                  <c:v>2.0700999999999999E-6</c:v>
                </c:pt>
                <c:pt idx="43">
                  <c:v>2.0702000000000001E-6</c:v>
                </c:pt>
                <c:pt idx="44">
                  <c:v>2.0706999999999999E-6</c:v>
                </c:pt>
                <c:pt idx="45">
                  <c:v>2.0733000000000001E-6</c:v>
                </c:pt>
                <c:pt idx="46">
                  <c:v>2.0858E-6</c:v>
                </c:pt>
                <c:pt idx="47">
                  <c:v>2.1293999999999999E-6</c:v>
                </c:pt>
                <c:pt idx="48">
                  <c:v>2.2421999999999999E-6</c:v>
                </c:pt>
                <c:pt idx="49">
                  <c:v>2.4549E-6</c:v>
                </c:pt>
                <c:pt idx="50">
                  <c:v>2.7476000000000002E-6</c:v>
                </c:pt>
                <c:pt idx="51">
                  <c:v>3.0419999999999998E-6</c:v>
                </c:pt>
                <c:pt idx="52">
                  <c:v>3.2598999999999999E-6</c:v>
                </c:pt>
                <c:pt idx="53">
                  <c:v>3.3823000000000002E-6</c:v>
                </c:pt>
                <c:pt idx="54">
                  <c:v>3.4409E-6</c:v>
                </c:pt>
                <c:pt idx="55">
                  <c:v>3.4751E-6</c:v>
                </c:pt>
                <c:pt idx="56">
                  <c:v>3.5085E-6</c:v>
                </c:pt>
                <c:pt idx="57">
                  <c:v>3.5508E-6</c:v>
                </c:pt>
                <c:pt idx="58">
                  <c:v>3.6063000000000001E-6</c:v>
                </c:pt>
                <c:pt idx="59">
                  <c:v>3.6781E-6</c:v>
                </c:pt>
                <c:pt idx="60">
                  <c:v>3.7687E-6</c:v>
                </c:pt>
                <c:pt idx="61">
                  <c:v>3.8805000000000004E-6</c:v>
                </c:pt>
                <c:pt idx="62">
                  <c:v>4.0149999999999997E-6</c:v>
                </c:pt>
                <c:pt idx="63">
                  <c:v>4.1732000000000001E-6</c:v>
                </c:pt>
                <c:pt idx="64">
                  <c:v>4.3547E-6</c:v>
                </c:pt>
                <c:pt idx="65">
                  <c:v>4.5580000000000002E-6</c:v>
                </c:pt>
                <c:pt idx="66">
                  <c:v>4.7805000000000002E-6</c:v>
                </c:pt>
                <c:pt idx="67">
                  <c:v>5.0181999999999997E-6</c:v>
                </c:pt>
                <c:pt idx="68">
                  <c:v>5.2661000000000003E-6</c:v>
                </c:pt>
                <c:pt idx="69">
                  <c:v>5.5184999999999998E-6</c:v>
                </c:pt>
                <c:pt idx="70">
                  <c:v>5.7695000000000004E-6</c:v>
                </c:pt>
                <c:pt idx="71">
                  <c:v>6.0132000000000003E-6</c:v>
                </c:pt>
                <c:pt idx="72">
                  <c:v>6.2442000000000003E-6</c:v>
                </c:pt>
                <c:pt idx="73">
                  <c:v>6.4579999999999998E-6</c:v>
                </c:pt>
                <c:pt idx="74">
                  <c:v>6.6511999999999999E-6</c:v>
                </c:pt>
                <c:pt idx="75">
                  <c:v>6.8216E-6</c:v>
                </c:pt>
                <c:pt idx="76">
                  <c:v>6.9685000000000003E-6</c:v>
                </c:pt>
                <c:pt idx="77">
                  <c:v>7.092E-6</c:v>
                </c:pt>
                <c:pt idx="78">
                  <c:v>7.1933999999999996E-6</c:v>
                </c:pt>
                <c:pt idx="79">
                  <c:v>7.2747E-6</c:v>
                </c:pt>
                <c:pt idx="80">
                  <c:v>7.3383999999999999E-6</c:v>
                </c:pt>
                <c:pt idx="81">
                  <c:v>7.3871E-6</c:v>
                </c:pt>
                <c:pt idx="82">
                  <c:v>7.4233999999999999E-6</c:v>
                </c:pt>
                <c:pt idx="83">
                  <c:v>7.4498999999999996E-6</c:v>
                </c:pt>
                <c:pt idx="84">
                  <c:v>7.4687000000000002E-6</c:v>
                </c:pt>
                <c:pt idx="85">
                  <c:v>7.4818000000000001E-6</c:v>
                </c:pt>
                <c:pt idx="86">
                  <c:v>7.4907000000000001E-6</c:v>
                </c:pt>
                <c:pt idx="87">
                  <c:v>7.4966000000000004E-6</c:v>
                </c:pt>
                <c:pt idx="88">
                  <c:v>7.5004000000000002E-6</c:v>
                </c:pt>
                <c:pt idx="89">
                  <c:v>7.5028000000000004E-6</c:v>
                </c:pt>
                <c:pt idx="90">
                  <c:v>7.5043000000000003E-6</c:v>
                </c:pt>
                <c:pt idx="91">
                  <c:v>7.5051999999999997E-6</c:v>
                </c:pt>
                <c:pt idx="92">
                  <c:v>7.5057E-6</c:v>
                </c:pt>
                <c:pt idx="93">
                  <c:v>7.5059999999999998E-6</c:v>
                </c:pt>
                <c:pt idx="94">
                  <c:v>7.5061E-6</c:v>
                </c:pt>
                <c:pt idx="95">
                  <c:v>7.5062000000000002E-6</c:v>
                </c:pt>
                <c:pt idx="96">
                  <c:v>7.5062999999999996E-6</c:v>
                </c:pt>
                <c:pt idx="97">
                  <c:v>7.5062999999999996E-6</c:v>
                </c:pt>
                <c:pt idx="98">
                  <c:v>7.5062999999999996E-6</c:v>
                </c:pt>
                <c:pt idx="99">
                  <c:v>7.5062999999999996E-6</c:v>
                </c:pt>
                <c:pt idx="100">
                  <c:v>7.5062999999999996E-6</c:v>
                </c:pt>
                <c:pt idx="101">
                  <c:v>7.5062999999999996E-6</c:v>
                </c:pt>
                <c:pt idx="102">
                  <c:v>7.5062999999999996E-6</c:v>
                </c:pt>
                <c:pt idx="103">
                  <c:v>7.5062999999999996E-6</c:v>
                </c:pt>
                <c:pt idx="104">
                  <c:v>7.5062999999999996E-6</c:v>
                </c:pt>
                <c:pt idx="105">
                  <c:v>7.5062999999999996E-6</c:v>
                </c:pt>
                <c:pt idx="106">
                  <c:v>7.5062999999999996E-6</c:v>
                </c:pt>
                <c:pt idx="107">
                  <c:v>7.5062999999999996E-6</c:v>
                </c:pt>
                <c:pt idx="108">
                  <c:v>7.5062999999999996E-6</c:v>
                </c:pt>
                <c:pt idx="109">
                  <c:v>7.5062999999999996E-6</c:v>
                </c:pt>
                <c:pt idx="110">
                  <c:v>7.5062999999999996E-6</c:v>
                </c:pt>
                <c:pt idx="111">
                  <c:v>7.5062999999999996E-6</c:v>
                </c:pt>
                <c:pt idx="112">
                  <c:v>7.5062999999999996E-6</c:v>
                </c:pt>
                <c:pt idx="113">
                  <c:v>7.5062999999999996E-6</c:v>
                </c:pt>
                <c:pt idx="114">
                  <c:v>7.5062999999999996E-6</c:v>
                </c:pt>
                <c:pt idx="115">
                  <c:v>7.5062999999999996E-6</c:v>
                </c:pt>
                <c:pt idx="116">
                  <c:v>7.5062999999999996E-6</c:v>
                </c:pt>
                <c:pt idx="117">
                  <c:v>7.5062999999999996E-6</c:v>
                </c:pt>
                <c:pt idx="118">
                  <c:v>7.5062999999999996E-6</c:v>
                </c:pt>
                <c:pt idx="119">
                  <c:v>7.5062999999999996E-6</c:v>
                </c:pt>
                <c:pt idx="120">
                  <c:v>7.5062999999999996E-6</c:v>
                </c:pt>
                <c:pt idx="121">
                  <c:v>7.5062999999999996E-6</c:v>
                </c:pt>
                <c:pt idx="122">
                  <c:v>7.5062999999999996E-6</c:v>
                </c:pt>
                <c:pt idx="123">
                  <c:v>7.5062999999999996E-6</c:v>
                </c:pt>
                <c:pt idx="124">
                  <c:v>7.5062999999999996E-6</c:v>
                </c:pt>
                <c:pt idx="125">
                  <c:v>7.5062999999999996E-6</c:v>
                </c:pt>
                <c:pt idx="126">
                  <c:v>7.5062999999999996E-6</c:v>
                </c:pt>
                <c:pt idx="127">
                  <c:v>7.5062999999999996E-6</c:v>
                </c:pt>
                <c:pt idx="128">
                  <c:v>7.5062999999999996E-6</c:v>
                </c:pt>
                <c:pt idx="129">
                  <c:v>7.5062999999999996E-6</c:v>
                </c:pt>
                <c:pt idx="130">
                  <c:v>7.5062999999999996E-6</c:v>
                </c:pt>
                <c:pt idx="131">
                  <c:v>7.5062999999999996E-6</c:v>
                </c:pt>
                <c:pt idx="132">
                  <c:v>7.5062999999999996E-6</c:v>
                </c:pt>
                <c:pt idx="133">
                  <c:v>7.5062999999999996E-6</c:v>
                </c:pt>
                <c:pt idx="134">
                  <c:v>7.5062999999999996E-6</c:v>
                </c:pt>
                <c:pt idx="135">
                  <c:v>7.5062999999999996E-6</c:v>
                </c:pt>
                <c:pt idx="136">
                  <c:v>7.5062999999999996E-6</c:v>
                </c:pt>
                <c:pt idx="137">
                  <c:v>7.5062999999999996E-6</c:v>
                </c:pt>
                <c:pt idx="138">
                  <c:v>7.5062999999999996E-6</c:v>
                </c:pt>
                <c:pt idx="139">
                  <c:v>7.5062999999999996E-6</c:v>
                </c:pt>
                <c:pt idx="140">
                  <c:v>7.5062999999999996E-6</c:v>
                </c:pt>
                <c:pt idx="141">
                  <c:v>7.5062999999999996E-6</c:v>
                </c:pt>
                <c:pt idx="142">
                  <c:v>7.5062999999999996E-6</c:v>
                </c:pt>
                <c:pt idx="143">
                  <c:v>7.5062999999999996E-6</c:v>
                </c:pt>
                <c:pt idx="144">
                  <c:v>7.5062999999999996E-6</c:v>
                </c:pt>
                <c:pt idx="145">
                  <c:v>7.5062999999999996E-6</c:v>
                </c:pt>
                <c:pt idx="146">
                  <c:v>7.5062999999999996E-6</c:v>
                </c:pt>
                <c:pt idx="147">
                  <c:v>7.5062999999999996E-6</c:v>
                </c:pt>
                <c:pt idx="148">
                  <c:v>7.5062999999999996E-6</c:v>
                </c:pt>
                <c:pt idx="149">
                  <c:v>7.5062999999999996E-6</c:v>
                </c:pt>
                <c:pt idx="150">
                  <c:v>7.5062999999999996E-6</c:v>
                </c:pt>
                <c:pt idx="151">
                  <c:v>7.5062999999999996E-6</c:v>
                </c:pt>
                <c:pt idx="152">
                  <c:v>7.5062999999999996E-6</c:v>
                </c:pt>
                <c:pt idx="153">
                  <c:v>7.5062999999999996E-6</c:v>
                </c:pt>
                <c:pt idx="154">
                  <c:v>7.5062999999999996E-6</c:v>
                </c:pt>
                <c:pt idx="155">
                  <c:v>7.5062999999999996E-6</c:v>
                </c:pt>
                <c:pt idx="156">
                  <c:v>7.5062999999999996E-6</c:v>
                </c:pt>
                <c:pt idx="157">
                  <c:v>7.5062999999999996E-6</c:v>
                </c:pt>
                <c:pt idx="158">
                  <c:v>7.5062999999999996E-6</c:v>
                </c:pt>
                <c:pt idx="159">
                  <c:v>7.5062999999999996E-6</c:v>
                </c:pt>
                <c:pt idx="160">
                  <c:v>7.5062999999999996E-6</c:v>
                </c:pt>
                <c:pt idx="161">
                  <c:v>7.5062999999999996E-6</c:v>
                </c:pt>
                <c:pt idx="162">
                  <c:v>7.5062999999999996E-6</c:v>
                </c:pt>
                <c:pt idx="163">
                  <c:v>7.5062999999999996E-6</c:v>
                </c:pt>
                <c:pt idx="164">
                  <c:v>7.5062999999999996E-6</c:v>
                </c:pt>
                <c:pt idx="165">
                  <c:v>7.5062999999999996E-6</c:v>
                </c:pt>
                <c:pt idx="166">
                  <c:v>7.5062999999999996E-6</c:v>
                </c:pt>
                <c:pt idx="167">
                  <c:v>7.5062999999999996E-6</c:v>
                </c:pt>
                <c:pt idx="168">
                  <c:v>7.5062999999999996E-6</c:v>
                </c:pt>
                <c:pt idx="169">
                  <c:v>7.5062999999999996E-6</c:v>
                </c:pt>
                <c:pt idx="170">
                  <c:v>7.5062999999999996E-6</c:v>
                </c:pt>
                <c:pt idx="171">
                  <c:v>7.5062999999999996E-6</c:v>
                </c:pt>
                <c:pt idx="172">
                  <c:v>7.5062999999999996E-6</c:v>
                </c:pt>
                <c:pt idx="173">
                  <c:v>7.5062999999999996E-6</c:v>
                </c:pt>
                <c:pt idx="174">
                  <c:v>7.5062999999999996E-6</c:v>
                </c:pt>
                <c:pt idx="175">
                  <c:v>7.5062000000000002E-6</c:v>
                </c:pt>
                <c:pt idx="176">
                  <c:v>7.5061E-6</c:v>
                </c:pt>
                <c:pt idx="177">
                  <c:v>7.5059999999999998E-6</c:v>
                </c:pt>
                <c:pt idx="178">
                  <c:v>7.5058000000000002E-6</c:v>
                </c:pt>
                <c:pt idx="179">
                  <c:v>7.5055000000000004E-6</c:v>
                </c:pt>
                <c:pt idx="180">
                  <c:v>7.5051000000000004E-6</c:v>
                </c:pt>
                <c:pt idx="181">
                  <c:v>7.5044999999999999E-6</c:v>
                </c:pt>
                <c:pt idx="182">
                  <c:v>7.5036999999999998E-6</c:v>
                </c:pt>
                <c:pt idx="183">
                  <c:v>7.5024999999999997E-6</c:v>
                </c:pt>
                <c:pt idx="184">
                  <c:v>7.5007E-6</c:v>
                </c:pt>
                <c:pt idx="185">
                  <c:v>7.4982999999999999E-6</c:v>
                </c:pt>
                <c:pt idx="186">
                  <c:v>7.4950000000000002E-6</c:v>
                </c:pt>
                <c:pt idx="187">
                  <c:v>7.4905999999999999E-6</c:v>
                </c:pt>
                <c:pt idx="188">
                  <c:v>7.4846000000000003E-6</c:v>
                </c:pt>
                <c:pt idx="189">
                  <c:v>7.4768000000000001E-6</c:v>
                </c:pt>
                <c:pt idx="190">
                  <c:v>7.4665999999999998E-6</c:v>
                </c:pt>
                <c:pt idx="191">
                  <c:v>7.4533999999999997E-6</c:v>
                </c:pt>
                <c:pt idx="192">
                  <c:v>7.4367999999999997E-6</c:v>
                </c:pt>
                <c:pt idx="193">
                  <c:v>7.4158999999999996E-6</c:v>
                </c:pt>
                <c:pt idx="194">
                  <c:v>7.3900999999999998E-6</c:v>
                </c:pt>
                <c:pt idx="195">
                  <c:v>7.3586000000000002E-6</c:v>
                </c:pt>
                <c:pt idx="196">
                  <c:v>7.3205999999999998E-6</c:v>
                </c:pt>
                <c:pt idx="197">
                  <c:v>7.2753999999999998E-6</c:v>
                </c:pt>
                <c:pt idx="198">
                  <c:v>7.2223000000000003E-6</c:v>
                </c:pt>
                <c:pt idx="199">
                  <c:v>7.1608000000000001E-6</c:v>
                </c:pt>
                <c:pt idx="200">
                  <c:v>7.0903999999999999E-6</c:v>
                </c:pt>
                <c:pt idx="201">
                  <c:v>7.0107999999999999E-6</c:v>
                </c:pt>
                <c:pt idx="202">
                  <c:v>6.9221000000000002E-6</c:v>
                </c:pt>
                <c:pt idx="203">
                  <c:v>6.8244000000000003E-6</c:v>
                </c:pt>
                <c:pt idx="204">
                  <c:v>6.7182000000000003E-6</c:v>
                </c:pt>
                <c:pt idx="205">
                  <c:v>6.6042999999999996E-6</c:v>
                </c:pt>
                <c:pt idx="206">
                  <c:v>6.4836000000000001E-6</c:v>
                </c:pt>
                <c:pt idx="207">
                  <c:v>6.3574000000000003E-6</c:v>
                </c:pt>
                <c:pt idx="208">
                  <c:v>6.2271000000000001E-6</c:v>
                </c:pt>
                <c:pt idx="209">
                  <c:v>6.0943000000000002E-6</c:v>
                </c:pt>
                <c:pt idx="210">
                  <c:v>5.9607000000000004E-6</c:v>
                </c:pt>
                <c:pt idx="211">
                  <c:v>5.8281000000000002E-6</c:v>
                </c:pt>
                <c:pt idx="212">
                  <c:v>5.6980999999999997E-6</c:v>
                </c:pt>
                <c:pt idx="213">
                  <c:v>5.5721999999999998E-6</c:v>
                </c:pt>
                <c:pt idx="214">
                  <c:v>5.4519999999999996E-6</c:v>
                </c:pt>
                <c:pt idx="215">
                  <c:v>5.3386E-6</c:v>
                </c:pt>
                <c:pt idx="216">
                  <c:v>5.2329999999999997E-6</c:v>
                </c:pt>
                <c:pt idx="217">
                  <c:v>5.1359000000000002E-6</c:v>
                </c:pt>
                <c:pt idx="218">
                  <c:v>5.0479000000000004E-6</c:v>
                </c:pt>
                <c:pt idx="219">
                  <c:v>4.9690000000000002E-6</c:v>
                </c:pt>
                <c:pt idx="220">
                  <c:v>4.8992999999999998E-6</c:v>
                </c:pt>
                <c:pt idx="221">
                  <c:v>4.8384000000000001E-6</c:v>
                </c:pt>
                <c:pt idx="222">
                  <c:v>4.7859000000000002E-6</c:v>
                </c:pt>
                <c:pt idx="223">
                  <c:v>4.7412999999999998E-6</c:v>
                </c:pt>
                <c:pt idx="224">
                  <c:v>4.7037999999999998E-6</c:v>
                </c:pt>
                <c:pt idx="225">
                  <c:v>4.6728000000000004E-6</c:v>
                </c:pt>
                <c:pt idx="226">
                  <c:v>4.6473000000000004E-6</c:v>
                </c:pt>
                <c:pt idx="227">
                  <c:v>4.6268000000000003E-6</c:v>
                </c:pt>
                <c:pt idx="228">
                  <c:v>4.6103999999999999E-6</c:v>
                </c:pt>
                <c:pt idx="229">
                  <c:v>4.5974999999999996E-6</c:v>
                </c:pt>
                <c:pt idx="230">
                  <c:v>4.5874999999999997E-6</c:v>
                </c:pt>
                <c:pt idx="231">
                  <c:v>4.5797999999999998E-6</c:v>
                </c:pt>
                <c:pt idx="232">
                  <c:v>4.5739999999999997E-6</c:v>
                </c:pt>
                <c:pt idx="233">
                  <c:v>4.5696000000000003E-6</c:v>
                </c:pt>
                <c:pt idx="234">
                  <c:v>4.5664E-6</c:v>
                </c:pt>
                <c:pt idx="235">
                  <c:v>4.5641000000000001E-6</c:v>
                </c:pt>
                <c:pt idx="236">
                  <c:v>4.5623999999999997E-6</c:v>
                </c:pt>
                <c:pt idx="237">
                  <c:v>4.5611999999999996E-6</c:v>
                </c:pt>
                <c:pt idx="238">
                  <c:v>4.5603000000000002E-6</c:v>
                </c:pt>
                <c:pt idx="239">
                  <c:v>4.5597999999999999E-6</c:v>
                </c:pt>
                <c:pt idx="240">
                  <c:v>4.5593999999999999E-6</c:v>
                </c:pt>
                <c:pt idx="241">
                  <c:v>4.5591000000000001E-6</c:v>
                </c:pt>
                <c:pt idx="242">
                  <c:v>4.5588999999999997E-6</c:v>
                </c:pt>
                <c:pt idx="243">
                  <c:v>4.5588000000000003E-6</c:v>
                </c:pt>
                <c:pt idx="244">
                  <c:v>4.5587000000000001E-6</c:v>
                </c:pt>
                <c:pt idx="245">
                  <c:v>4.5587000000000001E-6</c:v>
                </c:pt>
                <c:pt idx="246">
                  <c:v>4.5587000000000001E-6</c:v>
                </c:pt>
                <c:pt idx="247">
                  <c:v>4.5585999999999999E-6</c:v>
                </c:pt>
                <c:pt idx="248">
                  <c:v>4.5585999999999999E-6</c:v>
                </c:pt>
                <c:pt idx="249">
                  <c:v>4.5585999999999999E-6</c:v>
                </c:pt>
                <c:pt idx="250">
                  <c:v>4.5585999999999999E-6</c:v>
                </c:pt>
                <c:pt idx="251">
                  <c:v>4.5585999999999999E-6</c:v>
                </c:pt>
                <c:pt idx="252">
                  <c:v>4.5585999999999999E-6</c:v>
                </c:pt>
                <c:pt idx="253">
                  <c:v>4.5585999999999999E-6</c:v>
                </c:pt>
                <c:pt idx="254">
                  <c:v>4.5585999999999999E-6</c:v>
                </c:pt>
                <c:pt idx="255">
                  <c:v>4.5585999999999999E-6</c:v>
                </c:pt>
                <c:pt idx="256">
                  <c:v>4.5585999999999999E-6</c:v>
                </c:pt>
                <c:pt idx="257">
                  <c:v>4.5585999999999999E-6</c:v>
                </c:pt>
                <c:pt idx="258">
                  <c:v>4.5585999999999999E-6</c:v>
                </c:pt>
                <c:pt idx="259">
                  <c:v>4.5585999999999999E-6</c:v>
                </c:pt>
                <c:pt idx="260">
                  <c:v>4.5585999999999999E-6</c:v>
                </c:pt>
                <c:pt idx="261">
                  <c:v>4.5585999999999999E-6</c:v>
                </c:pt>
                <c:pt idx="262">
                  <c:v>4.5585999999999999E-6</c:v>
                </c:pt>
                <c:pt idx="263">
                  <c:v>4.5585999999999999E-6</c:v>
                </c:pt>
                <c:pt idx="264">
                  <c:v>4.5585999999999999E-6</c:v>
                </c:pt>
                <c:pt idx="265">
                  <c:v>4.5585999999999999E-6</c:v>
                </c:pt>
                <c:pt idx="266">
                  <c:v>4.5585999999999999E-6</c:v>
                </c:pt>
                <c:pt idx="267">
                  <c:v>4.5585999999999999E-6</c:v>
                </c:pt>
                <c:pt idx="268">
                  <c:v>4.5585999999999999E-6</c:v>
                </c:pt>
                <c:pt idx="269">
                  <c:v>4.5585999999999999E-6</c:v>
                </c:pt>
                <c:pt idx="270">
                  <c:v>4.5585999999999999E-6</c:v>
                </c:pt>
                <c:pt idx="271">
                  <c:v>4.5585999999999999E-6</c:v>
                </c:pt>
                <c:pt idx="272">
                  <c:v>4.5585999999999999E-6</c:v>
                </c:pt>
                <c:pt idx="273">
                  <c:v>4.5585999999999999E-6</c:v>
                </c:pt>
                <c:pt idx="274">
                  <c:v>4.5585999999999999E-6</c:v>
                </c:pt>
                <c:pt idx="275">
                  <c:v>4.5585999999999999E-6</c:v>
                </c:pt>
                <c:pt idx="276">
                  <c:v>4.5585999999999999E-6</c:v>
                </c:pt>
                <c:pt idx="277">
                  <c:v>4.5585999999999999E-6</c:v>
                </c:pt>
                <c:pt idx="278">
                  <c:v>4.5585999999999999E-6</c:v>
                </c:pt>
                <c:pt idx="279">
                  <c:v>4.5585999999999999E-6</c:v>
                </c:pt>
                <c:pt idx="280">
                  <c:v>4.5585999999999999E-6</c:v>
                </c:pt>
                <c:pt idx="281">
                  <c:v>4.5585999999999999E-6</c:v>
                </c:pt>
                <c:pt idx="282">
                  <c:v>4.5585999999999999E-6</c:v>
                </c:pt>
                <c:pt idx="283">
                  <c:v>4.5585999999999999E-6</c:v>
                </c:pt>
                <c:pt idx="284">
                  <c:v>4.5585999999999999E-6</c:v>
                </c:pt>
                <c:pt idx="285">
                  <c:v>4.5585999999999999E-6</c:v>
                </c:pt>
                <c:pt idx="286">
                  <c:v>4.5585999999999999E-6</c:v>
                </c:pt>
                <c:pt idx="287">
                  <c:v>4.5585999999999999E-6</c:v>
                </c:pt>
                <c:pt idx="288">
                  <c:v>4.5585999999999999E-6</c:v>
                </c:pt>
                <c:pt idx="289">
                  <c:v>4.5585999999999999E-6</c:v>
                </c:pt>
                <c:pt idx="290">
                  <c:v>4.5585999999999999E-6</c:v>
                </c:pt>
                <c:pt idx="291">
                  <c:v>4.5585999999999999E-6</c:v>
                </c:pt>
                <c:pt idx="292">
                  <c:v>4.5585999999999999E-6</c:v>
                </c:pt>
                <c:pt idx="293">
                  <c:v>4.5585999999999999E-6</c:v>
                </c:pt>
                <c:pt idx="294">
                  <c:v>4.5585999999999999E-6</c:v>
                </c:pt>
                <c:pt idx="295">
                  <c:v>4.5585999999999999E-6</c:v>
                </c:pt>
                <c:pt idx="296">
                  <c:v>4.5585999999999999E-6</c:v>
                </c:pt>
                <c:pt idx="297">
                  <c:v>4.5585999999999999E-6</c:v>
                </c:pt>
                <c:pt idx="298">
                  <c:v>4.5585999999999999E-6</c:v>
                </c:pt>
                <c:pt idx="299">
                  <c:v>4.5585999999999999E-6</c:v>
                </c:pt>
                <c:pt idx="300">
                  <c:v>4.5585999999999999E-6</c:v>
                </c:pt>
                <c:pt idx="301">
                  <c:v>4.5585999999999999E-6</c:v>
                </c:pt>
                <c:pt idx="302">
                  <c:v>4.5585999999999999E-6</c:v>
                </c:pt>
                <c:pt idx="303">
                  <c:v>4.5585999999999999E-6</c:v>
                </c:pt>
                <c:pt idx="304">
                  <c:v>4.5585999999999999E-6</c:v>
                </c:pt>
                <c:pt idx="305">
                  <c:v>4.5585999999999999E-6</c:v>
                </c:pt>
                <c:pt idx="306">
                  <c:v>4.5585999999999999E-6</c:v>
                </c:pt>
                <c:pt idx="307">
                  <c:v>4.5585999999999999E-6</c:v>
                </c:pt>
                <c:pt idx="308">
                  <c:v>4.5585999999999999E-6</c:v>
                </c:pt>
                <c:pt idx="309">
                  <c:v>4.5585999999999999E-6</c:v>
                </c:pt>
                <c:pt idx="310">
                  <c:v>4.5585999999999999E-6</c:v>
                </c:pt>
                <c:pt idx="311">
                  <c:v>4.5585999999999999E-6</c:v>
                </c:pt>
                <c:pt idx="312">
                  <c:v>4.5585999999999999E-6</c:v>
                </c:pt>
                <c:pt idx="313">
                  <c:v>4.5585999999999999E-6</c:v>
                </c:pt>
                <c:pt idx="314">
                  <c:v>4.5585999999999999E-6</c:v>
                </c:pt>
                <c:pt idx="315">
                  <c:v>4.5585999999999999E-6</c:v>
                </c:pt>
                <c:pt idx="316">
                  <c:v>4.5585999999999999E-6</c:v>
                </c:pt>
                <c:pt idx="317">
                  <c:v>4.5585999999999999E-6</c:v>
                </c:pt>
                <c:pt idx="318">
                  <c:v>4.5585999999999999E-6</c:v>
                </c:pt>
                <c:pt idx="319">
                  <c:v>4.5585999999999999E-6</c:v>
                </c:pt>
                <c:pt idx="320">
                  <c:v>4.5585999999999999E-6</c:v>
                </c:pt>
                <c:pt idx="321">
                  <c:v>4.5585999999999999E-6</c:v>
                </c:pt>
                <c:pt idx="322">
                  <c:v>4.5585999999999999E-6</c:v>
                </c:pt>
                <c:pt idx="323">
                  <c:v>4.5585999999999999E-6</c:v>
                </c:pt>
                <c:pt idx="324">
                  <c:v>4.5585999999999999E-6</c:v>
                </c:pt>
                <c:pt idx="325">
                  <c:v>4.5585999999999999E-6</c:v>
                </c:pt>
                <c:pt idx="326">
                  <c:v>4.5585999999999999E-6</c:v>
                </c:pt>
                <c:pt idx="327">
                  <c:v>4.5585999999999999E-6</c:v>
                </c:pt>
                <c:pt idx="328">
                  <c:v>4.5585999999999999E-6</c:v>
                </c:pt>
                <c:pt idx="329">
                  <c:v>4.5585999999999999E-6</c:v>
                </c:pt>
                <c:pt idx="330">
                  <c:v>4.5585999999999999E-6</c:v>
                </c:pt>
                <c:pt idx="331">
                  <c:v>4.5585999999999999E-6</c:v>
                </c:pt>
                <c:pt idx="332">
                  <c:v>4.5585999999999999E-6</c:v>
                </c:pt>
                <c:pt idx="333">
                  <c:v>4.5585999999999999E-6</c:v>
                </c:pt>
                <c:pt idx="334">
                  <c:v>4.5585999999999999E-6</c:v>
                </c:pt>
                <c:pt idx="335">
                  <c:v>4.5585999999999999E-6</c:v>
                </c:pt>
                <c:pt idx="336">
                  <c:v>4.5585999999999999E-6</c:v>
                </c:pt>
                <c:pt idx="337">
                  <c:v>4.5585999999999999E-6</c:v>
                </c:pt>
                <c:pt idx="338">
                  <c:v>4.5585999999999999E-6</c:v>
                </c:pt>
                <c:pt idx="339">
                  <c:v>4.5585999999999999E-6</c:v>
                </c:pt>
                <c:pt idx="340">
                  <c:v>4.5585999999999999E-6</c:v>
                </c:pt>
                <c:pt idx="341">
                  <c:v>4.5585999999999999E-6</c:v>
                </c:pt>
                <c:pt idx="342">
                  <c:v>4.5585999999999999E-6</c:v>
                </c:pt>
                <c:pt idx="343">
                  <c:v>4.5585999999999999E-6</c:v>
                </c:pt>
                <c:pt idx="344">
                  <c:v>4.5585999999999999E-6</c:v>
                </c:pt>
                <c:pt idx="345">
                  <c:v>4.5585999999999999E-6</c:v>
                </c:pt>
                <c:pt idx="346">
                  <c:v>4.5585999999999999E-6</c:v>
                </c:pt>
                <c:pt idx="347">
                  <c:v>4.5585999999999999E-6</c:v>
                </c:pt>
                <c:pt idx="348">
                  <c:v>4.5585999999999999E-6</c:v>
                </c:pt>
                <c:pt idx="349">
                  <c:v>4.5585999999999999E-6</c:v>
                </c:pt>
                <c:pt idx="350">
                  <c:v>4.5585999999999999E-6</c:v>
                </c:pt>
                <c:pt idx="351">
                  <c:v>4.5585999999999999E-6</c:v>
                </c:pt>
                <c:pt idx="352">
                  <c:v>4.5585999999999999E-6</c:v>
                </c:pt>
                <c:pt idx="353">
                  <c:v>4.5585999999999999E-6</c:v>
                </c:pt>
                <c:pt idx="354">
                  <c:v>4.5585999999999999E-6</c:v>
                </c:pt>
                <c:pt idx="355">
                  <c:v>4.5585999999999999E-6</c:v>
                </c:pt>
                <c:pt idx="356">
                  <c:v>4.5585999999999999E-6</c:v>
                </c:pt>
                <c:pt idx="357">
                  <c:v>4.5585999999999999E-6</c:v>
                </c:pt>
                <c:pt idx="358">
                  <c:v>4.5585999999999999E-6</c:v>
                </c:pt>
                <c:pt idx="359">
                  <c:v>4.5585999999999999E-6</c:v>
                </c:pt>
                <c:pt idx="360">
                  <c:v>4.5585999999999999E-6</c:v>
                </c:pt>
                <c:pt idx="361">
                  <c:v>4.5585999999999999E-6</c:v>
                </c:pt>
                <c:pt idx="362">
                  <c:v>4.5585999999999999E-6</c:v>
                </c:pt>
                <c:pt idx="363">
                  <c:v>4.5585999999999999E-6</c:v>
                </c:pt>
                <c:pt idx="364">
                  <c:v>4.5585999999999999E-6</c:v>
                </c:pt>
                <c:pt idx="365">
                  <c:v>4.5585999999999999E-6</c:v>
                </c:pt>
                <c:pt idx="366">
                  <c:v>4.5585999999999999E-6</c:v>
                </c:pt>
                <c:pt idx="367">
                  <c:v>4.5585999999999999E-6</c:v>
                </c:pt>
                <c:pt idx="368">
                  <c:v>4.5585999999999999E-6</c:v>
                </c:pt>
                <c:pt idx="369">
                  <c:v>4.5584999999999996E-6</c:v>
                </c:pt>
                <c:pt idx="370">
                  <c:v>4.5583E-6</c:v>
                </c:pt>
                <c:pt idx="371">
                  <c:v>4.5580000000000002E-6</c:v>
                </c:pt>
                <c:pt idx="372">
                  <c:v>4.5573999999999998E-6</c:v>
                </c:pt>
                <c:pt idx="373">
                  <c:v>4.5561000000000003E-6</c:v>
                </c:pt>
                <c:pt idx="374">
                  <c:v>4.5535999999999999E-6</c:v>
                </c:pt>
                <c:pt idx="375">
                  <c:v>4.5488999999999998E-6</c:v>
                </c:pt>
                <c:pt idx="376">
                  <c:v>4.5407000000000004E-6</c:v>
                </c:pt>
                <c:pt idx="377">
                  <c:v>4.5267000000000002E-6</c:v>
                </c:pt>
                <c:pt idx="378">
                  <c:v>4.5036999999999998E-6</c:v>
                </c:pt>
                <c:pt idx="379">
                  <c:v>4.4675E-6</c:v>
                </c:pt>
                <c:pt idx="380">
                  <c:v>4.4127000000000001E-6</c:v>
                </c:pt>
                <c:pt idx="381">
                  <c:v>4.3328999999999996E-6</c:v>
                </c:pt>
                <c:pt idx="382">
                  <c:v>4.2216000000000004E-6</c:v>
                </c:pt>
                <c:pt idx="383">
                  <c:v>4.0720000000000001E-6</c:v>
                </c:pt>
                <c:pt idx="384">
                  <c:v>3.8789999999999996E-6</c:v>
                </c:pt>
                <c:pt idx="385">
                  <c:v>3.6397999999999999E-6</c:v>
                </c:pt>
                <c:pt idx="386">
                  <c:v>3.3548999999999998E-6</c:v>
                </c:pt>
                <c:pt idx="387">
                  <c:v>3.0288000000000001E-6</c:v>
                </c:pt>
                <c:pt idx="388">
                  <c:v>2.6703999999999999E-6</c:v>
                </c:pt>
                <c:pt idx="389">
                  <c:v>2.2921E-6</c:v>
                </c:pt>
                <c:pt idx="390">
                  <c:v>1.9089000000000001E-6</c:v>
                </c:pt>
                <c:pt idx="391">
                  <c:v>1.5368E-6</c:v>
                </c:pt>
                <c:pt idx="392">
                  <c:v>1.1908999999999999E-6</c:v>
                </c:pt>
                <c:pt idx="393">
                  <c:v>8.8430000000000005E-7</c:v>
                </c:pt>
                <c:pt idx="394">
                  <c:v>6.2654999999999996E-7</c:v>
                </c:pt>
                <c:pt idx="395">
                  <c:v>4.2356000000000002E-7</c:v>
                </c:pt>
                <c:pt idx="396">
                  <c:v>2.7743999999999997E-7</c:v>
                </c:pt>
                <c:pt idx="397">
                  <c:v>1.8699999999999999E-7</c:v>
                </c:pt>
                <c:pt idx="398">
                  <c:v>1.4836000000000001E-7</c:v>
                </c:pt>
                <c:pt idx="399">
                  <c:v>1.5557999999999999E-7</c:v>
                </c:pt>
                <c:pt idx="400">
                  <c:v>2.0113E-7</c:v>
                </c:pt>
                <c:pt idx="401">
                  <c:v>2.7627999999999998E-7</c:v>
                </c:pt>
                <c:pt idx="402">
                  <c:v>3.7138999999999999E-7</c:v>
                </c:pt>
                <c:pt idx="403">
                  <c:v>4.7628999999999999E-7</c:v>
                </c:pt>
                <c:pt idx="404">
                  <c:v>5.8078999999999995E-7</c:v>
                </c:pt>
                <c:pt idx="405">
                  <c:v>6.7525000000000001E-7</c:v>
                </c:pt>
                <c:pt idx="406">
                  <c:v>7.5130000000000001E-7</c:v>
                </c:pt>
                <c:pt idx="407">
                  <c:v>8.0251E-7</c:v>
                </c:pt>
                <c:pt idx="408">
                  <c:v>8.2482000000000005E-7</c:v>
                </c:pt>
                <c:pt idx="409">
                  <c:v>8.1678000000000004E-7</c:v>
                </c:pt>
                <c:pt idx="410">
                  <c:v>7.7942999999999999E-7</c:v>
                </c:pt>
                <c:pt idx="411">
                  <c:v>7.1592999999999998E-7</c:v>
                </c:pt>
                <c:pt idx="412">
                  <c:v>6.3101000000000004E-7</c:v>
                </c:pt>
                <c:pt idx="413">
                  <c:v>5.3030000000000003E-7</c:v>
                </c:pt>
                <c:pt idx="414">
                  <c:v>4.1970999999999999E-7</c:v>
                </c:pt>
                <c:pt idx="415">
                  <c:v>3.0493999999999998E-7</c:v>
                </c:pt>
                <c:pt idx="416">
                  <c:v>1.9107999999999999E-7</c:v>
                </c:pt>
                <c:pt idx="417">
                  <c:v>8.2352999999999996E-8</c:v>
                </c:pt>
                <c:pt idx="418">
                  <c:v>-1.7913E-8</c:v>
                </c:pt>
                <c:pt idx="419">
                  <c:v>-1.0732E-7</c:v>
                </c:pt>
                <c:pt idx="420">
                  <c:v>-1.8432E-7</c:v>
                </c:pt>
                <c:pt idx="421">
                  <c:v>-2.4802000000000002E-7</c:v>
                </c:pt>
                <c:pt idx="422">
                  <c:v>-2.9811000000000001E-7</c:v>
                </c:pt>
                <c:pt idx="423">
                  <c:v>-3.3465E-7</c:v>
                </c:pt>
                <c:pt idx="424">
                  <c:v>-3.5792999999999998E-7</c:v>
                </c:pt>
                <c:pt idx="425">
                  <c:v>-3.6836E-7</c:v>
                </c:pt>
                <c:pt idx="426">
                  <c:v>-3.6632000000000001E-7</c:v>
                </c:pt>
                <c:pt idx="427">
                  <c:v>-3.5209999999999998E-7</c:v>
                </c:pt>
                <c:pt idx="428">
                  <c:v>-3.2585999999999998E-7</c:v>
                </c:pt>
                <c:pt idx="429">
                  <c:v>-2.8757999999999999E-7</c:v>
                </c:pt>
                <c:pt idx="430">
                  <c:v>-2.3705E-7</c:v>
                </c:pt>
                <c:pt idx="431">
                  <c:v>-1.7394000000000001E-7</c:v>
                </c:pt>
                <c:pt idx="432">
                  <c:v>-9.7800000000000002E-8</c:v>
                </c:pt>
                <c:pt idx="433">
                  <c:v>-8.1452000000000004E-9</c:v>
                </c:pt>
                <c:pt idx="434">
                  <c:v>9.5501000000000003E-8</c:v>
                </c:pt>
                <c:pt idx="435">
                  <c:v>2.1352E-7</c:v>
                </c:pt>
                <c:pt idx="436">
                  <c:v>3.4615000000000001E-7</c:v>
                </c:pt>
                <c:pt idx="437">
                  <c:v>4.9339000000000005E-7</c:v>
                </c:pt>
                <c:pt idx="438">
                  <c:v>6.5496000000000004E-7</c:v>
                </c:pt>
                <c:pt idx="439">
                  <c:v>8.3025000000000097E-7</c:v>
                </c:pt>
                <c:pt idx="440">
                  <c:v>1.0183000000000001E-6</c:v>
                </c:pt>
                <c:pt idx="441">
                  <c:v>1.2177E-6</c:v>
                </c:pt>
                <c:pt idx="442">
                  <c:v>1.4268E-6</c:v>
                </c:pt>
                <c:pt idx="443">
                  <c:v>1.6433E-6</c:v>
                </c:pt>
                <c:pt idx="444">
                  <c:v>1.8647999999999999E-6</c:v>
                </c:pt>
                <c:pt idx="445">
                  <c:v>2.0885999999999998E-6</c:v>
                </c:pt>
                <c:pt idx="446">
                  <c:v>2.3116E-6</c:v>
                </c:pt>
                <c:pt idx="447">
                  <c:v>2.5306E-6</c:v>
                </c:pt>
                <c:pt idx="448">
                  <c:v>2.7424000000000002E-6</c:v>
                </c:pt>
                <c:pt idx="449">
                  <c:v>2.9438000000000001E-6</c:v>
                </c:pt>
                <c:pt idx="450">
                  <c:v>3.1315E-6</c:v>
                </c:pt>
                <c:pt idx="451">
                  <c:v>3.3028E-6</c:v>
                </c:pt>
                <c:pt idx="452">
                  <c:v>3.4549000000000002E-6</c:v>
                </c:pt>
                <c:pt idx="453">
                  <c:v>3.5856E-6</c:v>
                </c:pt>
                <c:pt idx="454">
                  <c:v>3.6932000000000001E-6</c:v>
                </c:pt>
                <c:pt idx="455">
                  <c:v>3.7761999999999999E-6</c:v>
                </c:pt>
                <c:pt idx="456">
                  <c:v>3.8340000000000001E-6</c:v>
                </c:pt>
                <c:pt idx="457">
                  <c:v>3.8662000000000004E-6</c:v>
                </c:pt>
                <c:pt idx="458">
                  <c:v>3.8731999999999996E-6</c:v>
                </c:pt>
                <c:pt idx="459">
                  <c:v>3.8558000000000004E-6</c:v>
                </c:pt>
                <c:pt idx="460">
                  <c:v>3.8152999999999997E-6</c:v>
                </c:pt>
                <c:pt idx="461">
                  <c:v>3.7535000000000001E-6</c:v>
                </c:pt>
                <c:pt idx="462">
                  <c:v>3.6723E-6</c:v>
                </c:pt>
                <c:pt idx="463">
                  <c:v>3.5742999999999998E-6</c:v>
                </c:pt>
                <c:pt idx="464">
                  <c:v>3.4620000000000001E-6</c:v>
                </c:pt>
                <c:pt idx="465">
                  <c:v>3.3380999999999999E-6</c:v>
                </c:pt>
                <c:pt idx="466">
                  <c:v>3.2055000000000001E-6</c:v>
                </c:pt>
                <c:pt idx="467">
                  <c:v>3.0666999999999998E-6</c:v>
                </c:pt>
                <c:pt idx="468">
                  <c:v>2.9245000000000001E-6</c:v>
                </c:pt>
                <c:pt idx="469">
                  <c:v>2.7813E-6</c:v>
                </c:pt>
                <c:pt idx="470">
                  <c:v>2.6392000000000001E-6</c:v>
                </c:pt>
                <c:pt idx="471">
                  <c:v>2.5003E-6</c:v>
                </c:pt>
                <c:pt idx="472">
                  <c:v>2.3661000000000001E-6</c:v>
                </c:pt>
                <c:pt idx="473">
                  <c:v>2.238E-6</c:v>
                </c:pt>
                <c:pt idx="474">
                  <c:v>2.1171E-6</c:v>
                </c:pt>
                <c:pt idx="475">
                  <c:v>2.0040000000000002E-6</c:v>
                </c:pt>
                <c:pt idx="476">
                  <c:v>1.8992E-6</c:v>
                </c:pt>
                <c:pt idx="477">
                  <c:v>1.8029999999999999E-6</c:v>
                </c:pt>
                <c:pt idx="478">
                  <c:v>1.7151999999999999E-6</c:v>
                </c:pt>
                <c:pt idx="479">
                  <c:v>1.6357000000000001E-6</c:v>
                </c:pt>
                <c:pt idx="480">
                  <c:v>1.5642E-6</c:v>
                </c:pt>
                <c:pt idx="481">
                  <c:v>1.5001E-6</c:v>
                </c:pt>
                <c:pt idx="482">
                  <c:v>1.443E-6</c:v>
                </c:pt>
                <c:pt idx="483">
                  <c:v>1.3923E-6</c:v>
                </c:pt>
                <c:pt idx="484">
                  <c:v>1.3473E-6</c:v>
                </c:pt>
                <c:pt idx="485">
                  <c:v>1.3077E-6</c:v>
                </c:pt>
                <c:pt idx="486">
                  <c:v>1.2726999999999999E-6</c:v>
                </c:pt>
                <c:pt idx="487">
                  <c:v>1.2418999999999999E-6</c:v>
                </c:pt>
                <c:pt idx="488">
                  <c:v>1.2149E-6</c:v>
                </c:pt>
                <c:pt idx="489">
                  <c:v>1.1910999999999999E-6</c:v>
                </c:pt>
                <c:pt idx="490">
                  <c:v>1.1702E-6</c:v>
                </c:pt>
                <c:pt idx="491">
                  <c:v>1.1518999999999999E-6</c:v>
                </c:pt>
                <c:pt idx="492">
                  <c:v>1.1359E-6</c:v>
                </c:pt>
                <c:pt idx="493">
                  <c:v>1.1218E-6</c:v>
                </c:pt>
                <c:pt idx="494">
                  <c:v>1.1092999999999999E-6</c:v>
                </c:pt>
                <c:pt idx="495">
                  <c:v>1.0982999999999999E-6</c:v>
                </c:pt>
                <c:pt idx="496">
                  <c:v>1.0884E-6</c:v>
                </c:pt>
                <c:pt idx="497">
                  <c:v>1.0791E-6</c:v>
                </c:pt>
                <c:pt idx="498">
                  <c:v>1.0700999999999999E-6</c:v>
                </c:pt>
                <c:pt idx="499">
                  <c:v>1.0608000000000001E-6</c:v>
                </c:pt>
                <c:pt idx="500">
                  <c:v>1.0503999999999999E-6</c:v>
                </c:pt>
                <c:pt idx="501">
                  <c:v>1.0382000000000001E-6</c:v>
                </c:pt>
                <c:pt idx="502">
                  <c:v>1.023E-6</c:v>
                </c:pt>
                <c:pt idx="503">
                  <c:v>1.0037E-6</c:v>
                </c:pt>
                <c:pt idx="504">
                  <c:v>9.7887999999999994E-7</c:v>
                </c:pt>
                <c:pt idx="505">
                  <c:v>9.4725000000000002E-7</c:v>
                </c:pt>
                <c:pt idx="506">
                  <c:v>9.0742999999999997E-7</c:v>
                </c:pt>
                <c:pt idx="507">
                  <c:v>8.5827999999999998E-7</c:v>
                </c:pt>
                <c:pt idx="508">
                  <c:v>7.9894000000000003E-7</c:v>
                </c:pt>
                <c:pt idx="509">
                  <c:v>7.2905999999999999E-7</c:v>
                </c:pt>
                <c:pt idx="510">
                  <c:v>6.4886999999999996E-7</c:v>
                </c:pt>
                <c:pt idx="511">
                  <c:v>5.5924999999999998E-7</c:v>
                </c:pt>
                <c:pt idx="512">
                  <c:v>4.6175999999999997E-7</c:v>
                </c:pt>
                <c:pt idx="513">
                  <c:v>3.5854999999999999E-7</c:v>
                </c:pt>
                <c:pt idx="514">
                  <c:v>2.5223999999999999E-7</c:v>
                </c:pt>
                <c:pt idx="515">
                  <c:v>1.4571E-7</c:v>
                </c:pt>
                <c:pt idx="516">
                  <c:v>4.1870999999999998E-8</c:v>
                </c:pt>
                <c:pt idx="517">
                  <c:v>-5.6598000000000002E-8</c:v>
                </c:pt>
                <c:pt idx="518">
                  <c:v>-1.4742999999999999E-7</c:v>
                </c:pt>
                <c:pt idx="519">
                  <c:v>-2.2891999999999999E-7</c:v>
                </c:pt>
                <c:pt idx="520">
                  <c:v>-3.0003999999999998E-7</c:v>
                </c:pt>
                <c:pt idx="521">
                  <c:v>-3.6040999999999998E-7</c:v>
                </c:pt>
                <c:pt idx="522">
                  <c:v>-4.1026000000000002E-7</c:v>
                </c:pt>
                <c:pt idx="523">
                  <c:v>-4.503E-7</c:v>
                </c:pt>
                <c:pt idx="524">
                  <c:v>-4.8156999999999999E-7</c:v>
                </c:pt>
                <c:pt idx="525">
                  <c:v>-5.0534E-7</c:v>
                </c:pt>
                <c:pt idx="526">
                  <c:v>-5.229E-7</c:v>
                </c:pt>
                <c:pt idx="527">
                  <c:v>-5.3552999999999998E-7</c:v>
                </c:pt>
                <c:pt idx="528">
                  <c:v>-5.4435999999999999E-7</c:v>
                </c:pt>
                <c:pt idx="529">
                  <c:v>-5.5036000000000001E-7</c:v>
                </c:pt>
                <c:pt idx="530">
                  <c:v>-5.5433000000000001E-7</c:v>
                </c:pt>
                <c:pt idx="531">
                  <c:v>-5.5688999999999995E-7</c:v>
                </c:pt>
                <c:pt idx="532">
                  <c:v>-5.5848999999999997E-7</c:v>
                </c:pt>
                <c:pt idx="533">
                  <c:v>-5.5945999999999996E-7</c:v>
                </c:pt>
                <c:pt idx="534">
                  <c:v>-5.6003999999999998E-7</c:v>
                </c:pt>
                <c:pt idx="535">
                  <c:v>-5.6036999999999998E-7</c:v>
                </c:pt>
                <c:pt idx="536">
                  <c:v>-5.6056000000000004E-7</c:v>
                </c:pt>
                <c:pt idx="537">
                  <c:v>-5.6066000000000005E-7</c:v>
                </c:pt>
                <c:pt idx="538">
                  <c:v>-5.6071000000000005E-7</c:v>
                </c:pt>
                <c:pt idx="539">
                  <c:v>-5.6074000000000003E-7</c:v>
                </c:pt>
                <c:pt idx="540">
                  <c:v>-5.6075999999999995E-7</c:v>
                </c:pt>
                <c:pt idx="541">
                  <c:v>-5.6075999999999995E-7</c:v>
                </c:pt>
                <c:pt idx="542">
                  <c:v>-5.6077000000000001E-7</c:v>
                </c:pt>
                <c:pt idx="543">
                  <c:v>-5.6077000000000001E-7</c:v>
                </c:pt>
                <c:pt idx="544">
                  <c:v>-5.6077000000000001E-7</c:v>
                </c:pt>
                <c:pt idx="545">
                  <c:v>-5.6077000000000001E-7</c:v>
                </c:pt>
                <c:pt idx="546">
                  <c:v>-5.6077000000000001E-7</c:v>
                </c:pt>
                <c:pt idx="547">
                  <c:v>-5.6077000000000001E-7</c:v>
                </c:pt>
                <c:pt idx="548">
                  <c:v>-5.6077000000000001E-7</c:v>
                </c:pt>
                <c:pt idx="549">
                  <c:v>-5.6077000000000001E-7</c:v>
                </c:pt>
                <c:pt idx="550">
                  <c:v>-5.6077000000000001E-7</c:v>
                </c:pt>
                <c:pt idx="551">
                  <c:v>-5.6077000000000001E-7</c:v>
                </c:pt>
                <c:pt idx="552">
                  <c:v>-5.6077000000000001E-7</c:v>
                </c:pt>
                <c:pt idx="553">
                  <c:v>-5.6077000000000001E-7</c:v>
                </c:pt>
                <c:pt idx="554">
                  <c:v>-5.6077000000000001E-7</c:v>
                </c:pt>
                <c:pt idx="555">
                  <c:v>-5.6077000000000001E-7</c:v>
                </c:pt>
                <c:pt idx="556">
                  <c:v>-5.6077000000000001E-7</c:v>
                </c:pt>
                <c:pt idx="557">
                  <c:v>-5.6077000000000001E-7</c:v>
                </c:pt>
                <c:pt idx="558">
                  <c:v>-5.6077000000000001E-7</c:v>
                </c:pt>
              </c:numCache>
            </c:numRef>
          </c:xVal>
          <c:yVal>
            <c:numRef>
              <c:f>'[Chart in Microsoft Office PowerPoint]C1 in Phos_sld_contrast_1'!$C$3:$C$561</c:f>
              <c:numCache>
                <c:formatCode>General</c:formatCode>
                <c:ptCount val="559"/>
                <c:pt idx="0">
                  <c:v>-41</c:v>
                </c:pt>
                <c:pt idx="1">
                  <c:v>-40</c:v>
                </c:pt>
                <c:pt idx="2">
                  <c:v>-39</c:v>
                </c:pt>
                <c:pt idx="3">
                  <c:v>-38</c:v>
                </c:pt>
                <c:pt idx="4">
                  <c:v>-37</c:v>
                </c:pt>
                <c:pt idx="5">
                  <c:v>-36</c:v>
                </c:pt>
                <c:pt idx="6">
                  <c:v>-35</c:v>
                </c:pt>
                <c:pt idx="7">
                  <c:v>-34</c:v>
                </c:pt>
                <c:pt idx="8">
                  <c:v>-33</c:v>
                </c:pt>
                <c:pt idx="9">
                  <c:v>-32</c:v>
                </c:pt>
                <c:pt idx="10">
                  <c:v>-31</c:v>
                </c:pt>
                <c:pt idx="11">
                  <c:v>-30</c:v>
                </c:pt>
                <c:pt idx="12">
                  <c:v>-29</c:v>
                </c:pt>
                <c:pt idx="13">
                  <c:v>-28</c:v>
                </c:pt>
                <c:pt idx="14">
                  <c:v>-27</c:v>
                </c:pt>
                <c:pt idx="15">
                  <c:v>-26</c:v>
                </c:pt>
                <c:pt idx="16">
                  <c:v>-25</c:v>
                </c:pt>
                <c:pt idx="17">
                  <c:v>-24</c:v>
                </c:pt>
                <c:pt idx="18">
                  <c:v>-23</c:v>
                </c:pt>
                <c:pt idx="19">
                  <c:v>-22</c:v>
                </c:pt>
                <c:pt idx="20">
                  <c:v>-21</c:v>
                </c:pt>
                <c:pt idx="21">
                  <c:v>-20</c:v>
                </c:pt>
                <c:pt idx="22">
                  <c:v>-19</c:v>
                </c:pt>
                <c:pt idx="23">
                  <c:v>-18</c:v>
                </c:pt>
                <c:pt idx="24">
                  <c:v>-17</c:v>
                </c:pt>
                <c:pt idx="25">
                  <c:v>-16</c:v>
                </c:pt>
                <c:pt idx="26">
                  <c:v>-15</c:v>
                </c:pt>
                <c:pt idx="27">
                  <c:v>-14</c:v>
                </c:pt>
                <c:pt idx="28">
                  <c:v>-13</c:v>
                </c:pt>
                <c:pt idx="29">
                  <c:v>-12</c:v>
                </c:pt>
                <c:pt idx="30">
                  <c:v>-11</c:v>
                </c:pt>
                <c:pt idx="31">
                  <c:v>-10</c:v>
                </c:pt>
                <c:pt idx="32">
                  <c:v>-9</c:v>
                </c:pt>
                <c:pt idx="33">
                  <c:v>-8</c:v>
                </c:pt>
                <c:pt idx="34">
                  <c:v>-7</c:v>
                </c:pt>
                <c:pt idx="35">
                  <c:v>-6</c:v>
                </c:pt>
                <c:pt idx="36">
                  <c:v>-5</c:v>
                </c:pt>
                <c:pt idx="37">
                  <c:v>-4</c:v>
                </c:pt>
                <c:pt idx="38">
                  <c:v>-3</c:v>
                </c:pt>
                <c:pt idx="39">
                  <c:v>-2</c:v>
                </c:pt>
                <c:pt idx="40">
                  <c:v>-1</c:v>
                </c:pt>
                <c:pt idx="41">
                  <c:v>0</c:v>
                </c:pt>
                <c:pt idx="42">
                  <c:v>1</c:v>
                </c:pt>
                <c:pt idx="43">
                  <c:v>2</c:v>
                </c:pt>
                <c:pt idx="44">
                  <c:v>3</c:v>
                </c:pt>
                <c:pt idx="45">
                  <c:v>4</c:v>
                </c:pt>
                <c:pt idx="46">
                  <c:v>5</c:v>
                </c:pt>
                <c:pt idx="47">
                  <c:v>6</c:v>
                </c:pt>
                <c:pt idx="48">
                  <c:v>7</c:v>
                </c:pt>
                <c:pt idx="49">
                  <c:v>8</c:v>
                </c:pt>
                <c:pt idx="50">
                  <c:v>9</c:v>
                </c:pt>
                <c:pt idx="51">
                  <c:v>10</c:v>
                </c:pt>
                <c:pt idx="52">
                  <c:v>11</c:v>
                </c:pt>
                <c:pt idx="53">
                  <c:v>12</c:v>
                </c:pt>
                <c:pt idx="54">
                  <c:v>13</c:v>
                </c:pt>
                <c:pt idx="55">
                  <c:v>14</c:v>
                </c:pt>
                <c:pt idx="56">
                  <c:v>15</c:v>
                </c:pt>
                <c:pt idx="57">
                  <c:v>16</c:v>
                </c:pt>
                <c:pt idx="58">
                  <c:v>17</c:v>
                </c:pt>
                <c:pt idx="59">
                  <c:v>18</c:v>
                </c:pt>
                <c:pt idx="60">
                  <c:v>19</c:v>
                </c:pt>
                <c:pt idx="61">
                  <c:v>20</c:v>
                </c:pt>
                <c:pt idx="62">
                  <c:v>21</c:v>
                </c:pt>
                <c:pt idx="63">
                  <c:v>22</c:v>
                </c:pt>
                <c:pt idx="64">
                  <c:v>23</c:v>
                </c:pt>
                <c:pt idx="65">
                  <c:v>24</c:v>
                </c:pt>
                <c:pt idx="66">
                  <c:v>25</c:v>
                </c:pt>
                <c:pt idx="67">
                  <c:v>26</c:v>
                </c:pt>
                <c:pt idx="68">
                  <c:v>27</c:v>
                </c:pt>
                <c:pt idx="69">
                  <c:v>28</c:v>
                </c:pt>
                <c:pt idx="70">
                  <c:v>29</c:v>
                </c:pt>
                <c:pt idx="71">
                  <c:v>30</c:v>
                </c:pt>
                <c:pt idx="72">
                  <c:v>31</c:v>
                </c:pt>
                <c:pt idx="73">
                  <c:v>32</c:v>
                </c:pt>
                <c:pt idx="74">
                  <c:v>33</c:v>
                </c:pt>
                <c:pt idx="75">
                  <c:v>34</c:v>
                </c:pt>
                <c:pt idx="76">
                  <c:v>35</c:v>
                </c:pt>
                <c:pt idx="77">
                  <c:v>36</c:v>
                </c:pt>
                <c:pt idx="78">
                  <c:v>37</c:v>
                </c:pt>
                <c:pt idx="79">
                  <c:v>38</c:v>
                </c:pt>
                <c:pt idx="80">
                  <c:v>39</c:v>
                </c:pt>
                <c:pt idx="81">
                  <c:v>40</c:v>
                </c:pt>
                <c:pt idx="82">
                  <c:v>41</c:v>
                </c:pt>
                <c:pt idx="83">
                  <c:v>42</c:v>
                </c:pt>
                <c:pt idx="84">
                  <c:v>43</c:v>
                </c:pt>
                <c:pt idx="85">
                  <c:v>44</c:v>
                </c:pt>
                <c:pt idx="86">
                  <c:v>45</c:v>
                </c:pt>
                <c:pt idx="87">
                  <c:v>46</c:v>
                </c:pt>
                <c:pt idx="88">
                  <c:v>47</c:v>
                </c:pt>
                <c:pt idx="89">
                  <c:v>48</c:v>
                </c:pt>
                <c:pt idx="90">
                  <c:v>49</c:v>
                </c:pt>
                <c:pt idx="91">
                  <c:v>50</c:v>
                </c:pt>
                <c:pt idx="92">
                  <c:v>51</c:v>
                </c:pt>
                <c:pt idx="93">
                  <c:v>52</c:v>
                </c:pt>
                <c:pt idx="94">
                  <c:v>53</c:v>
                </c:pt>
                <c:pt idx="95">
                  <c:v>54</c:v>
                </c:pt>
                <c:pt idx="96">
                  <c:v>55</c:v>
                </c:pt>
                <c:pt idx="97">
                  <c:v>56</c:v>
                </c:pt>
                <c:pt idx="98">
                  <c:v>57</c:v>
                </c:pt>
                <c:pt idx="99">
                  <c:v>58</c:v>
                </c:pt>
                <c:pt idx="100">
                  <c:v>59</c:v>
                </c:pt>
                <c:pt idx="101">
                  <c:v>60</c:v>
                </c:pt>
                <c:pt idx="102">
                  <c:v>61</c:v>
                </c:pt>
                <c:pt idx="103">
                  <c:v>62</c:v>
                </c:pt>
                <c:pt idx="104">
                  <c:v>63</c:v>
                </c:pt>
                <c:pt idx="105">
                  <c:v>64</c:v>
                </c:pt>
                <c:pt idx="106">
                  <c:v>65</c:v>
                </c:pt>
                <c:pt idx="107">
                  <c:v>66</c:v>
                </c:pt>
                <c:pt idx="108">
                  <c:v>67</c:v>
                </c:pt>
                <c:pt idx="109">
                  <c:v>68</c:v>
                </c:pt>
                <c:pt idx="110">
                  <c:v>69</c:v>
                </c:pt>
                <c:pt idx="111">
                  <c:v>70</c:v>
                </c:pt>
                <c:pt idx="112">
                  <c:v>71</c:v>
                </c:pt>
                <c:pt idx="113">
                  <c:v>72</c:v>
                </c:pt>
                <c:pt idx="114">
                  <c:v>73</c:v>
                </c:pt>
                <c:pt idx="115">
                  <c:v>74</c:v>
                </c:pt>
                <c:pt idx="116">
                  <c:v>75</c:v>
                </c:pt>
                <c:pt idx="117">
                  <c:v>76</c:v>
                </c:pt>
                <c:pt idx="118">
                  <c:v>77</c:v>
                </c:pt>
                <c:pt idx="119">
                  <c:v>78</c:v>
                </c:pt>
                <c:pt idx="120">
                  <c:v>79</c:v>
                </c:pt>
                <c:pt idx="121">
                  <c:v>80</c:v>
                </c:pt>
                <c:pt idx="122">
                  <c:v>81</c:v>
                </c:pt>
                <c:pt idx="123">
                  <c:v>82</c:v>
                </c:pt>
                <c:pt idx="124">
                  <c:v>83</c:v>
                </c:pt>
                <c:pt idx="125">
                  <c:v>84</c:v>
                </c:pt>
                <c:pt idx="126">
                  <c:v>85</c:v>
                </c:pt>
                <c:pt idx="127">
                  <c:v>86</c:v>
                </c:pt>
                <c:pt idx="128">
                  <c:v>87</c:v>
                </c:pt>
                <c:pt idx="129">
                  <c:v>88</c:v>
                </c:pt>
                <c:pt idx="130">
                  <c:v>89</c:v>
                </c:pt>
                <c:pt idx="131">
                  <c:v>90</c:v>
                </c:pt>
                <c:pt idx="132">
                  <c:v>91</c:v>
                </c:pt>
                <c:pt idx="133">
                  <c:v>92</c:v>
                </c:pt>
                <c:pt idx="134">
                  <c:v>93</c:v>
                </c:pt>
                <c:pt idx="135">
                  <c:v>94</c:v>
                </c:pt>
                <c:pt idx="136">
                  <c:v>95</c:v>
                </c:pt>
                <c:pt idx="137">
                  <c:v>96</c:v>
                </c:pt>
                <c:pt idx="138">
                  <c:v>97</c:v>
                </c:pt>
                <c:pt idx="139">
                  <c:v>98</c:v>
                </c:pt>
                <c:pt idx="140">
                  <c:v>99</c:v>
                </c:pt>
                <c:pt idx="141">
                  <c:v>100</c:v>
                </c:pt>
                <c:pt idx="142">
                  <c:v>101</c:v>
                </c:pt>
                <c:pt idx="143">
                  <c:v>102</c:v>
                </c:pt>
                <c:pt idx="144">
                  <c:v>103</c:v>
                </c:pt>
                <c:pt idx="145">
                  <c:v>104</c:v>
                </c:pt>
                <c:pt idx="146">
                  <c:v>105</c:v>
                </c:pt>
                <c:pt idx="147">
                  <c:v>106</c:v>
                </c:pt>
                <c:pt idx="148">
                  <c:v>107</c:v>
                </c:pt>
                <c:pt idx="149">
                  <c:v>108</c:v>
                </c:pt>
                <c:pt idx="150">
                  <c:v>109</c:v>
                </c:pt>
                <c:pt idx="151">
                  <c:v>110</c:v>
                </c:pt>
                <c:pt idx="152">
                  <c:v>111</c:v>
                </c:pt>
                <c:pt idx="153">
                  <c:v>112</c:v>
                </c:pt>
                <c:pt idx="154">
                  <c:v>113</c:v>
                </c:pt>
                <c:pt idx="155">
                  <c:v>114</c:v>
                </c:pt>
                <c:pt idx="156">
                  <c:v>115</c:v>
                </c:pt>
                <c:pt idx="157">
                  <c:v>116</c:v>
                </c:pt>
                <c:pt idx="158">
                  <c:v>117</c:v>
                </c:pt>
                <c:pt idx="159">
                  <c:v>118</c:v>
                </c:pt>
                <c:pt idx="160">
                  <c:v>119</c:v>
                </c:pt>
                <c:pt idx="161">
                  <c:v>120</c:v>
                </c:pt>
                <c:pt idx="162">
                  <c:v>121</c:v>
                </c:pt>
                <c:pt idx="163">
                  <c:v>122</c:v>
                </c:pt>
                <c:pt idx="164">
                  <c:v>123</c:v>
                </c:pt>
                <c:pt idx="165">
                  <c:v>124</c:v>
                </c:pt>
                <c:pt idx="166">
                  <c:v>125</c:v>
                </c:pt>
                <c:pt idx="167">
                  <c:v>126</c:v>
                </c:pt>
                <c:pt idx="168">
                  <c:v>127</c:v>
                </c:pt>
                <c:pt idx="169">
                  <c:v>128</c:v>
                </c:pt>
                <c:pt idx="170">
                  <c:v>129</c:v>
                </c:pt>
                <c:pt idx="171">
                  <c:v>130</c:v>
                </c:pt>
                <c:pt idx="172">
                  <c:v>131</c:v>
                </c:pt>
                <c:pt idx="173">
                  <c:v>132</c:v>
                </c:pt>
                <c:pt idx="174">
                  <c:v>133</c:v>
                </c:pt>
                <c:pt idx="175">
                  <c:v>134</c:v>
                </c:pt>
                <c:pt idx="176">
                  <c:v>135</c:v>
                </c:pt>
                <c:pt idx="177">
                  <c:v>136</c:v>
                </c:pt>
                <c:pt idx="178">
                  <c:v>137</c:v>
                </c:pt>
                <c:pt idx="179">
                  <c:v>138</c:v>
                </c:pt>
                <c:pt idx="180">
                  <c:v>139</c:v>
                </c:pt>
                <c:pt idx="181">
                  <c:v>140</c:v>
                </c:pt>
                <c:pt idx="182">
                  <c:v>141</c:v>
                </c:pt>
                <c:pt idx="183">
                  <c:v>142</c:v>
                </c:pt>
                <c:pt idx="184">
                  <c:v>143</c:v>
                </c:pt>
                <c:pt idx="185">
                  <c:v>144</c:v>
                </c:pt>
                <c:pt idx="186">
                  <c:v>145</c:v>
                </c:pt>
                <c:pt idx="187">
                  <c:v>146</c:v>
                </c:pt>
                <c:pt idx="188">
                  <c:v>147</c:v>
                </c:pt>
                <c:pt idx="189">
                  <c:v>148</c:v>
                </c:pt>
                <c:pt idx="190">
                  <c:v>149</c:v>
                </c:pt>
                <c:pt idx="191">
                  <c:v>150</c:v>
                </c:pt>
                <c:pt idx="192">
                  <c:v>151</c:v>
                </c:pt>
                <c:pt idx="193">
                  <c:v>152</c:v>
                </c:pt>
                <c:pt idx="194">
                  <c:v>153</c:v>
                </c:pt>
                <c:pt idx="195">
                  <c:v>154</c:v>
                </c:pt>
                <c:pt idx="196">
                  <c:v>155</c:v>
                </c:pt>
                <c:pt idx="197">
                  <c:v>156</c:v>
                </c:pt>
                <c:pt idx="198">
                  <c:v>157</c:v>
                </c:pt>
                <c:pt idx="199">
                  <c:v>158</c:v>
                </c:pt>
                <c:pt idx="200">
                  <c:v>159</c:v>
                </c:pt>
                <c:pt idx="201">
                  <c:v>160</c:v>
                </c:pt>
                <c:pt idx="202">
                  <c:v>161</c:v>
                </c:pt>
                <c:pt idx="203">
                  <c:v>162</c:v>
                </c:pt>
                <c:pt idx="204">
                  <c:v>163</c:v>
                </c:pt>
                <c:pt idx="205">
                  <c:v>164</c:v>
                </c:pt>
                <c:pt idx="206">
                  <c:v>165</c:v>
                </c:pt>
                <c:pt idx="207">
                  <c:v>166</c:v>
                </c:pt>
                <c:pt idx="208">
                  <c:v>167</c:v>
                </c:pt>
                <c:pt idx="209">
                  <c:v>168</c:v>
                </c:pt>
                <c:pt idx="210">
                  <c:v>169</c:v>
                </c:pt>
                <c:pt idx="211">
                  <c:v>170</c:v>
                </c:pt>
                <c:pt idx="212">
                  <c:v>171</c:v>
                </c:pt>
                <c:pt idx="213">
                  <c:v>172</c:v>
                </c:pt>
                <c:pt idx="214">
                  <c:v>173</c:v>
                </c:pt>
                <c:pt idx="215">
                  <c:v>174</c:v>
                </c:pt>
                <c:pt idx="216">
                  <c:v>175</c:v>
                </c:pt>
                <c:pt idx="217">
                  <c:v>176</c:v>
                </c:pt>
                <c:pt idx="218">
                  <c:v>177</c:v>
                </c:pt>
                <c:pt idx="219">
                  <c:v>178</c:v>
                </c:pt>
                <c:pt idx="220">
                  <c:v>179</c:v>
                </c:pt>
                <c:pt idx="221">
                  <c:v>180</c:v>
                </c:pt>
                <c:pt idx="222">
                  <c:v>181</c:v>
                </c:pt>
                <c:pt idx="223">
                  <c:v>182</c:v>
                </c:pt>
                <c:pt idx="224">
                  <c:v>183</c:v>
                </c:pt>
                <c:pt idx="225">
                  <c:v>184</c:v>
                </c:pt>
                <c:pt idx="226">
                  <c:v>185</c:v>
                </c:pt>
                <c:pt idx="227">
                  <c:v>186</c:v>
                </c:pt>
                <c:pt idx="228">
                  <c:v>187</c:v>
                </c:pt>
                <c:pt idx="229">
                  <c:v>188</c:v>
                </c:pt>
                <c:pt idx="230">
                  <c:v>189</c:v>
                </c:pt>
                <c:pt idx="231">
                  <c:v>190</c:v>
                </c:pt>
                <c:pt idx="232">
                  <c:v>191</c:v>
                </c:pt>
                <c:pt idx="233">
                  <c:v>192</c:v>
                </c:pt>
                <c:pt idx="234">
                  <c:v>193</c:v>
                </c:pt>
                <c:pt idx="235">
                  <c:v>194</c:v>
                </c:pt>
                <c:pt idx="236">
                  <c:v>195</c:v>
                </c:pt>
                <c:pt idx="237">
                  <c:v>196</c:v>
                </c:pt>
                <c:pt idx="238">
                  <c:v>197</c:v>
                </c:pt>
                <c:pt idx="239">
                  <c:v>198</c:v>
                </c:pt>
                <c:pt idx="240">
                  <c:v>199</c:v>
                </c:pt>
                <c:pt idx="241">
                  <c:v>200</c:v>
                </c:pt>
                <c:pt idx="242">
                  <c:v>201</c:v>
                </c:pt>
                <c:pt idx="243">
                  <c:v>202</c:v>
                </c:pt>
                <c:pt idx="244">
                  <c:v>203</c:v>
                </c:pt>
                <c:pt idx="245">
                  <c:v>204</c:v>
                </c:pt>
                <c:pt idx="246">
                  <c:v>205</c:v>
                </c:pt>
                <c:pt idx="247">
                  <c:v>206</c:v>
                </c:pt>
                <c:pt idx="248">
                  <c:v>207</c:v>
                </c:pt>
                <c:pt idx="249">
                  <c:v>208</c:v>
                </c:pt>
                <c:pt idx="250">
                  <c:v>209</c:v>
                </c:pt>
                <c:pt idx="251">
                  <c:v>210</c:v>
                </c:pt>
                <c:pt idx="252">
                  <c:v>211</c:v>
                </c:pt>
                <c:pt idx="253">
                  <c:v>212</c:v>
                </c:pt>
                <c:pt idx="254">
                  <c:v>213</c:v>
                </c:pt>
                <c:pt idx="255">
                  <c:v>214</c:v>
                </c:pt>
                <c:pt idx="256">
                  <c:v>215</c:v>
                </c:pt>
                <c:pt idx="257">
                  <c:v>216</c:v>
                </c:pt>
                <c:pt idx="258">
                  <c:v>217</c:v>
                </c:pt>
                <c:pt idx="259">
                  <c:v>218</c:v>
                </c:pt>
                <c:pt idx="260">
                  <c:v>219</c:v>
                </c:pt>
                <c:pt idx="261">
                  <c:v>220</c:v>
                </c:pt>
                <c:pt idx="262">
                  <c:v>221</c:v>
                </c:pt>
                <c:pt idx="263">
                  <c:v>222</c:v>
                </c:pt>
                <c:pt idx="264">
                  <c:v>223</c:v>
                </c:pt>
                <c:pt idx="265">
                  <c:v>224</c:v>
                </c:pt>
                <c:pt idx="266">
                  <c:v>225</c:v>
                </c:pt>
                <c:pt idx="267">
                  <c:v>226</c:v>
                </c:pt>
                <c:pt idx="268">
                  <c:v>227</c:v>
                </c:pt>
                <c:pt idx="269">
                  <c:v>228</c:v>
                </c:pt>
                <c:pt idx="270">
                  <c:v>229</c:v>
                </c:pt>
                <c:pt idx="271">
                  <c:v>230</c:v>
                </c:pt>
                <c:pt idx="272">
                  <c:v>231</c:v>
                </c:pt>
                <c:pt idx="273">
                  <c:v>232</c:v>
                </c:pt>
                <c:pt idx="274">
                  <c:v>233</c:v>
                </c:pt>
                <c:pt idx="275">
                  <c:v>234</c:v>
                </c:pt>
                <c:pt idx="276">
                  <c:v>235</c:v>
                </c:pt>
                <c:pt idx="277">
                  <c:v>236</c:v>
                </c:pt>
                <c:pt idx="278">
                  <c:v>237</c:v>
                </c:pt>
                <c:pt idx="279">
                  <c:v>238</c:v>
                </c:pt>
                <c:pt idx="280">
                  <c:v>239</c:v>
                </c:pt>
                <c:pt idx="281">
                  <c:v>240</c:v>
                </c:pt>
                <c:pt idx="282">
                  <c:v>241</c:v>
                </c:pt>
                <c:pt idx="283">
                  <c:v>242</c:v>
                </c:pt>
                <c:pt idx="284">
                  <c:v>243</c:v>
                </c:pt>
                <c:pt idx="285">
                  <c:v>244</c:v>
                </c:pt>
                <c:pt idx="286">
                  <c:v>245</c:v>
                </c:pt>
                <c:pt idx="287">
                  <c:v>246</c:v>
                </c:pt>
                <c:pt idx="288">
                  <c:v>247</c:v>
                </c:pt>
                <c:pt idx="289">
                  <c:v>248</c:v>
                </c:pt>
                <c:pt idx="290">
                  <c:v>249</c:v>
                </c:pt>
                <c:pt idx="291">
                  <c:v>250</c:v>
                </c:pt>
                <c:pt idx="292">
                  <c:v>251</c:v>
                </c:pt>
                <c:pt idx="293">
                  <c:v>252</c:v>
                </c:pt>
                <c:pt idx="294">
                  <c:v>253</c:v>
                </c:pt>
                <c:pt idx="295">
                  <c:v>254</c:v>
                </c:pt>
                <c:pt idx="296">
                  <c:v>255</c:v>
                </c:pt>
                <c:pt idx="297">
                  <c:v>256</c:v>
                </c:pt>
                <c:pt idx="298">
                  <c:v>257</c:v>
                </c:pt>
                <c:pt idx="299">
                  <c:v>258</c:v>
                </c:pt>
                <c:pt idx="300">
                  <c:v>259</c:v>
                </c:pt>
                <c:pt idx="301">
                  <c:v>260</c:v>
                </c:pt>
                <c:pt idx="302">
                  <c:v>261</c:v>
                </c:pt>
                <c:pt idx="303">
                  <c:v>262</c:v>
                </c:pt>
                <c:pt idx="304">
                  <c:v>263</c:v>
                </c:pt>
                <c:pt idx="305">
                  <c:v>264</c:v>
                </c:pt>
                <c:pt idx="306">
                  <c:v>265</c:v>
                </c:pt>
                <c:pt idx="307">
                  <c:v>266</c:v>
                </c:pt>
                <c:pt idx="308">
                  <c:v>267</c:v>
                </c:pt>
                <c:pt idx="309">
                  <c:v>268</c:v>
                </c:pt>
                <c:pt idx="310">
                  <c:v>269</c:v>
                </c:pt>
                <c:pt idx="311">
                  <c:v>270</c:v>
                </c:pt>
                <c:pt idx="312">
                  <c:v>271</c:v>
                </c:pt>
                <c:pt idx="313">
                  <c:v>272</c:v>
                </c:pt>
                <c:pt idx="314">
                  <c:v>273</c:v>
                </c:pt>
                <c:pt idx="315">
                  <c:v>274</c:v>
                </c:pt>
                <c:pt idx="316">
                  <c:v>275</c:v>
                </c:pt>
                <c:pt idx="317">
                  <c:v>276</c:v>
                </c:pt>
                <c:pt idx="318">
                  <c:v>277</c:v>
                </c:pt>
                <c:pt idx="319">
                  <c:v>278</c:v>
                </c:pt>
                <c:pt idx="320">
                  <c:v>279</c:v>
                </c:pt>
                <c:pt idx="321">
                  <c:v>280</c:v>
                </c:pt>
                <c:pt idx="322">
                  <c:v>281</c:v>
                </c:pt>
                <c:pt idx="323">
                  <c:v>282</c:v>
                </c:pt>
                <c:pt idx="324">
                  <c:v>283</c:v>
                </c:pt>
                <c:pt idx="325">
                  <c:v>284</c:v>
                </c:pt>
                <c:pt idx="326">
                  <c:v>285</c:v>
                </c:pt>
                <c:pt idx="327">
                  <c:v>286</c:v>
                </c:pt>
                <c:pt idx="328">
                  <c:v>287</c:v>
                </c:pt>
                <c:pt idx="329">
                  <c:v>288</c:v>
                </c:pt>
                <c:pt idx="330">
                  <c:v>289</c:v>
                </c:pt>
                <c:pt idx="331">
                  <c:v>290</c:v>
                </c:pt>
                <c:pt idx="332">
                  <c:v>291</c:v>
                </c:pt>
                <c:pt idx="333">
                  <c:v>292</c:v>
                </c:pt>
                <c:pt idx="334">
                  <c:v>293</c:v>
                </c:pt>
                <c:pt idx="335">
                  <c:v>294</c:v>
                </c:pt>
                <c:pt idx="336">
                  <c:v>295</c:v>
                </c:pt>
                <c:pt idx="337">
                  <c:v>296</c:v>
                </c:pt>
                <c:pt idx="338">
                  <c:v>297</c:v>
                </c:pt>
                <c:pt idx="339">
                  <c:v>298</c:v>
                </c:pt>
                <c:pt idx="340">
                  <c:v>299</c:v>
                </c:pt>
                <c:pt idx="341">
                  <c:v>300</c:v>
                </c:pt>
                <c:pt idx="342">
                  <c:v>301</c:v>
                </c:pt>
                <c:pt idx="343">
                  <c:v>302</c:v>
                </c:pt>
                <c:pt idx="344">
                  <c:v>303</c:v>
                </c:pt>
                <c:pt idx="345">
                  <c:v>304</c:v>
                </c:pt>
                <c:pt idx="346">
                  <c:v>305</c:v>
                </c:pt>
                <c:pt idx="347">
                  <c:v>306</c:v>
                </c:pt>
                <c:pt idx="348">
                  <c:v>307</c:v>
                </c:pt>
                <c:pt idx="349">
                  <c:v>308</c:v>
                </c:pt>
                <c:pt idx="350">
                  <c:v>309</c:v>
                </c:pt>
                <c:pt idx="351">
                  <c:v>310</c:v>
                </c:pt>
                <c:pt idx="352">
                  <c:v>311</c:v>
                </c:pt>
                <c:pt idx="353">
                  <c:v>312</c:v>
                </c:pt>
                <c:pt idx="354">
                  <c:v>313</c:v>
                </c:pt>
                <c:pt idx="355">
                  <c:v>314</c:v>
                </c:pt>
                <c:pt idx="356">
                  <c:v>315</c:v>
                </c:pt>
                <c:pt idx="357">
                  <c:v>316</c:v>
                </c:pt>
                <c:pt idx="358">
                  <c:v>317</c:v>
                </c:pt>
                <c:pt idx="359">
                  <c:v>318</c:v>
                </c:pt>
                <c:pt idx="360">
                  <c:v>319</c:v>
                </c:pt>
                <c:pt idx="361">
                  <c:v>320</c:v>
                </c:pt>
                <c:pt idx="362">
                  <c:v>321</c:v>
                </c:pt>
                <c:pt idx="363">
                  <c:v>322</c:v>
                </c:pt>
                <c:pt idx="364">
                  <c:v>323</c:v>
                </c:pt>
                <c:pt idx="365">
                  <c:v>324</c:v>
                </c:pt>
                <c:pt idx="366">
                  <c:v>325</c:v>
                </c:pt>
                <c:pt idx="367">
                  <c:v>326</c:v>
                </c:pt>
                <c:pt idx="368">
                  <c:v>327</c:v>
                </c:pt>
                <c:pt idx="369">
                  <c:v>328</c:v>
                </c:pt>
                <c:pt idx="370">
                  <c:v>329</c:v>
                </c:pt>
                <c:pt idx="371">
                  <c:v>330</c:v>
                </c:pt>
                <c:pt idx="372">
                  <c:v>331</c:v>
                </c:pt>
                <c:pt idx="373">
                  <c:v>332</c:v>
                </c:pt>
                <c:pt idx="374">
                  <c:v>333</c:v>
                </c:pt>
                <c:pt idx="375">
                  <c:v>334</c:v>
                </c:pt>
                <c:pt idx="376">
                  <c:v>335</c:v>
                </c:pt>
                <c:pt idx="377">
                  <c:v>336</c:v>
                </c:pt>
                <c:pt idx="378">
                  <c:v>337</c:v>
                </c:pt>
                <c:pt idx="379">
                  <c:v>338</c:v>
                </c:pt>
                <c:pt idx="380">
                  <c:v>339</c:v>
                </c:pt>
                <c:pt idx="381">
                  <c:v>340</c:v>
                </c:pt>
                <c:pt idx="382">
                  <c:v>341</c:v>
                </c:pt>
                <c:pt idx="383">
                  <c:v>342</c:v>
                </c:pt>
                <c:pt idx="384">
                  <c:v>343</c:v>
                </c:pt>
                <c:pt idx="385">
                  <c:v>344</c:v>
                </c:pt>
                <c:pt idx="386">
                  <c:v>345</c:v>
                </c:pt>
                <c:pt idx="387">
                  <c:v>346</c:v>
                </c:pt>
                <c:pt idx="388">
                  <c:v>347</c:v>
                </c:pt>
                <c:pt idx="389">
                  <c:v>348</c:v>
                </c:pt>
                <c:pt idx="390">
                  <c:v>349</c:v>
                </c:pt>
                <c:pt idx="391">
                  <c:v>350</c:v>
                </c:pt>
                <c:pt idx="392">
                  <c:v>351</c:v>
                </c:pt>
                <c:pt idx="393">
                  <c:v>352</c:v>
                </c:pt>
                <c:pt idx="394">
                  <c:v>353</c:v>
                </c:pt>
                <c:pt idx="395">
                  <c:v>354</c:v>
                </c:pt>
                <c:pt idx="396">
                  <c:v>355</c:v>
                </c:pt>
                <c:pt idx="397">
                  <c:v>356</c:v>
                </c:pt>
                <c:pt idx="398">
                  <c:v>357</c:v>
                </c:pt>
                <c:pt idx="399">
                  <c:v>358</c:v>
                </c:pt>
                <c:pt idx="400">
                  <c:v>359</c:v>
                </c:pt>
                <c:pt idx="401">
                  <c:v>360</c:v>
                </c:pt>
                <c:pt idx="402">
                  <c:v>361</c:v>
                </c:pt>
                <c:pt idx="403">
                  <c:v>362</c:v>
                </c:pt>
                <c:pt idx="404">
                  <c:v>363</c:v>
                </c:pt>
                <c:pt idx="405">
                  <c:v>364</c:v>
                </c:pt>
                <c:pt idx="406">
                  <c:v>365</c:v>
                </c:pt>
                <c:pt idx="407">
                  <c:v>366</c:v>
                </c:pt>
                <c:pt idx="408">
                  <c:v>367</c:v>
                </c:pt>
                <c:pt idx="409">
                  <c:v>368</c:v>
                </c:pt>
                <c:pt idx="410">
                  <c:v>369</c:v>
                </c:pt>
                <c:pt idx="411">
                  <c:v>370</c:v>
                </c:pt>
                <c:pt idx="412">
                  <c:v>371</c:v>
                </c:pt>
                <c:pt idx="413">
                  <c:v>372</c:v>
                </c:pt>
                <c:pt idx="414">
                  <c:v>373</c:v>
                </c:pt>
                <c:pt idx="415">
                  <c:v>374</c:v>
                </c:pt>
                <c:pt idx="416">
                  <c:v>375</c:v>
                </c:pt>
                <c:pt idx="417">
                  <c:v>376</c:v>
                </c:pt>
                <c:pt idx="418">
                  <c:v>377</c:v>
                </c:pt>
                <c:pt idx="419">
                  <c:v>378</c:v>
                </c:pt>
                <c:pt idx="420">
                  <c:v>379</c:v>
                </c:pt>
                <c:pt idx="421">
                  <c:v>380</c:v>
                </c:pt>
                <c:pt idx="422">
                  <c:v>381</c:v>
                </c:pt>
                <c:pt idx="423">
                  <c:v>382</c:v>
                </c:pt>
                <c:pt idx="424">
                  <c:v>383</c:v>
                </c:pt>
                <c:pt idx="425">
                  <c:v>384</c:v>
                </c:pt>
                <c:pt idx="426">
                  <c:v>385</c:v>
                </c:pt>
                <c:pt idx="427">
                  <c:v>386</c:v>
                </c:pt>
                <c:pt idx="428">
                  <c:v>387</c:v>
                </c:pt>
                <c:pt idx="429">
                  <c:v>388</c:v>
                </c:pt>
                <c:pt idx="430">
                  <c:v>389</c:v>
                </c:pt>
                <c:pt idx="431">
                  <c:v>390</c:v>
                </c:pt>
                <c:pt idx="432">
                  <c:v>391</c:v>
                </c:pt>
                <c:pt idx="433">
                  <c:v>392</c:v>
                </c:pt>
                <c:pt idx="434">
                  <c:v>393</c:v>
                </c:pt>
                <c:pt idx="435">
                  <c:v>394</c:v>
                </c:pt>
                <c:pt idx="436">
                  <c:v>395</c:v>
                </c:pt>
                <c:pt idx="437">
                  <c:v>396</c:v>
                </c:pt>
                <c:pt idx="438">
                  <c:v>397</c:v>
                </c:pt>
                <c:pt idx="439">
                  <c:v>398</c:v>
                </c:pt>
                <c:pt idx="440">
                  <c:v>399</c:v>
                </c:pt>
                <c:pt idx="441">
                  <c:v>400</c:v>
                </c:pt>
                <c:pt idx="442">
                  <c:v>401</c:v>
                </c:pt>
                <c:pt idx="443">
                  <c:v>402</c:v>
                </c:pt>
                <c:pt idx="444">
                  <c:v>403</c:v>
                </c:pt>
                <c:pt idx="445">
                  <c:v>404</c:v>
                </c:pt>
                <c:pt idx="446">
                  <c:v>405</c:v>
                </c:pt>
                <c:pt idx="447">
                  <c:v>406</c:v>
                </c:pt>
                <c:pt idx="448">
                  <c:v>407</c:v>
                </c:pt>
                <c:pt idx="449">
                  <c:v>408</c:v>
                </c:pt>
                <c:pt idx="450">
                  <c:v>409</c:v>
                </c:pt>
                <c:pt idx="451">
                  <c:v>410</c:v>
                </c:pt>
                <c:pt idx="452">
                  <c:v>411</c:v>
                </c:pt>
                <c:pt idx="453">
                  <c:v>412</c:v>
                </c:pt>
                <c:pt idx="454">
                  <c:v>413</c:v>
                </c:pt>
                <c:pt idx="455">
                  <c:v>414</c:v>
                </c:pt>
                <c:pt idx="456">
                  <c:v>415</c:v>
                </c:pt>
                <c:pt idx="457">
                  <c:v>416</c:v>
                </c:pt>
                <c:pt idx="458">
                  <c:v>417</c:v>
                </c:pt>
                <c:pt idx="459">
                  <c:v>418</c:v>
                </c:pt>
                <c:pt idx="460">
                  <c:v>419</c:v>
                </c:pt>
                <c:pt idx="461">
                  <c:v>420</c:v>
                </c:pt>
                <c:pt idx="462">
                  <c:v>421</c:v>
                </c:pt>
                <c:pt idx="463">
                  <c:v>422</c:v>
                </c:pt>
                <c:pt idx="464">
                  <c:v>423</c:v>
                </c:pt>
                <c:pt idx="465">
                  <c:v>424</c:v>
                </c:pt>
                <c:pt idx="466">
                  <c:v>425</c:v>
                </c:pt>
                <c:pt idx="467">
                  <c:v>426</c:v>
                </c:pt>
                <c:pt idx="468">
                  <c:v>427</c:v>
                </c:pt>
                <c:pt idx="469">
                  <c:v>428</c:v>
                </c:pt>
                <c:pt idx="470">
                  <c:v>429</c:v>
                </c:pt>
                <c:pt idx="471">
                  <c:v>430</c:v>
                </c:pt>
                <c:pt idx="472">
                  <c:v>431</c:v>
                </c:pt>
                <c:pt idx="473">
                  <c:v>432</c:v>
                </c:pt>
                <c:pt idx="474">
                  <c:v>433</c:v>
                </c:pt>
                <c:pt idx="475">
                  <c:v>434</c:v>
                </c:pt>
                <c:pt idx="476">
                  <c:v>435</c:v>
                </c:pt>
                <c:pt idx="477">
                  <c:v>436</c:v>
                </c:pt>
                <c:pt idx="478">
                  <c:v>437</c:v>
                </c:pt>
                <c:pt idx="479">
                  <c:v>438</c:v>
                </c:pt>
                <c:pt idx="480">
                  <c:v>439</c:v>
                </c:pt>
                <c:pt idx="481">
                  <c:v>440</c:v>
                </c:pt>
                <c:pt idx="482">
                  <c:v>441</c:v>
                </c:pt>
                <c:pt idx="483">
                  <c:v>442</c:v>
                </c:pt>
                <c:pt idx="484">
                  <c:v>443</c:v>
                </c:pt>
                <c:pt idx="485">
                  <c:v>444</c:v>
                </c:pt>
                <c:pt idx="486">
                  <c:v>445</c:v>
                </c:pt>
                <c:pt idx="487">
                  <c:v>446</c:v>
                </c:pt>
                <c:pt idx="488">
                  <c:v>447</c:v>
                </c:pt>
                <c:pt idx="489">
                  <c:v>448</c:v>
                </c:pt>
                <c:pt idx="490">
                  <c:v>449</c:v>
                </c:pt>
                <c:pt idx="491">
                  <c:v>450</c:v>
                </c:pt>
                <c:pt idx="492">
                  <c:v>451</c:v>
                </c:pt>
                <c:pt idx="493">
                  <c:v>452</c:v>
                </c:pt>
                <c:pt idx="494">
                  <c:v>453</c:v>
                </c:pt>
                <c:pt idx="495">
                  <c:v>454</c:v>
                </c:pt>
                <c:pt idx="496">
                  <c:v>455</c:v>
                </c:pt>
                <c:pt idx="497">
                  <c:v>456</c:v>
                </c:pt>
                <c:pt idx="498">
                  <c:v>457</c:v>
                </c:pt>
                <c:pt idx="499">
                  <c:v>458</c:v>
                </c:pt>
                <c:pt idx="500">
                  <c:v>459</c:v>
                </c:pt>
                <c:pt idx="501">
                  <c:v>460</c:v>
                </c:pt>
                <c:pt idx="502">
                  <c:v>461</c:v>
                </c:pt>
                <c:pt idx="503">
                  <c:v>462</c:v>
                </c:pt>
                <c:pt idx="504">
                  <c:v>463</c:v>
                </c:pt>
                <c:pt idx="505">
                  <c:v>464</c:v>
                </c:pt>
                <c:pt idx="506">
                  <c:v>465</c:v>
                </c:pt>
                <c:pt idx="507">
                  <c:v>466</c:v>
                </c:pt>
                <c:pt idx="508">
                  <c:v>467</c:v>
                </c:pt>
                <c:pt idx="509">
                  <c:v>468</c:v>
                </c:pt>
                <c:pt idx="510">
                  <c:v>469</c:v>
                </c:pt>
                <c:pt idx="511">
                  <c:v>470</c:v>
                </c:pt>
                <c:pt idx="512">
                  <c:v>471</c:v>
                </c:pt>
                <c:pt idx="513">
                  <c:v>472</c:v>
                </c:pt>
                <c:pt idx="514">
                  <c:v>473</c:v>
                </c:pt>
                <c:pt idx="515">
                  <c:v>474</c:v>
                </c:pt>
                <c:pt idx="516">
                  <c:v>475</c:v>
                </c:pt>
                <c:pt idx="517">
                  <c:v>476</c:v>
                </c:pt>
                <c:pt idx="518">
                  <c:v>477</c:v>
                </c:pt>
                <c:pt idx="519">
                  <c:v>478</c:v>
                </c:pt>
                <c:pt idx="520">
                  <c:v>479</c:v>
                </c:pt>
                <c:pt idx="521">
                  <c:v>480</c:v>
                </c:pt>
                <c:pt idx="522">
                  <c:v>481</c:v>
                </c:pt>
                <c:pt idx="523">
                  <c:v>482</c:v>
                </c:pt>
                <c:pt idx="524">
                  <c:v>483</c:v>
                </c:pt>
                <c:pt idx="525">
                  <c:v>484</c:v>
                </c:pt>
                <c:pt idx="526">
                  <c:v>485</c:v>
                </c:pt>
                <c:pt idx="527">
                  <c:v>486</c:v>
                </c:pt>
                <c:pt idx="528">
                  <c:v>487</c:v>
                </c:pt>
                <c:pt idx="529">
                  <c:v>488</c:v>
                </c:pt>
                <c:pt idx="530">
                  <c:v>489</c:v>
                </c:pt>
                <c:pt idx="531">
                  <c:v>490</c:v>
                </c:pt>
                <c:pt idx="532">
                  <c:v>491</c:v>
                </c:pt>
                <c:pt idx="533">
                  <c:v>492</c:v>
                </c:pt>
                <c:pt idx="534">
                  <c:v>493</c:v>
                </c:pt>
                <c:pt idx="535">
                  <c:v>494</c:v>
                </c:pt>
                <c:pt idx="536">
                  <c:v>495</c:v>
                </c:pt>
                <c:pt idx="537">
                  <c:v>496</c:v>
                </c:pt>
                <c:pt idx="538">
                  <c:v>497</c:v>
                </c:pt>
                <c:pt idx="539">
                  <c:v>498</c:v>
                </c:pt>
                <c:pt idx="540">
                  <c:v>499</c:v>
                </c:pt>
                <c:pt idx="541">
                  <c:v>500</c:v>
                </c:pt>
                <c:pt idx="542">
                  <c:v>501</c:v>
                </c:pt>
                <c:pt idx="543">
                  <c:v>502</c:v>
                </c:pt>
                <c:pt idx="544">
                  <c:v>503</c:v>
                </c:pt>
                <c:pt idx="545">
                  <c:v>504</c:v>
                </c:pt>
                <c:pt idx="546">
                  <c:v>505</c:v>
                </c:pt>
                <c:pt idx="547">
                  <c:v>506</c:v>
                </c:pt>
                <c:pt idx="548">
                  <c:v>507</c:v>
                </c:pt>
                <c:pt idx="549">
                  <c:v>508</c:v>
                </c:pt>
                <c:pt idx="550">
                  <c:v>509</c:v>
                </c:pt>
                <c:pt idx="551">
                  <c:v>510</c:v>
                </c:pt>
                <c:pt idx="552">
                  <c:v>511</c:v>
                </c:pt>
                <c:pt idx="553">
                  <c:v>512</c:v>
                </c:pt>
                <c:pt idx="554">
                  <c:v>513</c:v>
                </c:pt>
                <c:pt idx="555">
                  <c:v>514</c:v>
                </c:pt>
                <c:pt idx="556">
                  <c:v>515</c:v>
                </c:pt>
                <c:pt idx="557">
                  <c:v>516</c:v>
                </c:pt>
                <c:pt idx="558">
                  <c:v>517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F939-D842-BC04-1D69039F576F}"/>
            </c:ext>
          </c:extLst>
        </c:ser>
        <c:ser>
          <c:idx val="0"/>
          <c:order val="5"/>
          <c:tx>
            <c:v>dPC RaLPS D2O SU</c:v>
          </c:tx>
          <c:spPr>
            <a:ln w="28575" cmpd="sng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'[Chart in Microsoft Office PowerPoint]C1 in Phos_sld_contrast_1'!$B$3:$B$561</c:f>
              <c:numCache>
                <c:formatCode>0.00E+00</c:formatCode>
                <c:ptCount val="559"/>
                <c:pt idx="0">
                  <c:v>2.0700000000000001E-6</c:v>
                </c:pt>
                <c:pt idx="1">
                  <c:v>2.0700000000000001E-6</c:v>
                </c:pt>
                <c:pt idx="2">
                  <c:v>2.0700000000000001E-6</c:v>
                </c:pt>
                <c:pt idx="3">
                  <c:v>2.0700000000000001E-6</c:v>
                </c:pt>
                <c:pt idx="4">
                  <c:v>2.0700000000000001E-6</c:v>
                </c:pt>
                <c:pt idx="5">
                  <c:v>2.0700000000000001E-6</c:v>
                </c:pt>
                <c:pt idx="6">
                  <c:v>2.0700000000000001E-6</c:v>
                </c:pt>
                <c:pt idx="7">
                  <c:v>2.0700000000000001E-6</c:v>
                </c:pt>
                <c:pt idx="8">
                  <c:v>2.0700000000000001E-6</c:v>
                </c:pt>
                <c:pt idx="9">
                  <c:v>2.0700000000000001E-6</c:v>
                </c:pt>
                <c:pt idx="10">
                  <c:v>2.0700000000000001E-6</c:v>
                </c:pt>
                <c:pt idx="11">
                  <c:v>2.0700000000000001E-6</c:v>
                </c:pt>
                <c:pt idx="12">
                  <c:v>2.0700000000000001E-6</c:v>
                </c:pt>
                <c:pt idx="13">
                  <c:v>2.0700000000000001E-6</c:v>
                </c:pt>
                <c:pt idx="14">
                  <c:v>2.0700000000000001E-6</c:v>
                </c:pt>
                <c:pt idx="15">
                  <c:v>2.0700000000000001E-6</c:v>
                </c:pt>
                <c:pt idx="16">
                  <c:v>2.0700000000000001E-6</c:v>
                </c:pt>
                <c:pt idx="17">
                  <c:v>2.0700000000000001E-6</c:v>
                </c:pt>
                <c:pt idx="18">
                  <c:v>2.0700000000000001E-6</c:v>
                </c:pt>
                <c:pt idx="19">
                  <c:v>2.0700000000000001E-6</c:v>
                </c:pt>
                <c:pt idx="20">
                  <c:v>2.0700000000000001E-6</c:v>
                </c:pt>
                <c:pt idx="21">
                  <c:v>2.0700000000000001E-6</c:v>
                </c:pt>
                <c:pt idx="22">
                  <c:v>2.0700000000000001E-6</c:v>
                </c:pt>
                <c:pt idx="23">
                  <c:v>2.0700000000000001E-6</c:v>
                </c:pt>
                <c:pt idx="24">
                  <c:v>2.0700000000000001E-6</c:v>
                </c:pt>
                <c:pt idx="25">
                  <c:v>2.0700000000000001E-6</c:v>
                </c:pt>
                <c:pt idx="26">
                  <c:v>2.0700000000000001E-6</c:v>
                </c:pt>
                <c:pt idx="27">
                  <c:v>2.0700000000000001E-6</c:v>
                </c:pt>
                <c:pt idx="28">
                  <c:v>2.0700000000000001E-6</c:v>
                </c:pt>
                <c:pt idx="29">
                  <c:v>2.0700000000000001E-6</c:v>
                </c:pt>
                <c:pt idx="30">
                  <c:v>2.0700000000000001E-6</c:v>
                </c:pt>
                <c:pt idx="31">
                  <c:v>2.0700000000000001E-6</c:v>
                </c:pt>
                <c:pt idx="32">
                  <c:v>2.0700000000000001E-6</c:v>
                </c:pt>
                <c:pt idx="33">
                  <c:v>2.0700000000000001E-6</c:v>
                </c:pt>
                <c:pt idx="34">
                  <c:v>2.0700000000000001E-6</c:v>
                </c:pt>
                <c:pt idx="35">
                  <c:v>2.0700000000000001E-6</c:v>
                </c:pt>
                <c:pt idx="36">
                  <c:v>2.0700000000000001E-6</c:v>
                </c:pt>
                <c:pt idx="37">
                  <c:v>2.0700000000000001E-6</c:v>
                </c:pt>
                <c:pt idx="38">
                  <c:v>2.0700000000000001E-6</c:v>
                </c:pt>
                <c:pt idx="39">
                  <c:v>2.0700000000000001E-6</c:v>
                </c:pt>
                <c:pt idx="40">
                  <c:v>2.0700000000000001E-6</c:v>
                </c:pt>
                <c:pt idx="41">
                  <c:v>2.0700999999999999E-6</c:v>
                </c:pt>
                <c:pt idx="42">
                  <c:v>2.0700999999999999E-6</c:v>
                </c:pt>
                <c:pt idx="43">
                  <c:v>2.0702999999999999E-6</c:v>
                </c:pt>
                <c:pt idx="44">
                  <c:v>2.0708000000000001E-6</c:v>
                </c:pt>
                <c:pt idx="45">
                  <c:v>2.0737000000000002E-6</c:v>
                </c:pt>
                <c:pt idx="46">
                  <c:v>2.0864E-6</c:v>
                </c:pt>
                <c:pt idx="47">
                  <c:v>2.1305000000000002E-6</c:v>
                </c:pt>
                <c:pt idx="48">
                  <c:v>2.244E-6</c:v>
                </c:pt>
                <c:pt idx="49">
                  <c:v>2.458E-6</c:v>
                </c:pt>
                <c:pt idx="50">
                  <c:v>2.7526999999999999E-6</c:v>
                </c:pt>
                <c:pt idx="51">
                  <c:v>3.0502999999999998E-6</c:v>
                </c:pt>
                <c:pt idx="52">
                  <c:v>3.2731999999999998E-6</c:v>
                </c:pt>
                <c:pt idx="53">
                  <c:v>3.4029000000000001E-6</c:v>
                </c:pt>
                <c:pt idx="54">
                  <c:v>3.4722E-6</c:v>
                </c:pt>
                <c:pt idx="55">
                  <c:v>3.5215999999999999E-6</c:v>
                </c:pt>
                <c:pt idx="56">
                  <c:v>3.5760999999999999E-6</c:v>
                </c:pt>
                <c:pt idx="57">
                  <c:v>3.647E-6</c:v>
                </c:pt>
                <c:pt idx="58">
                  <c:v>3.7403999999999998E-6</c:v>
                </c:pt>
                <c:pt idx="59">
                  <c:v>3.8612999999999998E-6</c:v>
                </c:pt>
                <c:pt idx="60">
                  <c:v>4.0138999999999998E-6</c:v>
                </c:pt>
                <c:pt idx="61">
                  <c:v>4.2019999999999997E-6</c:v>
                </c:pt>
                <c:pt idx="62">
                  <c:v>4.4285E-6</c:v>
                </c:pt>
                <c:pt idx="63">
                  <c:v>4.6947000000000001E-6</c:v>
                </c:pt>
                <c:pt idx="64">
                  <c:v>5.0002E-6</c:v>
                </c:pt>
                <c:pt idx="65">
                  <c:v>5.3425000000000001E-6</c:v>
                </c:pt>
                <c:pt idx="66">
                  <c:v>5.7169999999999996E-6</c:v>
                </c:pt>
                <c:pt idx="67">
                  <c:v>6.1171000000000003E-6</c:v>
                </c:pt>
                <c:pt idx="68">
                  <c:v>6.5343999999999996E-6</c:v>
                </c:pt>
                <c:pt idx="69">
                  <c:v>6.9592999999999996E-6</c:v>
                </c:pt>
                <c:pt idx="70">
                  <c:v>7.3819000000000004E-6</c:v>
                </c:pt>
                <c:pt idx="71">
                  <c:v>7.7919999999999993E-6</c:v>
                </c:pt>
                <c:pt idx="72">
                  <c:v>8.1808999999999999E-6</c:v>
                </c:pt>
                <c:pt idx="73">
                  <c:v>8.5406999999999994E-6</c:v>
                </c:pt>
                <c:pt idx="74">
                  <c:v>8.8658999999999993E-6</c:v>
                </c:pt>
                <c:pt idx="75">
                  <c:v>9.1527999999999998E-6</c:v>
                </c:pt>
                <c:pt idx="76">
                  <c:v>9.3999999999999998E-6</c:v>
                </c:pt>
                <c:pt idx="77">
                  <c:v>9.6078999999999999E-6</c:v>
                </c:pt>
                <c:pt idx="78">
                  <c:v>9.7785999999999999E-6</c:v>
                </c:pt>
                <c:pt idx="79">
                  <c:v>9.9155000000000002E-6</c:v>
                </c:pt>
                <c:pt idx="80">
                  <c:v>1.0023E-5</c:v>
                </c:pt>
                <c:pt idx="81">
                  <c:v>1.0105000000000001E-5</c:v>
                </c:pt>
                <c:pt idx="82">
                  <c:v>1.0166000000000001E-5</c:v>
                </c:pt>
                <c:pt idx="83">
                  <c:v>1.0210000000000001E-5</c:v>
                </c:pt>
                <c:pt idx="84">
                  <c:v>1.0242E-5</c:v>
                </c:pt>
                <c:pt idx="85">
                  <c:v>1.0264E-5</c:v>
                </c:pt>
                <c:pt idx="86">
                  <c:v>1.0278999999999999E-5</c:v>
                </c:pt>
                <c:pt idx="87">
                  <c:v>1.0288999999999999E-5</c:v>
                </c:pt>
                <c:pt idx="88">
                  <c:v>1.0295000000000001E-5</c:v>
                </c:pt>
                <c:pt idx="89">
                  <c:v>1.0299000000000001E-5</c:v>
                </c:pt>
                <c:pt idx="90">
                  <c:v>1.0302000000000001E-5</c:v>
                </c:pt>
                <c:pt idx="91">
                  <c:v>1.0302999999999999E-5</c:v>
                </c:pt>
                <c:pt idx="92">
                  <c:v>1.0304E-5</c:v>
                </c:pt>
                <c:pt idx="93">
                  <c:v>1.0305E-5</c:v>
                </c:pt>
                <c:pt idx="94">
                  <c:v>1.0305E-5</c:v>
                </c:pt>
                <c:pt idx="95">
                  <c:v>1.0305E-5</c:v>
                </c:pt>
                <c:pt idx="96">
                  <c:v>1.0305E-5</c:v>
                </c:pt>
                <c:pt idx="97">
                  <c:v>1.0305E-5</c:v>
                </c:pt>
                <c:pt idx="98">
                  <c:v>1.0305E-5</c:v>
                </c:pt>
                <c:pt idx="99">
                  <c:v>1.0305E-5</c:v>
                </c:pt>
                <c:pt idx="100">
                  <c:v>1.0305E-5</c:v>
                </c:pt>
                <c:pt idx="101">
                  <c:v>1.0305E-5</c:v>
                </c:pt>
                <c:pt idx="102">
                  <c:v>1.0305E-5</c:v>
                </c:pt>
                <c:pt idx="103">
                  <c:v>1.0305E-5</c:v>
                </c:pt>
                <c:pt idx="104">
                  <c:v>1.0305E-5</c:v>
                </c:pt>
                <c:pt idx="105">
                  <c:v>1.0305E-5</c:v>
                </c:pt>
                <c:pt idx="106">
                  <c:v>1.0305E-5</c:v>
                </c:pt>
                <c:pt idx="107">
                  <c:v>1.0305E-5</c:v>
                </c:pt>
                <c:pt idx="108">
                  <c:v>1.0305E-5</c:v>
                </c:pt>
                <c:pt idx="109">
                  <c:v>1.0305E-5</c:v>
                </c:pt>
                <c:pt idx="110">
                  <c:v>1.0305E-5</c:v>
                </c:pt>
                <c:pt idx="111">
                  <c:v>1.0305E-5</c:v>
                </c:pt>
                <c:pt idx="112">
                  <c:v>1.0305E-5</c:v>
                </c:pt>
                <c:pt idx="113">
                  <c:v>1.0305E-5</c:v>
                </c:pt>
                <c:pt idx="114">
                  <c:v>1.0305E-5</c:v>
                </c:pt>
                <c:pt idx="115">
                  <c:v>1.0305E-5</c:v>
                </c:pt>
                <c:pt idx="116">
                  <c:v>1.0305E-5</c:v>
                </c:pt>
                <c:pt idx="117">
                  <c:v>1.0305E-5</c:v>
                </c:pt>
                <c:pt idx="118">
                  <c:v>1.0305E-5</c:v>
                </c:pt>
                <c:pt idx="119">
                  <c:v>1.0305E-5</c:v>
                </c:pt>
                <c:pt idx="120">
                  <c:v>1.0305E-5</c:v>
                </c:pt>
                <c:pt idx="121">
                  <c:v>1.0305E-5</c:v>
                </c:pt>
                <c:pt idx="122">
                  <c:v>1.0305E-5</c:v>
                </c:pt>
                <c:pt idx="123">
                  <c:v>1.0305E-5</c:v>
                </c:pt>
                <c:pt idx="124">
                  <c:v>1.0305E-5</c:v>
                </c:pt>
                <c:pt idx="125">
                  <c:v>1.0305E-5</c:v>
                </c:pt>
                <c:pt idx="126">
                  <c:v>1.0305E-5</c:v>
                </c:pt>
                <c:pt idx="127">
                  <c:v>1.0305E-5</c:v>
                </c:pt>
                <c:pt idx="128">
                  <c:v>1.0305E-5</c:v>
                </c:pt>
                <c:pt idx="129">
                  <c:v>1.0305E-5</c:v>
                </c:pt>
                <c:pt idx="130">
                  <c:v>1.0305E-5</c:v>
                </c:pt>
                <c:pt idx="131">
                  <c:v>1.0305E-5</c:v>
                </c:pt>
                <c:pt idx="132">
                  <c:v>1.0305E-5</c:v>
                </c:pt>
                <c:pt idx="133">
                  <c:v>1.0305E-5</c:v>
                </c:pt>
                <c:pt idx="134">
                  <c:v>1.0305E-5</c:v>
                </c:pt>
                <c:pt idx="135">
                  <c:v>1.0305E-5</c:v>
                </c:pt>
                <c:pt idx="136">
                  <c:v>1.0305E-5</c:v>
                </c:pt>
                <c:pt idx="137">
                  <c:v>1.0305E-5</c:v>
                </c:pt>
                <c:pt idx="138">
                  <c:v>1.0305E-5</c:v>
                </c:pt>
                <c:pt idx="139">
                  <c:v>1.0305E-5</c:v>
                </c:pt>
                <c:pt idx="140">
                  <c:v>1.0305E-5</c:v>
                </c:pt>
                <c:pt idx="141">
                  <c:v>1.0305E-5</c:v>
                </c:pt>
                <c:pt idx="142">
                  <c:v>1.0305E-5</c:v>
                </c:pt>
                <c:pt idx="143">
                  <c:v>1.0305E-5</c:v>
                </c:pt>
                <c:pt idx="144">
                  <c:v>1.0305E-5</c:v>
                </c:pt>
                <c:pt idx="145">
                  <c:v>1.0305E-5</c:v>
                </c:pt>
                <c:pt idx="146">
                  <c:v>1.0305E-5</c:v>
                </c:pt>
                <c:pt idx="147">
                  <c:v>1.0305E-5</c:v>
                </c:pt>
                <c:pt idx="148">
                  <c:v>1.0305E-5</c:v>
                </c:pt>
                <c:pt idx="149">
                  <c:v>1.0305E-5</c:v>
                </c:pt>
                <c:pt idx="150">
                  <c:v>1.0305E-5</c:v>
                </c:pt>
                <c:pt idx="151">
                  <c:v>1.0305E-5</c:v>
                </c:pt>
                <c:pt idx="152">
                  <c:v>1.0305E-5</c:v>
                </c:pt>
                <c:pt idx="153">
                  <c:v>1.0305E-5</c:v>
                </c:pt>
                <c:pt idx="154">
                  <c:v>1.0305E-5</c:v>
                </c:pt>
                <c:pt idx="155">
                  <c:v>1.0305E-5</c:v>
                </c:pt>
                <c:pt idx="156">
                  <c:v>1.0305E-5</c:v>
                </c:pt>
                <c:pt idx="157">
                  <c:v>1.0305E-5</c:v>
                </c:pt>
                <c:pt idx="158">
                  <c:v>1.0305E-5</c:v>
                </c:pt>
                <c:pt idx="159">
                  <c:v>1.0305E-5</c:v>
                </c:pt>
                <c:pt idx="160">
                  <c:v>1.0305E-5</c:v>
                </c:pt>
                <c:pt idx="161">
                  <c:v>1.0305E-5</c:v>
                </c:pt>
                <c:pt idx="162">
                  <c:v>1.0305E-5</c:v>
                </c:pt>
                <c:pt idx="163">
                  <c:v>1.0305E-5</c:v>
                </c:pt>
                <c:pt idx="164">
                  <c:v>1.0305E-5</c:v>
                </c:pt>
                <c:pt idx="165">
                  <c:v>1.0305E-5</c:v>
                </c:pt>
                <c:pt idx="166">
                  <c:v>1.0305E-5</c:v>
                </c:pt>
                <c:pt idx="167">
                  <c:v>1.0305E-5</c:v>
                </c:pt>
                <c:pt idx="168">
                  <c:v>1.0305E-5</c:v>
                </c:pt>
                <c:pt idx="169">
                  <c:v>1.0305E-5</c:v>
                </c:pt>
                <c:pt idx="170">
                  <c:v>1.0305E-5</c:v>
                </c:pt>
                <c:pt idx="171">
                  <c:v>1.0305E-5</c:v>
                </c:pt>
                <c:pt idx="172">
                  <c:v>1.0305E-5</c:v>
                </c:pt>
                <c:pt idx="173">
                  <c:v>1.0305E-5</c:v>
                </c:pt>
                <c:pt idx="174">
                  <c:v>1.0305E-5</c:v>
                </c:pt>
                <c:pt idx="175">
                  <c:v>1.0305E-5</c:v>
                </c:pt>
                <c:pt idx="176">
                  <c:v>1.0305E-5</c:v>
                </c:pt>
                <c:pt idx="177">
                  <c:v>1.0305E-5</c:v>
                </c:pt>
                <c:pt idx="178">
                  <c:v>1.0304E-5</c:v>
                </c:pt>
                <c:pt idx="179">
                  <c:v>1.0304E-5</c:v>
                </c:pt>
                <c:pt idx="180">
                  <c:v>1.0302999999999999E-5</c:v>
                </c:pt>
                <c:pt idx="181">
                  <c:v>1.0302000000000001E-5</c:v>
                </c:pt>
                <c:pt idx="182">
                  <c:v>1.03E-5</c:v>
                </c:pt>
                <c:pt idx="183">
                  <c:v>1.0298E-5</c:v>
                </c:pt>
                <c:pt idx="184">
                  <c:v>1.0294E-5</c:v>
                </c:pt>
                <c:pt idx="185">
                  <c:v>1.029E-5</c:v>
                </c:pt>
                <c:pt idx="186">
                  <c:v>1.0283E-5</c:v>
                </c:pt>
                <c:pt idx="187">
                  <c:v>1.0275000000000001E-5</c:v>
                </c:pt>
                <c:pt idx="188">
                  <c:v>1.0263E-5</c:v>
                </c:pt>
                <c:pt idx="189">
                  <c:v>1.0248000000000001E-5</c:v>
                </c:pt>
                <c:pt idx="190">
                  <c:v>1.0227999999999999E-5</c:v>
                </c:pt>
                <c:pt idx="191">
                  <c:v>1.0202E-5</c:v>
                </c:pt>
                <c:pt idx="192">
                  <c:v>1.0169999999999999E-5</c:v>
                </c:pt>
                <c:pt idx="193">
                  <c:v>1.0129000000000001E-5</c:v>
                </c:pt>
                <c:pt idx="194">
                  <c:v>1.0079E-5</c:v>
                </c:pt>
                <c:pt idx="195">
                  <c:v>1.0017000000000001E-5</c:v>
                </c:pt>
                <c:pt idx="196">
                  <c:v>9.9433000000000002E-6</c:v>
                </c:pt>
                <c:pt idx="197">
                  <c:v>9.8552000000000001E-6</c:v>
                </c:pt>
                <c:pt idx="198">
                  <c:v>9.7517000000000002E-6</c:v>
                </c:pt>
                <c:pt idx="199">
                  <c:v>9.6317999999999998E-6</c:v>
                </c:pt>
                <c:pt idx="200">
                  <c:v>9.4945000000000003E-6</c:v>
                </c:pt>
                <c:pt idx="201">
                  <c:v>9.3394000000000007E-6</c:v>
                </c:pt>
                <c:pt idx="202">
                  <c:v>9.1663999999999992E-6</c:v>
                </c:pt>
                <c:pt idx="203">
                  <c:v>8.9760000000000001E-6</c:v>
                </c:pt>
                <c:pt idx="204">
                  <c:v>8.7689E-6</c:v>
                </c:pt>
                <c:pt idx="205">
                  <c:v>8.5467999999999992E-6</c:v>
                </c:pt>
                <c:pt idx="206">
                  <c:v>8.3115E-6</c:v>
                </c:pt>
                <c:pt idx="207">
                  <c:v>8.0654000000000007E-6</c:v>
                </c:pt>
                <c:pt idx="208">
                  <c:v>7.8113999999999994E-6</c:v>
                </c:pt>
                <c:pt idx="209">
                  <c:v>7.5526000000000003E-6</c:v>
                </c:pt>
                <c:pt idx="210">
                  <c:v>7.2922000000000002E-6</c:v>
                </c:pt>
                <c:pt idx="211">
                  <c:v>7.0335999999999999E-6</c:v>
                </c:pt>
                <c:pt idx="212">
                  <c:v>6.7800000000000003E-6</c:v>
                </c:pt>
                <c:pt idx="213">
                  <c:v>6.5347000000000003E-6</c:v>
                </c:pt>
                <c:pt idx="214">
                  <c:v>6.3002999999999996E-6</c:v>
                </c:pt>
                <c:pt idx="215">
                  <c:v>6.0792000000000002E-6</c:v>
                </c:pt>
                <c:pt idx="216">
                  <c:v>5.8733000000000002E-6</c:v>
                </c:pt>
                <c:pt idx="217">
                  <c:v>5.6841000000000003E-6</c:v>
                </c:pt>
                <c:pt idx="218">
                  <c:v>5.5125000000000002E-6</c:v>
                </c:pt>
                <c:pt idx="219">
                  <c:v>5.3587E-6</c:v>
                </c:pt>
                <c:pt idx="220">
                  <c:v>5.2227E-6</c:v>
                </c:pt>
                <c:pt idx="221">
                  <c:v>5.1041E-6</c:v>
                </c:pt>
                <c:pt idx="222">
                  <c:v>5.0018000000000001E-6</c:v>
                </c:pt>
                <c:pt idx="223">
                  <c:v>4.9147999999999999E-6</c:v>
                </c:pt>
                <c:pt idx="224">
                  <c:v>4.8416999999999997E-6</c:v>
                </c:pt>
                <c:pt idx="225">
                  <c:v>4.7812000000000001E-6</c:v>
                </c:pt>
                <c:pt idx="226">
                  <c:v>4.7315999999999997E-6</c:v>
                </c:pt>
                <c:pt idx="227">
                  <c:v>4.6914999999999999E-6</c:v>
                </c:pt>
                <c:pt idx="228">
                  <c:v>4.6596000000000002E-6</c:v>
                </c:pt>
                <c:pt idx="229">
                  <c:v>4.6345000000000003E-6</c:v>
                </c:pt>
                <c:pt idx="230">
                  <c:v>4.6148999999999996E-6</c:v>
                </c:pt>
                <c:pt idx="231">
                  <c:v>4.5998999999999998E-6</c:v>
                </c:pt>
                <c:pt idx="232">
                  <c:v>4.5886000000000004E-6</c:v>
                </c:pt>
                <c:pt idx="233">
                  <c:v>4.5801000000000004E-6</c:v>
                </c:pt>
                <c:pt idx="234">
                  <c:v>4.5738000000000002E-6</c:v>
                </c:pt>
                <c:pt idx="235">
                  <c:v>4.5692999999999996E-6</c:v>
                </c:pt>
                <c:pt idx="236">
                  <c:v>4.566E-6</c:v>
                </c:pt>
                <c:pt idx="237">
                  <c:v>4.5635999999999998E-6</c:v>
                </c:pt>
                <c:pt idx="238">
                  <c:v>4.5619999999999997E-6</c:v>
                </c:pt>
                <c:pt idx="239">
                  <c:v>4.5608999999999998E-6</c:v>
                </c:pt>
                <c:pt idx="240">
                  <c:v>4.5600999999999998E-6</c:v>
                </c:pt>
                <c:pt idx="241">
                  <c:v>4.5596000000000004E-6</c:v>
                </c:pt>
                <c:pt idx="242">
                  <c:v>4.5592000000000003E-6</c:v>
                </c:pt>
                <c:pt idx="243">
                  <c:v>4.5589999999999999E-6</c:v>
                </c:pt>
                <c:pt idx="244">
                  <c:v>4.5588999999999997E-6</c:v>
                </c:pt>
                <c:pt idx="245">
                  <c:v>4.5588000000000003E-6</c:v>
                </c:pt>
                <c:pt idx="246">
                  <c:v>4.5587000000000001E-6</c:v>
                </c:pt>
                <c:pt idx="247">
                  <c:v>4.5587000000000001E-6</c:v>
                </c:pt>
                <c:pt idx="248">
                  <c:v>4.5585999999999999E-6</c:v>
                </c:pt>
                <c:pt idx="249">
                  <c:v>4.5585999999999999E-6</c:v>
                </c:pt>
                <c:pt idx="250">
                  <c:v>4.5585999999999999E-6</c:v>
                </c:pt>
                <c:pt idx="251">
                  <c:v>4.5585999999999999E-6</c:v>
                </c:pt>
                <c:pt idx="252">
                  <c:v>4.5585999999999999E-6</c:v>
                </c:pt>
                <c:pt idx="253">
                  <c:v>4.5585999999999999E-6</c:v>
                </c:pt>
                <c:pt idx="254">
                  <c:v>4.5585999999999999E-6</c:v>
                </c:pt>
                <c:pt idx="255">
                  <c:v>4.5585999999999999E-6</c:v>
                </c:pt>
                <c:pt idx="256">
                  <c:v>4.5585999999999999E-6</c:v>
                </c:pt>
                <c:pt idx="257">
                  <c:v>4.5585999999999999E-6</c:v>
                </c:pt>
                <c:pt idx="258">
                  <c:v>4.5585999999999999E-6</c:v>
                </c:pt>
                <c:pt idx="259">
                  <c:v>4.5585999999999999E-6</c:v>
                </c:pt>
                <c:pt idx="260">
                  <c:v>4.5585999999999999E-6</c:v>
                </c:pt>
                <c:pt idx="261">
                  <c:v>4.5585999999999999E-6</c:v>
                </c:pt>
                <c:pt idx="262">
                  <c:v>4.5585999999999999E-6</c:v>
                </c:pt>
                <c:pt idx="263">
                  <c:v>4.5585999999999999E-6</c:v>
                </c:pt>
                <c:pt idx="264">
                  <c:v>4.5585999999999999E-6</c:v>
                </c:pt>
                <c:pt idx="265">
                  <c:v>4.5585999999999999E-6</c:v>
                </c:pt>
                <c:pt idx="266">
                  <c:v>4.5585999999999999E-6</c:v>
                </c:pt>
                <c:pt idx="267">
                  <c:v>4.5585999999999999E-6</c:v>
                </c:pt>
                <c:pt idx="268">
                  <c:v>4.5585999999999999E-6</c:v>
                </c:pt>
                <c:pt idx="269">
                  <c:v>4.5585999999999999E-6</c:v>
                </c:pt>
                <c:pt idx="270">
                  <c:v>4.5585999999999999E-6</c:v>
                </c:pt>
                <c:pt idx="271">
                  <c:v>4.5585999999999999E-6</c:v>
                </c:pt>
                <c:pt idx="272">
                  <c:v>4.5585999999999999E-6</c:v>
                </c:pt>
                <c:pt idx="273">
                  <c:v>4.5585999999999999E-6</c:v>
                </c:pt>
                <c:pt idx="274">
                  <c:v>4.5585999999999999E-6</c:v>
                </c:pt>
                <c:pt idx="275">
                  <c:v>4.5585999999999999E-6</c:v>
                </c:pt>
                <c:pt idx="276">
                  <c:v>4.5585999999999999E-6</c:v>
                </c:pt>
                <c:pt idx="277">
                  <c:v>4.5585999999999999E-6</c:v>
                </c:pt>
                <c:pt idx="278">
                  <c:v>4.5585999999999999E-6</c:v>
                </c:pt>
                <c:pt idx="279">
                  <c:v>4.5585999999999999E-6</c:v>
                </c:pt>
                <c:pt idx="280">
                  <c:v>4.5585999999999999E-6</c:v>
                </c:pt>
                <c:pt idx="281">
                  <c:v>4.5585999999999999E-6</c:v>
                </c:pt>
                <c:pt idx="282">
                  <c:v>4.5585999999999999E-6</c:v>
                </c:pt>
                <c:pt idx="283">
                  <c:v>4.5585999999999999E-6</c:v>
                </c:pt>
                <c:pt idx="284">
                  <c:v>4.5585999999999999E-6</c:v>
                </c:pt>
                <c:pt idx="285">
                  <c:v>4.5585999999999999E-6</c:v>
                </c:pt>
                <c:pt idx="286">
                  <c:v>4.5585999999999999E-6</c:v>
                </c:pt>
                <c:pt idx="287">
                  <c:v>4.5585999999999999E-6</c:v>
                </c:pt>
                <c:pt idx="288">
                  <c:v>4.5585999999999999E-6</c:v>
                </c:pt>
                <c:pt idx="289">
                  <c:v>4.5585999999999999E-6</c:v>
                </c:pt>
                <c:pt idx="290">
                  <c:v>4.5585999999999999E-6</c:v>
                </c:pt>
                <c:pt idx="291">
                  <c:v>4.5585999999999999E-6</c:v>
                </c:pt>
                <c:pt idx="292">
                  <c:v>4.5585999999999999E-6</c:v>
                </c:pt>
                <c:pt idx="293">
                  <c:v>4.5585999999999999E-6</c:v>
                </c:pt>
                <c:pt idx="294">
                  <c:v>4.5585999999999999E-6</c:v>
                </c:pt>
                <c:pt idx="295">
                  <c:v>4.5585999999999999E-6</c:v>
                </c:pt>
                <c:pt idx="296">
                  <c:v>4.5585999999999999E-6</c:v>
                </c:pt>
                <c:pt idx="297">
                  <c:v>4.5585999999999999E-6</c:v>
                </c:pt>
                <c:pt idx="298">
                  <c:v>4.5585999999999999E-6</c:v>
                </c:pt>
                <c:pt idx="299">
                  <c:v>4.5585999999999999E-6</c:v>
                </c:pt>
                <c:pt idx="300">
                  <c:v>4.5585999999999999E-6</c:v>
                </c:pt>
                <c:pt idx="301">
                  <c:v>4.5585999999999999E-6</c:v>
                </c:pt>
                <c:pt idx="302">
                  <c:v>4.5585999999999999E-6</c:v>
                </c:pt>
                <c:pt idx="303">
                  <c:v>4.5585999999999999E-6</c:v>
                </c:pt>
                <c:pt idx="304">
                  <c:v>4.5585999999999999E-6</c:v>
                </c:pt>
                <c:pt idx="305">
                  <c:v>4.5585999999999999E-6</c:v>
                </c:pt>
                <c:pt idx="306">
                  <c:v>4.5585999999999999E-6</c:v>
                </c:pt>
                <c:pt idx="307">
                  <c:v>4.5585999999999999E-6</c:v>
                </c:pt>
                <c:pt idx="308">
                  <c:v>4.5585999999999999E-6</c:v>
                </c:pt>
                <c:pt idx="309">
                  <c:v>4.5585999999999999E-6</c:v>
                </c:pt>
                <c:pt idx="310">
                  <c:v>4.5585999999999999E-6</c:v>
                </c:pt>
                <c:pt idx="311">
                  <c:v>4.5585999999999999E-6</c:v>
                </c:pt>
                <c:pt idx="312">
                  <c:v>4.5585999999999999E-6</c:v>
                </c:pt>
                <c:pt idx="313">
                  <c:v>4.5585999999999999E-6</c:v>
                </c:pt>
                <c:pt idx="314">
                  <c:v>4.5585999999999999E-6</c:v>
                </c:pt>
                <c:pt idx="315">
                  <c:v>4.5585999999999999E-6</c:v>
                </c:pt>
                <c:pt idx="316">
                  <c:v>4.5585999999999999E-6</c:v>
                </c:pt>
                <c:pt idx="317">
                  <c:v>4.5585999999999999E-6</c:v>
                </c:pt>
                <c:pt idx="318">
                  <c:v>4.5585999999999999E-6</c:v>
                </c:pt>
                <c:pt idx="319">
                  <c:v>4.5585999999999999E-6</c:v>
                </c:pt>
                <c:pt idx="320">
                  <c:v>4.5585999999999999E-6</c:v>
                </c:pt>
                <c:pt idx="321">
                  <c:v>4.5585999999999999E-6</c:v>
                </c:pt>
                <c:pt idx="322">
                  <c:v>4.5585999999999999E-6</c:v>
                </c:pt>
                <c:pt idx="323">
                  <c:v>4.5585999999999999E-6</c:v>
                </c:pt>
                <c:pt idx="324">
                  <c:v>4.5585999999999999E-6</c:v>
                </c:pt>
                <c:pt idx="325">
                  <c:v>4.5585999999999999E-6</c:v>
                </c:pt>
                <c:pt idx="326">
                  <c:v>4.5585999999999999E-6</c:v>
                </c:pt>
                <c:pt idx="327">
                  <c:v>4.5585999999999999E-6</c:v>
                </c:pt>
                <c:pt idx="328">
                  <c:v>4.5585999999999999E-6</c:v>
                </c:pt>
                <c:pt idx="329">
                  <c:v>4.5585999999999999E-6</c:v>
                </c:pt>
                <c:pt idx="330">
                  <c:v>4.5585999999999999E-6</c:v>
                </c:pt>
                <c:pt idx="331">
                  <c:v>4.5585999999999999E-6</c:v>
                </c:pt>
                <c:pt idx="332">
                  <c:v>4.5585999999999999E-6</c:v>
                </c:pt>
                <c:pt idx="333">
                  <c:v>4.5585999999999999E-6</c:v>
                </c:pt>
                <c:pt idx="334">
                  <c:v>4.5585999999999999E-6</c:v>
                </c:pt>
                <c:pt idx="335">
                  <c:v>4.5585999999999999E-6</c:v>
                </c:pt>
                <c:pt idx="336">
                  <c:v>4.5585999999999999E-6</c:v>
                </c:pt>
                <c:pt idx="337">
                  <c:v>4.5585999999999999E-6</c:v>
                </c:pt>
                <c:pt idx="338">
                  <c:v>4.5585999999999999E-6</c:v>
                </c:pt>
                <c:pt idx="339">
                  <c:v>4.5585999999999999E-6</c:v>
                </c:pt>
                <c:pt idx="340">
                  <c:v>4.5585999999999999E-6</c:v>
                </c:pt>
                <c:pt idx="341">
                  <c:v>4.5585999999999999E-6</c:v>
                </c:pt>
                <c:pt idx="342">
                  <c:v>4.5585999999999999E-6</c:v>
                </c:pt>
                <c:pt idx="343">
                  <c:v>4.5585999999999999E-6</c:v>
                </c:pt>
                <c:pt idx="344">
                  <c:v>4.5585999999999999E-6</c:v>
                </c:pt>
                <c:pt idx="345">
                  <c:v>4.5585999999999999E-6</c:v>
                </c:pt>
                <c:pt idx="346">
                  <c:v>4.5585999999999999E-6</c:v>
                </c:pt>
                <c:pt idx="347">
                  <c:v>4.5585999999999999E-6</c:v>
                </c:pt>
                <c:pt idx="348">
                  <c:v>4.5585999999999999E-6</c:v>
                </c:pt>
                <c:pt idx="349">
                  <c:v>4.5585999999999999E-6</c:v>
                </c:pt>
                <c:pt idx="350">
                  <c:v>4.5585999999999999E-6</c:v>
                </c:pt>
                <c:pt idx="351">
                  <c:v>4.5585999999999999E-6</c:v>
                </c:pt>
                <c:pt idx="352">
                  <c:v>4.5585999999999999E-6</c:v>
                </c:pt>
                <c:pt idx="353">
                  <c:v>4.5585999999999999E-6</c:v>
                </c:pt>
                <c:pt idx="354">
                  <c:v>4.5585999999999999E-6</c:v>
                </c:pt>
                <c:pt idx="355">
                  <c:v>4.5585999999999999E-6</c:v>
                </c:pt>
                <c:pt idx="356">
                  <c:v>4.5585999999999999E-6</c:v>
                </c:pt>
                <c:pt idx="357">
                  <c:v>4.5585999999999999E-6</c:v>
                </c:pt>
                <c:pt idx="358">
                  <c:v>4.5585999999999999E-6</c:v>
                </c:pt>
                <c:pt idx="359">
                  <c:v>4.5585999999999999E-6</c:v>
                </c:pt>
                <c:pt idx="360">
                  <c:v>4.5585999999999999E-6</c:v>
                </c:pt>
                <c:pt idx="361">
                  <c:v>4.5585999999999999E-6</c:v>
                </c:pt>
                <c:pt idx="362">
                  <c:v>4.5585999999999999E-6</c:v>
                </c:pt>
                <c:pt idx="363">
                  <c:v>4.5585999999999999E-6</c:v>
                </c:pt>
                <c:pt idx="364">
                  <c:v>4.5585999999999999E-6</c:v>
                </c:pt>
                <c:pt idx="365">
                  <c:v>4.5585999999999999E-6</c:v>
                </c:pt>
                <c:pt idx="366">
                  <c:v>4.5585999999999999E-6</c:v>
                </c:pt>
                <c:pt idx="367">
                  <c:v>4.5585999999999999E-6</c:v>
                </c:pt>
                <c:pt idx="368">
                  <c:v>4.5585999999999999E-6</c:v>
                </c:pt>
                <c:pt idx="369">
                  <c:v>4.5584999999999996E-6</c:v>
                </c:pt>
                <c:pt idx="370">
                  <c:v>4.5583E-6</c:v>
                </c:pt>
                <c:pt idx="371">
                  <c:v>4.5580000000000002E-6</c:v>
                </c:pt>
                <c:pt idx="372">
                  <c:v>4.5573999999999998E-6</c:v>
                </c:pt>
                <c:pt idx="373">
                  <c:v>4.5561000000000003E-6</c:v>
                </c:pt>
                <c:pt idx="374">
                  <c:v>4.5535999999999999E-6</c:v>
                </c:pt>
                <c:pt idx="375">
                  <c:v>4.5488999999999998E-6</c:v>
                </c:pt>
                <c:pt idx="376">
                  <c:v>4.5407000000000004E-6</c:v>
                </c:pt>
                <c:pt idx="377">
                  <c:v>4.5267000000000002E-6</c:v>
                </c:pt>
                <c:pt idx="378">
                  <c:v>4.5036999999999998E-6</c:v>
                </c:pt>
                <c:pt idx="379">
                  <c:v>4.4675E-6</c:v>
                </c:pt>
                <c:pt idx="380">
                  <c:v>4.4127000000000001E-6</c:v>
                </c:pt>
                <c:pt idx="381">
                  <c:v>4.3329999999999998E-6</c:v>
                </c:pt>
                <c:pt idx="382">
                  <c:v>4.2216000000000004E-6</c:v>
                </c:pt>
                <c:pt idx="383">
                  <c:v>4.0721000000000004E-6</c:v>
                </c:pt>
                <c:pt idx="384">
                  <c:v>3.8792000000000001E-6</c:v>
                </c:pt>
                <c:pt idx="385">
                  <c:v>3.6401999999999999E-6</c:v>
                </c:pt>
                <c:pt idx="386">
                  <c:v>3.3554999999999999E-6</c:v>
                </c:pt>
                <c:pt idx="387">
                  <c:v>3.0299E-6</c:v>
                </c:pt>
                <c:pt idx="388">
                  <c:v>2.6722999999999998E-6</c:v>
                </c:pt>
                <c:pt idx="389">
                  <c:v>2.2954000000000001E-6</c:v>
                </c:pt>
                <c:pt idx="390">
                  <c:v>1.9143999999999998E-6</c:v>
                </c:pt>
                <c:pt idx="391">
                  <c:v>1.5457000000000001E-6</c:v>
                </c:pt>
                <c:pt idx="392">
                  <c:v>1.2053999999999999E-6</c:v>
                </c:pt>
                <c:pt idx="393">
                  <c:v>9.0713000000000005E-7</c:v>
                </c:pt>
                <c:pt idx="394">
                  <c:v>6.6194000000000001E-7</c:v>
                </c:pt>
                <c:pt idx="395">
                  <c:v>4.7723000000000005E-7</c:v>
                </c:pt>
                <c:pt idx="396">
                  <c:v>3.5711E-7</c:v>
                </c:pt>
                <c:pt idx="397">
                  <c:v>3.0274000000000002E-7</c:v>
                </c:pt>
                <c:pt idx="398">
                  <c:v>3.1294E-7</c:v>
                </c:pt>
                <c:pt idx="399">
                  <c:v>3.8472999999999998E-7</c:v>
                </c:pt>
                <c:pt idx="400">
                  <c:v>5.1366000000000001E-7</c:v>
                </c:pt>
                <c:pt idx="401">
                  <c:v>6.9406999999999997E-7</c:v>
                </c:pt>
                <c:pt idx="402">
                  <c:v>9.1920999999999998E-7</c:v>
                </c:pt>
                <c:pt idx="403">
                  <c:v>1.1814E-6</c:v>
                </c:pt>
                <c:pt idx="404">
                  <c:v>1.4722000000000001E-6</c:v>
                </c:pt>
                <c:pt idx="405">
                  <c:v>1.7831999999999999E-6</c:v>
                </c:pt>
                <c:pt idx="406">
                  <c:v>2.1061E-6</c:v>
                </c:pt>
                <c:pt idx="407">
                  <c:v>2.4335000000000001E-6</c:v>
                </c:pt>
                <c:pt idx="408">
                  <c:v>2.7592000000000002E-6</c:v>
                </c:pt>
                <c:pt idx="409">
                  <c:v>3.0782999999999998E-6</c:v>
                </c:pt>
                <c:pt idx="410">
                  <c:v>3.3871999999999999E-6</c:v>
                </c:pt>
                <c:pt idx="411">
                  <c:v>3.6833E-6</c:v>
                </c:pt>
                <c:pt idx="412">
                  <c:v>3.9647000000000003E-6</c:v>
                </c:pt>
                <c:pt idx="413">
                  <c:v>4.2297999999999997E-6</c:v>
                </c:pt>
                <c:pt idx="414">
                  <c:v>4.4770999999999999E-6</c:v>
                </c:pt>
                <c:pt idx="415">
                  <c:v>4.7051000000000001E-6</c:v>
                </c:pt>
                <c:pt idx="416">
                  <c:v>4.9122000000000002E-6</c:v>
                </c:pt>
                <c:pt idx="417">
                  <c:v>5.0969000000000003E-6</c:v>
                </c:pt>
                <c:pt idx="418">
                  <c:v>5.2580999999999997E-6</c:v>
                </c:pt>
                <c:pt idx="419">
                  <c:v>5.3951999999999996E-6</c:v>
                </c:pt>
                <c:pt idx="420">
                  <c:v>5.5080999999999998E-6</c:v>
                </c:pt>
                <c:pt idx="421">
                  <c:v>5.5972999999999998E-6</c:v>
                </c:pt>
                <c:pt idx="422">
                  <c:v>5.6640000000000003E-6</c:v>
                </c:pt>
                <c:pt idx="423">
                  <c:v>5.7100000000000004E-6</c:v>
                </c:pt>
                <c:pt idx="424">
                  <c:v>5.7374999999999997E-6</c:v>
                </c:pt>
                <c:pt idx="425">
                  <c:v>5.7490000000000004E-6</c:v>
                </c:pt>
                <c:pt idx="426">
                  <c:v>5.7471999999999998E-6</c:v>
                </c:pt>
                <c:pt idx="427">
                  <c:v>5.7344999999999999E-6</c:v>
                </c:pt>
                <c:pt idx="428">
                  <c:v>5.7137E-6</c:v>
                </c:pt>
                <c:pt idx="429">
                  <c:v>5.6871000000000001E-6</c:v>
                </c:pt>
                <c:pt idx="430">
                  <c:v>5.6567000000000004E-6</c:v>
                </c:pt>
                <c:pt idx="431">
                  <c:v>5.6245000000000001E-6</c:v>
                </c:pt>
                <c:pt idx="432">
                  <c:v>5.592E-6</c:v>
                </c:pt>
                <c:pt idx="433">
                  <c:v>5.5605000000000004E-6</c:v>
                </c:pt>
                <c:pt idx="434">
                  <c:v>5.5310000000000001E-6</c:v>
                </c:pt>
                <c:pt idx="435">
                  <c:v>5.5044000000000002E-6</c:v>
                </c:pt>
                <c:pt idx="436">
                  <c:v>5.4812000000000001E-6</c:v>
                </c:pt>
                <c:pt idx="437">
                  <c:v>5.4616000000000004E-6</c:v>
                </c:pt>
                <c:pt idx="438">
                  <c:v>5.4457000000000002E-6</c:v>
                </c:pt>
                <c:pt idx="439">
                  <c:v>5.4334000000000004E-6</c:v>
                </c:pt>
                <c:pt idx="440">
                  <c:v>5.4245000000000003E-6</c:v>
                </c:pt>
                <c:pt idx="441">
                  <c:v>5.4183000000000003E-6</c:v>
                </c:pt>
                <c:pt idx="442">
                  <c:v>5.4143E-6</c:v>
                </c:pt>
                <c:pt idx="443">
                  <c:v>5.4114999999999998E-6</c:v>
                </c:pt>
                <c:pt idx="444">
                  <c:v>5.4090000000000002E-6</c:v>
                </c:pt>
                <c:pt idx="445">
                  <c:v>5.4058E-6</c:v>
                </c:pt>
                <c:pt idx="446">
                  <c:v>5.4005000000000002E-6</c:v>
                </c:pt>
                <c:pt idx="447">
                  <c:v>5.3920999999999996E-6</c:v>
                </c:pt>
                <c:pt idx="448">
                  <c:v>5.3790999999999999E-6</c:v>
                </c:pt>
                <c:pt idx="449">
                  <c:v>5.3603000000000002E-6</c:v>
                </c:pt>
                <c:pt idx="450">
                  <c:v>5.3345000000000003E-6</c:v>
                </c:pt>
                <c:pt idx="451">
                  <c:v>5.3004000000000001E-6</c:v>
                </c:pt>
                <c:pt idx="452">
                  <c:v>5.2572000000000003E-6</c:v>
                </c:pt>
                <c:pt idx="453">
                  <c:v>5.2038000000000001E-6</c:v>
                </c:pt>
                <c:pt idx="454">
                  <c:v>5.1397000000000001E-6</c:v>
                </c:pt>
                <c:pt idx="455">
                  <c:v>5.0642999999999999E-6</c:v>
                </c:pt>
                <c:pt idx="456">
                  <c:v>4.9776999999999998E-6</c:v>
                </c:pt>
                <c:pt idx="457">
                  <c:v>4.8798999999999996E-6</c:v>
                </c:pt>
                <c:pt idx="458">
                  <c:v>4.7715E-6</c:v>
                </c:pt>
                <c:pt idx="459">
                  <c:v>4.6531000000000004E-6</c:v>
                </c:pt>
                <c:pt idx="460">
                  <c:v>4.5260999999999997E-6</c:v>
                </c:pt>
                <c:pt idx="461">
                  <c:v>4.3919000000000003E-6</c:v>
                </c:pt>
                <c:pt idx="462">
                  <c:v>4.2521000000000003E-6</c:v>
                </c:pt>
                <c:pt idx="463">
                  <c:v>4.1088999999999997E-6</c:v>
                </c:pt>
                <c:pt idx="464">
                  <c:v>3.9643999999999997E-6</c:v>
                </c:pt>
                <c:pt idx="465">
                  <c:v>3.8210000000000003E-6</c:v>
                </c:pt>
                <c:pt idx="466">
                  <c:v>3.6812E-6</c:v>
                </c:pt>
                <c:pt idx="467">
                  <c:v>3.5474000000000001E-6</c:v>
                </c:pt>
                <c:pt idx="468">
                  <c:v>3.422E-6</c:v>
                </c:pt>
                <c:pt idx="469">
                  <c:v>3.3075000000000001E-6</c:v>
                </c:pt>
                <c:pt idx="470">
                  <c:v>3.2057999999999999E-6</c:v>
                </c:pt>
                <c:pt idx="471">
                  <c:v>3.1190000000000001E-6</c:v>
                </c:pt>
                <c:pt idx="472">
                  <c:v>3.0485999999999999E-6</c:v>
                </c:pt>
                <c:pt idx="473">
                  <c:v>2.9958000000000002E-6</c:v>
                </c:pt>
                <c:pt idx="474">
                  <c:v>2.9614999999999999E-6</c:v>
                </c:pt>
                <c:pt idx="475">
                  <c:v>2.9461E-6</c:v>
                </c:pt>
                <c:pt idx="476">
                  <c:v>2.9496999999999999E-6</c:v>
                </c:pt>
                <c:pt idx="477">
                  <c:v>2.9718999999999999E-6</c:v>
                </c:pt>
                <c:pt idx="478">
                  <c:v>3.0120000000000001E-6</c:v>
                </c:pt>
                <c:pt idx="479">
                  <c:v>3.0688000000000002E-6</c:v>
                </c:pt>
                <c:pt idx="480">
                  <c:v>3.1410000000000001E-6</c:v>
                </c:pt>
                <c:pt idx="481">
                  <c:v>3.2267E-6</c:v>
                </c:pt>
                <c:pt idx="482">
                  <c:v>3.3241999999999999E-6</c:v>
                </c:pt>
                <c:pt idx="483">
                  <c:v>3.4311999999999999E-6</c:v>
                </c:pt>
                <c:pt idx="484">
                  <c:v>3.5457000000000002E-6</c:v>
                </c:pt>
                <c:pt idx="485">
                  <c:v>3.6654000000000001E-6</c:v>
                </c:pt>
                <c:pt idx="486">
                  <c:v>3.7882E-6</c:v>
                </c:pt>
                <c:pt idx="487">
                  <c:v>3.9121000000000002E-6</c:v>
                </c:pt>
                <c:pt idx="488">
                  <c:v>4.0350000000000003E-6</c:v>
                </c:pt>
                <c:pt idx="489">
                  <c:v>4.1551999999999996E-6</c:v>
                </c:pt>
                <c:pt idx="490">
                  <c:v>4.2713000000000001E-6</c:v>
                </c:pt>
                <c:pt idx="491">
                  <c:v>4.3819999999999997E-6</c:v>
                </c:pt>
                <c:pt idx="492">
                  <c:v>4.4862000000000003E-6</c:v>
                </c:pt>
                <c:pt idx="493">
                  <c:v>4.5831000000000002E-6</c:v>
                </c:pt>
                <c:pt idx="494">
                  <c:v>4.6724000000000004E-6</c:v>
                </c:pt>
                <c:pt idx="495">
                  <c:v>4.7536999999999999E-6</c:v>
                </c:pt>
                <c:pt idx="496">
                  <c:v>4.8270999999999999E-6</c:v>
                </c:pt>
                <c:pt idx="497">
                  <c:v>4.8929000000000002E-6</c:v>
                </c:pt>
                <c:pt idx="498">
                  <c:v>4.9514999999999999E-6</c:v>
                </c:pt>
                <c:pt idx="499">
                  <c:v>5.0037000000000001E-6</c:v>
                </c:pt>
                <c:pt idx="500">
                  <c:v>5.0502999999999997E-6</c:v>
                </c:pt>
                <c:pt idx="501">
                  <c:v>5.0924999999999999E-6</c:v>
                </c:pt>
                <c:pt idx="502">
                  <c:v>5.1314999999999999E-6</c:v>
                </c:pt>
                <c:pt idx="503">
                  <c:v>5.1688000000000004E-6</c:v>
                </c:pt>
                <c:pt idx="504">
                  <c:v>5.2057E-6</c:v>
                </c:pt>
                <c:pt idx="505">
                  <c:v>5.2437999999999997E-6</c:v>
                </c:pt>
                <c:pt idx="506">
                  <c:v>5.2845E-6</c:v>
                </c:pt>
                <c:pt idx="507">
                  <c:v>5.3291999999999997E-6</c:v>
                </c:pt>
                <c:pt idx="508">
                  <c:v>5.3786999999999998E-6</c:v>
                </c:pt>
                <c:pt idx="509">
                  <c:v>5.4338000000000004E-6</c:v>
                </c:pt>
                <c:pt idx="510">
                  <c:v>5.4945999999999999E-6</c:v>
                </c:pt>
                <c:pt idx="511">
                  <c:v>5.5608000000000002E-6</c:v>
                </c:pt>
                <c:pt idx="512">
                  <c:v>5.6315000000000002E-6</c:v>
                </c:pt>
                <c:pt idx="513">
                  <c:v>5.7053999999999996E-6</c:v>
                </c:pt>
                <c:pt idx="514">
                  <c:v>5.7809E-6</c:v>
                </c:pt>
                <c:pt idx="515">
                  <c:v>5.8561999999999999E-6</c:v>
                </c:pt>
                <c:pt idx="516">
                  <c:v>5.9291999999999999E-6</c:v>
                </c:pt>
                <c:pt idx="517">
                  <c:v>5.9982999999999998E-6</c:v>
                </c:pt>
                <c:pt idx="518">
                  <c:v>6.0618000000000001E-6</c:v>
                </c:pt>
                <c:pt idx="519">
                  <c:v>6.1187999999999998E-6</c:v>
                </c:pt>
                <c:pt idx="520">
                  <c:v>6.1684000000000001E-6</c:v>
                </c:pt>
                <c:pt idx="521">
                  <c:v>6.2105000000000001E-6</c:v>
                </c:pt>
                <c:pt idx="522">
                  <c:v>6.2451999999999999E-6</c:v>
                </c:pt>
                <c:pt idx="523">
                  <c:v>6.2731000000000001E-6</c:v>
                </c:pt>
                <c:pt idx="524">
                  <c:v>6.2948999999999996E-6</c:v>
                </c:pt>
                <c:pt idx="525">
                  <c:v>6.3114000000000003E-6</c:v>
                </c:pt>
                <c:pt idx="526">
                  <c:v>6.3237000000000001E-6</c:v>
                </c:pt>
                <c:pt idx="527">
                  <c:v>6.3323999999999997E-6</c:v>
                </c:pt>
                <c:pt idx="528">
                  <c:v>6.3385999999999998E-6</c:v>
                </c:pt>
                <c:pt idx="529">
                  <c:v>6.3427999999999996E-6</c:v>
                </c:pt>
                <c:pt idx="530">
                  <c:v>6.3454999999999996E-6</c:v>
                </c:pt>
                <c:pt idx="531">
                  <c:v>6.3473000000000002E-6</c:v>
                </c:pt>
                <c:pt idx="532">
                  <c:v>6.3484000000000001E-6</c:v>
                </c:pt>
                <c:pt idx="533">
                  <c:v>6.3490999999999999E-6</c:v>
                </c:pt>
                <c:pt idx="534">
                  <c:v>6.3494999999999999E-6</c:v>
                </c:pt>
                <c:pt idx="535">
                  <c:v>6.3497000000000004E-6</c:v>
                </c:pt>
                <c:pt idx="536">
                  <c:v>6.3499E-6</c:v>
                </c:pt>
                <c:pt idx="537">
                  <c:v>6.3499E-6</c:v>
                </c:pt>
                <c:pt idx="538">
                  <c:v>6.3500000000000002E-6</c:v>
                </c:pt>
                <c:pt idx="539">
                  <c:v>6.3500000000000002E-6</c:v>
                </c:pt>
                <c:pt idx="540">
                  <c:v>6.3500000000000002E-6</c:v>
                </c:pt>
                <c:pt idx="541">
                  <c:v>6.3500000000000002E-6</c:v>
                </c:pt>
                <c:pt idx="542">
                  <c:v>6.3500000000000002E-6</c:v>
                </c:pt>
                <c:pt idx="543">
                  <c:v>6.3500000000000002E-6</c:v>
                </c:pt>
                <c:pt idx="544">
                  <c:v>6.3500000000000002E-6</c:v>
                </c:pt>
                <c:pt idx="545">
                  <c:v>6.3500000000000002E-6</c:v>
                </c:pt>
                <c:pt idx="546">
                  <c:v>6.3500000000000002E-6</c:v>
                </c:pt>
                <c:pt idx="547">
                  <c:v>6.3500000000000002E-6</c:v>
                </c:pt>
                <c:pt idx="548">
                  <c:v>6.3500000000000002E-6</c:v>
                </c:pt>
                <c:pt idx="549">
                  <c:v>6.3500000000000002E-6</c:v>
                </c:pt>
                <c:pt idx="550">
                  <c:v>6.3500000000000002E-6</c:v>
                </c:pt>
                <c:pt idx="551">
                  <c:v>6.3500000000000002E-6</c:v>
                </c:pt>
                <c:pt idx="552">
                  <c:v>6.3500000000000002E-6</c:v>
                </c:pt>
                <c:pt idx="553">
                  <c:v>6.3500000000000002E-6</c:v>
                </c:pt>
                <c:pt idx="554">
                  <c:v>6.3500000000000002E-6</c:v>
                </c:pt>
                <c:pt idx="555">
                  <c:v>6.3500000000000002E-6</c:v>
                </c:pt>
                <c:pt idx="556">
                  <c:v>6.3500000000000002E-6</c:v>
                </c:pt>
                <c:pt idx="557">
                  <c:v>6.3500000000000002E-6</c:v>
                </c:pt>
                <c:pt idx="558">
                  <c:v>6.3500000000000002E-6</c:v>
                </c:pt>
              </c:numCache>
            </c:numRef>
          </c:xVal>
          <c:yVal>
            <c:numRef>
              <c:f>'[Chart in Microsoft Office PowerPoint]C1 in Phos_sld_contrast_1'!$C$3:$C$561</c:f>
              <c:numCache>
                <c:formatCode>General</c:formatCode>
                <c:ptCount val="559"/>
                <c:pt idx="0">
                  <c:v>-41</c:v>
                </c:pt>
                <c:pt idx="1">
                  <c:v>-40</c:v>
                </c:pt>
                <c:pt idx="2">
                  <c:v>-39</c:v>
                </c:pt>
                <c:pt idx="3">
                  <c:v>-38</c:v>
                </c:pt>
                <c:pt idx="4">
                  <c:v>-37</c:v>
                </c:pt>
                <c:pt idx="5">
                  <c:v>-36</c:v>
                </c:pt>
                <c:pt idx="6">
                  <c:v>-35</c:v>
                </c:pt>
                <c:pt idx="7">
                  <c:v>-34</c:v>
                </c:pt>
                <c:pt idx="8">
                  <c:v>-33</c:v>
                </c:pt>
                <c:pt idx="9">
                  <c:v>-32</c:v>
                </c:pt>
                <c:pt idx="10">
                  <c:v>-31</c:v>
                </c:pt>
                <c:pt idx="11">
                  <c:v>-30</c:v>
                </c:pt>
                <c:pt idx="12">
                  <c:v>-29</c:v>
                </c:pt>
                <c:pt idx="13">
                  <c:v>-28</c:v>
                </c:pt>
                <c:pt idx="14">
                  <c:v>-27</c:v>
                </c:pt>
                <c:pt idx="15">
                  <c:v>-26</c:v>
                </c:pt>
                <c:pt idx="16">
                  <c:v>-25</c:v>
                </c:pt>
                <c:pt idx="17">
                  <c:v>-24</c:v>
                </c:pt>
                <c:pt idx="18">
                  <c:v>-23</c:v>
                </c:pt>
                <c:pt idx="19">
                  <c:v>-22</c:v>
                </c:pt>
                <c:pt idx="20">
                  <c:v>-21</c:v>
                </c:pt>
                <c:pt idx="21">
                  <c:v>-20</c:v>
                </c:pt>
                <c:pt idx="22">
                  <c:v>-19</c:v>
                </c:pt>
                <c:pt idx="23">
                  <c:v>-18</c:v>
                </c:pt>
                <c:pt idx="24">
                  <c:v>-17</c:v>
                </c:pt>
                <c:pt idx="25">
                  <c:v>-16</c:v>
                </c:pt>
                <c:pt idx="26">
                  <c:v>-15</c:v>
                </c:pt>
                <c:pt idx="27">
                  <c:v>-14</c:v>
                </c:pt>
                <c:pt idx="28">
                  <c:v>-13</c:v>
                </c:pt>
                <c:pt idx="29">
                  <c:v>-12</c:v>
                </c:pt>
                <c:pt idx="30">
                  <c:v>-11</c:v>
                </c:pt>
                <c:pt idx="31">
                  <c:v>-10</c:v>
                </c:pt>
                <c:pt idx="32">
                  <c:v>-9</c:v>
                </c:pt>
                <c:pt idx="33">
                  <c:v>-8</c:v>
                </c:pt>
                <c:pt idx="34">
                  <c:v>-7</c:v>
                </c:pt>
                <c:pt idx="35">
                  <c:v>-6</c:v>
                </c:pt>
                <c:pt idx="36">
                  <c:v>-5</c:v>
                </c:pt>
                <c:pt idx="37">
                  <c:v>-4</c:v>
                </c:pt>
                <c:pt idx="38">
                  <c:v>-3</c:v>
                </c:pt>
                <c:pt idx="39">
                  <c:v>-2</c:v>
                </c:pt>
                <c:pt idx="40">
                  <c:v>-1</c:v>
                </c:pt>
                <c:pt idx="41">
                  <c:v>0</c:v>
                </c:pt>
                <c:pt idx="42">
                  <c:v>1</c:v>
                </c:pt>
                <c:pt idx="43">
                  <c:v>2</c:v>
                </c:pt>
                <c:pt idx="44">
                  <c:v>3</c:v>
                </c:pt>
                <c:pt idx="45">
                  <c:v>4</c:v>
                </c:pt>
                <c:pt idx="46">
                  <c:v>5</c:v>
                </c:pt>
                <c:pt idx="47">
                  <c:v>6</c:v>
                </c:pt>
                <c:pt idx="48">
                  <c:v>7</c:v>
                </c:pt>
                <c:pt idx="49">
                  <c:v>8</c:v>
                </c:pt>
                <c:pt idx="50">
                  <c:v>9</c:v>
                </c:pt>
                <c:pt idx="51">
                  <c:v>10</c:v>
                </c:pt>
                <c:pt idx="52">
                  <c:v>11</c:v>
                </c:pt>
                <c:pt idx="53">
                  <c:v>12</c:v>
                </c:pt>
                <c:pt idx="54">
                  <c:v>13</c:v>
                </c:pt>
                <c:pt idx="55">
                  <c:v>14</c:v>
                </c:pt>
                <c:pt idx="56">
                  <c:v>15</c:v>
                </c:pt>
                <c:pt idx="57">
                  <c:v>16</c:v>
                </c:pt>
                <c:pt idx="58">
                  <c:v>17</c:v>
                </c:pt>
                <c:pt idx="59">
                  <c:v>18</c:v>
                </c:pt>
                <c:pt idx="60">
                  <c:v>19</c:v>
                </c:pt>
                <c:pt idx="61">
                  <c:v>20</c:v>
                </c:pt>
                <c:pt idx="62">
                  <c:v>21</c:v>
                </c:pt>
                <c:pt idx="63">
                  <c:v>22</c:v>
                </c:pt>
                <c:pt idx="64">
                  <c:v>23</c:v>
                </c:pt>
                <c:pt idx="65">
                  <c:v>24</c:v>
                </c:pt>
                <c:pt idx="66">
                  <c:v>25</c:v>
                </c:pt>
                <c:pt idx="67">
                  <c:v>26</c:v>
                </c:pt>
                <c:pt idx="68">
                  <c:v>27</c:v>
                </c:pt>
                <c:pt idx="69">
                  <c:v>28</c:v>
                </c:pt>
                <c:pt idx="70">
                  <c:v>29</c:v>
                </c:pt>
                <c:pt idx="71">
                  <c:v>30</c:v>
                </c:pt>
                <c:pt idx="72">
                  <c:v>31</c:v>
                </c:pt>
                <c:pt idx="73">
                  <c:v>32</c:v>
                </c:pt>
                <c:pt idx="74">
                  <c:v>33</c:v>
                </c:pt>
                <c:pt idx="75">
                  <c:v>34</c:v>
                </c:pt>
                <c:pt idx="76">
                  <c:v>35</c:v>
                </c:pt>
                <c:pt idx="77">
                  <c:v>36</c:v>
                </c:pt>
                <c:pt idx="78">
                  <c:v>37</c:v>
                </c:pt>
                <c:pt idx="79">
                  <c:v>38</c:v>
                </c:pt>
                <c:pt idx="80">
                  <c:v>39</c:v>
                </c:pt>
                <c:pt idx="81">
                  <c:v>40</c:v>
                </c:pt>
                <c:pt idx="82">
                  <c:v>41</c:v>
                </c:pt>
                <c:pt idx="83">
                  <c:v>42</c:v>
                </c:pt>
                <c:pt idx="84">
                  <c:v>43</c:v>
                </c:pt>
                <c:pt idx="85">
                  <c:v>44</c:v>
                </c:pt>
                <c:pt idx="86">
                  <c:v>45</c:v>
                </c:pt>
                <c:pt idx="87">
                  <c:v>46</c:v>
                </c:pt>
                <c:pt idx="88">
                  <c:v>47</c:v>
                </c:pt>
                <c:pt idx="89">
                  <c:v>48</c:v>
                </c:pt>
                <c:pt idx="90">
                  <c:v>49</c:v>
                </c:pt>
                <c:pt idx="91">
                  <c:v>50</c:v>
                </c:pt>
                <c:pt idx="92">
                  <c:v>51</c:v>
                </c:pt>
                <c:pt idx="93">
                  <c:v>52</c:v>
                </c:pt>
                <c:pt idx="94">
                  <c:v>53</c:v>
                </c:pt>
                <c:pt idx="95">
                  <c:v>54</c:v>
                </c:pt>
                <c:pt idx="96">
                  <c:v>55</c:v>
                </c:pt>
                <c:pt idx="97">
                  <c:v>56</c:v>
                </c:pt>
                <c:pt idx="98">
                  <c:v>57</c:v>
                </c:pt>
                <c:pt idx="99">
                  <c:v>58</c:v>
                </c:pt>
                <c:pt idx="100">
                  <c:v>59</c:v>
                </c:pt>
                <c:pt idx="101">
                  <c:v>60</c:v>
                </c:pt>
                <c:pt idx="102">
                  <c:v>61</c:v>
                </c:pt>
                <c:pt idx="103">
                  <c:v>62</c:v>
                </c:pt>
                <c:pt idx="104">
                  <c:v>63</c:v>
                </c:pt>
                <c:pt idx="105">
                  <c:v>64</c:v>
                </c:pt>
                <c:pt idx="106">
                  <c:v>65</c:v>
                </c:pt>
                <c:pt idx="107">
                  <c:v>66</c:v>
                </c:pt>
                <c:pt idx="108">
                  <c:v>67</c:v>
                </c:pt>
                <c:pt idx="109">
                  <c:v>68</c:v>
                </c:pt>
                <c:pt idx="110">
                  <c:v>69</c:v>
                </c:pt>
                <c:pt idx="111">
                  <c:v>70</c:v>
                </c:pt>
                <c:pt idx="112">
                  <c:v>71</c:v>
                </c:pt>
                <c:pt idx="113">
                  <c:v>72</c:v>
                </c:pt>
                <c:pt idx="114">
                  <c:v>73</c:v>
                </c:pt>
                <c:pt idx="115">
                  <c:v>74</c:v>
                </c:pt>
                <c:pt idx="116">
                  <c:v>75</c:v>
                </c:pt>
                <c:pt idx="117">
                  <c:v>76</c:v>
                </c:pt>
                <c:pt idx="118">
                  <c:v>77</c:v>
                </c:pt>
                <c:pt idx="119">
                  <c:v>78</c:v>
                </c:pt>
                <c:pt idx="120">
                  <c:v>79</c:v>
                </c:pt>
                <c:pt idx="121">
                  <c:v>80</c:v>
                </c:pt>
                <c:pt idx="122">
                  <c:v>81</c:v>
                </c:pt>
                <c:pt idx="123">
                  <c:v>82</c:v>
                </c:pt>
                <c:pt idx="124">
                  <c:v>83</c:v>
                </c:pt>
                <c:pt idx="125">
                  <c:v>84</c:v>
                </c:pt>
                <c:pt idx="126">
                  <c:v>85</c:v>
                </c:pt>
                <c:pt idx="127">
                  <c:v>86</c:v>
                </c:pt>
                <c:pt idx="128">
                  <c:v>87</c:v>
                </c:pt>
                <c:pt idx="129">
                  <c:v>88</c:v>
                </c:pt>
                <c:pt idx="130">
                  <c:v>89</c:v>
                </c:pt>
                <c:pt idx="131">
                  <c:v>90</c:v>
                </c:pt>
                <c:pt idx="132">
                  <c:v>91</c:v>
                </c:pt>
                <c:pt idx="133">
                  <c:v>92</c:v>
                </c:pt>
                <c:pt idx="134">
                  <c:v>93</c:v>
                </c:pt>
                <c:pt idx="135">
                  <c:v>94</c:v>
                </c:pt>
                <c:pt idx="136">
                  <c:v>95</c:v>
                </c:pt>
                <c:pt idx="137">
                  <c:v>96</c:v>
                </c:pt>
                <c:pt idx="138">
                  <c:v>97</c:v>
                </c:pt>
                <c:pt idx="139">
                  <c:v>98</c:v>
                </c:pt>
                <c:pt idx="140">
                  <c:v>99</c:v>
                </c:pt>
                <c:pt idx="141">
                  <c:v>100</c:v>
                </c:pt>
                <c:pt idx="142">
                  <c:v>101</c:v>
                </c:pt>
                <c:pt idx="143">
                  <c:v>102</c:v>
                </c:pt>
                <c:pt idx="144">
                  <c:v>103</c:v>
                </c:pt>
                <c:pt idx="145">
                  <c:v>104</c:v>
                </c:pt>
                <c:pt idx="146">
                  <c:v>105</c:v>
                </c:pt>
                <c:pt idx="147">
                  <c:v>106</c:v>
                </c:pt>
                <c:pt idx="148">
                  <c:v>107</c:v>
                </c:pt>
                <c:pt idx="149">
                  <c:v>108</c:v>
                </c:pt>
                <c:pt idx="150">
                  <c:v>109</c:v>
                </c:pt>
                <c:pt idx="151">
                  <c:v>110</c:v>
                </c:pt>
                <c:pt idx="152">
                  <c:v>111</c:v>
                </c:pt>
                <c:pt idx="153">
                  <c:v>112</c:v>
                </c:pt>
                <c:pt idx="154">
                  <c:v>113</c:v>
                </c:pt>
                <c:pt idx="155">
                  <c:v>114</c:v>
                </c:pt>
                <c:pt idx="156">
                  <c:v>115</c:v>
                </c:pt>
                <c:pt idx="157">
                  <c:v>116</c:v>
                </c:pt>
                <c:pt idx="158">
                  <c:v>117</c:v>
                </c:pt>
                <c:pt idx="159">
                  <c:v>118</c:v>
                </c:pt>
                <c:pt idx="160">
                  <c:v>119</c:v>
                </c:pt>
                <c:pt idx="161">
                  <c:v>120</c:v>
                </c:pt>
                <c:pt idx="162">
                  <c:v>121</c:v>
                </c:pt>
                <c:pt idx="163">
                  <c:v>122</c:v>
                </c:pt>
                <c:pt idx="164">
                  <c:v>123</c:v>
                </c:pt>
                <c:pt idx="165">
                  <c:v>124</c:v>
                </c:pt>
                <c:pt idx="166">
                  <c:v>125</c:v>
                </c:pt>
                <c:pt idx="167">
                  <c:v>126</c:v>
                </c:pt>
                <c:pt idx="168">
                  <c:v>127</c:v>
                </c:pt>
                <c:pt idx="169">
                  <c:v>128</c:v>
                </c:pt>
                <c:pt idx="170">
                  <c:v>129</c:v>
                </c:pt>
                <c:pt idx="171">
                  <c:v>130</c:v>
                </c:pt>
                <c:pt idx="172">
                  <c:v>131</c:v>
                </c:pt>
                <c:pt idx="173">
                  <c:v>132</c:v>
                </c:pt>
                <c:pt idx="174">
                  <c:v>133</c:v>
                </c:pt>
                <c:pt idx="175">
                  <c:v>134</c:v>
                </c:pt>
                <c:pt idx="176">
                  <c:v>135</c:v>
                </c:pt>
                <c:pt idx="177">
                  <c:v>136</c:v>
                </c:pt>
                <c:pt idx="178">
                  <c:v>137</c:v>
                </c:pt>
                <c:pt idx="179">
                  <c:v>138</c:v>
                </c:pt>
                <c:pt idx="180">
                  <c:v>139</c:v>
                </c:pt>
                <c:pt idx="181">
                  <c:v>140</c:v>
                </c:pt>
                <c:pt idx="182">
                  <c:v>141</c:v>
                </c:pt>
                <c:pt idx="183">
                  <c:v>142</c:v>
                </c:pt>
                <c:pt idx="184">
                  <c:v>143</c:v>
                </c:pt>
                <c:pt idx="185">
                  <c:v>144</c:v>
                </c:pt>
                <c:pt idx="186">
                  <c:v>145</c:v>
                </c:pt>
                <c:pt idx="187">
                  <c:v>146</c:v>
                </c:pt>
                <c:pt idx="188">
                  <c:v>147</c:v>
                </c:pt>
                <c:pt idx="189">
                  <c:v>148</c:v>
                </c:pt>
                <c:pt idx="190">
                  <c:v>149</c:v>
                </c:pt>
                <c:pt idx="191">
                  <c:v>150</c:v>
                </c:pt>
                <c:pt idx="192">
                  <c:v>151</c:v>
                </c:pt>
                <c:pt idx="193">
                  <c:v>152</c:v>
                </c:pt>
                <c:pt idx="194">
                  <c:v>153</c:v>
                </c:pt>
                <c:pt idx="195">
                  <c:v>154</c:v>
                </c:pt>
                <c:pt idx="196">
                  <c:v>155</c:v>
                </c:pt>
                <c:pt idx="197">
                  <c:v>156</c:v>
                </c:pt>
                <c:pt idx="198">
                  <c:v>157</c:v>
                </c:pt>
                <c:pt idx="199">
                  <c:v>158</c:v>
                </c:pt>
                <c:pt idx="200">
                  <c:v>159</c:v>
                </c:pt>
                <c:pt idx="201">
                  <c:v>160</c:v>
                </c:pt>
                <c:pt idx="202">
                  <c:v>161</c:v>
                </c:pt>
                <c:pt idx="203">
                  <c:v>162</c:v>
                </c:pt>
                <c:pt idx="204">
                  <c:v>163</c:v>
                </c:pt>
                <c:pt idx="205">
                  <c:v>164</c:v>
                </c:pt>
                <c:pt idx="206">
                  <c:v>165</c:v>
                </c:pt>
                <c:pt idx="207">
                  <c:v>166</c:v>
                </c:pt>
                <c:pt idx="208">
                  <c:v>167</c:v>
                </c:pt>
                <c:pt idx="209">
                  <c:v>168</c:v>
                </c:pt>
                <c:pt idx="210">
                  <c:v>169</c:v>
                </c:pt>
                <c:pt idx="211">
                  <c:v>170</c:v>
                </c:pt>
                <c:pt idx="212">
                  <c:v>171</c:v>
                </c:pt>
                <c:pt idx="213">
                  <c:v>172</c:v>
                </c:pt>
                <c:pt idx="214">
                  <c:v>173</c:v>
                </c:pt>
                <c:pt idx="215">
                  <c:v>174</c:v>
                </c:pt>
                <c:pt idx="216">
                  <c:v>175</c:v>
                </c:pt>
                <c:pt idx="217">
                  <c:v>176</c:v>
                </c:pt>
                <c:pt idx="218">
                  <c:v>177</c:v>
                </c:pt>
                <c:pt idx="219">
                  <c:v>178</c:v>
                </c:pt>
                <c:pt idx="220">
                  <c:v>179</c:v>
                </c:pt>
                <c:pt idx="221">
                  <c:v>180</c:v>
                </c:pt>
                <c:pt idx="222">
                  <c:v>181</c:v>
                </c:pt>
                <c:pt idx="223">
                  <c:v>182</c:v>
                </c:pt>
                <c:pt idx="224">
                  <c:v>183</c:v>
                </c:pt>
                <c:pt idx="225">
                  <c:v>184</c:v>
                </c:pt>
                <c:pt idx="226">
                  <c:v>185</c:v>
                </c:pt>
                <c:pt idx="227">
                  <c:v>186</c:v>
                </c:pt>
                <c:pt idx="228">
                  <c:v>187</c:v>
                </c:pt>
                <c:pt idx="229">
                  <c:v>188</c:v>
                </c:pt>
                <c:pt idx="230">
                  <c:v>189</c:v>
                </c:pt>
                <c:pt idx="231">
                  <c:v>190</c:v>
                </c:pt>
                <c:pt idx="232">
                  <c:v>191</c:v>
                </c:pt>
                <c:pt idx="233">
                  <c:v>192</c:v>
                </c:pt>
                <c:pt idx="234">
                  <c:v>193</c:v>
                </c:pt>
                <c:pt idx="235">
                  <c:v>194</c:v>
                </c:pt>
                <c:pt idx="236">
                  <c:v>195</c:v>
                </c:pt>
                <c:pt idx="237">
                  <c:v>196</c:v>
                </c:pt>
                <c:pt idx="238">
                  <c:v>197</c:v>
                </c:pt>
                <c:pt idx="239">
                  <c:v>198</c:v>
                </c:pt>
                <c:pt idx="240">
                  <c:v>199</c:v>
                </c:pt>
                <c:pt idx="241">
                  <c:v>200</c:v>
                </c:pt>
                <c:pt idx="242">
                  <c:v>201</c:v>
                </c:pt>
                <c:pt idx="243">
                  <c:v>202</c:v>
                </c:pt>
                <c:pt idx="244">
                  <c:v>203</c:v>
                </c:pt>
                <c:pt idx="245">
                  <c:v>204</c:v>
                </c:pt>
                <c:pt idx="246">
                  <c:v>205</c:v>
                </c:pt>
                <c:pt idx="247">
                  <c:v>206</c:v>
                </c:pt>
                <c:pt idx="248">
                  <c:v>207</c:v>
                </c:pt>
                <c:pt idx="249">
                  <c:v>208</c:v>
                </c:pt>
                <c:pt idx="250">
                  <c:v>209</c:v>
                </c:pt>
                <c:pt idx="251">
                  <c:v>210</c:v>
                </c:pt>
                <c:pt idx="252">
                  <c:v>211</c:v>
                </c:pt>
                <c:pt idx="253">
                  <c:v>212</c:v>
                </c:pt>
                <c:pt idx="254">
                  <c:v>213</c:v>
                </c:pt>
                <c:pt idx="255">
                  <c:v>214</c:v>
                </c:pt>
                <c:pt idx="256">
                  <c:v>215</c:v>
                </c:pt>
                <c:pt idx="257">
                  <c:v>216</c:v>
                </c:pt>
                <c:pt idx="258">
                  <c:v>217</c:v>
                </c:pt>
                <c:pt idx="259">
                  <c:v>218</c:v>
                </c:pt>
                <c:pt idx="260">
                  <c:v>219</c:v>
                </c:pt>
                <c:pt idx="261">
                  <c:v>220</c:v>
                </c:pt>
                <c:pt idx="262">
                  <c:v>221</c:v>
                </c:pt>
                <c:pt idx="263">
                  <c:v>222</c:v>
                </c:pt>
                <c:pt idx="264">
                  <c:v>223</c:v>
                </c:pt>
                <c:pt idx="265">
                  <c:v>224</c:v>
                </c:pt>
                <c:pt idx="266">
                  <c:v>225</c:v>
                </c:pt>
                <c:pt idx="267">
                  <c:v>226</c:v>
                </c:pt>
                <c:pt idx="268">
                  <c:v>227</c:v>
                </c:pt>
                <c:pt idx="269">
                  <c:v>228</c:v>
                </c:pt>
                <c:pt idx="270">
                  <c:v>229</c:v>
                </c:pt>
                <c:pt idx="271">
                  <c:v>230</c:v>
                </c:pt>
                <c:pt idx="272">
                  <c:v>231</c:v>
                </c:pt>
                <c:pt idx="273">
                  <c:v>232</c:v>
                </c:pt>
                <c:pt idx="274">
                  <c:v>233</c:v>
                </c:pt>
                <c:pt idx="275">
                  <c:v>234</c:v>
                </c:pt>
                <c:pt idx="276">
                  <c:v>235</c:v>
                </c:pt>
                <c:pt idx="277">
                  <c:v>236</c:v>
                </c:pt>
                <c:pt idx="278">
                  <c:v>237</c:v>
                </c:pt>
                <c:pt idx="279">
                  <c:v>238</c:v>
                </c:pt>
                <c:pt idx="280">
                  <c:v>239</c:v>
                </c:pt>
                <c:pt idx="281">
                  <c:v>240</c:v>
                </c:pt>
                <c:pt idx="282">
                  <c:v>241</c:v>
                </c:pt>
                <c:pt idx="283">
                  <c:v>242</c:v>
                </c:pt>
                <c:pt idx="284">
                  <c:v>243</c:v>
                </c:pt>
                <c:pt idx="285">
                  <c:v>244</c:v>
                </c:pt>
                <c:pt idx="286">
                  <c:v>245</c:v>
                </c:pt>
                <c:pt idx="287">
                  <c:v>246</c:v>
                </c:pt>
                <c:pt idx="288">
                  <c:v>247</c:v>
                </c:pt>
                <c:pt idx="289">
                  <c:v>248</c:v>
                </c:pt>
                <c:pt idx="290">
                  <c:v>249</c:v>
                </c:pt>
                <c:pt idx="291">
                  <c:v>250</c:v>
                </c:pt>
                <c:pt idx="292">
                  <c:v>251</c:v>
                </c:pt>
                <c:pt idx="293">
                  <c:v>252</c:v>
                </c:pt>
                <c:pt idx="294">
                  <c:v>253</c:v>
                </c:pt>
                <c:pt idx="295">
                  <c:v>254</c:v>
                </c:pt>
                <c:pt idx="296">
                  <c:v>255</c:v>
                </c:pt>
                <c:pt idx="297">
                  <c:v>256</c:v>
                </c:pt>
                <c:pt idx="298">
                  <c:v>257</c:v>
                </c:pt>
                <c:pt idx="299">
                  <c:v>258</c:v>
                </c:pt>
                <c:pt idx="300">
                  <c:v>259</c:v>
                </c:pt>
                <c:pt idx="301">
                  <c:v>260</c:v>
                </c:pt>
                <c:pt idx="302">
                  <c:v>261</c:v>
                </c:pt>
                <c:pt idx="303">
                  <c:v>262</c:v>
                </c:pt>
                <c:pt idx="304">
                  <c:v>263</c:v>
                </c:pt>
                <c:pt idx="305">
                  <c:v>264</c:v>
                </c:pt>
                <c:pt idx="306">
                  <c:v>265</c:v>
                </c:pt>
                <c:pt idx="307">
                  <c:v>266</c:v>
                </c:pt>
                <c:pt idx="308">
                  <c:v>267</c:v>
                </c:pt>
                <c:pt idx="309">
                  <c:v>268</c:v>
                </c:pt>
                <c:pt idx="310">
                  <c:v>269</c:v>
                </c:pt>
                <c:pt idx="311">
                  <c:v>270</c:v>
                </c:pt>
                <c:pt idx="312">
                  <c:v>271</c:v>
                </c:pt>
                <c:pt idx="313">
                  <c:v>272</c:v>
                </c:pt>
                <c:pt idx="314">
                  <c:v>273</c:v>
                </c:pt>
                <c:pt idx="315">
                  <c:v>274</c:v>
                </c:pt>
                <c:pt idx="316">
                  <c:v>275</c:v>
                </c:pt>
                <c:pt idx="317">
                  <c:v>276</c:v>
                </c:pt>
                <c:pt idx="318">
                  <c:v>277</c:v>
                </c:pt>
                <c:pt idx="319">
                  <c:v>278</c:v>
                </c:pt>
                <c:pt idx="320">
                  <c:v>279</c:v>
                </c:pt>
                <c:pt idx="321">
                  <c:v>280</c:v>
                </c:pt>
                <c:pt idx="322">
                  <c:v>281</c:v>
                </c:pt>
                <c:pt idx="323">
                  <c:v>282</c:v>
                </c:pt>
                <c:pt idx="324">
                  <c:v>283</c:v>
                </c:pt>
                <c:pt idx="325">
                  <c:v>284</c:v>
                </c:pt>
                <c:pt idx="326">
                  <c:v>285</c:v>
                </c:pt>
                <c:pt idx="327">
                  <c:v>286</c:v>
                </c:pt>
                <c:pt idx="328">
                  <c:v>287</c:v>
                </c:pt>
                <c:pt idx="329">
                  <c:v>288</c:v>
                </c:pt>
                <c:pt idx="330">
                  <c:v>289</c:v>
                </c:pt>
                <c:pt idx="331">
                  <c:v>290</c:v>
                </c:pt>
                <c:pt idx="332">
                  <c:v>291</c:v>
                </c:pt>
                <c:pt idx="333">
                  <c:v>292</c:v>
                </c:pt>
                <c:pt idx="334">
                  <c:v>293</c:v>
                </c:pt>
                <c:pt idx="335">
                  <c:v>294</c:v>
                </c:pt>
                <c:pt idx="336">
                  <c:v>295</c:v>
                </c:pt>
                <c:pt idx="337">
                  <c:v>296</c:v>
                </c:pt>
                <c:pt idx="338">
                  <c:v>297</c:v>
                </c:pt>
                <c:pt idx="339">
                  <c:v>298</c:v>
                </c:pt>
                <c:pt idx="340">
                  <c:v>299</c:v>
                </c:pt>
                <c:pt idx="341">
                  <c:v>300</c:v>
                </c:pt>
                <c:pt idx="342">
                  <c:v>301</c:v>
                </c:pt>
                <c:pt idx="343">
                  <c:v>302</c:v>
                </c:pt>
                <c:pt idx="344">
                  <c:v>303</c:v>
                </c:pt>
                <c:pt idx="345">
                  <c:v>304</c:v>
                </c:pt>
                <c:pt idx="346">
                  <c:v>305</c:v>
                </c:pt>
                <c:pt idx="347">
                  <c:v>306</c:v>
                </c:pt>
                <c:pt idx="348">
                  <c:v>307</c:v>
                </c:pt>
                <c:pt idx="349">
                  <c:v>308</c:v>
                </c:pt>
                <c:pt idx="350">
                  <c:v>309</c:v>
                </c:pt>
                <c:pt idx="351">
                  <c:v>310</c:v>
                </c:pt>
                <c:pt idx="352">
                  <c:v>311</c:v>
                </c:pt>
                <c:pt idx="353">
                  <c:v>312</c:v>
                </c:pt>
                <c:pt idx="354">
                  <c:v>313</c:v>
                </c:pt>
                <c:pt idx="355">
                  <c:v>314</c:v>
                </c:pt>
                <c:pt idx="356">
                  <c:v>315</c:v>
                </c:pt>
                <c:pt idx="357">
                  <c:v>316</c:v>
                </c:pt>
                <c:pt idx="358">
                  <c:v>317</c:v>
                </c:pt>
                <c:pt idx="359">
                  <c:v>318</c:v>
                </c:pt>
                <c:pt idx="360">
                  <c:v>319</c:v>
                </c:pt>
                <c:pt idx="361">
                  <c:v>320</c:v>
                </c:pt>
                <c:pt idx="362">
                  <c:v>321</c:v>
                </c:pt>
                <c:pt idx="363">
                  <c:v>322</c:v>
                </c:pt>
                <c:pt idx="364">
                  <c:v>323</c:v>
                </c:pt>
                <c:pt idx="365">
                  <c:v>324</c:v>
                </c:pt>
                <c:pt idx="366">
                  <c:v>325</c:v>
                </c:pt>
                <c:pt idx="367">
                  <c:v>326</c:v>
                </c:pt>
                <c:pt idx="368">
                  <c:v>327</c:v>
                </c:pt>
                <c:pt idx="369">
                  <c:v>328</c:v>
                </c:pt>
                <c:pt idx="370">
                  <c:v>329</c:v>
                </c:pt>
                <c:pt idx="371">
                  <c:v>330</c:v>
                </c:pt>
                <c:pt idx="372">
                  <c:v>331</c:v>
                </c:pt>
                <c:pt idx="373">
                  <c:v>332</c:v>
                </c:pt>
                <c:pt idx="374">
                  <c:v>333</c:v>
                </c:pt>
                <c:pt idx="375">
                  <c:v>334</c:v>
                </c:pt>
                <c:pt idx="376">
                  <c:v>335</c:v>
                </c:pt>
                <c:pt idx="377">
                  <c:v>336</c:v>
                </c:pt>
                <c:pt idx="378">
                  <c:v>337</c:v>
                </c:pt>
                <c:pt idx="379">
                  <c:v>338</c:v>
                </c:pt>
                <c:pt idx="380">
                  <c:v>339</c:v>
                </c:pt>
                <c:pt idx="381">
                  <c:v>340</c:v>
                </c:pt>
                <c:pt idx="382">
                  <c:v>341</c:v>
                </c:pt>
                <c:pt idx="383">
                  <c:v>342</c:v>
                </c:pt>
                <c:pt idx="384">
                  <c:v>343</c:v>
                </c:pt>
                <c:pt idx="385">
                  <c:v>344</c:v>
                </c:pt>
                <c:pt idx="386">
                  <c:v>345</c:v>
                </c:pt>
                <c:pt idx="387">
                  <c:v>346</c:v>
                </c:pt>
                <c:pt idx="388">
                  <c:v>347</c:v>
                </c:pt>
                <c:pt idx="389">
                  <c:v>348</c:v>
                </c:pt>
                <c:pt idx="390">
                  <c:v>349</c:v>
                </c:pt>
                <c:pt idx="391">
                  <c:v>350</c:v>
                </c:pt>
                <c:pt idx="392">
                  <c:v>351</c:v>
                </c:pt>
                <c:pt idx="393">
                  <c:v>352</c:v>
                </c:pt>
                <c:pt idx="394">
                  <c:v>353</c:v>
                </c:pt>
                <c:pt idx="395">
                  <c:v>354</c:v>
                </c:pt>
                <c:pt idx="396">
                  <c:v>355</c:v>
                </c:pt>
                <c:pt idx="397">
                  <c:v>356</c:v>
                </c:pt>
                <c:pt idx="398">
                  <c:v>357</c:v>
                </c:pt>
                <c:pt idx="399">
                  <c:v>358</c:v>
                </c:pt>
                <c:pt idx="400">
                  <c:v>359</c:v>
                </c:pt>
                <c:pt idx="401">
                  <c:v>360</c:v>
                </c:pt>
                <c:pt idx="402">
                  <c:v>361</c:v>
                </c:pt>
                <c:pt idx="403">
                  <c:v>362</c:v>
                </c:pt>
                <c:pt idx="404">
                  <c:v>363</c:v>
                </c:pt>
                <c:pt idx="405">
                  <c:v>364</c:v>
                </c:pt>
                <c:pt idx="406">
                  <c:v>365</c:v>
                </c:pt>
                <c:pt idx="407">
                  <c:v>366</c:v>
                </c:pt>
                <c:pt idx="408">
                  <c:v>367</c:v>
                </c:pt>
                <c:pt idx="409">
                  <c:v>368</c:v>
                </c:pt>
                <c:pt idx="410">
                  <c:v>369</c:v>
                </c:pt>
                <c:pt idx="411">
                  <c:v>370</c:v>
                </c:pt>
                <c:pt idx="412">
                  <c:v>371</c:v>
                </c:pt>
                <c:pt idx="413">
                  <c:v>372</c:v>
                </c:pt>
                <c:pt idx="414">
                  <c:v>373</c:v>
                </c:pt>
                <c:pt idx="415">
                  <c:v>374</c:v>
                </c:pt>
                <c:pt idx="416">
                  <c:v>375</c:v>
                </c:pt>
                <c:pt idx="417">
                  <c:v>376</c:v>
                </c:pt>
                <c:pt idx="418">
                  <c:v>377</c:v>
                </c:pt>
                <c:pt idx="419">
                  <c:v>378</c:v>
                </c:pt>
                <c:pt idx="420">
                  <c:v>379</c:v>
                </c:pt>
                <c:pt idx="421">
                  <c:v>380</c:v>
                </c:pt>
                <c:pt idx="422">
                  <c:v>381</c:v>
                </c:pt>
                <c:pt idx="423">
                  <c:v>382</c:v>
                </c:pt>
                <c:pt idx="424">
                  <c:v>383</c:v>
                </c:pt>
                <c:pt idx="425">
                  <c:v>384</c:v>
                </c:pt>
                <c:pt idx="426">
                  <c:v>385</c:v>
                </c:pt>
                <c:pt idx="427">
                  <c:v>386</c:v>
                </c:pt>
                <c:pt idx="428">
                  <c:v>387</c:v>
                </c:pt>
                <c:pt idx="429">
                  <c:v>388</c:v>
                </c:pt>
                <c:pt idx="430">
                  <c:v>389</c:v>
                </c:pt>
                <c:pt idx="431">
                  <c:v>390</c:v>
                </c:pt>
                <c:pt idx="432">
                  <c:v>391</c:v>
                </c:pt>
                <c:pt idx="433">
                  <c:v>392</c:v>
                </c:pt>
                <c:pt idx="434">
                  <c:v>393</c:v>
                </c:pt>
                <c:pt idx="435">
                  <c:v>394</c:v>
                </c:pt>
                <c:pt idx="436">
                  <c:v>395</c:v>
                </c:pt>
                <c:pt idx="437">
                  <c:v>396</c:v>
                </c:pt>
                <c:pt idx="438">
                  <c:v>397</c:v>
                </c:pt>
                <c:pt idx="439">
                  <c:v>398</c:v>
                </c:pt>
                <c:pt idx="440">
                  <c:v>399</c:v>
                </c:pt>
                <c:pt idx="441">
                  <c:v>400</c:v>
                </c:pt>
                <c:pt idx="442">
                  <c:v>401</c:v>
                </c:pt>
                <c:pt idx="443">
                  <c:v>402</c:v>
                </c:pt>
                <c:pt idx="444">
                  <c:v>403</c:v>
                </c:pt>
                <c:pt idx="445">
                  <c:v>404</c:v>
                </c:pt>
                <c:pt idx="446">
                  <c:v>405</c:v>
                </c:pt>
                <c:pt idx="447">
                  <c:v>406</c:v>
                </c:pt>
                <c:pt idx="448">
                  <c:v>407</c:v>
                </c:pt>
                <c:pt idx="449">
                  <c:v>408</c:v>
                </c:pt>
                <c:pt idx="450">
                  <c:v>409</c:v>
                </c:pt>
                <c:pt idx="451">
                  <c:v>410</c:v>
                </c:pt>
                <c:pt idx="452">
                  <c:v>411</c:v>
                </c:pt>
                <c:pt idx="453">
                  <c:v>412</c:v>
                </c:pt>
                <c:pt idx="454">
                  <c:v>413</c:v>
                </c:pt>
                <c:pt idx="455">
                  <c:v>414</c:v>
                </c:pt>
                <c:pt idx="456">
                  <c:v>415</c:v>
                </c:pt>
                <c:pt idx="457">
                  <c:v>416</c:v>
                </c:pt>
                <c:pt idx="458">
                  <c:v>417</c:v>
                </c:pt>
                <c:pt idx="459">
                  <c:v>418</c:v>
                </c:pt>
                <c:pt idx="460">
                  <c:v>419</c:v>
                </c:pt>
                <c:pt idx="461">
                  <c:v>420</c:v>
                </c:pt>
                <c:pt idx="462">
                  <c:v>421</c:v>
                </c:pt>
                <c:pt idx="463">
                  <c:v>422</c:v>
                </c:pt>
                <c:pt idx="464">
                  <c:v>423</c:v>
                </c:pt>
                <c:pt idx="465">
                  <c:v>424</c:v>
                </c:pt>
                <c:pt idx="466">
                  <c:v>425</c:v>
                </c:pt>
                <c:pt idx="467">
                  <c:v>426</c:v>
                </c:pt>
                <c:pt idx="468">
                  <c:v>427</c:v>
                </c:pt>
                <c:pt idx="469">
                  <c:v>428</c:v>
                </c:pt>
                <c:pt idx="470">
                  <c:v>429</c:v>
                </c:pt>
                <c:pt idx="471">
                  <c:v>430</c:v>
                </c:pt>
                <c:pt idx="472">
                  <c:v>431</c:v>
                </c:pt>
                <c:pt idx="473">
                  <c:v>432</c:v>
                </c:pt>
                <c:pt idx="474">
                  <c:v>433</c:v>
                </c:pt>
                <c:pt idx="475">
                  <c:v>434</c:v>
                </c:pt>
                <c:pt idx="476">
                  <c:v>435</c:v>
                </c:pt>
                <c:pt idx="477">
                  <c:v>436</c:v>
                </c:pt>
                <c:pt idx="478">
                  <c:v>437</c:v>
                </c:pt>
                <c:pt idx="479">
                  <c:v>438</c:v>
                </c:pt>
                <c:pt idx="480">
                  <c:v>439</c:v>
                </c:pt>
                <c:pt idx="481">
                  <c:v>440</c:v>
                </c:pt>
                <c:pt idx="482">
                  <c:v>441</c:v>
                </c:pt>
                <c:pt idx="483">
                  <c:v>442</c:v>
                </c:pt>
                <c:pt idx="484">
                  <c:v>443</c:v>
                </c:pt>
                <c:pt idx="485">
                  <c:v>444</c:v>
                </c:pt>
                <c:pt idx="486">
                  <c:v>445</c:v>
                </c:pt>
                <c:pt idx="487">
                  <c:v>446</c:v>
                </c:pt>
                <c:pt idx="488">
                  <c:v>447</c:v>
                </c:pt>
                <c:pt idx="489">
                  <c:v>448</c:v>
                </c:pt>
                <c:pt idx="490">
                  <c:v>449</c:v>
                </c:pt>
                <c:pt idx="491">
                  <c:v>450</c:v>
                </c:pt>
                <c:pt idx="492">
                  <c:v>451</c:v>
                </c:pt>
                <c:pt idx="493">
                  <c:v>452</c:v>
                </c:pt>
                <c:pt idx="494">
                  <c:v>453</c:v>
                </c:pt>
                <c:pt idx="495">
                  <c:v>454</c:v>
                </c:pt>
                <c:pt idx="496">
                  <c:v>455</c:v>
                </c:pt>
                <c:pt idx="497">
                  <c:v>456</c:v>
                </c:pt>
                <c:pt idx="498">
                  <c:v>457</c:v>
                </c:pt>
                <c:pt idx="499">
                  <c:v>458</c:v>
                </c:pt>
                <c:pt idx="500">
                  <c:v>459</c:v>
                </c:pt>
                <c:pt idx="501">
                  <c:v>460</c:v>
                </c:pt>
                <c:pt idx="502">
                  <c:v>461</c:v>
                </c:pt>
                <c:pt idx="503">
                  <c:v>462</c:v>
                </c:pt>
                <c:pt idx="504">
                  <c:v>463</c:v>
                </c:pt>
                <c:pt idx="505">
                  <c:v>464</c:v>
                </c:pt>
                <c:pt idx="506">
                  <c:v>465</c:v>
                </c:pt>
                <c:pt idx="507">
                  <c:v>466</c:v>
                </c:pt>
                <c:pt idx="508">
                  <c:v>467</c:v>
                </c:pt>
                <c:pt idx="509">
                  <c:v>468</c:v>
                </c:pt>
                <c:pt idx="510">
                  <c:v>469</c:v>
                </c:pt>
                <c:pt idx="511">
                  <c:v>470</c:v>
                </c:pt>
                <c:pt idx="512">
                  <c:v>471</c:v>
                </c:pt>
                <c:pt idx="513">
                  <c:v>472</c:v>
                </c:pt>
                <c:pt idx="514">
                  <c:v>473</c:v>
                </c:pt>
                <c:pt idx="515">
                  <c:v>474</c:v>
                </c:pt>
                <c:pt idx="516">
                  <c:v>475</c:v>
                </c:pt>
                <c:pt idx="517">
                  <c:v>476</c:v>
                </c:pt>
                <c:pt idx="518">
                  <c:v>477</c:v>
                </c:pt>
                <c:pt idx="519">
                  <c:v>478</c:v>
                </c:pt>
                <c:pt idx="520">
                  <c:v>479</c:v>
                </c:pt>
                <c:pt idx="521">
                  <c:v>480</c:v>
                </c:pt>
                <c:pt idx="522">
                  <c:v>481</c:v>
                </c:pt>
                <c:pt idx="523">
                  <c:v>482</c:v>
                </c:pt>
                <c:pt idx="524">
                  <c:v>483</c:v>
                </c:pt>
                <c:pt idx="525">
                  <c:v>484</c:v>
                </c:pt>
                <c:pt idx="526">
                  <c:v>485</c:v>
                </c:pt>
                <c:pt idx="527">
                  <c:v>486</c:v>
                </c:pt>
                <c:pt idx="528">
                  <c:v>487</c:v>
                </c:pt>
                <c:pt idx="529">
                  <c:v>488</c:v>
                </c:pt>
                <c:pt idx="530">
                  <c:v>489</c:v>
                </c:pt>
                <c:pt idx="531">
                  <c:v>490</c:v>
                </c:pt>
                <c:pt idx="532">
                  <c:v>491</c:v>
                </c:pt>
                <c:pt idx="533">
                  <c:v>492</c:v>
                </c:pt>
                <c:pt idx="534">
                  <c:v>493</c:v>
                </c:pt>
                <c:pt idx="535">
                  <c:v>494</c:v>
                </c:pt>
                <c:pt idx="536">
                  <c:v>495</c:v>
                </c:pt>
                <c:pt idx="537">
                  <c:v>496</c:v>
                </c:pt>
                <c:pt idx="538">
                  <c:v>497</c:v>
                </c:pt>
                <c:pt idx="539">
                  <c:v>498</c:v>
                </c:pt>
                <c:pt idx="540">
                  <c:v>499</c:v>
                </c:pt>
                <c:pt idx="541">
                  <c:v>500</c:v>
                </c:pt>
                <c:pt idx="542">
                  <c:v>501</c:v>
                </c:pt>
                <c:pt idx="543">
                  <c:v>502</c:v>
                </c:pt>
                <c:pt idx="544">
                  <c:v>503</c:v>
                </c:pt>
                <c:pt idx="545">
                  <c:v>504</c:v>
                </c:pt>
                <c:pt idx="546">
                  <c:v>505</c:v>
                </c:pt>
                <c:pt idx="547">
                  <c:v>506</c:v>
                </c:pt>
                <c:pt idx="548">
                  <c:v>507</c:v>
                </c:pt>
                <c:pt idx="549">
                  <c:v>508</c:v>
                </c:pt>
                <c:pt idx="550">
                  <c:v>509</c:v>
                </c:pt>
                <c:pt idx="551">
                  <c:v>510</c:v>
                </c:pt>
                <c:pt idx="552">
                  <c:v>511</c:v>
                </c:pt>
                <c:pt idx="553">
                  <c:v>512</c:v>
                </c:pt>
                <c:pt idx="554">
                  <c:v>513</c:v>
                </c:pt>
                <c:pt idx="555">
                  <c:v>514</c:v>
                </c:pt>
                <c:pt idx="556">
                  <c:v>515</c:v>
                </c:pt>
                <c:pt idx="557">
                  <c:v>516</c:v>
                </c:pt>
                <c:pt idx="558">
                  <c:v>517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F939-D842-BC04-1D69039F57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7779272"/>
        <c:axId val="-2086866536"/>
      </c:scatterChart>
      <c:valAx>
        <c:axId val="-2087779272"/>
        <c:scaling>
          <c:orientation val="minMax"/>
          <c:max val="6.9999999999999999E-6"/>
          <c:min val="-9.9999999999999995E-7"/>
        </c:scaling>
        <c:delete val="0"/>
        <c:axPos val="b"/>
        <c:numFmt formatCode="0.00E+0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086866536"/>
        <c:crossesAt val="-9.9999999999999995E-7"/>
        <c:crossBetween val="midCat"/>
        <c:majorUnit val="3.9999999999999998E-6"/>
        <c:minorUnit val="9.9999999999999995E-7"/>
      </c:valAx>
      <c:valAx>
        <c:axId val="-2086866536"/>
        <c:scaling>
          <c:orientation val="minMax"/>
          <c:max val="525"/>
          <c:min val="30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087779272"/>
        <c:crossesAt val="-9.9999999999999995E-7"/>
        <c:crossBetween val="midCat"/>
        <c:majorUnit val="100"/>
        <c:minorUnit val="5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2595FC-DC59-2246-BB5A-3C1684E6E7C5}" type="datetimeFigureOut">
              <a:rPr lang="en-US" smtClean="0"/>
              <a:t>8/13/18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5A602-5AC1-8347-9840-C31CF11E8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07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7BCEFC5-F971-E844-802A-40638E0FFA5E}" type="slidenum">
              <a:rPr lang="en-GB" sz="1200"/>
              <a:pPr eaLnBrk="1" hangingPunct="1"/>
              <a:t>4</a:t>
            </a:fld>
            <a:endParaRPr lang="en-GB" sz="1200"/>
          </a:p>
        </p:txBody>
      </p:sp>
      <p:sp>
        <p:nvSpPr>
          <p:cNvPr id="8704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7043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15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DBEFC17-4EF2-1146-9295-FD5464C87929}" type="slidenum">
              <a:rPr lang="en-GB" sz="1200"/>
              <a:pPr eaLnBrk="1" hangingPunct="1"/>
              <a:t>5</a:t>
            </a:fld>
            <a:endParaRPr lang="en-GB" sz="1200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latin typeface="Calibri" charset="0"/>
              </a:rPr>
              <a:t>Probe change in refractive index </a:t>
            </a:r>
          </a:p>
          <a:p>
            <a:pPr eaLnBrk="1" hangingPunct="1"/>
            <a:r>
              <a:rPr lang="en-US" dirty="0">
                <a:latin typeface="Calibri" charset="0"/>
              </a:rPr>
              <a:t>Collecting data.</a:t>
            </a:r>
          </a:p>
          <a:p>
            <a:pPr eaLnBrk="1" hangingPunct="1"/>
            <a:r>
              <a:rPr lang="en-US" dirty="0">
                <a:latin typeface="Calibri" charset="0"/>
              </a:rPr>
              <a:t>TOF</a:t>
            </a:r>
            <a:r>
              <a:rPr lang="en-US" baseline="0" dirty="0">
                <a:latin typeface="Calibri" charset="0"/>
              </a:rPr>
              <a:t> </a:t>
            </a:r>
            <a:r>
              <a:rPr lang="en-US" baseline="0" dirty="0" err="1">
                <a:latin typeface="Calibri" charset="0"/>
              </a:rPr>
              <a:t>vs</a:t>
            </a:r>
            <a:r>
              <a:rPr lang="en-US" baseline="0" dirty="0">
                <a:latin typeface="Calibri" charset="0"/>
              </a:rPr>
              <a:t> fixed wavelength.</a:t>
            </a:r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790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18A320-2ED3-354A-9B17-08007A0F342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33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this is</a:t>
            </a:r>
            <a:r>
              <a:rPr lang="en-US" baseline="0" dirty="0"/>
              <a:t> the scattering amplitude not the SLD.  So light elements are even worse than appears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18A320-2ED3-354A-9B17-08007A0F342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79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TiO2 Ion Beam assisted Electron Beam methods.  </a:t>
            </a:r>
            <a:r>
              <a:rPr lang="en-US" dirty="0" err="1"/>
              <a:t>Helia</a:t>
            </a:r>
            <a:r>
              <a:rPr lang="en-US" dirty="0"/>
              <a:t> photonics , Scotland.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5A602-5AC1-8347-9840-C31CF11E8C5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505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Calcium in bathing solution.</a:t>
            </a:r>
          </a:p>
          <a:p>
            <a:r>
              <a:rPr lang="en-US" dirty="0"/>
              <a:t>Calcium in solution during</a:t>
            </a:r>
            <a:r>
              <a:rPr lang="en-US" baseline="0" dirty="0"/>
              <a:t> preparation.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F4F0C-54CC-3749-94B0-1FD2BA6D552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94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5A602-5AC1-8347-9840-C31CF11E8C5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5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BFFDE4-0E95-5649-8670-E0107FC5FC73}"/>
              </a:ext>
            </a:extLst>
          </p:cNvPr>
          <p:cNvSpPr/>
          <p:nvPr userDrawn="1"/>
        </p:nvSpPr>
        <p:spPr>
          <a:xfrm>
            <a:off x="766916" y="4579016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1561C7-A2F8-684F-B859-03705CA05A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6916" y="531922"/>
            <a:ext cx="3969676" cy="8120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1367" y="6271149"/>
            <a:ext cx="3454429" cy="238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50290-CA83-1F4F-905C-EBE9354CA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70" y="3602038"/>
            <a:ext cx="7544451" cy="912812"/>
          </a:xfrm>
        </p:spPr>
        <p:txBody>
          <a:bodyPr lIns="0"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13CC7-FA84-5249-B18B-5A3E8CCE94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070" y="6356350"/>
            <a:ext cx="2743200" cy="365125"/>
          </a:xfrm>
        </p:spPr>
        <p:txBody>
          <a:bodyPr lIns="0"/>
          <a:lstStyle/>
          <a:p>
            <a:fld id="{0352A42B-78AF-8D4D-94A5-85285646B5D9}" type="datetimeFigureOut">
              <a:rPr lang="en-US" smtClean="0"/>
              <a:t>8/13/18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9993145-E805-8048-89C8-948B831975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5819775" cy="542925"/>
          </a:xfrm>
        </p:spPr>
        <p:txBody>
          <a:bodyPr lIns="0" anchor="b"/>
          <a:lstStyle>
            <a:lvl1pPr marL="0" indent="0">
              <a:buNone/>
              <a:defRPr b="1" i="0">
                <a:solidFill>
                  <a:schemeClr val="bg2">
                    <a:lumMod val="50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0351F6B-787D-2E4D-AFF5-594834FF43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4233862" cy="792163"/>
          </a:xfrm>
        </p:spPr>
        <p:txBody>
          <a:bodyPr lIns="0" t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79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13/8/18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B83ED6-62A2-CD4D-AA98-221CF8A492FF}"/>
              </a:ext>
            </a:extLst>
          </p:cNvPr>
          <p:cNvSpPr/>
          <p:nvPr userDrawn="1"/>
        </p:nvSpPr>
        <p:spPr>
          <a:xfrm>
            <a:off x="5763359" y="3713155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15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13/8/18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B83ED6-62A2-CD4D-AA98-221CF8A492FF}"/>
              </a:ext>
            </a:extLst>
          </p:cNvPr>
          <p:cNvSpPr/>
          <p:nvPr userDrawn="1"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13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13/8/18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4491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7826" y="1600200"/>
            <a:ext cx="559699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5211" y="1600200"/>
            <a:ext cx="54971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13/8/18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B83ED6-62A2-CD4D-AA98-221CF8A492FF}"/>
              </a:ext>
            </a:extLst>
          </p:cNvPr>
          <p:cNvSpPr/>
          <p:nvPr userDrawn="1"/>
        </p:nvSpPr>
        <p:spPr>
          <a:xfrm>
            <a:off x="435459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3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535113"/>
            <a:ext cx="57181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826" y="2174875"/>
            <a:ext cx="57181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13/8/18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8424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13/8/18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9310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13/8/18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925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13/8/18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628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13/8/18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1152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13/8/18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064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13/8/18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0" i="0" spc="-300">
                <a:solidFill>
                  <a:schemeClr val="bg1"/>
                </a:solidFill>
                <a:latin typeface="Fira Sans ExtraLight" panose="020B0403050000020004" pitchFamily="34" charset="0"/>
                <a:cs typeface="Poppins Light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5843" y="5034249"/>
            <a:ext cx="10277475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1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6409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13/8/18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5214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13/8/18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0" i="0" spc="-300">
                <a:solidFill>
                  <a:schemeClr val="bg1"/>
                </a:solidFill>
                <a:latin typeface="Fira Sans ExtraLight" panose="020B0403050000020004" pitchFamily="34" charset="0"/>
                <a:cs typeface="Poppins Light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5843" y="5034249"/>
            <a:ext cx="10277475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1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4449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13/8/18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044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13/8/18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0" i="0" spc="-300">
                <a:solidFill>
                  <a:schemeClr val="bg1"/>
                </a:solidFill>
                <a:latin typeface="Fira Sans ExtraLight" panose="020B0403050000020004" pitchFamily="34" charset="0"/>
                <a:cs typeface="Poppins Light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5843" y="5034249"/>
            <a:ext cx="10277475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1" i="0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77605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524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41"/>
          <a:stretch/>
        </p:blipFill>
        <p:spPr>
          <a:xfrm>
            <a:off x="6989703" y="3209193"/>
            <a:ext cx="5202297" cy="3648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67F4DC-9F6D-5D4D-B67D-CEE804F8AF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6053" b="198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311367" y="6271149"/>
            <a:ext cx="3454429" cy="23814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BD145-B6AE-9B45-8E40-2E6CCAD2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4C053-46DF-1E43-AC20-586C2EC18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0352A42B-78AF-8D4D-94A5-85285646B5D9}" type="datetimeFigureOut">
              <a:rPr lang="en-US" smtClean="0"/>
              <a:pPr/>
              <a:t>8/13/18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9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23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0" baseline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AD4C762F-CA59-49E8-B588-821B631C7A3E}" type="datetimeFigureOut">
              <a:rPr lang="en-AU" smtClean="0"/>
              <a:pPr/>
              <a:t>13/8/18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7880" y="6356350"/>
            <a:ext cx="6934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9094B4EA-4D9F-48E4-A7D5-A43E4F5E8708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878D25-3F1C-7E42-AAEF-2D256F7A109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9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4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 spc="-100" baseline="0">
          <a:solidFill>
            <a:schemeClr val="tx1">
              <a:lumMod val="75000"/>
              <a:lumOff val="25000"/>
            </a:schemeClr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268288" indent="-268288" algn="l" defTabSz="914400" rtl="0" eaLnBrk="1" latinLnBrk="0" hangingPunct="1">
        <a:spcBef>
          <a:spcPct val="20000"/>
        </a:spcBef>
        <a:buClr>
          <a:srgbClr val="47B8B2"/>
        </a:buClr>
        <a:buFont typeface="Wingdings" panose="05000000000000000000" pitchFamily="2" charset="2"/>
        <a:buChar char="§"/>
        <a:defRPr sz="32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anose="05000000000000000000" pitchFamily="2" charset="2"/>
        <a:buChar char="§"/>
        <a:defRPr sz="28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Fira Sans" panose="020B0604020202020204" charset="0"/>
        <a:buChar char="›"/>
        <a:defRPr sz="24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»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4pPr>
      <a:lvl5pPr marL="1971675" indent="-142875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­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69" y="1501629"/>
            <a:ext cx="8350031" cy="53563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C442C4-CDAA-5D4B-98EA-A50EBAF115D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2FA24E-AC59-4647-9BEF-F25C060E7F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13/8/18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5734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spc="-10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69" y="1501629"/>
            <a:ext cx="8350031" cy="53563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C442C4-CDAA-5D4B-98EA-A50EBAF115D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1" y="5591048"/>
            <a:ext cx="2590797" cy="12669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2FA24E-AC59-4647-9BEF-F25C060E7F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13/8/18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1083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spc="-10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69" y="1501629"/>
            <a:ext cx="8350031" cy="53563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C442C4-CDAA-5D4B-98EA-A50EBAF115D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1" y="5591048"/>
            <a:ext cx="2590797" cy="12669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2FA24E-AC59-4647-9BEF-F25C060E7F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13/8/18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3851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spc="-10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9282CE-23A7-9C45-A239-5C73640343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6004" b="20014"/>
          <a:stretch/>
        </p:blipFill>
        <p:spPr>
          <a:xfrm>
            <a:off x="0" y="0"/>
            <a:ext cx="12203528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27FABC-47BC-5E42-BDF5-9E184B44EEE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84851" y="5579163"/>
            <a:ext cx="5015148" cy="102593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BD145-B6AE-9B45-8E40-2E6CCAD2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912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bg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dx.doi.org/10.1098/rsif.2013.0810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dx.doi.org/10.1098/rsif.2013.0810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13" Type="http://schemas.openxmlformats.org/officeDocument/2006/relationships/image" Target="../media/image38.emf"/><Relationship Id="rId3" Type="http://schemas.openxmlformats.org/officeDocument/2006/relationships/chart" Target="../charts/chart1.xml"/><Relationship Id="rId7" Type="http://schemas.openxmlformats.org/officeDocument/2006/relationships/image" Target="../media/image32.emf"/><Relationship Id="rId12" Type="http://schemas.openxmlformats.org/officeDocument/2006/relationships/image" Target="../media/image37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emf"/><Relationship Id="rId11" Type="http://schemas.openxmlformats.org/officeDocument/2006/relationships/image" Target="../media/image36.emf"/><Relationship Id="rId5" Type="http://schemas.openxmlformats.org/officeDocument/2006/relationships/image" Target="../media/image30.emf"/><Relationship Id="rId10" Type="http://schemas.openxmlformats.org/officeDocument/2006/relationships/image" Target="../media/image35.emf"/><Relationship Id="rId4" Type="http://schemas.openxmlformats.org/officeDocument/2006/relationships/image" Target="../media/image29.emf"/><Relationship Id="rId9" Type="http://schemas.openxmlformats.org/officeDocument/2006/relationships/image" Target="../media/image34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chart" Target="../charts/chart2.xml"/><Relationship Id="rId7" Type="http://schemas.openxmlformats.org/officeDocument/2006/relationships/image" Target="../media/image4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emf"/><Relationship Id="rId5" Type="http://schemas.openxmlformats.org/officeDocument/2006/relationships/image" Target="../media/image39.emf"/><Relationship Id="rId4" Type="http://schemas.openxmlformats.org/officeDocument/2006/relationships/image" Target="../media/image2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emf"/><Relationship Id="rId5" Type="http://schemas.openxmlformats.org/officeDocument/2006/relationships/image" Target="../media/image38.emf"/><Relationship Id="rId4" Type="http://schemas.openxmlformats.org/officeDocument/2006/relationships/image" Target="../media/image3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neutron.ansto.gov.au/Bragg/proposal/index.jsp" TargetMode="Externa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1C823-4572-E149-BB37-2DB4531C4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763" y="2005469"/>
            <a:ext cx="9144000" cy="2128786"/>
          </a:xfrm>
        </p:spPr>
        <p:txBody>
          <a:bodyPr>
            <a:normAutofit/>
          </a:bodyPr>
          <a:lstStyle/>
          <a:p>
            <a:r>
              <a:rPr lang="en-AU" sz="4400" b="0" dirty="0"/>
              <a:t>Studying Structure at Interfaces by Neutron and X-ray Scattering </a:t>
            </a:r>
            <a:endParaRPr lang="en-US" sz="4400" b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FA7BF-7073-C84A-B934-349902396F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pc="-50" dirty="0"/>
              <a:t>Stephen A. Holt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90B47-BF11-D249-B3A0-E75BA3A53E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342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Reflectivity primer</a:t>
            </a:r>
          </a:p>
          <a:p>
            <a:r>
              <a:rPr lang="en-AU" dirty="0"/>
              <a:t>Examples</a:t>
            </a:r>
          </a:p>
          <a:p>
            <a:r>
              <a:rPr lang="en-AU" dirty="0"/>
              <a:t>Liquid/Liquid Interface</a:t>
            </a:r>
          </a:p>
          <a:p>
            <a:pPr lvl="1"/>
            <a:r>
              <a:rPr lang="en-AU" dirty="0"/>
              <a:t>Approaches</a:t>
            </a:r>
          </a:p>
          <a:p>
            <a:pPr lvl="1"/>
            <a:r>
              <a:rPr lang="en-AU" dirty="0"/>
              <a:t>Application to Emulsions.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97139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2ACAF-A448-C64C-89ED-5FC12802A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Specular Reflectivity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8BBCB-8398-FC43-82D8-78D85F69C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26" y="1600200"/>
            <a:ext cx="11304574" cy="5024336"/>
          </a:xfrm>
        </p:spPr>
        <p:txBody>
          <a:bodyPr>
            <a:normAutofit fontScale="92500" lnSpcReduction="20000"/>
          </a:bodyPr>
          <a:lstStyle/>
          <a:p>
            <a:r>
              <a:rPr lang="en-GB" sz="3000" dirty="0">
                <a:latin typeface="+mn-lt"/>
                <a:ea typeface="ＭＳ Ｐゴシック" charset="0"/>
              </a:rPr>
              <a:t>Basic Concepts</a:t>
            </a:r>
          </a:p>
          <a:p>
            <a:pPr lvl="1"/>
            <a:r>
              <a:rPr lang="en-GB" sz="2600" dirty="0">
                <a:latin typeface="+mn-lt"/>
                <a:ea typeface="ＭＳ Ｐゴシック" charset="0"/>
              </a:rPr>
              <a:t>Geometry </a:t>
            </a:r>
          </a:p>
          <a:p>
            <a:pPr lvl="1"/>
            <a:r>
              <a:rPr lang="en-GB" sz="2600" dirty="0">
                <a:latin typeface="+mn-lt"/>
                <a:ea typeface="ＭＳ Ｐゴシック" charset="0"/>
              </a:rPr>
              <a:t>Scope of Method</a:t>
            </a:r>
          </a:p>
          <a:p>
            <a:pPr lvl="1"/>
            <a:r>
              <a:rPr lang="en-GB" sz="2600" dirty="0">
                <a:latin typeface="+mn-lt"/>
                <a:ea typeface="ＭＳ Ｐゴシック" charset="0"/>
              </a:rPr>
              <a:t>Contrast Variation</a:t>
            </a:r>
            <a:endParaRPr lang="en-US" sz="2600" dirty="0">
              <a:latin typeface="+mn-lt"/>
            </a:endParaRPr>
          </a:p>
          <a:p>
            <a:r>
              <a:rPr lang="en-US" sz="3000" dirty="0">
                <a:latin typeface="+mn-lt"/>
              </a:rPr>
              <a:t>Planar Interfacial Structure</a:t>
            </a:r>
          </a:p>
          <a:p>
            <a:pPr lvl="1"/>
            <a:r>
              <a:rPr lang="en-US" sz="2600" dirty="0">
                <a:latin typeface="+mn-lt"/>
              </a:rPr>
              <a:t>&lt; 1 nm – 100’s nm</a:t>
            </a:r>
          </a:p>
          <a:p>
            <a:r>
              <a:rPr lang="en-US" sz="3000" dirty="0">
                <a:latin typeface="+mn-lt"/>
              </a:rPr>
              <a:t>Applied to following interfaces</a:t>
            </a:r>
          </a:p>
          <a:p>
            <a:pPr lvl="1"/>
            <a:r>
              <a:rPr lang="en-US" sz="2600" dirty="0">
                <a:latin typeface="+mn-lt"/>
              </a:rPr>
              <a:t>Air/Liquid</a:t>
            </a:r>
          </a:p>
          <a:p>
            <a:pPr lvl="1"/>
            <a:r>
              <a:rPr lang="en-US" sz="2600" dirty="0">
                <a:latin typeface="+mn-lt"/>
              </a:rPr>
              <a:t>Air/Solid</a:t>
            </a:r>
          </a:p>
          <a:p>
            <a:pPr lvl="1"/>
            <a:r>
              <a:rPr lang="en-US" sz="2600" dirty="0">
                <a:latin typeface="+mn-lt"/>
              </a:rPr>
              <a:t>Solid/Solid	(buried interfaces)</a:t>
            </a:r>
          </a:p>
          <a:p>
            <a:pPr lvl="1"/>
            <a:r>
              <a:rPr lang="en-US" sz="2600" dirty="0">
                <a:latin typeface="+mn-lt"/>
              </a:rPr>
              <a:t>Solid/Liquid</a:t>
            </a:r>
          </a:p>
          <a:p>
            <a:pPr lvl="1"/>
            <a:r>
              <a:rPr lang="en-US" sz="2600" dirty="0">
                <a:latin typeface="+mn-lt"/>
              </a:rPr>
              <a:t>Liquid/Liquid</a:t>
            </a:r>
          </a:p>
        </p:txBody>
      </p:sp>
    </p:spTree>
    <p:extLst>
      <p:ext uri="{BB962C8B-B14F-4D97-AF65-F5344CB8AC3E}">
        <p14:creationId xmlns:p14="http://schemas.microsoft.com/office/powerpoint/2010/main" val="3167948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4" y="3403600"/>
            <a:ext cx="4562256" cy="261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20" y="1068389"/>
            <a:ext cx="3872880" cy="244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143000" y="849314"/>
            <a:ext cx="6033120" cy="243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GB" sz="2800" b="1" dirty="0" err="1">
                <a:latin typeface="Arial"/>
                <a:cs typeface="Arial"/>
              </a:rPr>
              <a:t>Analagous</a:t>
            </a:r>
            <a:r>
              <a:rPr lang="en-GB" sz="2800" b="1" dirty="0">
                <a:latin typeface="Arial"/>
                <a:cs typeface="Arial"/>
              </a:rPr>
              <a:t> to optical interference,</a:t>
            </a:r>
          </a:p>
          <a:p>
            <a:pPr algn="ctr" eaLnBrk="0" hangingPunct="0">
              <a:defRPr/>
            </a:pPr>
            <a:r>
              <a:rPr lang="en-GB" sz="2800" b="1" dirty="0" err="1">
                <a:latin typeface="Arial"/>
                <a:cs typeface="Arial"/>
              </a:rPr>
              <a:t>ellipsometry</a:t>
            </a:r>
            <a:endParaRPr lang="en-GB" sz="2800" b="1" dirty="0">
              <a:latin typeface="Arial"/>
              <a:cs typeface="Arial"/>
            </a:endParaRPr>
          </a:p>
          <a:p>
            <a:pPr algn="ctr" eaLnBrk="0" hangingPunct="0">
              <a:defRPr/>
            </a:pPr>
            <a:endParaRPr lang="en-GB" sz="2400" dirty="0">
              <a:latin typeface="Arial"/>
              <a:cs typeface="Arial"/>
            </a:endParaRPr>
          </a:p>
          <a:p>
            <a:pPr algn="ctr" eaLnBrk="0" hangingPunct="0">
              <a:defRPr/>
            </a:pPr>
            <a:r>
              <a:rPr lang="en-GB" sz="2400" dirty="0">
                <a:latin typeface="Arial"/>
                <a:cs typeface="Arial"/>
              </a:rPr>
              <a:t>Equivalent to electromagnetic radiation with the electric vector perpendicular to the plane of incidence</a:t>
            </a:r>
            <a:endParaRPr lang="en-GB" sz="2400" b="1" dirty="0">
              <a:latin typeface="Arial"/>
              <a:cs typeface="Arial"/>
            </a:endParaRP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5807968" y="4134196"/>
            <a:ext cx="4896544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GB" sz="2800" b="1" dirty="0">
                <a:solidFill>
                  <a:srgbClr val="FF3300"/>
                </a:solidFill>
                <a:latin typeface="Arial"/>
                <a:cs typeface="Arial"/>
              </a:rPr>
              <a:t>Depth Profiling</a:t>
            </a:r>
            <a:r>
              <a:rPr lang="en-GB" sz="2800" dirty="0">
                <a:latin typeface="Arial"/>
                <a:cs typeface="Arial"/>
              </a:rPr>
              <a:t> </a:t>
            </a:r>
            <a:r>
              <a:rPr lang="en-GB" sz="2400" dirty="0">
                <a:latin typeface="Arial"/>
                <a:cs typeface="Arial"/>
              </a:rPr>
              <a:t>: </a:t>
            </a:r>
            <a:r>
              <a:rPr lang="en-GB" sz="2400" b="1" dirty="0">
                <a:solidFill>
                  <a:srgbClr val="0033CC"/>
                </a:solidFill>
                <a:latin typeface="Arial"/>
                <a:cs typeface="Arial"/>
              </a:rPr>
              <a:t>provides</a:t>
            </a:r>
          </a:p>
          <a:p>
            <a:pPr eaLnBrk="0" hangingPunct="0">
              <a:defRPr/>
            </a:pPr>
            <a:r>
              <a:rPr lang="en-GB" sz="2400" b="1" dirty="0">
                <a:solidFill>
                  <a:srgbClr val="0033CC"/>
                </a:solidFill>
                <a:latin typeface="Arial"/>
                <a:cs typeface="Arial"/>
              </a:rPr>
              <a:t>information on concentration </a:t>
            </a:r>
          </a:p>
          <a:p>
            <a:pPr eaLnBrk="0" hangingPunct="0">
              <a:defRPr/>
            </a:pPr>
            <a:r>
              <a:rPr lang="en-GB" sz="2400" b="1" dirty="0">
                <a:solidFill>
                  <a:srgbClr val="0033CC"/>
                </a:solidFill>
                <a:latin typeface="Arial"/>
                <a:cs typeface="Arial"/>
              </a:rPr>
              <a:t>or composition profile perpendicular</a:t>
            </a:r>
          </a:p>
          <a:p>
            <a:pPr eaLnBrk="0" hangingPunct="0">
              <a:defRPr/>
            </a:pPr>
            <a:r>
              <a:rPr lang="en-GB" sz="2400" b="1" dirty="0">
                <a:solidFill>
                  <a:srgbClr val="0033CC"/>
                </a:solidFill>
                <a:latin typeface="Arial"/>
                <a:cs typeface="Arial"/>
              </a:rPr>
              <a:t>to the surface or interface</a:t>
            </a:r>
          </a:p>
        </p:txBody>
      </p:sp>
    </p:spTree>
    <p:extLst>
      <p:ext uri="{BB962C8B-B14F-4D97-AF65-F5344CB8AC3E}">
        <p14:creationId xmlns:p14="http://schemas.microsoft.com/office/powerpoint/2010/main" val="3150491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>
          <a:xfrm>
            <a:off x="1639888" y="1"/>
            <a:ext cx="8915400" cy="950913"/>
          </a:xfrm>
        </p:spPr>
        <p:txBody>
          <a:bodyPr/>
          <a:lstStyle/>
          <a:p>
            <a:r>
              <a:rPr lang="en-GB">
                <a:latin typeface="Arial" charset="0"/>
                <a:ea typeface="ＭＳ Ｐゴシック" charset="0"/>
              </a:rPr>
              <a:t>Geometry</a:t>
            </a:r>
          </a:p>
        </p:txBody>
      </p:sp>
      <p:pic>
        <p:nvPicPr>
          <p:cNvPr id="54274" name="Picture 3" descr="Spec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1" y="1124744"/>
            <a:ext cx="7466013" cy="469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143000" y="6165851"/>
            <a:ext cx="5283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>
                <a:solidFill>
                  <a:schemeClr val="accent2"/>
                </a:solidFill>
                <a:latin typeface="Times New Roman" charset="0"/>
              </a:rPr>
              <a:t>Kjaer </a:t>
            </a:r>
            <a:r>
              <a:rPr lang="en-US" i="1">
                <a:solidFill>
                  <a:schemeClr val="accent2"/>
                </a:solidFill>
                <a:latin typeface="Times New Roman" charset="0"/>
              </a:rPr>
              <a:t>et al</a:t>
            </a:r>
            <a:r>
              <a:rPr lang="en-US">
                <a:solidFill>
                  <a:schemeClr val="accent2"/>
                </a:solidFill>
                <a:latin typeface="Times New Roman" charset="0"/>
              </a:rPr>
              <a:t>, J. Phys. Chem. </a:t>
            </a:r>
            <a:r>
              <a:rPr lang="en-US" b="1">
                <a:solidFill>
                  <a:schemeClr val="accent2"/>
                </a:solidFill>
                <a:latin typeface="Times New Roman" charset="0"/>
              </a:rPr>
              <a:t>1989</a:t>
            </a:r>
            <a:r>
              <a:rPr lang="en-US">
                <a:solidFill>
                  <a:schemeClr val="accent2"/>
                </a:solidFill>
                <a:latin typeface="Times New Roman" charset="0"/>
              </a:rPr>
              <a:t>, 93, 3200 - 3206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7176120" y="1412777"/>
            <a:ext cx="3059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000" dirty="0"/>
              <a:t>Specular Reflection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951984" y="5157193"/>
            <a:ext cx="482453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400" dirty="0"/>
              <a:t>Probe change in refractive index</a:t>
            </a:r>
          </a:p>
          <a:p>
            <a:pPr>
              <a:spcBef>
                <a:spcPct val="50000"/>
              </a:spcBef>
              <a:defRPr/>
            </a:pPr>
            <a:r>
              <a:rPr lang="en-GB" sz="2400" dirty="0"/>
              <a:t>	</a:t>
            </a:r>
            <a:r>
              <a:rPr lang="en-GB" sz="2400" i="1" dirty="0"/>
              <a:t>- Could be for any radiation.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612A668-57FA-3145-A837-8FF3A470CB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6189505"/>
              </p:ext>
            </p:extLst>
          </p:nvPr>
        </p:nvGraphicFramePr>
        <p:xfrm>
          <a:off x="9593832" y="1809652"/>
          <a:ext cx="2365375" cy="239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Equation" r:id="rId5" imgW="1892300" imgH="1917700" progId="Equation.3">
                  <p:embed/>
                </p:oleObj>
              </mc:Choice>
              <mc:Fallback>
                <p:oleObj name="Equation" r:id="rId5" imgW="1892300" imgH="191770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593832" y="1809652"/>
                        <a:ext cx="2365375" cy="2397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4481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40021" y="1340124"/>
            <a:ext cx="8946356" cy="720725"/>
          </a:xfrm>
        </p:spPr>
        <p:txBody>
          <a:bodyPr/>
          <a:lstStyle/>
          <a:p>
            <a:r>
              <a:rPr lang="en-AU" sz="2400" dirty="0">
                <a:latin typeface="Comic Sans MS" charset="0"/>
              </a:rPr>
              <a:t>n = 1 for air, and slightly &lt;1 for other materials</a:t>
            </a:r>
          </a:p>
        </p:txBody>
      </p:sp>
      <p:sp>
        <p:nvSpPr>
          <p:cNvPr id="225283" name="Rectangle 3"/>
          <p:cNvSpPr>
            <a:spLocks noChangeArrowheads="1"/>
          </p:cNvSpPr>
          <p:nvPr/>
        </p:nvSpPr>
        <p:spPr bwMode="auto">
          <a:xfrm>
            <a:off x="2650144" y="798786"/>
            <a:ext cx="710668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AU" sz="2800" b="1" dirty="0">
                <a:solidFill>
                  <a:srgbClr val="0000FF"/>
                </a:solidFill>
              </a:rPr>
              <a:t>Refractive Index and Scattering Length Density</a:t>
            </a:r>
          </a:p>
        </p:txBody>
      </p:sp>
      <p:sp>
        <p:nvSpPr>
          <p:cNvPr id="225299" name="Rectangle 19"/>
          <p:cNvSpPr>
            <a:spLocks noChangeArrowheads="1"/>
          </p:cNvSpPr>
          <p:nvPr/>
        </p:nvSpPr>
        <p:spPr bwMode="auto">
          <a:xfrm>
            <a:off x="4310990" y="2186706"/>
            <a:ext cx="3176455" cy="692150"/>
          </a:xfrm>
          <a:prstGeom prst="rect">
            <a:avLst/>
          </a:prstGeom>
          <a:noFill/>
          <a:ln w="25400">
            <a:solidFill>
              <a:srgbClr val="99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AU" sz="2800" i="1" dirty="0">
                <a:solidFill>
                  <a:srgbClr val="993366"/>
                </a:solidFill>
                <a:latin typeface="Comic Sans MS" charset="0"/>
              </a:rPr>
              <a:t>n</a:t>
            </a:r>
            <a:r>
              <a:rPr lang="en-AU" sz="2800" dirty="0">
                <a:solidFill>
                  <a:srgbClr val="993366"/>
                </a:solidFill>
                <a:latin typeface="Comic Sans MS" charset="0"/>
              </a:rPr>
              <a:t> = 1 – (</a:t>
            </a:r>
            <a:r>
              <a:rPr lang="en-AU" sz="2800" dirty="0">
                <a:solidFill>
                  <a:srgbClr val="993366"/>
                </a:solidFill>
                <a:latin typeface="Symbol" charset="0"/>
              </a:rPr>
              <a:t>d</a:t>
            </a:r>
            <a:r>
              <a:rPr lang="en-AU" sz="2800" dirty="0">
                <a:solidFill>
                  <a:srgbClr val="993366"/>
                </a:solidFill>
                <a:latin typeface="Comic Sans MS" charset="0"/>
              </a:rPr>
              <a:t> + </a:t>
            </a:r>
            <a:r>
              <a:rPr lang="en-AU" sz="2800" dirty="0" err="1">
                <a:solidFill>
                  <a:srgbClr val="993366"/>
                </a:solidFill>
                <a:latin typeface="Comic Sans MS" charset="0"/>
              </a:rPr>
              <a:t>i</a:t>
            </a:r>
            <a:r>
              <a:rPr lang="en-AU" sz="2800" dirty="0" err="1">
                <a:solidFill>
                  <a:srgbClr val="993366"/>
                </a:solidFill>
                <a:latin typeface="Symbol" charset="0"/>
              </a:rPr>
              <a:t>b</a:t>
            </a:r>
            <a:r>
              <a:rPr lang="en-AU" sz="2800" dirty="0">
                <a:solidFill>
                  <a:srgbClr val="993366"/>
                </a:solidFill>
                <a:latin typeface="Comic Sans MS" charset="0"/>
              </a:rPr>
              <a:t>)</a:t>
            </a:r>
            <a:endParaRPr lang="en-AU" sz="2800" dirty="0">
              <a:solidFill>
                <a:srgbClr val="00FF00"/>
              </a:solidFill>
              <a:latin typeface="Comic Sans MS" charset="0"/>
            </a:endParaRPr>
          </a:p>
        </p:txBody>
      </p:sp>
      <p:sp>
        <p:nvSpPr>
          <p:cNvPr id="225304" name="Rectangle 24"/>
          <p:cNvSpPr>
            <a:spLocks noChangeArrowheads="1"/>
          </p:cNvSpPr>
          <p:nvPr/>
        </p:nvSpPr>
        <p:spPr bwMode="auto">
          <a:xfrm>
            <a:off x="1362293" y="5811140"/>
            <a:ext cx="3632199" cy="1006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AU" sz="2000" dirty="0">
                <a:solidFill>
                  <a:srgbClr val="FF0000"/>
                </a:solidFill>
              </a:rPr>
              <a:t>r</a:t>
            </a:r>
            <a:r>
              <a:rPr lang="en-AU" sz="2000" baseline="-25000" dirty="0">
                <a:solidFill>
                  <a:srgbClr val="FF0000"/>
                </a:solidFill>
              </a:rPr>
              <a:t>e</a:t>
            </a:r>
            <a:r>
              <a:rPr lang="en-AU" sz="2000" dirty="0">
                <a:solidFill>
                  <a:srgbClr val="FF0000"/>
                </a:solidFill>
              </a:rPr>
              <a:t> = Bohr electron radius </a:t>
            </a:r>
          </a:p>
          <a:p>
            <a:pPr eaLnBrk="0" hangingPunct="0"/>
            <a:r>
              <a:rPr lang="en-AU" sz="2000" dirty="0">
                <a:solidFill>
                  <a:srgbClr val="FF0000"/>
                </a:solidFill>
              </a:rPr>
              <a:t>    = e</a:t>
            </a:r>
            <a:r>
              <a:rPr lang="en-AU" sz="2000" baseline="30000" dirty="0">
                <a:solidFill>
                  <a:srgbClr val="FF0000"/>
                </a:solidFill>
              </a:rPr>
              <a:t>2</a:t>
            </a:r>
            <a:r>
              <a:rPr lang="en-AU" sz="2000" dirty="0">
                <a:solidFill>
                  <a:srgbClr val="FF0000"/>
                </a:solidFill>
              </a:rPr>
              <a:t> / 4pe</a:t>
            </a:r>
            <a:r>
              <a:rPr lang="en-AU" sz="2000" baseline="-25000" dirty="0">
                <a:solidFill>
                  <a:srgbClr val="FF0000"/>
                </a:solidFill>
              </a:rPr>
              <a:t>o</a:t>
            </a:r>
            <a:r>
              <a:rPr lang="en-AU" sz="2000" dirty="0">
                <a:solidFill>
                  <a:srgbClr val="FF0000"/>
                </a:solidFill>
              </a:rPr>
              <a:t>mc</a:t>
            </a:r>
            <a:r>
              <a:rPr lang="en-AU" sz="2000" baseline="30000" dirty="0">
                <a:solidFill>
                  <a:srgbClr val="FF0000"/>
                </a:solidFill>
              </a:rPr>
              <a:t>2</a:t>
            </a:r>
            <a:endParaRPr lang="en-AU" sz="2000" dirty="0">
              <a:solidFill>
                <a:srgbClr val="FF0000"/>
              </a:solidFill>
            </a:endParaRPr>
          </a:p>
          <a:p>
            <a:pPr eaLnBrk="0" hangingPunct="0"/>
            <a:r>
              <a:rPr lang="en-AU" sz="2000" dirty="0">
                <a:solidFill>
                  <a:srgbClr val="FF0000"/>
                </a:solidFill>
              </a:rPr>
              <a:t>    = 2.818x10</a:t>
            </a:r>
            <a:r>
              <a:rPr lang="en-AU" sz="2000" baseline="30000" dirty="0">
                <a:solidFill>
                  <a:srgbClr val="FF0000"/>
                </a:solidFill>
              </a:rPr>
              <a:t>-15</a:t>
            </a:r>
            <a:r>
              <a:rPr lang="en-AU" sz="2000" dirty="0">
                <a:solidFill>
                  <a:srgbClr val="FF0000"/>
                </a:solidFill>
              </a:rPr>
              <a:t> m</a:t>
            </a:r>
            <a:endParaRPr lang="en-US" sz="2000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25308" name="Rectangle 28"/>
          <p:cNvSpPr>
            <a:spLocks noChangeArrowheads="1"/>
          </p:cNvSpPr>
          <p:nvPr/>
        </p:nvSpPr>
        <p:spPr bwMode="auto">
          <a:xfrm>
            <a:off x="4488642" y="5779573"/>
            <a:ext cx="319497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AU" sz="2000" dirty="0" err="1">
                <a:solidFill>
                  <a:srgbClr val="0033CC"/>
                </a:solidFill>
              </a:rPr>
              <a:t>r</a:t>
            </a:r>
            <a:r>
              <a:rPr lang="en-AU" sz="2000" baseline="-25000" dirty="0" err="1">
                <a:solidFill>
                  <a:srgbClr val="0033CC"/>
                </a:solidFill>
              </a:rPr>
              <a:t>i</a:t>
            </a:r>
            <a:r>
              <a:rPr lang="en-AU" sz="2000" dirty="0">
                <a:solidFill>
                  <a:srgbClr val="0033CC"/>
                </a:solidFill>
              </a:rPr>
              <a:t>  mass density</a:t>
            </a:r>
          </a:p>
          <a:p>
            <a:r>
              <a:rPr lang="en-AU" sz="2000" dirty="0" err="1">
                <a:solidFill>
                  <a:srgbClr val="0033CC"/>
                </a:solidFill>
              </a:rPr>
              <a:t>Z</a:t>
            </a:r>
            <a:r>
              <a:rPr lang="en-AU" sz="2000" baseline="-25000" dirty="0" err="1">
                <a:solidFill>
                  <a:srgbClr val="0033CC"/>
                </a:solidFill>
              </a:rPr>
              <a:t>i</a:t>
            </a:r>
            <a:r>
              <a:rPr lang="en-AU" sz="2000" dirty="0">
                <a:solidFill>
                  <a:srgbClr val="0033CC"/>
                </a:solidFill>
              </a:rPr>
              <a:t>  atomic number of </a:t>
            </a:r>
            <a:r>
              <a:rPr lang="en-AU" sz="2000" dirty="0" err="1">
                <a:solidFill>
                  <a:srgbClr val="0033CC"/>
                </a:solidFill>
              </a:rPr>
              <a:t>i</a:t>
            </a:r>
            <a:r>
              <a:rPr lang="en-AU" sz="2000" baseline="30000" dirty="0" err="1">
                <a:solidFill>
                  <a:srgbClr val="0033CC"/>
                </a:solidFill>
              </a:rPr>
              <a:t>th</a:t>
            </a:r>
            <a:r>
              <a:rPr lang="en-AU" sz="2000" dirty="0">
                <a:solidFill>
                  <a:srgbClr val="0033CC"/>
                </a:solidFill>
              </a:rPr>
              <a:t> atom</a:t>
            </a:r>
          </a:p>
          <a:p>
            <a:r>
              <a:rPr lang="en-AU" sz="2000" dirty="0">
                <a:solidFill>
                  <a:srgbClr val="0033CC"/>
                </a:solidFill>
              </a:rPr>
              <a:t>M</a:t>
            </a:r>
            <a:r>
              <a:rPr lang="en-AU" sz="2000" baseline="-25000" dirty="0">
                <a:solidFill>
                  <a:srgbClr val="0033CC"/>
                </a:solidFill>
              </a:rPr>
              <a:t>i</a:t>
            </a:r>
            <a:r>
              <a:rPr lang="en-AU" sz="2000" dirty="0">
                <a:solidFill>
                  <a:srgbClr val="0033CC"/>
                </a:solidFill>
              </a:rPr>
              <a:t>  molar mass of </a:t>
            </a:r>
            <a:r>
              <a:rPr lang="en-AU" sz="2000" dirty="0" err="1">
                <a:solidFill>
                  <a:srgbClr val="0033CC"/>
                </a:solidFill>
              </a:rPr>
              <a:t>i</a:t>
            </a:r>
            <a:r>
              <a:rPr lang="en-AU" sz="2000" baseline="30000" dirty="0" err="1">
                <a:solidFill>
                  <a:srgbClr val="0033CC"/>
                </a:solidFill>
              </a:rPr>
              <a:t>th</a:t>
            </a:r>
            <a:r>
              <a:rPr lang="en-AU" sz="2000" dirty="0">
                <a:solidFill>
                  <a:srgbClr val="0033CC"/>
                </a:solidFill>
              </a:rPr>
              <a:t> atom</a:t>
            </a:r>
          </a:p>
        </p:txBody>
      </p:sp>
      <p:sp>
        <p:nvSpPr>
          <p:cNvPr id="225309" name="Rectangle 29"/>
          <p:cNvSpPr>
            <a:spLocks noChangeArrowheads="1"/>
          </p:cNvSpPr>
          <p:nvPr/>
        </p:nvSpPr>
        <p:spPr bwMode="auto">
          <a:xfrm>
            <a:off x="4840386" y="3053799"/>
            <a:ext cx="33586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AU" sz="2000" dirty="0">
                <a:solidFill>
                  <a:srgbClr val="009900"/>
                </a:solidFill>
                <a:latin typeface="Comic Sans MS" charset="0"/>
              </a:rPr>
              <a:t>Scattering Length Density</a:t>
            </a:r>
          </a:p>
        </p:txBody>
      </p:sp>
      <p:sp>
        <p:nvSpPr>
          <p:cNvPr id="225313" name="Oval 33"/>
          <p:cNvSpPr>
            <a:spLocks noChangeArrowheads="1"/>
          </p:cNvSpPr>
          <p:nvPr/>
        </p:nvSpPr>
        <p:spPr bwMode="auto">
          <a:xfrm>
            <a:off x="2229735" y="4045122"/>
            <a:ext cx="557450" cy="477246"/>
          </a:xfrm>
          <a:prstGeom prst="ellipse">
            <a:avLst/>
          </a:prstGeom>
          <a:noFill/>
          <a:ln w="254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1812735-7D08-5B4D-B81B-F28C42555DF2}"/>
              </a:ext>
            </a:extLst>
          </p:cNvPr>
          <p:cNvSpPr/>
          <p:nvPr/>
        </p:nvSpPr>
        <p:spPr>
          <a:xfrm>
            <a:off x="7487445" y="4041688"/>
            <a:ext cx="392348" cy="418219"/>
          </a:xfrm>
          <a:prstGeom prst="ellipse">
            <a:avLst/>
          </a:prstGeom>
          <a:noFill/>
          <a:ln w="28575">
            <a:solidFill>
              <a:srgbClr val="26BB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CD6B8B8-AED1-CD4B-9E45-0C1DAC09FA60}"/>
                  </a:ext>
                </a:extLst>
              </p:cNvPr>
              <p:cNvSpPr/>
              <p:nvPr/>
            </p:nvSpPr>
            <p:spPr>
              <a:xfrm>
                <a:off x="6662696" y="3893979"/>
                <a:ext cx="4073231" cy="7877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 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0,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CD6B8B8-AED1-CD4B-9E45-0C1DAC09FA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2696" y="3893979"/>
                <a:ext cx="4073231" cy="787716"/>
              </a:xfrm>
              <a:prstGeom prst="rect">
                <a:avLst/>
              </a:prstGeom>
              <a:blipFill>
                <a:blip r:embed="rId3"/>
                <a:stretch>
                  <a:fillRect t="-115873" b="-163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EAC594A-3445-524D-99DF-B59A80A9ABB5}"/>
                  </a:ext>
                </a:extLst>
              </p:cNvPr>
              <p:cNvSpPr/>
              <p:nvPr/>
            </p:nvSpPr>
            <p:spPr>
              <a:xfrm>
                <a:off x="1347491" y="3893979"/>
                <a:ext cx="4398961" cy="7877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 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0,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EAC594A-3445-524D-99DF-B59A80A9AB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7491" y="3893979"/>
                <a:ext cx="4398961" cy="787716"/>
              </a:xfrm>
              <a:prstGeom prst="rect">
                <a:avLst/>
              </a:prstGeom>
              <a:blipFill>
                <a:blip r:embed="rId4"/>
                <a:stretch>
                  <a:fillRect t="-115873" b="-163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821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9575" y="579786"/>
            <a:ext cx="8915400" cy="688975"/>
          </a:xfrm>
        </p:spPr>
        <p:txBody>
          <a:bodyPr/>
          <a:lstStyle/>
          <a:p>
            <a:r>
              <a:rPr lang="en-US" sz="2800" dirty="0">
                <a:solidFill>
                  <a:srgbClr val="0000FF"/>
                </a:solidFill>
              </a:rPr>
              <a:t>Scattering ‘Power’</a:t>
            </a:r>
            <a:endParaRPr lang="en-AU" sz="2800" dirty="0">
              <a:solidFill>
                <a:srgbClr val="0000FF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204913" y="1340892"/>
            <a:ext cx="9906000" cy="5400477"/>
            <a:chOff x="61913" y="1340891"/>
            <a:chExt cx="9906000" cy="5400477"/>
          </a:xfrm>
        </p:grpSpPr>
        <p:sp>
          <p:nvSpPr>
            <p:cNvPr id="608259" name="Rectangle 3"/>
            <p:cNvSpPr>
              <a:spLocks noChangeArrowheads="1"/>
            </p:cNvSpPr>
            <p:nvPr/>
          </p:nvSpPr>
          <p:spPr bwMode="auto">
            <a:xfrm>
              <a:off x="61913" y="1340891"/>
              <a:ext cx="9906000" cy="538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000080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62" name="Line 6"/>
            <p:cNvSpPr>
              <a:spLocks noChangeShapeType="1"/>
            </p:cNvSpPr>
            <p:nvPr/>
          </p:nvSpPr>
          <p:spPr bwMode="auto">
            <a:xfrm>
              <a:off x="1580490" y="1728241"/>
              <a:ext cx="1719" cy="429101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63" name="Line 7"/>
            <p:cNvSpPr>
              <a:spLocks noChangeShapeType="1"/>
            </p:cNvSpPr>
            <p:nvPr/>
          </p:nvSpPr>
          <p:spPr bwMode="auto">
            <a:xfrm>
              <a:off x="1580489" y="6019253"/>
              <a:ext cx="73951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64" name="Line 8"/>
            <p:cNvSpPr>
              <a:spLocks noChangeShapeType="1"/>
            </p:cNvSpPr>
            <p:nvPr/>
          </p:nvSpPr>
          <p:spPr bwMode="auto">
            <a:xfrm>
              <a:off x="1580489" y="5406478"/>
              <a:ext cx="73951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65" name="Line 9"/>
            <p:cNvSpPr>
              <a:spLocks noChangeShapeType="1"/>
            </p:cNvSpPr>
            <p:nvPr/>
          </p:nvSpPr>
          <p:spPr bwMode="auto">
            <a:xfrm>
              <a:off x="1580489" y="4792117"/>
              <a:ext cx="73951" cy="1587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66" name="Line 10"/>
            <p:cNvSpPr>
              <a:spLocks noChangeShapeType="1"/>
            </p:cNvSpPr>
            <p:nvPr/>
          </p:nvSpPr>
          <p:spPr bwMode="auto">
            <a:xfrm>
              <a:off x="1580489" y="4179341"/>
              <a:ext cx="73951" cy="1587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67" name="Line 11"/>
            <p:cNvSpPr>
              <a:spLocks noChangeShapeType="1"/>
            </p:cNvSpPr>
            <p:nvPr/>
          </p:nvSpPr>
          <p:spPr bwMode="auto">
            <a:xfrm>
              <a:off x="1580489" y="3566567"/>
              <a:ext cx="73951" cy="1587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68" name="Line 12"/>
            <p:cNvSpPr>
              <a:spLocks noChangeShapeType="1"/>
            </p:cNvSpPr>
            <p:nvPr/>
          </p:nvSpPr>
          <p:spPr bwMode="auto">
            <a:xfrm>
              <a:off x="1580489" y="2955378"/>
              <a:ext cx="73951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69" name="Line 13"/>
            <p:cNvSpPr>
              <a:spLocks noChangeShapeType="1"/>
            </p:cNvSpPr>
            <p:nvPr/>
          </p:nvSpPr>
          <p:spPr bwMode="auto">
            <a:xfrm>
              <a:off x="1580489" y="2339428"/>
              <a:ext cx="73951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70" name="Line 14"/>
            <p:cNvSpPr>
              <a:spLocks noChangeShapeType="1"/>
            </p:cNvSpPr>
            <p:nvPr/>
          </p:nvSpPr>
          <p:spPr bwMode="auto">
            <a:xfrm>
              <a:off x="1580489" y="1728242"/>
              <a:ext cx="73951" cy="1587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71" name="Line 15"/>
            <p:cNvSpPr>
              <a:spLocks noChangeShapeType="1"/>
            </p:cNvSpPr>
            <p:nvPr/>
          </p:nvSpPr>
          <p:spPr bwMode="auto">
            <a:xfrm>
              <a:off x="1580490" y="5406478"/>
              <a:ext cx="6738144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72" name="Line 16"/>
            <p:cNvSpPr>
              <a:spLocks noChangeShapeType="1"/>
            </p:cNvSpPr>
            <p:nvPr/>
          </p:nvSpPr>
          <p:spPr bwMode="auto">
            <a:xfrm flipV="1">
              <a:off x="1580490" y="5339803"/>
              <a:ext cx="1719" cy="133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73" name="Line 17"/>
            <p:cNvSpPr>
              <a:spLocks noChangeShapeType="1"/>
            </p:cNvSpPr>
            <p:nvPr/>
          </p:nvSpPr>
          <p:spPr bwMode="auto">
            <a:xfrm flipV="1">
              <a:off x="2423188" y="5339803"/>
              <a:ext cx="1719" cy="133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74" name="Line 18"/>
            <p:cNvSpPr>
              <a:spLocks noChangeShapeType="1"/>
            </p:cNvSpPr>
            <p:nvPr/>
          </p:nvSpPr>
          <p:spPr bwMode="auto">
            <a:xfrm flipV="1">
              <a:off x="3265886" y="5339803"/>
              <a:ext cx="1719" cy="133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75" name="Line 19"/>
            <p:cNvSpPr>
              <a:spLocks noChangeShapeType="1"/>
            </p:cNvSpPr>
            <p:nvPr/>
          </p:nvSpPr>
          <p:spPr bwMode="auto">
            <a:xfrm flipV="1">
              <a:off x="4108584" y="5339803"/>
              <a:ext cx="1719" cy="133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76" name="Line 20"/>
            <p:cNvSpPr>
              <a:spLocks noChangeShapeType="1"/>
            </p:cNvSpPr>
            <p:nvPr/>
          </p:nvSpPr>
          <p:spPr bwMode="auto">
            <a:xfrm flipV="1">
              <a:off x="4951281" y="5339803"/>
              <a:ext cx="1719" cy="133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77" name="Line 21"/>
            <p:cNvSpPr>
              <a:spLocks noChangeShapeType="1"/>
            </p:cNvSpPr>
            <p:nvPr/>
          </p:nvSpPr>
          <p:spPr bwMode="auto">
            <a:xfrm flipV="1">
              <a:off x="5792259" y="5339803"/>
              <a:ext cx="1720" cy="133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78" name="Line 22"/>
            <p:cNvSpPr>
              <a:spLocks noChangeShapeType="1"/>
            </p:cNvSpPr>
            <p:nvPr/>
          </p:nvSpPr>
          <p:spPr bwMode="auto">
            <a:xfrm flipV="1">
              <a:off x="6633238" y="5339803"/>
              <a:ext cx="1719" cy="133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79" name="Line 23"/>
            <p:cNvSpPr>
              <a:spLocks noChangeShapeType="1"/>
            </p:cNvSpPr>
            <p:nvPr/>
          </p:nvSpPr>
          <p:spPr bwMode="auto">
            <a:xfrm flipV="1">
              <a:off x="7475936" y="5339803"/>
              <a:ext cx="1719" cy="133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80" name="Line 24"/>
            <p:cNvSpPr>
              <a:spLocks noChangeShapeType="1"/>
            </p:cNvSpPr>
            <p:nvPr/>
          </p:nvSpPr>
          <p:spPr bwMode="auto">
            <a:xfrm flipV="1">
              <a:off x="8318633" y="5339803"/>
              <a:ext cx="1719" cy="133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81" name="Line 25"/>
            <p:cNvSpPr>
              <a:spLocks noChangeShapeType="1"/>
            </p:cNvSpPr>
            <p:nvPr/>
          </p:nvSpPr>
          <p:spPr bwMode="auto">
            <a:xfrm flipV="1">
              <a:off x="1649281" y="5336629"/>
              <a:ext cx="72231" cy="34925"/>
            </a:xfrm>
            <a:prstGeom prst="line">
              <a:avLst/>
            </a:prstGeom>
            <a:noFill/>
            <a:ln w="23813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82" name="Line 26"/>
            <p:cNvSpPr>
              <a:spLocks noChangeShapeType="1"/>
            </p:cNvSpPr>
            <p:nvPr/>
          </p:nvSpPr>
          <p:spPr bwMode="auto">
            <a:xfrm flipV="1">
              <a:off x="1721512" y="5301704"/>
              <a:ext cx="68792" cy="34925"/>
            </a:xfrm>
            <a:prstGeom prst="line">
              <a:avLst/>
            </a:prstGeom>
            <a:noFill/>
            <a:ln w="23813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83" name="Freeform 27"/>
            <p:cNvSpPr>
              <a:spLocks/>
            </p:cNvSpPr>
            <p:nvPr/>
          </p:nvSpPr>
          <p:spPr bwMode="auto">
            <a:xfrm>
              <a:off x="1790304" y="5268367"/>
              <a:ext cx="72231" cy="33337"/>
            </a:xfrm>
            <a:custGeom>
              <a:avLst/>
              <a:gdLst>
                <a:gd name="T0" fmla="*/ 0 w 41"/>
                <a:gd name="T1" fmla="*/ 22 h 22"/>
                <a:gd name="T2" fmla="*/ 21 w 41"/>
                <a:gd name="T3" fmla="*/ 11 h 22"/>
                <a:gd name="T4" fmla="*/ 41 w 41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2">
                  <a:moveTo>
                    <a:pt x="0" y="22"/>
                  </a:moveTo>
                  <a:lnTo>
                    <a:pt x="21" y="11"/>
                  </a:lnTo>
                  <a:lnTo>
                    <a:pt x="41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84" name="Line 28"/>
            <p:cNvSpPr>
              <a:spLocks noChangeShapeType="1"/>
            </p:cNvSpPr>
            <p:nvPr/>
          </p:nvSpPr>
          <p:spPr bwMode="auto">
            <a:xfrm flipV="1">
              <a:off x="1862535" y="5231854"/>
              <a:ext cx="68792" cy="36513"/>
            </a:xfrm>
            <a:prstGeom prst="line">
              <a:avLst/>
            </a:prstGeom>
            <a:noFill/>
            <a:ln w="23813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85" name="Freeform 29"/>
            <p:cNvSpPr>
              <a:spLocks/>
            </p:cNvSpPr>
            <p:nvPr/>
          </p:nvSpPr>
          <p:spPr bwMode="auto">
            <a:xfrm>
              <a:off x="1931327" y="5200103"/>
              <a:ext cx="70511" cy="31750"/>
            </a:xfrm>
            <a:custGeom>
              <a:avLst/>
              <a:gdLst>
                <a:gd name="T0" fmla="*/ 0 w 41"/>
                <a:gd name="T1" fmla="*/ 20 h 20"/>
                <a:gd name="T2" fmla="*/ 21 w 41"/>
                <a:gd name="T3" fmla="*/ 9 h 20"/>
                <a:gd name="T4" fmla="*/ 41 w 41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0">
                  <a:moveTo>
                    <a:pt x="0" y="20"/>
                  </a:moveTo>
                  <a:lnTo>
                    <a:pt x="21" y="9"/>
                  </a:lnTo>
                  <a:lnTo>
                    <a:pt x="41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86" name="Line 30"/>
            <p:cNvSpPr>
              <a:spLocks noChangeShapeType="1"/>
            </p:cNvSpPr>
            <p:nvPr/>
          </p:nvSpPr>
          <p:spPr bwMode="auto">
            <a:xfrm flipV="1">
              <a:off x="2001838" y="5165179"/>
              <a:ext cx="70512" cy="34925"/>
            </a:xfrm>
            <a:prstGeom prst="line">
              <a:avLst/>
            </a:prstGeom>
            <a:noFill/>
            <a:ln w="23813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87" name="Line 31"/>
            <p:cNvSpPr>
              <a:spLocks noChangeShapeType="1"/>
            </p:cNvSpPr>
            <p:nvPr/>
          </p:nvSpPr>
          <p:spPr bwMode="auto">
            <a:xfrm flipV="1">
              <a:off x="2072349" y="5130254"/>
              <a:ext cx="68792" cy="34925"/>
            </a:xfrm>
            <a:prstGeom prst="line">
              <a:avLst/>
            </a:prstGeom>
            <a:noFill/>
            <a:ln w="23813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88" name="Freeform 32"/>
            <p:cNvSpPr>
              <a:spLocks/>
            </p:cNvSpPr>
            <p:nvPr/>
          </p:nvSpPr>
          <p:spPr bwMode="auto">
            <a:xfrm>
              <a:off x="2141142" y="5093741"/>
              <a:ext cx="72231" cy="36512"/>
            </a:xfrm>
            <a:custGeom>
              <a:avLst/>
              <a:gdLst>
                <a:gd name="T0" fmla="*/ 0 w 41"/>
                <a:gd name="T1" fmla="*/ 23 h 23"/>
                <a:gd name="T2" fmla="*/ 20 w 41"/>
                <a:gd name="T3" fmla="*/ 12 h 23"/>
                <a:gd name="T4" fmla="*/ 41 w 41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3">
                  <a:moveTo>
                    <a:pt x="0" y="23"/>
                  </a:moveTo>
                  <a:lnTo>
                    <a:pt x="20" y="12"/>
                  </a:lnTo>
                  <a:lnTo>
                    <a:pt x="41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89" name="Line 33"/>
            <p:cNvSpPr>
              <a:spLocks noChangeShapeType="1"/>
            </p:cNvSpPr>
            <p:nvPr/>
          </p:nvSpPr>
          <p:spPr bwMode="auto">
            <a:xfrm flipV="1">
              <a:off x="2213372" y="5060403"/>
              <a:ext cx="68792" cy="33338"/>
            </a:xfrm>
            <a:prstGeom prst="line">
              <a:avLst/>
            </a:prstGeom>
            <a:noFill/>
            <a:ln w="23813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90" name="Freeform 34"/>
            <p:cNvSpPr>
              <a:spLocks/>
            </p:cNvSpPr>
            <p:nvPr/>
          </p:nvSpPr>
          <p:spPr bwMode="auto">
            <a:xfrm>
              <a:off x="2282165" y="5028653"/>
              <a:ext cx="70511" cy="31750"/>
            </a:xfrm>
            <a:custGeom>
              <a:avLst/>
              <a:gdLst>
                <a:gd name="T0" fmla="*/ 0 w 41"/>
                <a:gd name="T1" fmla="*/ 20 h 20"/>
                <a:gd name="T2" fmla="*/ 21 w 41"/>
                <a:gd name="T3" fmla="*/ 9 h 20"/>
                <a:gd name="T4" fmla="*/ 41 w 41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0">
                  <a:moveTo>
                    <a:pt x="0" y="20"/>
                  </a:moveTo>
                  <a:lnTo>
                    <a:pt x="21" y="9"/>
                  </a:lnTo>
                  <a:lnTo>
                    <a:pt x="41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91" name="Line 35"/>
            <p:cNvSpPr>
              <a:spLocks noChangeShapeType="1"/>
            </p:cNvSpPr>
            <p:nvPr/>
          </p:nvSpPr>
          <p:spPr bwMode="auto">
            <a:xfrm flipV="1">
              <a:off x="2352675" y="4992141"/>
              <a:ext cx="70512" cy="36512"/>
            </a:xfrm>
            <a:prstGeom prst="line">
              <a:avLst/>
            </a:prstGeom>
            <a:noFill/>
            <a:ln w="23813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92" name="Line 36"/>
            <p:cNvSpPr>
              <a:spLocks noChangeShapeType="1"/>
            </p:cNvSpPr>
            <p:nvPr/>
          </p:nvSpPr>
          <p:spPr bwMode="auto">
            <a:xfrm flipV="1">
              <a:off x="2423187" y="4958803"/>
              <a:ext cx="68792" cy="33338"/>
            </a:xfrm>
            <a:prstGeom prst="line">
              <a:avLst/>
            </a:prstGeom>
            <a:noFill/>
            <a:ln w="23813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93" name="Freeform 37"/>
            <p:cNvSpPr>
              <a:spLocks/>
            </p:cNvSpPr>
            <p:nvPr/>
          </p:nvSpPr>
          <p:spPr bwMode="auto">
            <a:xfrm>
              <a:off x="2491979" y="4922291"/>
              <a:ext cx="72231" cy="36512"/>
            </a:xfrm>
            <a:custGeom>
              <a:avLst/>
              <a:gdLst>
                <a:gd name="T0" fmla="*/ 0 w 41"/>
                <a:gd name="T1" fmla="*/ 23 h 23"/>
                <a:gd name="T2" fmla="*/ 20 w 41"/>
                <a:gd name="T3" fmla="*/ 12 h 23"/>
                <a:gd name="T4" fmla="*/ 41 w 41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3">
                  <a:moveTo>
                    <a:pt x="0" y="23"/>
                  </a:moveTo>
                  <a:lnTo>
                    <a:pt x="20" y="12"/>
                  </a:lnTo>
                  <a:lnTo>
                    <a:pt x="41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94" name="Line 38"/>
            <p:cNvSpPr>
              <a:spLocks noChangeShapeType="1"/>
            </p:cNvSpPr>
            <p:nvPr/>
          </p:nvSpPr>
          <p:spPr bwMode="auto">
            <a:xfrm flipV="1">
              <a:off x="2564210" y="4888953"/>
              <a:ext cx="68792" cy="33338"/>
            </a:xfrm>
            <a:prstGeom prst="line">
              <a:avLst/>
            </a:prstGeom>
            <a:noFill/>
            <a:ln w="23813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95" name="Freeform 39"/>
            <p:cNvSpPr>
              <a:spLocks/>
            </p:cNvSpPr>
            <p:nvPr/>
          </p:nvSpPr>
          <p:spPr bwMode="auto">
            <a:xfrm>
              <a:off x="2633002" y="4854029"/>
              <a:ext cx="70511" cy="34925"/>
            </a:xfrm>
            <a:custGeom>
              <a:avLst/>
              <a:gdLst>
                <a:gd name="T0" fmla="*/ 0 w 41"/>
                <a:gd name="T1" fmla="*/ 22 h 22"/>
                <a:gd name="T2" fmla="*/ 20 w 41"/>
                <a:gd name="T3" fmla="*/ 11 h 22"/>
                <a:gd name="T4" fmla="*/ 41 w 41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2">
                  <a:moveTo>
                    <a:pt x="0" y="22"/>
                  </a:moveTo>
                  <a:lnTo>
                    <a:pt x="20" y="11"/>
                  </a:lnTo>
                  <a:lnTo>
                    <a:pt x="41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96" name="Line 40"/>
            <p:cNvSpPr>
              <a:spLocks noChangeShapeType="1"/>
            </p:cNvSpPr>
            <p:nvPr/>
          </p:nvSpPr>
          <p:spPr bwMode="auto">
            <a:xfrm flipV="1">
              <a:off x="2703513" y="4817516"/>
              <a:ext cx="70512" cy="36512"/>
            </a:xfrm>
            <a:prstGeom prst="line">
              <a:avLst/>
            </a:prstGeom>
            <a:noFill/>
            <a:ln w="23813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97" name="Freeform 41"/>
            <p:cNvSpPr>
              <a:spLocks/>
            </p:cNvSpPr>
            <p:nvPr/>
          </p:nvSpPr>
          <p:spPr bwMode="auto">
            <a:xfrm>
              <a:off x="2774025" y="4784178"/>
              <a:ext cx="70511" cy="33338"/>
            </a:xfrm>
            <a:custGeom>
              <a:avLst/>
              <a:gdLst>
                <a:gd name="T0" fmla="*/ 0 w 41"/>
                <a:gd name="T1" fmla="*/ 22 h 22"/>
                <a:gd name="T2" fmla="*/ 21 w 41"/>
                <a:gd name="T3" fmla="*/ 11 h 22"/>
                <a:gd name="T4" fmla="*/ 41 w 41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2">
                  <a:moveTo>
                    <a:pt x="0" y="22"/>
                  </a:moveTo>
                  <a:lnTo>
                    <a:pt x="21" y="11"/>
                  </a:lnTo>
                  <a:lnTo>
                    <a:pt x="41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98" name="Freeform 42"/>
            <p:cNvSpPr>
              <a:spLocks/>
            </p:cNvSpPr>
            <p:nvPr/>
          </p:nvSpPr>
          <p:spPr bwMode="auto">
            <a:xfrm>
              <a:off x="2844535" y="4757192"/>
              <a:ext cx="70512" cy="26987"/>
            </a:xfrm>
            <a:custGeom>
              <a:avLst/>
              <a:gdLst>
                <a:gd name="T0" fmla="*/ 0 w 40"/>
                <a:gd name="T1" fmla="*/ 17 h 17"/>
                <a:gd name="T2" fmla="*/ 21 w 40"/>
                <a:gd name="T3" fmla="*/ 9 h 17"/>
                <a:gd name="T4" fmla="*/ 40 w 40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17">
                  <a:moveTo>
                    <a:pt x="0" y="17"/>
                  </a:moveTo>
                  <a:lnTo>
                    <a:pt x="21" y="9"/>
                  </a:lnTo>
                  <a:lnTo>
                    <a:pt x="40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299" name="Freeform 43"/>
            <p:cNvSpPr>
              <a:spLocks/>
            </p:cNvSpPr>
            <p:nvPr/>
          </p:nvSpPr>
          <p:spPr bwMode="auto">
            <a:xfrm>
              <a:off x="2915047" y="4719091"/>
              <a:ext cx="68792" cy="38100"/>
            </a:xfrm>
            <a:custGeom>
              <a:avLst/>
              <a:gdLst>
                <a:gd name="T0" fmla="*/ 0 w 40"/>
                <a:gd name="T1" fmla="*/ 24 h 24"/>
                <a:gd name="T2" fmla="*/ 19 w 40"/>
                <a:gd name="T3" fmla="*/ 13 h 24"/>
                <a:gd name="T4" fmla="*/ 40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0" y="24"/>
                  </a:moveTo>
                  <a:lnTo>
                    <a:pt x="19" y="13"/>
                  </a:lnTo>
                  <a:lnTo>
                    <a:pt x="40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00" name="Freeform 44"/>
            <p:cNvSpPr>
              <a:spLocks/>
            </p:cNvSpPr>
            <p:nvPr/>
          </p:nvSpPr>
          <p:spPr bwMode="auto">
            <a:xfrm>
              <a:off x="2983840" y="4684167"/>
              <a:ext cx="72231" cy="34925"/>
            </a:xfrm>
            <a:custGeom>
              <a:avLst/>
              <a:gdLst>
                <a:gd name="T0" fmla="*/ 0 w 41"/>
                <a:gd name="T1" fmla="*/ 23 h 23"/>
                <a:gd name="T2" fmla="*/ 20 w 41"/>
                <a:gd name="T3" fmla="*/ 11 h 23"/>
                <a:gd name="T4" fmla="*/ 41 w 41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3">
                  <a:moveTo>
                    <a:pt x="0" y="23"/>
                  </a:moveTo>
                  <a:lnTo>
                    <a:pt x="20" y="11"/>
                  </a:lnTo>
                  <a:lnTo>
                    <a:pt x="41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01" name="Line 45"/>
            <p:cNvSpPr>
              <a:spLocks noChangeShapeType="1"/>
            </p:cNvSpPr>
            <p:nvPr/>
          </p:nvSpPr>
          <p:spPr bwMode="auto">
            <a:xfrm flipV="1">
              <a:off x="3056070" y="4646066"/>
              <a:ext cx="68792" cy="38100"/>
            </a:xfrm>
            <a:prstGeom prst="line">
              <a:avLst/>
            </a:prstGeom>
            <a:noFill/>
            <a:ln w="23813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02" name="Freeform 46"/>
            <p:cNvSpPr>
              <a:spLocks/>
            </p:cNvSpPr>
            <p:nvPr/>
          </p:nvSpPr>
          <p:spPr bwMode="auto">
            <a:xfrm>
              <a:off x="3124863" y="4607966"/>
              <a:ext cx="70511" cy="38100"/>
            </a:xfrm>
            <a:custGeom>
              <a:avLst/>
              <a:gdLst>
                <a:gd name="T0" fmla="*/ 0 w 41"/>
                <a:gd name="T1" fmla="*/ 24 h 24"/>
                <a:gd name="T2" fmla="*/ 20 w 41"/>
                <a:gd name="T3" fmla="*/ 11 h 24"/>
                <a:gd name="T4" fmla="*/ 41 w 4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4">
                  <a:moveTo>
                    <a:pt x="0" y="24"/>
                  </a:moveTo>
                  <a:lnTo>
                    <a:pt x="20" y="11"/>
                  </a:lnTo>
                  <a:lnTo>
                    <a:pt x="41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03" name="Freeform 47"/>
            <p:cNvSpPr>
              <a:spLocks/>
            </p:cNvSpPr>
            <p:nvPr/>
          </p:nvSpPr>
          <p:spPr bwMode="auto">
            <a:xfrm>
              <a:off x="3195373" y="4573042"/>
              <a:ext cx="70512" cy="34925"/>
            </a:xfrm>
            <a:custGeom>
              <a:avLst/>
              <a:gdLst>
                <a:gd name="T0" fmla="*/ 0 w 40"/>
                <a:gd name="T1" fmla="*/ 23 h 23"/>
                <a:gd name="T2" fmla="*/ 21 w 40"/>
                <a:gd name="T3" fmla="*/ 11 h 23"/>
                <a:gd name="T4" fmla="*/ 40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0" y="23"/>
                  </a:moveTo>
                  <a:lnTo>
                    <a:pt x="21" y="11"/>
                  </a:lnTo>
                  <a:lnTo>
                    <a:pt x="40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04" name="Freeform 48"/>
            <p:cNvSpPr>
              <a:spLocks/>
            </p:cNvSpPr>
            <p:nvPr/>
          </p:nvSpPr>
          <p:spPr bwMode="auto">
            <a:xfrm>
              <a:off x="3265885" y="4546053"/>
              <a:ext cx="67071" cy="26988"/>
            </a:xfrm>
            <a:custGeom>
              <a:avLst/>
              <a:gdLst>
                <a:gd name="T0" fmla="*/ 0 w 39"/>
                <a:gd name="T1" fmla="*/ 17 h 17"/>
                <a:gd name="T2" fmla="*/ 19 w 39"/>
                <a:gd name="T3" fmla="*/ 8 h 17"/>
                <a:gd name="T4" fmla="*/ 39 w 39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17">
                  <a:moveTo>
                    <a:pt x="0" y="17"/>
                  </a:moveTo>
                  <a:lnTo>
                    <a:pt x="19" y="8"/>
                  </a:lnTo>
                  <a:lnTo>
                    <a:pt x="39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05" name="Freeform 49"/>
            <p:cNvSpPr>
              <a:spLocks/>
            </p:cNvSpPr>
            <p:nvPr/>
          </p:nvSpPr>
          <p:spPr bwMode="auto">
            <a:xfrm>
              <a:off x="3332957" y="4512716"/>
              <a:ext cx="73952" cy="33337"/>
            </a:xfrm>
            <a:custGeom>
              <a:avLst/>
              <a:gdLst>
                <a:gd name="T0" fmla="*/ 0 w 42"/>
                <a:gd name="T1" fmla="*/ 22 h 22"/>
                <a:gd name="T2" fmla="*/ 21 w 42"/>
                <a:gd name="T3" fmla="*/ 11 h 22"/>
                <a:gd name="T4" fmla="*/ 42 w 42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2">
                  <a:moveTo>
                    <a:pt x="0" y="22"/>
                  </a:moveTo>
                  <a:lnTo>
                    <a:pt x="21" y="11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06" name="Line 50"/>
            <p:cNvSpPr>
              <a:spLocks noChangeShapeType="1"/>
            </p:cNvSpPr>
            <p:nvPr/>
          </p:nvSpPr>
          <p:spPr bwMode="auto">
            <a:xfrm flipV="1">
              <a:off x="3406908" y="4474616"/>
              <a:ext cx="68792" cy="38100"/>
            </a:xfrm>
            <a:prstGeom prst="line">
              <a:avLst/>
            </a:prstGeom>
            <a:noFill/>
            <a:ln w="23813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07" name="Freeform 51"/>
            <p:cNvSpPr>
              <a:spLocks/>
            </p:cNvSpPr>
            <p:nvPr/>
          </p:nvSpPr>
          <p:spPr bwMode="auto">
            <a:xfrm>
              <a:off x="3475700" y="4436516"/>
              <a:ext cx="70511" cy="38100"/>
            </a:xfrm>
            <a:custGeom>
              <a:avLst/>
              <a:gdLst>
                <a:gd name="T0" fmla="*/ 0 w 41"/>
                <a:gd name="T1" fmla="*/ 24 h 24"/>
                <a:gd name="T2" fmla="*/ 20 w 41"/>
                <a:gd name="T3" fmla="*/ 11 h 24"/>
                <a:gd name="T4" fmla="*/ 41 w 4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4">
                  <a:moveTo>
                    <a:pt x="0" y="24"/>
                  </a:moveTo>
                  <a:lnTo>
                    <a:pt x="20" y="11"/>
                  </a:lnTo>
                  <a:lnTo>
                    <a:pt x="41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08" name="Line 52"/>
            <p:cNvSpPr>
              <a:spLocks noChangeShapeType="1"/>
            </p:cNvSpPr>
            <p:nvPr/>
          </p:nvSpPr>
          <p:spPr bwMode="auto">
            <a:xfrm flipV="1">
              <a:off x="3546210" y="4401592"/>
              <a:ext cx="70512" cy="34925"/>
            </a:xfrm>
            <a:prstGeom prst="line">
              <a:avLst/>
            </a:prstGeom>
            <a:noFill/>
            <a:ln w="23813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09" name="Freeform 53"/>
            <p:cNvSpPr>
              <a:spLocks/>
            </p:cNvSpPr>
            <p:nvPr/>
          </p:nvSpPr>
          <p:spPr bwMode="auto">
            <a:xfrm>
              <a:off x="3616723" y="4363491"/>
              <a:ext cx="70511" cy="38100"/>
            </a:xfrm>
            <a:custGeom>
              <a:avLst/>
              <a:gdLst>
                <a:gd name="T0" fmla="*/ 0 w 41"/>
                <a:gd name="T1" fmla="*/ 24 h 24"/>
                <a:gd name="T2" fmla="*/ 20 w 41"/>
                <a:gd name="T3" fmla="*/ 11 h 24"/>
                <a:gd name="T4" fmla="*/ 41 w 4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4">
                  <a:moveTo>
                    <a:pt x="0" y="24"/>
                  </a:moveTo>
                  <a:lnTo>
                    <a:pt x="20" y="11"/>
                  </a:lnTo>
                  <a:lnTo>
                    <a:pt x="41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10" name="Freeform 54"/>
            <p:cNvSpPr>
              <a:spLocks/>
            </p:cNvSpPr>
            <p:nvPr/>
          </p:nvSpPr>
          <p:spPr bwMode="auto">
            <a:xfrm>
              <a:off x="3687233" y="4326979"/>
              <a:ext cx="70512" cy="36513"/>
            </a:xfrm>
            <a:custGeom>
              <a:avLst/>
              <a:gdLst>
                <a:gd name="T0" fmla="*/ 0 w 40"/>
                <a:gd name="T1" fmla="*/ 23 h 23"/>
                <a:gd name="T2" fmla="*/ 21 w 40"/>
                <a:gd name="T3" fmla="*/ 12 h 23"/>
                <a:gd name="T4" fmla="*/ 40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0" y="23"/>
                  </a:moveTo>
                  <a:lnTo>
                    <a:pt x="21" y="12"/>
                  </a:lnTo>
                  <a:lnTo>
                    <a:pt x="40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11" name="Freeform 55"/>
            <p:cNvSpPr>
              <a:spLocks/>
            </p:cNvSpPr>
            <p:nvPr/>
          </p:nvSpPr>
          <p:spPr bwMode="auto">
            <a:xfrm>
              <a:off x="3757746" y="4303166"/>
              <a:ext cx="67071" cy="23812"/>
            </a:xfrm>
            <a:custGeom>
              <a:avLst/>
              <a:gdLst>
                <a:gd name="T0" fmla="*/ 0 w 39"/>
                <a:gd name="T1" fmla="*/ 16 h 16"/>
                <a:gd name="T2" fmla="*/ 19 w 39"/>
                <a:gd name="T3" fmla="*/ 7 h 16"/>
                <a:gd name="T4" fmla="*/ 39 w 39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16">
                  <a:moveTo>
                    <a:pt x="0" y="16"/>
                  </a:moveTo>
                  <a:lnTo>
                    <a:pt x="19" y="7"/>
                  </a:lnTo>
                  <a:lnTo>
                    <a:pt x="39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12" name="Freeform 56"/>
            <p:cNvSpPr>
              <a:spLocks/>
            </p:cNvSpPr>
            <p:nvPr/>
          </p:nvSpPr>
          <p:spPr bwMode="auto">
            <a:xfrm>
              <a:off x="3824817" y="4266654"/>
              <a:ext cx="72231" cy="36513"/>
            </a:xfrm>
            <a:custGeom>
              <a:avLst/>
              <a:gdLst>
                <a:gd name="T0" fmla="*/ 0 w 42"/>
                <a:gd name="T1" fmla="*/ 23 h 23"/>
                <a:gd name="T2" fmla="*/ 21 w 42"/>
                <a:gd name="T3" fmla="*/ 11 h 23"/>
                <a:gd name="T4" fmla="*/ 42 w 42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3">
                  <a:moveTo>
                    <a:pt x="0" y="23"/>
                  </a:moveTo>
                  <a:lnTo>
                    <a:pt x="21" y="11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13" name="Freeform 57"/>
            <p:cNvSpPr>
              <a:spLocks/>
            </p:cNvSpPr>
            <p:nvPr/>
          </p:nvSpPr>
          <p:spPr bwMode="auto">
            <a:xfrm>
              <a:off x="3897048" y="4228553"/>
              <a:ext cx="70512" cy="38100"/>
            </a:xfrm>
            <a:custGeom>
              <a:avLst/>
              <a:gdLst>
                <a:gd name="T0" fmla="*/ 0 w 40"/>
                <a:gd name="T1" fmla="*/ 24 h 24"/>
                <a:gd name="T2" fmla="*/ 19 w 40"/>
                <a:gd name="T3" fmla="*/ 11 h 24"/>
                <a:gd name="T4" fmla="*/ 40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0" y="24"/>
                  </a:moveTo>
                  <a:lnTo>
                    <a:pt x="19" y="11"/>
                  </a:lnTo>
                  <a:lnTo>
                    <a:pt x="40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14" name="Freeform 58"/>
            <p:cNvSpPr>
              <a:spLocks/>
            </p:cNvSpPr>
            <p:nvPr/>
          </p:nvSpPr>
          <p:spPr bwMode="auto">
            <a:xfrm>
              <a:off x="3967560" y="4206329"/>
              <a:ext cx="70511" cy="22225"/>
            </a:xfrm>
            <a:custGeom>
              <a:avLst/>
              <a:gdLst>
                <a:gd name="T0" fmla="*/ 0 w 41"/>
                <a:gd name="T1" fmla="*/ 15 h 15"/>
                <a:gd name="T2" fmla="*/ 9 w 41"/>
                <a:gd name="T3" fmla="*/ 11 h 15"/>
                <a:gd name="T4" fmla="*/ 20 w 41"/>
                <a:gd name="T5" fmla="*/ 8 h 15"/>
                <a:gd name="T6" fmla="*/ 32 w 41"/>
                <a:gd name="T7" fmla="*/ 4 h 15"/>
                <a:gd name="T8" fmla="*/ 41 w 41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5">
                  <a:moveTo>
                    <a:pt x="0" y="15"/>
                  </a:moveTo>
                  <a:lnTo>
                    <a:pt x="9" y="11"/>
                  </a:lnTo>
                  <a:lnTo>
                    <a:pt x="20" y="8"/>
                  </a:lnTo>
                  <a:lnTo>
                    <a:pt x="32" y="4"/>
                  </a:lnTo>
                  <a:lnTo>
                    <a:pt x="41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15" name="Freeform 59"/>
            <p:cNvSpPr>
              <a:spLocks/>
            </p:cNvSpPr>
            <p:nvPr/>
          </p:nvSpPr>
          <p:spPr bwMode="auto">
            <a:xfrm>
              <a:off x="4038071" y="4155528"/>
              <a:ext cx="70512" cy="50800"/>
            </a:xfrm>
            <a:custGeom>
              <a:avLst/>
              <a:gdLst>
                <a:gd name="T0" fmla="*/ 0 w 40"/>
                <a:gd name="T1" fmla="*/ 32 h 32"/>
                <a:gd name="T2" fmla="*/ 9 w 40"/>
                <a:gd name="T3" fmla="*/ 25 h 32"/>
                <a:gd name="T4" fmla="*/ 21 w 40"/>
                <a:gd name="T5" fmla="*/ 17 h 32"/>
                <a:gd name="T6" fmla="*/ 30 w 40"/>
                <a:gd name="T7" fmla="*/ 8 h 32"/>
                <a:gd name="T8" fmla="*/ 40 w 4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2">
                  <a:moveTo>
                    <a:pt x="0" y="32"/>
                  </a:moveTo>
                  <a:lnTo>
                    <a:pt x="9" y="25"/>
                  </a:lnTo>
                  <a:lnTo>
                    <a:pt x="21" y="17"/>
                  </a:lnTo>
                  <a:lnTo>
                    <a:pt x="30" y="8"/>
                  </a:lnTo>
                  <a:lnTo>
                    <a:pt x="40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16" name="Freeform 60"/>
            <p:cNvSpPr>
              <a:spLocks/>
            </p:cNvSpPr>
            <p:nvPr/>
          </p:nvSpPr>
          <p:spPr bwMode="auto">
            <a:xfrm>
              <a:off x="4108583" y="4131716"/>
              <a:ext cx="67071" cy="23812"/>
            </a:xfrm>
            <a:custGeom>
              <a:avLst/>
              <a:gdLst>
                <a:gd name="T0" fmla="*/ 0 w 39"/>
                <a:gd name="T1" fmla="*/ 16 h 16"/>
                <a:gd name="T2" fmla="*/ 9 w 39"/>
                <a:gd name="T3" fmla="*/ 11 h 16"/>
                <a:gd name="T4" fmla="*/ 19 w 39"/>
                <a:gd name="T5" fmla="*/ 7 h 16"/>
                <a:gd name="T6" fmla="*/ 30 w 39"/>
                <a:gd name="T7" fmla="*/ 3 h 16"/>
                <a:gd name="T8" fmla="*/ 39 w 3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6">
                  <a:moveTo>
                    <a:pt x="0" y="16"/>
                  </a:moveTo>
                  <a:lnTo>
                    <a:pt x="9" y="11"/>
                  </a:lnTo>
                  <a:lnTo>
                    <a:pt x="19" y="7"/>
                  </a:lnTo>
                  <a:lnTo>
                    <a:pt x="30" y="3"/>
                  </a:lnTo>
                  <a:lnTo>
                    <a:pt x="39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17" name="Freeform 61"/>
            <p:cNvSpPr>
              <a:spLocks/>
            </p:cNvSpPr>
            <p:nvPr/>
          </p:nvSpPr>
          <p:spPr bwMode="auto">
            <a:xfrm>
              <a:off x="4175655" y="4095204"/>
              <a:ext cx="73952" cy="36513"/>
            </a:xfrm>
            <a:custGeom>
              <a:avLst/>
              <a:gdLst>
                <a:gd name="T0" fmla="*/ 0 w 42"/>
                <a:gd name="T1" fmla="*/ 23 h 23"/>
                <a:gd name="T2" fmla="*/ 21 w 42"/>
                <a:gd name="T3" fmla="*/ 11 h 23"/>
                <a:gd name="T4" fmla="*/ 42 w 42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3">
                  <a:moveTo>
                    <a:pt x="0" y="23"/>
                  </a:moveTo>
                  <a:lnTo>
                    <a:pt x="21" y="11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18" name="Line 62"/>
            <p:cNvSpPr>
              <a:spLocks noChangeShapeType="1"/>
            </p:cNvSpPr>
            <p:nvPr/>
          </p:nvSpPr>
          <p:spPr bwMode="auto">
            <a:xfrm flipV="1">
              <a:off x="4249606" y="4057103"/>
              <a:ext cx="67071" cy="38100"/>
            </a:xfrm>
            <a:prstGeom prst="line">
              <a:avLst/>
            </a:prstGeom>
            <a:noFill/>
            <a:ln w="23813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19" name="Freeform 63"/>
            <p:cNvSpPr>
              <a:spLocks/>
            </p:cNvSpPr>
            <p:nvPr/>
          </p:nvSpPr>
          <p:spPr bwMode="auto">
            <a:xfrm>
              <a:off x="4316678" y="4020591"/>
              <a:ext cx="72231" cy="36512"/>
            </a:xfrm>
            <a:custGeom>
              <a:avLst/>
              <a:gdLst>
                <a:gd name="T0" fmla="*/ 0 w 42"/>
                <a:gd name="T1" fmla="*/ 24 h 24"/>
                <a:gd name="T2" fmla="*/ 21 w 42"/>
                <a:gd name="T3" fmla="*/ 11 h 24"/>
                <a:gd name="T4" fmla="*/ 42 w 42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4">
                  <a:moveTo>
                    <a:pt x="0" y="24"/>
                  </a:moveTo>
                  <a:lnTo>
                    <a:pt x="21" y="11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20" name="Freeform 64"/>
            <p:cNvSpPr>
              <a:spLocks/>
            </p:cNvSpPr>
            <p:nvPr/>
          </p:nvSpPr>
          <p:spPr bwMode="auto">
            <a:xfrm>
              <a:off x="4388908" y="3996779"/>
              <a:ext cx="70512" cy="23813"/>
            </a:xfrm>
            <a:custGeom>
              <a:avLst/>
              <a:gdLst>
                <a:gd name="T0" fmla="*/ 0 w 40"/>
                <a:gd name="T1" fmla="*/ 15 h 15"/>
                <a:gd name="T2" fmla="*/ 9 w 40"/>
                <a:gd name="T3" fmla="*/ 11 h 15"/>
                <a:gd name="T4" fmla="*/ 19 w 40"/>
                <a:gd name="T5" fmla="*/ 7 h 15"/>
                <a:gd name="T6" fmla="*/ 30 w 40"/>
                <a:gd name="T7" fmla="*/ 3 h 15"/>
                <a:gd name="T8" fmla="*/ 40 w 40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5">
                  <a:moveTo>
                    <a:pt x="0" y="15"/>
                  </a:moveTo>
                  <a:lnTo>
                    <a:pt x="9" y="11"/>
                  </a:lnTo>
                  <a:lnTo>
                    <a:pt x="19" y="7"/>
                  </a:lnTo>
                  <a:lnTo>
                    <a:pt x="30" y="3"/>
                  </a:lnTo>
                  <a:lnTo>
                    <a:pt x="40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21" name="Freeform 65"/>
            <p:cNvSpPr>
              <a:spLocks/>
            </p:cNvSpPr>
            <p:nvPr/>
          </p:nvSpPr>
          <p:spPr bwMode="auto">
            <a:xfrm>
              <a:off x="4459421" y="3957092"/>
              <a:ext cx="70511" cy="39687"/>
            </a:xfrm>
            <a:custGeom>
              <a:avLst/>
              <a:gdLst>
                <a:gd name="T0" fmla="*/ 0 w 41"/>
                <a:gd name="T1" fmla="*/ 25 h 25"/>
                <a:gd name="T2" fmla="*/ 9 w 41"/>
                <a:gd name="T3" fmla="*/ 19 h 25"/>
                <a:gd name="T4" fmla="*/ 20 w 41"/>
                <a:gd name="T5" fmla="*/ 12 h 25"/>
                <a:gd name="T6" fmla="*/ 32 w 41"/>
                <a:gd name="T7" fmla="*/ 6 h 25"/>
                <a:gd name="T8" fmla="*/ 41 w 41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5">
                  <a:moveTo>
                    <a:pt x="0" y="25"/>
                  </a:moveTo>
                  <a:lnTo>
                    <a:pt x="9" y="19"/>
                  </a:lnTo>
                  <a:lnTo>
                    <a:pt x="20" y="12"/>
                  </a:lnTo>
                  <a:lnTo>
                    <a:pt x="32" y="6"/>
                  </a:lnTo>
                  <a:lnTo>
                    <a:pt x="41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22" name="Freeform 66"/>
            <p:cNvSpPr>
              <a:spLocks/>
            </p:cNvSpPr>
            <p:nvPr/>
          </p:nvSpPr>
          <p:spPr bwMode="auto">
            <a:xfrm>
              <a:off x="4529931" y="3934867"/>
              <a:ext cx="70512" cy="22225"/>
            </a:xfrm>
            <a:custGeom>
              <a:avLst/>
              <a:gdLst>
                <a:gd name="T0" fmla="*/ 0 w 40"/>
                <a:gd name="T1" fmla="*/ 15 h 15"/>
                <a:gd name="T2" fmla="*/ 9 w 40"/>
                <a:gd name="T3" fmla="*/ 12 h 15"/>
                <a:gd name="T4" fmla="*/ 21 w 40"/>
                <a:gd name="T5" fmla="*/ 8 h 15"/>
                <a:gd name="T6" fmla="*/ 30 w 40"/>
                <a:gd name="T7" fmla="*/ 6 h 15"/>
                <a:gd name="T8" fmla="*/ 40 w 40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5">
                  <a:moveTo>
                    <a:pt x="0" y="15"/>
                  </a:moveTo>
                  <a:lnTo>
                    <a:pt x="9" y="12"/>
                  </a:lnTo>
                  <a:lnTo>
                    <a:pt x="21" y="8"/>
                  </a:lnTo>
                  <a:lnTo>
                    <a:pt x="30" y="6"/>
                  </a:lnTo>
                  <a:lnTo>
                    <a:pt x="40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23" name="Freeform 67"/>
            <p:cNvSpPr>
              <a:spLocks/>
            </p:cNvSpPr>
            <p:nvPr/>
          </p:nvSpPr>
          <p:spPr bwMode="auto">
            <a:xfrm>
              <a:off x="4600443" y="3872954"/>
              <a:ext cx="67071" cy="61913"/>
            </a:xfrm>
            <a:custGeom>
              <a:avLst/>
              <a:gdLst>
                <a:gd name="T0" fmla="*/ 0 w 39"/>
                <a:gd name="T1" fmla="*/ 39 h 39"/>
                <a:gd name="T2" fmla="*/ 9 w 39"/>
                <a:gd name="T3" fmla="*/ 30 h 39"/>
                <a:gd name="T4" fmla="*/ 19 w 39"/>
                <a:gd name="T5" fmla="*/ 21 h 39"/>
                <a:gd name="T6" fmla="*/ 30 w 39"/>
                <a:gd name="T7" fmla="*/ 10 h 39"/>
                <a:gd name="T8" fmla="*/ 39 w 39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0" y="39"/>
                  </a:moveTo>
                  <a:lnTo>
                    <a:pt x="9" y="30"/>
                  </a:lnTo>
                  <a:lnTo>
                    <a:pt x="19" y="21"/>
                  </a:lnTo>
                  <a:lnTo>
                    <a:pt x="30" y="10"/>
                  </a:lnTo>
                  <a:lnTo>
                    <a:pt x="39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24" name="Freeform 68"/>
            <p:cNvSpPr>
              <a:spLocks/>
            </p:cNvSpPr>
            <p:nvPr/>
          </p:nvSpPr>
          <p:spPr bwMode="auto">
            <a:xfrm>
              <a:off x="4667515" y="3836441"/>
              <a:ext cx="72231" cy="36512"/>
            </a:xfrm>
            <a:custGeom>
              <a:avLst/>
              <a:gdLst>
                <a:gd name="T0" fmla="*/ 0 w 42"/>
                <a:gd name="T1" fmla="*/ 24 h 24"/>
                <a:gd name="T2" fmla="*/ 21 w 42"/>
                <a:gd name="T3" fmla="*/ 9 h 24"/>
                <a:gd name="T4" fmla="*/ 42 w 42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4">
                  <a:moveTo>
                    <a:pt x="0" y="24"/>
                  </a:moveTo>
                  <a:lnTo>
                    <a:pt x="21" y="9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25" name="Freeform 69"/>
            <p:cNvSpPr>
              <a:spLocks/>
            </p:cNvSpPr>
            <p:nvPr/>
          </p:nvSpPr>
          <p:spPr bwMode="auto">
            <a:xfrm>
              <a:off x="4739746" y="3825329"/>
              <a:ext cx="68792" cy="11113"/>
            </a:xfrm>
            <a:custGeom>
              <a:avLst/>
              <a:gdLst>
                <a:gd name="T0" fmla="*/ 0 w 39"/>
                <a:gd name="T1" fmla="*/ 7 h 7"/>
                <a:gd name="T2" fmla="*/ 9 w 39"/>
                <a:gd name="T3" fmla="*/ 5 h 7"/>
                <a:gd name="T4" fmla="*/ 19 w 39"/>
                <a:gd name="T5" fmla="*/ 3 h 7"/>
                <a:gd name="T6" fmla="*/ 30 w 39"/>
                <a:gd name="T7" fmla="*/ 3 h 7"/>
                <a:gd name="T8" fmla="*/ 39 w 3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7">
                  <a:moveTo>
                    <a:pt x="0" y="7"/>
                  </a:moveTo>
                  <a:lnTo>
                    <a:pt x="9" y="5"/>
                  </a:lnTo>
                  <a:lnTo>
                    <a:pt x="19" y="3"/>
                  </a:lnTo>
                  <a:lnTo>
                    <a:pt x="30" y="3"/>
                  </a:lnTo>
                  <a:lnTo>
                    <a:pt x="39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26" name="Freeform 70"/>
            <p:cNvSpPr>
              <a:spLocks/>
            </p:cNvSpPr>
            <p:nvPr/>
          </p:nvSpPr>
          <p:spPr bwMode="auto">
            <a:xfrm>
              <a:off x="4808538" y="3774528"/>
              <a:ext cx="72231" cy="50800"/>
            </a:xfrm>
            <a:custGeom>
              <a:avLst/>
              <a:gdLst>
                <a:gd name="T0" fmla="*/ 0 w 42"/>
                <a:gd name="T1" fmla="*/ 32 h 32"/>
                <a:gd name="T2" fmla="*/ 10 w 42"/>
                <a:gd name="T3" fmla="*/ 26 h 32"/>
                <a:gd name="T4" fmla="*/ 21 w 42"/>
                <a:gd name="T5" fmla="*/ 17 h 32"/>
                <a:gd name="T6" fmla="*/ 32 w 42"/>
                <a:gd name="T7" fmla="*/ 7 h 32"/>
                <a:gd name="T8" fmla="*/ 42 w 4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2">
                  <a:moveTo>
                    <a:pt x="0" y="32"/>
                  </a:moveTo>
                  <a:lnTo>
                    <a:pt x="10" y="26"/>
                  </a:lnTo>
                  <a:lnTo>
                    <a:pt x="21" y="17"/>
                  </a:lnTo>
                  <a:lnTo>
                    <a:pt x="32" y="7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27" name="Freeform 71"/>
            <p:cNvSpPr>
              <a:spLocks/>
            </p:cNvSpPr>
            <p:nvPr/>
          </p:nvSpPr>
          <p:spPr bwMode="auto">
            <a:xfrm>
              <a:off x="4880769" y="3739604"/>
              <a:ext cx="70512" cy="34925"/>
            </a:xfrm>
            <a:custGeom>
              <a:avLst/>
              <a:gdLst>
                <a:gd name="T0" fmla="*/ 0 w 40"/>
                <a:gd name="T1" fmla="*/ 23 h 23"/>
                <a:gd name="T2" fmla="*/ 21 w 40"/>
                <a:gd name="T3" fmla="*/ 12 h 23"/>
                <a:gd name="T4" fmla="*/ 40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0" y="23"/>
                  </a:moveTo>
                  <a:lnTo>
                    <a:pt x="21" y="12"/>
                  </a:lnTo>
                  <a:lnTo>
                    <a:pt x="40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28" name="Freeform 72"/>
            <p:cNvSpPr>
              <a:spLocks/>
            </p:cNvSpPr>
            <p:nvPr/>
          </p:nvSpPr>
          <p:spPr bwMode="auto">
            <a:xfrm>
              <a:off x="4951281" y="3701503"/>
              <a:ext cx="67071" cy="38100"/>
            </a:xfrm>
            <a:custGeom>
              <a:avLst/>
              <a:gdLst>
                <a:gd name="T0" fmla="*/ 0 w 39"/>
                <a:gd name="T1" fmla="*/ 24 h 24"/>
                <a:gd name="T2" fmla="*/ 18 w 39"/>
                <a:gd name="T3" fmla="*/ 11 h 24"/>
                <a:gd name="T4" fmla="*/ 30 w 39"/>
                <a:gd name="T5" fmla="*/ 6 h 24"/>
                <a:gd name="T6" fmla="*/ 39 w 39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24">
                  <a:moveTo>
                    <a:pt x="0" y="24"/>
                  </a:moveTo>
                  <a:lnTo>
                    <a:pt x="18" y="11"/>
                  </a:lnTo>
                  <a:lnTo>
                    <a:pt x="30" y="6"/>
                  </a:lnTo>
                  <a:lnTo>
                    <a:pt x="39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29" name="Freeform 73"/>
            <p:cNvSpPr>
              <a:spLocks/>
            </p:cNvSpPr>
            <p:nvPr/>
          </p:nvSpPr>
          <p:spPr bwMode="auto">
            <a:xfrm>
              <a:off x="5018353" y="3690391"/>
              <a:ext cx="72231" cy="11112"/>
            </a:xfrm>
            <a:custGeom>
              <a:avLst/>
              <a:gdLst>
                <a:gd name="T0" fmla="*/ 0 w 42"/>
                <a:gd name="T1" fmla="*/ 7 h 7"/>
                <a:gd name="T2" fmla="*/ 10 w 42"/>
                <a:gd name="T3" fmla="*/ 3 h 7"/>
                <a:gd name="T4" fmla="*/ 21 w 42"/>
                <a:gd name="T5" fmla="*/ 3 h 7"/>
                <a:gd name="T6" fmla="*/ 32 w 42"/>
                <a:gd name="T7" fmla="*/ 2 h 7"/>
                <a:gd name="T8" fmla="*/ 42 w 4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7">
                  <a:moveTo>
                    <a:pt x="0" y="7"/>
                  </a:moveTo>
                  <a:lnTo>
                    <a:pt x="10" y="3"/>
                  </a:lnTo>
                  <a:lnTo>
                    <a:pt x="21" y="3"/>
                  </a:lnTo>
                  <a:lnTo>
                    <a:pt x="32" y="2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30" name="Freeform 74"/>
            <p:cNvSpPr>
              <a:spLocks/>
            </p:cNvSpPr>
            <p:nvPr/>
          </p:nvSpPr>
          <p:spPr bwMode="auto">
            <a:xfrm>
              <a:off x="5090583" y="3666579"/>
              <a:ext cx="68792" cy="23813"/>
            </a:xfrm>
            <a:custGeom>
              <a:avLst/>
              <a:gdLst>
                <a:gd name="T0" fmla="*/ 0 w 39"/>
                <a:gd name="T1" fmla="*/ 15 h 15"/>
                <a:gd name="T2" fmla="*/ 19 w 39"/>
                <a:gd name="T3" fmla="*/ 9 h 15"/>
                <a:gd name="T4" fmla="*/ 30 w 39"/>
                <a:gd name="T5" fmla="*/ 5 h 15"/>
                <a:gd name="T6" fmla="*/ 39 w 39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5">
                  <a:moveTo>
                    <a:pt x="0" y="15"/>
                  </a:moveTo>
                  <a:lnTo>
                    <a:pt x="19" y="9"/>
                  </a:lnTo>
                  <a:lnTo>
                    <a:pt x="30" y="5"/>
                  </a:lnTo>
                  <a:lnTo>
                    <a:pt x="39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31" name="Freeform 75"/>
            <p:cNvSpPr>
              <a:spLocks/>
            </p:cNvSpPr>
            <p:nvPr/>
          </p:nvSpPr>
          <p:spPr bwMode="auto">
            <a:xfrm>
              <a:off x="5159376" y="3603078"/>
              <a:ext cx="72231" cy="63500"/>
            </a:xfrm>
            <a:custGeom>
              <a:avLst/>
              <a:gdLst>
                <a:gd name="T0" fmla="*/ 0 w 42"/>
                <a:gd name="T1" fmla="*/ 41 h 41"/>
                <a:gd name="T2" fmla="*/ 10 w 42"/>
                <a:gd name="T3" fmla="*/ 31 h 41"/>
                <a:gd name="T4" fmla="*/ 21 w 42"/>
                <a:gd name="T5" fmla="*/ 20 h 41"/>
                <a:gd name="T6" fmla="*/ 32 w 42"/>
                <a:gd name="T7" fmla="*/ 9 h 41"/>
                <a:gd name="T8" fmla="*/ 42 w 42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1">
                  <a:moveTo>
                    <a:pt x="0" y="41"/>
                  </a:moveTo>
                  <a:lnTo>
                    <a:pt x="10" y="31"/>
                  </a:lnTo>
                  <a:lnTo>
                    <a:pt x="21" y="20"/>
                  </a:lnTo>
                  <a:lnTo>
                    <a:pt x="32" y="9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32" name="Freeform 76"/>
            <p:cNvSpPr>
              <a:spLocks/>
            </p:cNvSpPr>
            <p:nvPr/>
          </p:nvSpPr>
          <p:spPr bwMode="auto">
            <a:xfrm>
              <a:off x="5231606" y="3566566"/>
              <a:ext cx="68792" cy="36512"/>
            </a:xfrm>
            <a:custGeom>
              <a:avLst/>
              <a:gdLst>
                <a:gd name="T0" fmla="*/ 0 w 39"/>
                <a:gd name="T1" fmla="*/ 23 h 23"/>
                <a:gd name="T2" fmla="*/ 9 w 39"/>
                <a:gd name="T3" fmla="*/ 15 h 23"/>
                <a:gd name="T4" fmla="*/ 19 w 39"/>
                <a:gd name="T5" fmla="*/ 10 h 23"/>
                <a:gd name="T6" fmla="*/ 39 w 39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23">
                  <a:moveTo>
                    <a:pt x="0" y="23"/>
                  </a:moveTo>
                  <a:lnTo>
                    <a:pt x="9" y="15"/>
                  </a:lnTo>
                  <a:lnTo>
                    <a:pt x="19" y="10"/>
                  </a:lnTo>
                  <a:lnTo>
                    <a:pt x="39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33" name="Freeform 77"/>
            <p:cNvSpPr>
              <a:spLocks/>
            </p:cNvSpPr>
            <p:nvPr/>
          </p:nvSpPr>
          <p:spPr bwMode="auto">
            <a:xfrm>
              <a:off x="5300399" y="3530054"/>
              <a:ext cx="72231" cy="36513"/>
            </a:xfrm>
            <a:custGeom>
              <a:avLst/>
              <a:gdLst>
                <a:gd name="T0" fmla="*/ 0 w 42"/>
                <a:gd name="T1" fmla="*/ 24 h 24"/>
                <a:gd name="T2" fmla="*/ 21 w 42"/>
                <a:gd name="T3" fmla="*/ 11 h 24"/>
                <a:gd name="T4" fmla="*/ 42 w 42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4">
                  <a:moveTo>
                    <a:pt x="0" y="24"/>
                  </a:moveTo>
                  <a:lnTo>
                    <a:pt x="21" y="11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34" name="Freeform 78"/>
            <p:cNvSpPr>
              <a:spLocks/>
            </p:cNvSpPr>
            <p:nvPr/>
          </p:nvSpPr>
          <p:spPr bwMode="auto">
            <a:xfrm>
              <a:off x="5372629" y="3506241"/>
              <a:ext cx="70512" cy="23812"/>
            </a:xfrm>
            <a:custGeom>
              <a:avLst/>
              <a:gdLst>
                <a:gd name="T0" fmla="*/ 0 w 40"/>
                <a:gd name="T1" fmla="*/ 15 h 15"/>
                <a:gd name="T2" fmla="*/ 9 w 40"/>
                <a:gd name="T3" fmla="*/ 11 h 15"/>
                <a:gd name="T4" fmla="*/ 21 w 40"/>
                <a:gd name="T5" fmla="*/ 8 h 15"/>
                <a:gd name="T6" fmla="*/ 30 w 40"/>
                <a:gd name="T7" fmla="*/ 4 h 15"/>
                <a:gd name="T8" fmla="*/ 40 w 40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5">
                  <a:moveTo>
                    <a:pt x="0" y="15"/>
                  </a:moveTo>
                  <a:lnTo>
                    <a:pt x="9" y="11"/>
                  </a:lnTo>
                  <a:lnTo>
                    <a:pt x="21" y="8"/>
                  </a:lnTo>
                  <a:lnTo>
                    <a:pt x="30" y="4"/>
                  </a:lnTo>
                  <a:lnTo>
                    <a:pt x="40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35" name="Freeform 79"/>
            <p:cNvSpPr>
              <a:spLocks/>
            </p:cNvSpPr>
            <p:nvPr/>
          </p:nvSpPr>
          <p:spPr bwMode="auto">
            <a:xfrm>
              <a:off x="5443141" y="3469729"/>
              <a:ext cx="67071" cy="36513"/>
            </a:xfrm>
            <a:custGeom>
              <a:avLst/>
              <a:gdLst>
                <a:gd name="T0" fmla="*/ 0 w 39"/>
                <a:gd name="T1" fmla="*/ 24 h 24"/>
                <a:gd name="T2" fmla="*/ 18 w 39"/>
                <a:gd name="T3" fmla="*/ 13 h 24"/>
                <a:gd name="T4" fmla="*/ 39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0" y="24"/>
                  </a:moveTo>
                  <a:lnTo>
                    <a:pt x="18" y="13"/>
                  </a:lnTo>
                  <a:lnTo>
                    <a:pt x="39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36" name="Freeform 80"/>
            <p:cNvSpPr>
              <a:spLocks/>
            </p:cNvSpPr>
            <p:nvPr/>
          </p:nvSpPr>
          <p:spPr bwMode="auto">
            <a:xfrm>
              <a:off x="5510213" y="3433216"/>
              <a:ext cx="72231" cy="36512"/>
            </a:xfrm>
            <a:custGeom>
              <a:avLst/>
              <a:gdLst>
                <a:gd name="T0" fmla="*/ 0 w 42"/>
                <a:gd name="T1" fmla="*/ 23 h 23"/>
                <a:gd name="T2" fmla="*/ 21 w 42"/>
                <a:gd name="T3" fmla="*/ 12 h 23"/>
                <a:gd name="T4" fmla="*/ 42 w 42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3">
                  <a:moveTo>
                    <a:pt x="0" y="23"/>
                  </a:moveTo>
                  <a:lnTo>
                    <a:pt x="21" y="12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37" name="Freeform 81"/>
            <p:cNvSpPr>
              <a:spLocks/>
            </p:cNvSpPr>
            <p:nvPr/>
          </p:nvSpPr>
          <p:spPr bwMode="auto">
            <a:xfrm>
              <a:off x="5582444" y="3407816"/>
              <a:ext cx="68792" cy="25400"/>
            </a:xfrm>
            <a:custGeom>
              <a:avLst/>
              <a:gdLst>
                <a:gd name="T0" fmla="*/ 0 w 39"/>
                <a:gd name="T1" fmla="*/ 16 h 16"/>
                <a:gd name="T2" fmla="*/ 19 w 39"/>
                <a:gd name="T3" fmla="*/ 7 h 16"/>
                <a:gd name="T4" fmla="*/ 39 w 39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16">
                  <a:moveTo>
                    <a:pt x="0" y="16"/>
                  </a:moveTo>
                  <a:lnTo>
                    <a:pt x="19" y="7"/>
                  </a:lnTo>
                  <a:lnTo>
                    <a:pt x="39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38" name="Freeform 82"/>
            <p:cNvSpPr>
              <a:spLocks/>
            </p:cNvSpPr>
            <p:nvPr/>
          </p:nvSpPr>
          <p:spPr bwMode="auto">
            <a:xfrm>
              <a:off x="5651236" y="3372892"/>
              <a:ext cx="72231" cy="34925"/>
            </a:xfrm>
            <a:custGeom>
              <a:avLst/>
              <a:gdLst>
                <a:gd name="T0" fmla="*/ 0 w 42"/>
                <a:gd name="T1" fmla="*/ 23 h 23"/>
                <a:gd name="T2" fmla="*/ 21 w 42"/>
                <a:gd name="T3" fmla="*/ 11 h 23"/>
                <a:gd name="T4" fmla="*/ 42 w 42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3">
                  <a:moveTo>
                    <a:pt x="0" y="23"/>
                  </a:moveTo>
                  <a:lnTo>
                    <a:pt x="21" y="11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39" name="Freeform 83"/>
            <p:cNvSpPr>
              <a:spLocks/>
            </p:cNvSpPr>
            <p:nvPr/>
          </p:nvSpPr>
          <p:spPr bwMode="auto">
            <a:xfrm>
              <a:off x="5723467" y="3334791"/>
              <a:ext cx="68792" cy="38100"/>
            </a:xfrm>
            <a:custGeom>
              <a:avLst/>
              <a:gdLst>
                <a:gd name="T0" fmla="*/ 0 w 39"/>
                <a:gd name="T1" fmla="*/ 24 h 24"/>
                <a:gd name="T2" fmla="*/ 21 w 39"/>
                <a:gd name="T3" fmla="*/ 13 h 24"/>
                <a:gd name="T4" fmla="*/ 39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0" y="24"/>
                  </a:moveTo>
                  <a:lnTo>
                    <a:pt x="21" y="13"/>
                  </a:lnTo>
                  <a:lnTo>
                    <a:pt x="39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40" name="Freeform 84"/>
            <p:cNvSpPr>
              <a:spLocks/>
            </p:cNvSpPr>
            <p:nvPr/>
          </p:nvSpPr>
          <p:spPr bwMode="auto">
            <a:xfrm>
              <a:off x="5792258" y="3283991"/>
              <a:ext cx="68792" cy="50800"/>
            </a:xfrm>
            <a:custGeom>
              <a:avLst/>
              <a:gdLst>
                <a:gd name="T0" fmla="*/ 0 w 40"/>
                <a:gd name="T1" fmla="*/ 32 h 32"/>
                <a:gd name="T2" fmla="*/ 10 w 40"/>
                <a:gd name="T3" fmla="*/ 24 h 32"/>
                <a:gd name="T4" fmla="*/ 19 w 40"/>
                <a:gd name="T5" fmla="*/ 15 h 32"/>
                <a:gd name="T6" fmla="*/ 31 w 40"/>
                <a:gd name="T7" fmla="*/ 8 h 32"/>
                <a:gd name="T8" fmla="*/ 40 w 4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2">
                  <a:moveTo>
                    <a:pt x="0" y="32"/>
                  </a:moveTo>
                  <a:lnTo>
                    <a:pt x="10" y="24"/>
                  </a:lnTo>
                  <a:lnTo>
                    <a:pt x="19" y="15"/>
                  </a:lnTo>
                  <a:lnTo>
                    <a:pt x="31" y="8"/>
                  </a:lnTo>
                  <a:lnTo>
                    <a:pt x="40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41" name="Freeform 85"/>
            <p:cNvSpPr>
              <a:spLocks/>
            </p:cNvSpPr>
            <p:nvPr/>
          </p:nvSpPr>
          <p:spPr bwMode="auto">
            <a:xfrm>
              <a:off x="5861051" y="3261767"/>
              <a:ext cx="72231" cy="22225"/>
            </a:xfrm>
            <a:custGeom>
              <a:avLst/>
              <a:gdLst>
                <a:gd name="T0" fmla="*/ 0 w 42"/>
                <a:gd name="T1" fmla="*/ 15 h 15"/>
                <a:gd name="T2" fmla="*/ 9 w 42"/>
                <a:gd name="T3" fmla="*/ 11 h 15"/>
                <a:gd name="T4" fmla="*/ 21 w 42"/>
                <a:gd name="T5" fmla="*/ 8 h 15"/>
                <a:gd name="T6" fmla="*/ 32 w 42"/>
                <a:gd name="T7" fmla="*/ 4 h 15"/>
                <a:gd name="T8" fmla="*/ 42 w 4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5">
                  <a:moveTo>
                    <a:pt x="0" y="15"/>
                  </a:moveTo>
                  <a:lnTo>
                    <a:pt x="9" y="11"/>
                  </a:lnTo>
                  <a:lnTo>
                    <a:pt x="21" y="8"/>
                  </a:lnTo>
                  <a:lnTo>
                    <a:pt x="32" y="4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42" name="Freeform 86"/>
            <p:cNvSpPr>
              <a:spLocks/>
            </p:cNvSpPr>
            <p:nvPr/>
          </p:nvSpPr>
          <p:spPr bwMode="auto">
            <a:xfrm>
              <a:off x="5933281" y="3223666"/>
              <a:ext cx="68792" cy="38100"/>
            </a:xfrm>
            <a:custGeom>
              <a:avLst/>
              <a:gdLst>
                <a:gd name="T0" fmla="*/ 0 w 39"/>
                <a:gd name="T1" fmla="*/ 24 h 24"/>
                <a:gd name="T2" fmla="*/ 18 w 39"/>
                <a:gd name="T3" fmla="*/ 13 h 24"/>
                <a:gd name="T4" fmla="*/ 39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0" y="24"/>
                  </a:moveTo>
                  <a:lnTo>
                    <a:pt x="18" y="13"/>
                  </a:lnTo>
                  <a:lnTo>
                    <a:pt x="39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43" name="Freeform 87"/>
            <p:cNvSpPr>
              <a:spLocks/>
            </p:cNvSpPr>
            <p:nvPr/>
          </p:nvSpPr>
          <p:spPr bwMode="auto">
            <a:xfrm>
              <a:off x="6002074" y="3174454"/>
              <a:ext cx="72231" cy="49213"/>
            </a:xfrm>
            <a:custGeom>
              <a:avLst/>
              <a:gdLst>
                <a:gd name="T0" fmla="*/ 0 w 42"/>
                <a:gd name="T1" fmla="*/ 32 h 32"/>
                <a:gd name="T2" fmla="*/ 10 w 42"/>
                <a:gd name="T3" fmla="*/ 24 h 32"/>
                <a:gd name="T4" fmla="*/ 21 w 42"/>
                <a:gd name="T5" fmla="*/ 15 h 32"/>
                <a:gd name="T6" fmla="*/ 32 w 42"/>
                <a:gd name="T7" fmla="*/ 6 h 32"/>
                <a:gd name="T8" fmla="*/ 42 w 4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2">
                  <a:moveTo>
                    <a:pt x="0" y="32"/>
                  </a:moveTo>
                  <a:lnTo>
                    <a:pt x="10" y="24"/>
                  </a:lnTo>
                  <a:lnTo>
                    <a:pt x="21" y="15"/>
                  </a:lnTo>
                  <a:lnTo>
                    <a:pt x="32" y="6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44" name="Freeform 88"/>
            <p:cNvSpPr>
              <a:spLocks/>
            </p:cNvSpPr>
            <p:nvPr/>
          </p:nvSpPr>
          <p:spPr bwMode="auto">
            <a:xfrm>
              <a:off x="6074304" y="3163341"/>
              <a:ext cx="68792" cy="11112"/>
            </a:xfrm>
            <a:custGeom>
              <a:avLst/>
              <a:gdLst>
                <a:gd name="T0" fmla="*/ 0 w 39"/>
                <a:gd name="T1" fmla="*/ 7 h 7"/>
                <a:gd name="T2" fmla="*/ 9 w 39"/>
                <a:gd name="T3" fmla="*/ 3 h 7"/>
                <a:gd name="T4" fmla="*/ 19 w 39"/>
                <a:gd name="T5" fmla="*/ 3 h 7"/>
                <a:gd name="T6" fmla="*/ 30 w 39"/>
                <a:gd name="T7" fmla="*/ 2 h 7"/>
                <a:gd name="T8" fmla="*/ 39 w 3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7">
                  <a:moveTo>
                    <a:pt x="0" y="7"/>
                  </a:moveTo>
                  <a:lnTo>
                    <a:pt x="9" y="3"/>
                  </a:lnTo>
                  <a:lnTo>
                    <a:pt x="19" y="3"/>
                  </a:lnTo>
                  <a:lnTo>
                    <a:pt x="30" y="2"/>
                  </a:lnTo>
                  <a:lnTo>
                    <a:pt x="39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45" name="Freeform 89"/>
            <p:cNvSpPr>
              <a:spLocks/>
            </p:cNvSpPr>
            <p:nvPr/>
          </p:nvSpPr>
          <p:spPr bwMode="auto">
            <a:xfrm>
              <a:off x="6143097" y="3123653"/>
              <a:ext cx="72231" cy="39688"/>
            </a:xfrm>
            <a:custGeom>
              <a:avLst/>
              <a:gdLst>
                <a:gd name="T0" fmla="*/ 0 w 42"/>
                <a:gd name="T1" fmla="*/ 25 h 25"/>
                <a:gd name="T2" fmla="*/ 10 w 42"/>
                <a:gd name="T3" fmla="*/ 19 h 25"/>
                <a:gd name="T4" fmla="*/ 21 w 42"/>
                <a:gd name="T5" fmla="*/ 14 h 25"/>
                <a:gd name="T6" fmla="*/ 42 w 42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5">
                  <a:moveTo>
                    <a:pt x="0" y="25"/>
                  </a:moveTo>
                  <a:lnTo>
                    <a:pt x="10" y="19"/>
                  </a:lnTo>
                  <a:lnTo>
                    <a:pt x="21" y="14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46" name="Line 90"/>
            <p:cNvSpPr>
              <a:spLocks noChangeShapeType="1"/>
            </p:cNvSpPr>
            <p:nvPr/>
          </p:nvSpPr>
          <p:spPr bwMode="auto">
            <a:xfrm flipV="1">
              <a:off x="6215328" y="3090317"/>
              <a:ext cx="67072" cy="33337"/>
            </a:xfrm>
            <a:prstGeom prst="line">
              <a:avLst/>
            </a:prstGeom>
            <a:noFill/>
            <a:ln w="23813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47" name="Freeform 91"/>
            <p:cNvSpPr>
              <a:spLocks/>
            </p:cNvSpPr>
            <p:nvPr/>
          </p:nvSpPr>
          <p:spPr bwMode="auto">
            <a:xfrm>
              <a:off x="6282400" y="3052216"/>
              <a:ext cx="70511" cy="38100"/>
            </a:xfrm>
            <a:custGeom>
              <a:avLst/>
              <a:gdLst>
                <a:gd name="T0" fmla="*/ 0 w 40"/>
                <a:gd name="T1" fmla="*/ 24 h 24"/>
                <a:gd name="T2" fmla="*/ 19 w 40"/>
                <a:gd name="T3" fmla="*/ 11 h 24"/>
                <a:gd name="T4" fmla="*/ 40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0" y="24"/>
                  </a:moveTo>
                  <a:lnTo>
                    <a:pt x="19" y="11"/>
                  </a:lnTo>
                  <a:lnTo>
                    <a:pt x="40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48" name="Freeform 92"/>
            <p:cNvSpPr>
              <a:spLocks/>
            </p:cNvSpPr>
            <p:nvPr/>
          </p:nvSpPr>
          <p:spPr bwMode="auto">
            <a:xfrm>
              <a:off x="6352911" y="3015704"/>
              <a:ext cx="72231" cy="36513"/>
            </a:xfrm>
            <a:custGeom>
              <a:avLst/>
              <a:gdLst>
                <a:gd name="T0" fmla="*/ 0 w 42"/>
                <a:gd name="T1" fmla="*/ 23 h 23"/>
                <a:gd name="T2" fmla="*/ 21 w 42"/>
                <a:gd name="T3" fmla="*/ 12 h 23"/>
                <a:gd name="T4" fmla="*/ 42 w 42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3">
                  <a:moveTo>
                    <a:pt x="0" y="23"/>
                  </a:moveTo>
                  <a:lnTo>
                    <a:pt x="21" y="12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49" name="Freeform 93"/>
            <p:cNvSpPr>
              <a:spLocks/>
            </p:cNvSpPr>
            <p:nvPr/>
          </p:nvSpPr>
          <p:spPr bwMode="auto">
            <a:xfrm>
              <a:off x="6425142" y="2979191"/>
              <a:ext cx="68792" cy="36512"/>
            </a:xfrm>
            <a:custGeom>
              <a:avLst/>
              <a:gdLst>
                <a:gd name="T0" fmla="*/ 0 w 39"/>
                <a:gd name="T1" fmla="*/ 24 h 24"/>
                <a:gd name="T2" fmla="*/ 18 w 39"/>
                <a:gd name="T3" fmla="*/ 11 h 24"/>
                <a:gd name="T4" fmla="*/ 39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0" y="24"/>
                  </a:moveTo>
                  <a:lnTo>
                    <a:pt x="18" y="11"/>
                  </a:lnTo>
                  <a:lnTo>
                    <a:pt x="39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50" name="Freeform 94"/>
            <p:cNvSpPr>
              <a:spLocks/>
            </p:cNvSpPr>
            <p:nvPr/>
          </p:nvSpPr>
          <p:spPr bwMode="auto">
            <a:xfrm>
              <a:off x="6493934" y="2955379"/>
              <a:ext cx="72231" cy="23813"/>
            </a:xfrm>
            <a:custGeom>
              <a:avLst/>
              <a:gdLst>
                <a:gd name="T0" fmla="*/ 0 w 42"/>
                <a:gd name="T1" fmla="*/ 15 h 15"/>
                <a:gd name="T2" fmla="*/ 10 w 42"/>
                <a:gd name="T3" fmla="*/ 11 h 15"/>
                <a:gd name="T4" fmla="*/ 21 w 42"/>
                <a:gd name="T5" fmla="*/ 8 h 15"/>
                <a:gd name="T6" fmla="*/ 32 w 42"/>
                <a:gd name="T7" fmla="*/ 4 h 15"/>
                <a:gd name="T8" fmla="*/ 42 w 4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5">
                  <a:moveTo>
                    <a:pt x="0" y="15"/>
                  </a:moveTo>
                  <a:lnTo>
                    <a:pt x="10" y="11"/>
                  </a:lnTo>
                  <a:lnTo>
                    <a:pt x="21" y="8"/>
                  </a:lnTo>
                  <a:lnTo>
                    <a:pt x="32" y="4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51" name="Freeform 95"/>
            <p:cNvSpPr>
              <a:spLocks/>
            </p:cNvSpPr>
            <p:nvPr/>
          </p:nvSpPr>
          <p:spPr bwMode="auto">
            <a:xfrm>
              <a:off x="6566165" y="2917278"/>
              <a:ext cx="67072" cy="38100"/>
            </a:xfrm>
            <a:custGeom>
              <a:avLst/>
              <a:gdLst>
                <a:gd name="T0" fmla="*/ 0 w 39"/>
                <a:gd name="T1" fmla="*/ 24 h 24"/>
                <a:gd name="T2" fmla="*/ 9 w 39"/>
                <a:gd name="T3" fmla="*/ 19 h 24"/>
                <a:gd name="T4" fmla="*/ 20 w 39"/>
                <a:gd name="T5" fmla="*/ 11 h 24"/>
                <a:gd name="T6" fmla="*/ 30 w 39"/>
                <a:gd name="T7" fmla="*/ 6 h 24"/>
                <a:gd name="T8" fmla="*/ 39 w 39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4">
                  <a:moveTo>
                    <a:pt x="0" y="24"/>
                  </a:moveTo>
                  <a:lnTo>
                    <a:pt x="9" y="19"/>
                  </a:lnTo>
                  <a:lnTo>
                    <a:pt x="20" y="11"/>
                  </a:lnTo>
                  <a:lnTo>
                    <a:pt x="30" y="6"/>
                  </a:lnTo>
                  <a:lnTo>
                    <a:pt x="39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52" name="Freeform 96"/>
            <p:cNvSpPr>
              <a:spLocks/>
            </p:cNvSpPr>
            <p:nvPr/>
          </p:nvSpPr>
          <p:spPr bwMode="auto">
            <a:xfrm>
              <a:off x="6633238" y="2895054"/>
              <a:ext cx="70511" cy="22225"/>
            </a:xfrm>
            <a:custGeom>
              <a:avLst/>
              <a:gdLst>
                <a:gd name="T0" fmla="*/ 0 w 40"/>
                <a:gd name="T1" fmla="*/ 15 h 15"/>
                <a:gd name="T2" fmla="*/ 10 w 40"/>
                <a:gd name="T3" fmla="*/ 11 h 15"/>
                <a:gd name="T4" fmla="*/ 19 w 40"/>
                <a:gd name="T5" fmla="*/ 7 h 15"/>
                <a:gd name="T6" fmla="*/ 30 w 40"/>
                <a:gd name="T7" fmla="*/ 4 h 15"/>
                <a:gd name="T8" fmla="*/ 40 w 40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5">
                  <a:moveTo>
                    <a:pt x="0" y="15"/>
                  </a:moveTo>
                  <a:lnTo>
                    <a:pt x="10" y="11"/>
                  </a:lnTo>
                  <a:lnTo>
                    <a:pt x="19" y="7"/>
                  </a:lnTo>
                  <a:lnTo>
                    <a:pt x="30" y="4"/>
                  </a:lnTo>
                  <a:lnTo>
                    <a:pt x="40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53" name="Freeform 97"/>
            <p:cNvSpPr>
              <a:spLocks/>
            </p:cNvSpPr>
            <p:nvPr/>
          </p:nvSpPr>
          <p:spPr bwMode="auto">
            <a:xfrm>
              <a:off x="6703748" y="2856953"/>
              <a:ext cx="70512" cy="38100"/>
            </a:xfrm>
            <a:custGeom>
              <a:avLst/>
              <a:gdLst>
                <a:gd name="T0" fmla="*/ 0 w 41"/>
                <a:gd name="T1" fmla="*/ 24 h 24"/>
                <a:gd name="T2" fmla="*/ 21 w 41"/>
                <a:gd name="T3" fmla="*/ 13 h 24"/>
                <a:gd name="T4" fmla="*/ 41 w 4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4">
                  <a:moveTo>
                    <a:pt x="0" y="24"/>
                  </a:moveTo>
                  <a:lnTo>
                    <a:pt x="21" y="13"/>
                  </a:lnTo>
                  <a:lnTo>
                    <a:pt x="41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54" name="Line 98"/>
            <p:cNvSpPr>
              <a:spLocks noChangeShapeType="1"/>
            </p:cNvSpPr>
            <p:nvPr/>
          </p:nvSpPr>
          <p:spPr bwMode="auto">
            <a:xfrm flipV="1">
              <a:off x="6774260" y="2817267"/>
              <a:ext cx="70511" cy="39687"/>
            </a:xfrm>
            <a:prstGeom prst="line">
              <a:avLst/>
            </a:prstGeom>
            <a:noFill/>
            <a:ln w="23813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55" name="Freeform 99"/>
            <p:cNvSpPr>
              <a:spLocks/>
            </p:cNvSpPr>
            <p:nvPr/>
          </p:nvSpPr>
          <p:spPr bwMode="auto">
            <a:xfrm>
              <a:off x="6844772" y="2783928"/>
              <a:ext cx="72231" cy="33338"/>
            </a:xfrm>
            <a:custGeom>
              <a:avLst/>
              <a:gdLst>
                <a:gd name="T0" fmla="*/ 0 w 42"/>
                <a:gd name="T1" fmla="*/ 22 h 22"/>
                <a:gd name="T2" fmla="*/ 21 w 42"/>
                <a:gd name="T3" fmla="*/ 11 h 22"/>
                <a:gd name="T4" fmla="*/ 42 w 42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2">
                  <a:moveTo>
                    <a:pt x="0" y="22"/>
                  </a:moveTo>
                  <a:lnTo>
                    <a:pt x="21" y="11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56" name="Line 100"/>
            <p:cNvSpPr>
              <a:spLocks noChangeShapeType="1"/>
            </p:cNvSpPr>
            <p:nvPr/>
          </p:nvSpPr>
          <p:spPr bwMode="auto">
            <a:xfrm flipV="1">
              <a:off x="6917002" y="2745828"/>
              <a:ext cx="68792" cy="38100"/>
            </a:xfrm>
            <a:prstGeom prst="line">
              <a:avLst/>
            </a:prstGeom>
            <a:noFill/>
            <a:ln w="23813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57" name="Freeform 101"/>
            <p:cNvSpPr>
              <a:spLocks/>
            </p:cNvSpPr>
            <p:nvPr/>
          </p:nvSpPr>
          <p:spPr bwMode="auto">
            <a:xfrm>
              <a:off x="6985794" y="2709316"/>
              <a:ext cx="72231" cy="36512"/>
            </a:xfrm>
            <a:custGeom>
              <a:avLst/>
              <a:gdLst>
                <a:gd name="T0" fmla="*/ 0 w 42"/>
                <a:gd name="T1" fmla="*/ 24 h 24"/>
                <a:gd name="T2" fmla="*/ 21 w 42"/>
                <a:gd name="T3" fmla="*/ 11 h 24"/>
                <a:gd name="T4" fmla="*/ 42 w 42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4">
                  <a:moveTo>
                    <a:pt x="0" y="24"/>
                  </a:moveTo>
                  <a:lnTo>
                    <a:pt x="21" y="11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58" name="Freeform 102"/>
            <p:cNvSpPr>
              <a:spLocks/>
            </p:cNvSpPr>
            <p:nvPr/>
          </p:nvSpPr>
          <p:spPr bwMode="auto">
            <a:xfrm>
              <a:off x="7058026" y="2685504"/>
              <a:ext cx="67072" cy="23813"/>
            </a:xfrm>
            <a:custGeom>
              <a:avLst/>
              <a:gdLst>
                <a:gd name="T0" fmla="*/ 0 w 39"/>
                <a:gd name="T1" fmla="*/ 15 h 15"/>
                <a:gd name="T2" fmla="*/ 9 w 39"/>
                <a:gd name="T3" fmla="*/ 11 h 15"/>
                <a:gd name="T4" fmla="*/ 20 w 39"/>
                <a:gd name="T5" fmla="*/ 7 h 15"/>
                <a:gd name="T6" fmla="*/ 30 w 39"/>
                <a:gd name="T7" fmla="*/ 3 h 15"/>
                <a:gd name="T8" fmla="*/ 39 w 3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5">
                  <a:moveTo>
                    <a:pt x="0" y="15"/>
                  </a:moveTo>
                  <a:lnTo>
                    <a:pt x="9" y="11"/>
                  </a:lnTo>
                  <a:lnTo>
                    <a:pt x="20" y="7"/>
                  </a:lnTo>
                  <a:lnTo>
                    <a:pt x="30" y="3"/>
                  </a:lnTo>
                  <a:lnTo>
                    <a:pt x="39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59" name="Freeform 103"/>
            <p:cNvSpPr>
              <a:spLocks/>
            </p:cNvSpPr>
            <p:nvPr/>
          </p:nvSpPr>
          <p:spPr bwMode="auto">
            <a:xfrm>
              <a:off x="7125098" y="2645817"/>
              <a:ext cx="70511" cy="39687"/>
            </a:xfrm>
            <a:custGeom>
              <a:avLst/>
              <a:gdLst>
                <a:gd name="T0" fmla="*/ 0 w 40"/>
                <a:gd name="T1" fmla="*/ 25 h 25"/>
                <a:gd name="T2" fmla="*/ 19 w 40"/>
                <a:gd name="T3" fmla="*/ 13 h 25"/>
                <a:gd name="T4" fmla="*/ 40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0" y="25"/>
                  </a:moveTo>
                  <a:lnTo>
                    <a:pt x="19" y="13"/>
                  </a:lnTo>
                  <a:lnTo>
                    <a:pt x="40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60" name="Freeform 104"/>
            <p:cNvSpPr>
              <a:spLocks/>
            </p:cNvSpPr>
            <p:nvPr/>
          </p:nvSpPr>
          <p:spPr bwMode="auto">
            <a:xfrm>
              <a:off x="7195608" y="2612478"/>
              <a:ext cx="70512" cy="33338"/>
            </a:xfrm>
            <a:custGeom>
              <a:avLst/>
              <a:gdLst>
                <a:gd name="T0" fmla="*/ 0 w 41"/>
                <a:gd name="T1" fmla="*/ 22 h 22"/>
                <a:gd name="T2" fmla="*/ 21 w 41"/>
                <a:gd name="T3" fmla="*/ 11 h 22"/>
                <a:gd name="T4" fmla="*/ 41 w 41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2">
                  <a:moveTo>
                    <a:pt x="0" y="22"/>
                  </a:moveTo>
                  <a:lnTo>
                    <a:pt x="21" y="11"/>
                  </a:lnTo>
                  <a:lnTo>
                    <a:pt x="41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61" name="Freeform 105"/>
            <p:cNvSpPr>
              <a:spLocks/>
            </p:cNvSpPr>
            <p:nvPr/>
          </p:nvSpPr>
          <p:spPr bwMode="auto">
            <a:xfrm>
              <a:off x="7266121" y="2574378"/>
              <a:ext cx="70511" cy="38100"/>
            </a:xfrm>
            <a:custGeom>
              <a:avLst/>
              <a:gdLst>
                <a:gd name="T0" fmla="*/ 0 w 40"/>
                <a:gd name="T1" fmla="*/ 24 h 24"/>
                <a:gd name="T2" fmla="*/ 19 w 40"/>
                <a:gd name="T3" fmla="*/ 11 h 24"/>
                <a:gd name="T4" fmla="*/ 40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0" y="24"/>
                  </a:moveTo>
                  <a:lnTo>
                    <a:pt x="19" y="11"/>
                  </a:lnTo>
                  <a:lnTo>
                    <a:pt x="40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62" name="Freeform 106"/>
            <p:cNvSpPr>
              <a:spLocks/>
            </p:cNvSpPr>
            <p:nvPr/>
          </p:nvSpPr>
          <p:spPr bwMode="auto">
            <a:xfrm>
              <a:off x="7336632" y="2550566"/>
              <a:ext cx="72231" cy="23812"/>
            </a:xfrm>
            <a:custGeom>
              <a:avLst/>
              <a:gdLst>
                <a:gd name="T0" fmla="*/ 0 w 42"/>
                <a:gd name="T1" fmla="*/ 15 h 15"/>
                <a:gd name="T2" fmla="*/ 6 w 42"/>
                <a:gd name="T3" fmla="*/ 13 h 15"/>
                <a:gd name="T4" fmla="*/ 15 w 42"/>
                <a:gd name="T5" fmla="*/ 9 h 15"/>
                <a:gd name="T6" fmla="*/ 28 w 42"/>
                <a:gd name="T7" fmla="*/ 5 h 15"/>
                <a:gd name="T8" fmla="*/ 42 w 4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5">
                  <a:moveTo>
                    <a:pt x="0" y="15"/>
                  </a:moveTo>
                  <a:lnTo>
                    <a:pt x="6" y="13"/>
                  </a:lnTo>
                  <a:lnTo>
                    <a:pt x="15" y="9"/>
                  </a:lnTo>
                  <a:lnTo>
                    <a:pt x="28" y="5"/>
                  </a:lnTo>
                  <a:lnTo>
                    <a:pt x="4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63" name="Freeform 107"/>
            <p:cNvSpPr>
              <a:spLocks/>
            </p:cNvSpPr>
            <p:nvPr/>
          </p:nvSpPr>
          <p:spPr bwMode="auto">
            <a:xfrm>
              <a:off x="7408863" y="2366416"/>
              <a:ext cx="349118" cy="184150"/>
            </a:xfrm>
            <a:custGeom>
              <a:avLst/>
              <a:gdLst>
                <a:gd name="T0" fmla="*/ 0 w 201"/>
                <a:gd name="T1" fmla="*/ 118 h 118"/>
                <a:gd name="T2" fmla="*/ 7 w 201"/>
                <a:gd name="T3" fmla="*/ 112 h 118"/>
                <a:gd name="T4" fmla="*/ 18 w 201"/>
                <a:gd name="T5" fmla="*/ 107 h 118"/>
                <a:gd name="T6" fmla="*/ 41 w 201"/>
                <a:gd name="T7" fmla="*/ 93 h 118"/>
                <a:gd name="T8" fmla="*/ 69 w 201"/>
                <a:gd name="T9" fmla="*/ 79 h 118"/>
                <a:gd name="T10" fmla="*/ 98 w 201"/>
                <a:gd name="T11" fmla="*/ 60 h 118"/>
                <a:gd name="T12" fmla="*/ 128 w 201"/>
                <a:gd name="T13" fmla="*/ 43 h 118"/>
                <a:gd name="T14" fmla="*/ 156 w 201"/>
                <a:gd name="T15" fmla="*/ 26 h 118"/>
                <a:gd name="T16" fmla="*/ 181 w 201"/>
                <a:gd name="T17" fmla="*/ 11 h 118"/>
                <a:gd name="T18" fmla="*/ 192 w 201"/>
                <a:gd name="T19" fmla="*/ 6 h 118"/>
                <a:gd name="T20" fmla="*/ 201 w 201"/>
                <a:gd name="T2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1" h="118">
                  <a:moveTo>
                    <a:pt x="0" y="118"/>
                  </a:moveTo>
                  <a:lnTo>
                    <a:pt x="7" y="112"/>
                  </a:lnTo>
                  <a:lnTo>
                    <a:pt x="18" y="107"/>
                  </a:lnTo>
                  <a:lnTo>
                    <a:pt x="41" y="93"/>
                  </a:lnTo>
                  <a:lnTo>
                    <a:pt x="69" y="79"/>
                  </a:lnTo>
                  <a:lnTo>
                    <a:pt x="98" y="60"/>
                  </a:lnTo>
                  <a:lnTo>
                    <a:pt x="128" y="43"/>
                  </a:lnTo>
                  <a:lnTo>
                    <a:pt x="156" y="26"/>
                  </a:lnTo>
                  <a:lnTo>
                    <a:pt x="181" y="11"/>
                  </a:lnTo>
                  <a:lnTo>
                    <a:pt x="192" y="6"/>
                  </a:lnTo>
                  <a:lnTo>
                    <a:pt x="201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64" name="Freeform 108"/>
            <p:cNvSpPr>
              <a:spLocks/>
            </p:cNvSpPr>
            <p:nvPr/>
          </p:nvSpPr>
          <p:spPr bwMode="auto">
            <a:xfrm>
              <a:off x="7757981" y="2306092"/>
              <a:ext cx="142742" cy="60325"/>
            </a:xfrm>
            <a:custGeom>
              <a:avLst/>
              <a:gdLst>
                <a:gd name="T0" fmla="*/ 0 w 82"/>
                <a:gd name="T1" fmla="*/ 39 h 39"/>
                <a:gd name="T2" fmla="*/ 27 w 82"/>
                <a:gd name="T3" fmla="*/ 26 h 39"/>
                <a:gd name="T4" fmla="*/ 49 w 82"/>
                <a:gd name="T5" fmla="*/ 15 h 39"/>
                <a:gd name="T6" fmla="*/ 66 w 82"/>
                <a:gd name="T7" fmla="*/ 7 h 39"/>
                <a:gd name="T8" fmla="*/ 82 w 82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39">
                  <a:moveTo>
                    <a:pt x="0" y="39"/>
                  </a:moveTo>
                  <a:lnTo>
                    <a:pt x="27" y="26"/>
                  </a:lnTo>
                  <a:lnTo>
                    <a:pt x="49" y="15"/>
                  </a:lnTo>
                  <a:lnTo>
                    <a:pt x="66" y="7"/>
                  </a:lnTo>
                  <a:lnTo>
                    <a:pt x="82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65" name="Freeform 109"/>
            <p:cNvSpPr>
              <a:spLocks/>
            </p:cNvSpPr>
            <p:nvPr/>
          </p:nvSpPr>
          <p:spPr bwMode="auto">
            <a:xfrm>
              <a:off x="7900724" y="2255291"/>
              <a:ext cx="67072" cy="50800"/>
            </a:xfrm>
            <a:custGeom>
              <a:avLst/>
              <a:gdLst>
                <a:gd name="T0" fmla="*/ 0 w 39"/>
                <a:gd name="T1" fmla="*/ 32 h 32"/>
                <a:gd name="T2" fmla="*/ 13 w 39"/>
                <a:gd name="T3" fmla="*/ 23 h 32"/>
                <a:gd name="T4" fmla="*/ 22 w 39"/>
                <a:gd name="T5" fmla="*/ 15 h 32"/>
                <a:gd name="T6" fmla="*/ 30 w 39"/>
                <a:gd name="T7" fmla="*/ 8 h 32"/>
                <a:gd name="T8" fmla="*/ 39 w 3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2">
                  <a:moveTo>
                    <a:pt x="0" y="32"/>
                  </a:moveTo>
                  <a:lnTo>
                    <a:pt x="13" y="23"/>
                  </a:lnTo>
                  <a:lnTo>
                    <a:pt x="22" y="15"/>
                  </a:lnTo>
                  <a:lnTo>
                    <a:pt x="30" y="8"/>
                  </a:lnTo>
                  <a:lnTo>
                    <a:pt x="39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66" name="Freeform 110"/>
            <p:cNvSpPr>
              <a:spLocks/>
            </p:cNvSpPr>
            <p:nvPr/>
          </p:nvSpPr>
          <p:spPr bwMode="auto">
            <a:xfrm>
              <a:off x="7967796" y="2229891"/>
              <a:ext cx="70511" cy="25400"/>
            </a:xfrm>
            <a:custGeom>
              <a:avLst/>
              <a:gdLst>
                <a:gd name="T0" fmla="*/ 0 w 40"/>
                <a:gd name="T1" fmla="*/ 17 h 17"/>
                <a:gd name="T2" fmla="*/ 19 w 40"/>
                <a:gd name="T3" fmla="*/ 8 h 17"/>
                <a:gd name="T4" fmla="*/ 40 w 40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17">
                  <a:moveTo>
                    <a:pt x="0" y="17"/>
                  </a:moveTo>
                  <a:lnTo>
                    <a:pt x="19" y="8"/>
                  </a:lnTo>
                  <a:lnTo>
                    <a:pt x="40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67" name="Freeform 111"/>
            <p:cNvSpPr>
              <a:spLocks/>
            </p:cNvSpPr>
            <p:nvPr/>
          </p:nvSpPr>
          <p:spPr bwMode="auto">
            <a:xfrm>
              <a:off x="8038306" y="2218779"/>
              <a:ext cx="70512" cy="11113"/>
            </a:xfrm>
            <a:custGeom>
              <a:avLst/>
              <a:gdLst>
                <a:gd name="T0" fmla="*/ 0 w 41"/>
                <a:gd name="T1" fmla="*/ 7 h 7"/>
                <a:gd name="T2" fmla="*/ 9 w 41"/>
                <a:gd name="T3" fmla="*/ 6 h 7"/>
                <a:gd name="T4" fmla="*/ 21 w 41"/>
                <a:gd name="T5" fmla="*/ 4 h 7"/>
                <a:gd name="T6" fmla="*/ 32 w 41"/>
                <a:gd name="T7" fmla="*/ 2 h 7"/>
                <a:gd name="T8" fmla="*/ 41 w 4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7">
                  <a:moveTo>
                    <a:pt x="0" y="7"/>
                  </a:moveTo>
                  <a:lnTo>
                    <a:pt x="9" y="6"/>
                  </a:lnTo>
                  <a:lnTo>
                    <a:pt x="21" y="4"/>
                  </a:lnTo>
                  <a:lnTo>
                    <a:pt x="32" y="2"/>
                  </a:lnTo>
                  <a:lnTo>
                    <a:pt x="41" y="0"/>
                  </a:lnTo>
                </a:path>
              </a:pathLst>
            </a:custGeom>
            <a:noFill/>
            <a:ln w="2381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68" name="Freeform 112"/>
            <p:cNvSpPr>
              <a:spLocks/>
            </p:cNvSpPr>
            <p:nvPr/>
          </p:nvSpPr>
          <p:spPr bwMode="auto">
            <a:xfrm>
              <a:off x="8108819" y="2183854"/>
              <a:ext cx="70511" cy="34925"/>
            </a:xfrm>
            <a:custGeom>
              <a:avLst/>
              <a:gdLst>
                <a:gd name="T0" fmla="*/ 0 w 40"/>
                <a:gd name="T1" fmla="*/ 22 h 22"/>
                <a:gd name="T2" fmla="*/ 10 w 40"/>
                <a:gd name="T3" fmla="*/ 18 h 22"/>
                <a:gd name="T4" fmla="*/ 19 w 40"/>
                <a:gd name="T5" fmla="*/ 13 h 22"/>
                <a:gd name="T6" fmla="*/ 40 w 4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2">
                  <a:moveTo>
                    <a:pt x="0" y="22"/>
                  </a:moveTo>
                  <a:lnTo>
                    <a:pt x="10" y="18"/>
                  </a:lnTo>
                  <a:lnTo>
                    <a:pt x="19" y="13"/>
                  </a:lnTo>
                  <a:lnTo>
                    <a:pt x="40" y="0"/>
                  </a:lnTo>
                </a:path>
              </a:pathLst>
            </a:custGeom>
            <a:noFill/>
            <a:ln w="23813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69" name="Freeform 113"/>
            <p:cNvSpPr>
              <a:spLocks/>
            </p:cNvSpPr>
            <p:nvPr/>
          </p:nvSpPr>
          <p:spPr bwMode="auto">
            <a:xfrm>
              <a:off x="8179329" y="2145753"/>
              <a:ext cx="70512" cy="38100"/>
            </a:xfrm>
            <a:custGeom>
              <a:avLst/>
              <a:gdLst>
                <a:gd name="T0" fmla="*/ 0 w 41"/>
                <a:gd name="T1" fmla="*/ 25 h 25"/>
                <a:gd name="T2" fmla="*/ 21 w 41"/>
                <a:gd name="T3" fmla="*/ 13 h 25"/>
                <a:gd name="T4" fmla="*/ 41 w 41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5">
                  <a:moveTo>
                    <a:pt x="0" y="25"/>
                  </a:moveTo>
                  <a:lnTo>
                    <a:pt x="21" y="13"/>
                  </a:lnTo>
                  <a:lnTo>
                    <a:pt x="41" y="0"/>
                  </a:lnTo>
                </a:path>
              </a:pathLst>
            </a:custGeom>
            <a:noFill/>
            <a:ln w="23813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70" name="Line 114"/>
            <p:cNvSpPr>
              <a:spLocks noChangeShapeType="1"/>
            </p:cNvSpPr>
            <p:nvPr/>
          </p:nvSpPr>
          <p:spPr bwMode="auto">
            <a:xfrm flipV="1">
              <a:off x="8249841" y="2107653"/>
              <a:ext cx="68792" cy="38100"/>
            </a:xfrm>
            <a:prstGeom prst="line">
              <a:avLst/>
            </a:prstGeom>
            <a:noFill/>
            <a:ln w="23813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71" name="Line 115"/>
            <p:cNvSpPr>
              <a:spLocks noChangeShapeType="1"/>
            </p:cNvSpPr>
            <p:nvPr/>
          </p:nvSpPr>
          <p:spPr bwMode="auto">
            <a:xfrm>
              <a:off x="8318633" y="1728241"/>
              <a:ext cx="1719" cy="429101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72" name="Line 116"/>
            <p:cNvSpPr>
              <a:spLocks noChangeShapeType="1"/>
            </p:cNvSpPr>
            <p:nvPr/>
          </p:nvSpPr>
          <p:spPr bwMode="auto">
            <a:xfrm>
              <a:off x="8244682" y="6019253"/>
              <a:ext cx="73952" cy="1588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73" name="Line 117"/>
            <p:cNvSpPr>
              <a:spLocks noChangeShapeType="1"/>
            </p:cNvSpPr>
            <p:nvPr/>
          </p:nvSpPr>
          <p:spPr bwMode="auto">
            <a:xfrm>
              <a:off x="8244682" y="5406478"/>
              <a:ext cx="73952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74" name="Line 118"/>
            <p:cNvSpPr>
              <a:spLocks noChangeShapeType="1"/>
            </p:cNvSpPr>
            <p:nvPr/>
          </p:nvSpPr>
          <p:spPr bwMode="auto">
            <a:xfrm>
              <a:off x="8244682" y="4792117"/>
              <a:ext cx="73952" cy="1587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75" name="Line 119"/>
            <p:cNvSpPr>
              <a:spLocks noChangeShapeType="1"/>
            </p:cNvSpPr>
            <p:nvPr/>
          </p:nvSpPr>
          <p:spPr bwMode="auto">
            <a:xfrm>
              <a:off x="8244682" y="4179341"/>
              <a:ext cx="73952" cy="1587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76" name="Line 120"/>
            <p:cNvSpPr>
              <a:spLocks noChangeShapeType="1"/>
            </p:cNvSpPr>
            <p:nvPr/>
          </p:nvSpPr>
          <p:spPr bwMode="auto">
            <a:xfrm>
              <a:off x="8244682" y="3566567"/>
              <a:ext cx="73952" cy="1587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77" name="Line 121"/>
            <p:cNvSpPr>
              <a:spLocks noChangeShapeType="1"/>
            </p:cNvSpPr>
            <p:nvPr/>
          </p:nvSpPr>
          <p:spPr bwMode="auto">
            <a:xfrm>
              <a:off x="8244682" y="2955378"/>
              <a:ext cx="73952" cy="1588"/>
            </a:xfrm>
            <a:prstGeom prst="line">
              <a:avLst/>
            </a:prstGeom>
            <a:noFill/>
            <a:ln w="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78" name="Line 122"/>
            <p:cNvSpPr>
              <a:spLocks noChangeShapeType="1"/>
            </p:cNvSpPr>
            <p:nvPr/>
          </p:nvSpPr>
          <p:spPr bwMode="auto">
            <a:xfrm>
              <a:off x="8244682" y="2339428"/>
              <a:ext cx="73952" cy="1588"/>
            </a:xfrm>
            <a:prstGeom prst="line">
              <a:avLst/>
            </a:prstGeom>
            <a:noFill/>
            <a:ln w="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79" name="Line 123"/>
            <p:cNvSpPr>
              <a:spLocks noChangeShapeType="1"/>
            </p:cNvSpPr>
            <p:nvPr/>
          </p:nvSpPr>
          <p:spPr bwMode="auto">
            <a:xfrm>
              <a:off x="8244682" y="1728242"/>
              <a:ext cx="73952" cy="1587"/>
            </a:xfrm>
            <a:prstGeom prst="line">
              <a:avLst/>
            </a:prstGeom>
            <a:noFill/>
            <a:ln w="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80" name="Freeform 124"/>
            <p:cNvSpPr>
              <a:spLocks/>
            </p:cNvSpPr>
            <p:nvPr/>
          </p:nvSpPr>
          <p:spPr bwMode="auto">
            <a:xfrm>
              <a:off x="1649281" y="3334791"/>
              <a:ext cx="6669352" cy="2528887"/>
            </a:xfrm>
            <a:custGeom>
              <a:avLst/>
              <a:gdLst>
                <a:gd name="T0" fmla="*/ 22 w 2035"/>
                <a:gd name="T1" fmla="*/ 574 h 868"/>
                <a:gd name="T2" fmla="*/ 65 w 2035"/>
                <a:gd name="T3" fmla="*/ 383 h 868"/>
                <a:gd name="T4" fmla="*/ 108 w 2035"/>
                <a:gd name="T5" fmla="*/ 431 h 868"/>
                <a:gd name="T6" fmla="*/ 150 w 2035"/>
                <a:gd name="T7" fmla="*/ 467 h 868"/>
                <a:gd name="T8" fmla="*/ 193 w 2035"/>
                <a:gd name="T9" fmla="*/ 519 h 868"/>
                <a:gd name="T10" fmla="*/ 236 w 2035"/>
                <a:gd name="T11" fmla="*/ 485 h 868"/>
                <a:gd name="T12" fmla="*/ 279 w 2035"/>
                <a:gd name="T13" fmla="*/ 536 h 868"/>
                <a:gd name="T14" fmla="*/ 322 w 2035"/>
                <a:gd name="T15" fmla="*/ 591 h 868"/>
                <a:gd name="T16" fmla="*/ 365 w 2035"/>
                <a:gd name="T17" fmla="*/ 630 h 868"/>
                <a:gd name="T18" fmla="*/ 407 w 2035"/>
                <a:gd name="T19" fmla="*/ 513 h 868"/>
                <a:gd name="T20" fmla="*/ 450 w 2035"/>
                <a:gd name="T21" fmla="*/ 855 h 868"/>
                <a:gd name="T22" fmla="*/ 493 w 2035"/>
                <a:gd name="T23" fmla="*/ 558 h 868"/>
                <a:gd name="T24" fmla="*/ 536 w 2035"/>
                <a:gd name="T25" fmla="*/ 313 h 868"/>
                <a:gd name="T26" fmla="*/ 579 w 2035"/>
                <a:gd name="T27" fmla="*/ 278 h 868"/>
                <a:gd name="T28" fmla="*/ 622 w 2035"/>
                <a:gd name="T29" fmla="*/ 472 h 868"/>
                <a:gd name="T30" fmla="*/ 664 w 2035"/>
                <a:gd name="T31" fmla="*/ 366 h 868"/>
                <a:gd name="T32" fmla="*/ 707 w 2035"/>
                <a:gd name="T33" fmla="*/ 376 h 868"/>
                <a:gd name="T34" fmla="*/ 750 w 2035"/>
                <a:gd name="T35" fmla="*/ 382 h 868"/>
                <a:gd name="T36" fmla="*/ 793 w 2035"/>
                <a:gd name="T37" fmla="*/ 415 h 868"/>
                <a:gd name="T38" fmla="*/ 836 w 2035"/>
                <a:gd name="T39" fmla="*/ 410 h 868"/>
                <a:gd name="T40" fmla="*/ 879 w 2035"/>
                <a:gd name="T41" fmla="*/ 428 h 868"/>
                <a:gd name="T42" fmla="*/ 921 w 2035"/>
                <a:gd name="T43" fmla="*/ 415 h 868"/>
                <a:gd name="T44" fmla="*/ 964 w 2035"/>
                <a:gd name="T45" fmla="*/ 462 h 868"/>
                <a:gd name="T46" fmla="*/ 1007 w 2035"/>
                <a:gd name="T47" fmla="*/ 506 h 868"/>
                <a:gd name="T48" fmla="*/ 1050 w 2035"/>
                <a:gd name="T49" fmla="*/ 449 h 868"/>
                <a:gd name="T50" fmla="*/ 1093 w 2035"/>
                <a:gd name="T51" fmla="*/ 467 h 868"/>
                <a:gd name="T52" fmla="*/ 1136 w 2035"/>
                <a:gd name="T53" fmla="*/ 504 h 868"/>
                <a:gd name="T54" fmla="*/ 1178 w 2035"/>
                <a:gd name="T55" fmla="*/ 497 h 868"/>
                <a:gd name="T56" fmla="*/ 1221 w 2035"/>
                <a:gd name="T57" fmla="*/ 507 h 868"/>
                <a:gd name="T58" fmla="*/ 1264 w 2035"/>
                <a:gd name="T59" fmla="*/ 387 h 868"/>
                <a:gd name="T60" fmla="*/ 1307 w 2035"/>
                <a:gd name="T61" fmla="*/ 677 h 868"/>
                <a:gd name="T62" fmla="*/ 1350 w 2035"/>
                <a:gd name="T63" fmla="*/ 437 h 868"/>
                <a:gd name="T64" fmla="*/ 1393 w 2035"/>
                <a:gd name="T65" fmla="*/ 0 h 868"/>
                <a:gd name="T66" fmla="*/ 1435 w 2035"/>
                <a:gd name="T67" fmla="*/ 383 h 868"/>
                <a:gd name="T68" fmla="*/ 1478 w 2035"/>
                <a:gd name="T69" fmla="*/ 188 h 868"/>
                <a:gd name="T70" fmla="*/ 1521 w 2035"/>
                <a:gd name="T71" fmla="*/ 384 h 868"/>
                <a:gd name="T72" fmla="*/ 1564 w 2035"/>
                <a:gd name="T73" fmla="*/ 506 h 868"/>
                <a:gd name="T74" fmla="*/ 1607 w 2035"/>
                <a:gd name="T75" fmla="*/ 261 h 868"/>
                <a:gd name="T76" fmla="*/ 1650 w 2035"/>
                <a:gd name="T77" fmla="*/ 307 h 868"/>
                <a:gd name="T78" fmla="*/ 1692 w 2035"/>
                <a:gd name="T79" fmla="*/ 177 h 868"/>
                <a:gd name="T80" fmla="*/ 1735 w 2035"/>
                <a:gd name="T81" fmla="*/ 315 h 868"/>
                <a:gd name="T82" fmla="*/ 1864 w 2035"/>
                <a:gd name="T83" fmla="*/ 290 h 868"/>
                <a:gd name="T84" fmla="*/ 1928 w 2035"/>
                <a:gd name="T85" fmla="*/ 328 h 868"/>
                <a:gd name="T86" fmla="*/ 1971 w 2035"/>
                <a:gd name="T87" fmla="*/ 267 h 868"/>
                <a:gd name="T88" fmla="*/ 2014 w 2035"/>
                <a:gd name="T89" fmla="*/ 362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35" h="868">
                  <a:moveTo>
                    <a:pt x="0" y="868"/>
                  </a:moveTo>
                  <a:lnTo>
                    <a:pt x="22" y="574"/>
                  </a:lnTo>
                  <a:lnTo>
                    <a:pt x="43" y="791"/>
                  </a:lnTo>
                  <a:lnTo>
                    <a:pt x="65" y="383"/>
                  </a:lnTo>
                  <a:lnTo>
                    <a:pt x="86" y="488"/>
                  </a:lnTo>
                  <a:lnTo>
                    <a:pt x="108" y="431"/>
                  </a:lnTo>
                  <a:lnTo>
                    <a:pt x="129" y="317"/>
                  </a:lnTo>
                  <a:lnTo>
                    <a:pt x="150" y="467"/>
                  </a:lnTo>
                  <a:lnTo>
                    <a:pt x="172" y="473"/>
                  </a:lnTo>
                  <a:lnTo>
                    <a:pt x="193" y="519"/>
                  </a:lnTo>
                  <a:lnTo>
                    <a:pt x="215" y="558"/>
                  </a:lnTo>
                  <a:lnTo>
                    <a:pt x="236" y="485"/>
                  </a:lnTo>
                  <a:lnTo>
                    <a:pt x="257" y="566"/>
                  </a:lnTo>
                  <a:lnTo>
                    <a:pt x="279" y="536"/>
                  </a:lnTo>
                  <a:lnTo>
                    <a:pt x="300" y="495"/>
                  </a:lnTo>
                  <a:lnTo>
                    <a:pt x="322" y="591"/>
                  </a:lnTo>
                  <a:lnTo>
                    <a:pt x="343" y="308"/>
                  </a:lnTo>
                  <a:lnTo>
                    <a:pt x="365" y="630"/>
                  </a:lnTo>
                  <a:lnTo>
                    <a:pt x="386" y="556"/>
                  </a:lnTo>
                  <a:lnTo>
                    <a:pt x="407" y="513"/>
                  </a:lnTo>
                  <a:lnTo>
                    <a:pt x="429" y="194"/>
                  </a:lnTo>
                  <a:lnTo>
                    <a:pt x="450" y="855"/>
                  </a:lnTo>
                  <a:lnTo>
                    <a:pt x="472" y="727"/>
                  </a:lnTo>
                  <a:lnTo>
                    <a:pt x="493" y="558"/>
                  </a:lnTo>
                  <a:lnTo>
                    <a:pt x="514" y="868"/>
                  </a:lnTo>
                  <a:lnTo>
                    <a:pt x="536" y="313"/>
                  </a:lnTo>
                  <a:lnTo>
                    <a:pt x="557" y="606"/>
                  </a:lnTo>
                  <a:lnTo>
                    <a:pt x="579" y="278"/>
                  </a:lnTo>
                  <a:lnTo>
                    <a:pt x="600" y="386"/>
                  </a:lnTo>
                  <a:lnTo>
                    <a:pt x="622" y="472"/>
                  </a:lnTo>
                  <a:lnTo>
                    <a:pt x="643" y="404"/>
                  </a:lnTo>
                  <a:lnTo>
                    <a:pt x="664" y="366"/>
                  </a:lnTo>
                  <a:lnTo>
                    <a:pt x="686" y="434"/>
                  </a:lnTo>
                  <a:lnTo>
                    <a:pt x="707" y="376"/>
                  </a:lnTo>
                  <a:lnTo>
                    <a:pt x="729" y="425"/>
                  </a:lnTo>
                  <a:lnTo>
                    <a:pt x="750" y="382"/>
                  </a:lnTo>
                  <a:lnTo>
                    <a:pt x="771" y="413"/>
                  </a:lnTo>
                  <a:lnTo>
                    <a:pt x="793" y="415"/>
                  </a:lnTo>
                  <a:lnTo>
                    <a:pt x="814" y="385"/>
                  </a:lnTo>
                  <a:lnTo>
                    <a:pt x="836" y="410"/>
                  </a:lnTo>
                  <a:lnTo>
                    <a:pt x="857" y="414"/>
                  </a:lnTo>
                  <a:lnTo>
                    <a:pt x="879" y="428"/>
                  </a:lnTo>
                  <a:lnTo>
                    <a:pt x="900" y="425"/>
                  </a:lnTo>
                  <a:lnTo>
                    <a:pt x="921" y="415"/>
                  </a:lnTo>
                  <a:lnTo>
                    <a:pt x="943" y="463"/>
                  </a:lnTo>
                  <a:lnTo>
                    <a:pt x="964" y="462"/>
                  </a:lnTo>
                  <a:lnTo>
                    <a:pt x="986" y="462"/>
                  </a:lnTo>
                  <a:lnTo>
                    <a:pt x="1007" y="506"/>
                  </a:lnTo>
                  <a:lnTo>
                    <a:pt x="1028" y="540"/>
                  </a:lnTo>
                  <a:lnTo>
                    <a:pt x="1050" y="449"/>
                  </a:lnTo>
                  <a:lnTo>
                    <a:pt x="1071" y="476"/>
                  </a:lnTo>
                  <a:lnTo>
                    <a:pt x="1093" y="467"/>
                  </a:lnTo>
                  <a:lnTo>
                    <a:pt x="1114" y="489"/>
                  </a:lnTo>
                  <a:lnTo>
                    <a:pt x="1136" y="504"/>
                  </a:lnTo>
                  <a:lnTo>
                    <a:pt x="1157" y="483"/>
                  </a:lnTo>
                  <a:lnTo>
                    <a:pt x="1178" y="497"/>
                  </a:lnTo>
                  <a:lnTo>
                    <a:pt x="1200" y="364"/>
                  </a:lnTo>
                  <a:lnTo>
                    <a:pt x="1221" y="507"/>
                  </a:lnTo>
                  <a:lnTo>
                    <a:pt x="1243" y="518"/>
                  </a:lnTo>
                  <a:lnTo>
                    <a:pt x="1264" y="387"/>
                  </a:lnTo>
                  <a:lnTo>
                    <a:pt x="1285" y="181"/>
                  </a:lnTo>
                  <a:lnTo>
                    <a:pt x="1307" y="677"/>
                  </a:lnTo>
                  <a:lnTo>
                    <a:pt x="1328" y="407"/>
                  </a:lnTo>
                  <a:lnTo>
                    <a:pt x="1350" y="437"/>
                  </a:lnTo>
                  <a:lnTo>
                    <a:pt x="1371" y="400"/>
                  </a:lnTo>
                  <a:lnTo>
                    <a:pt x="1393" y="0"/>
                  </a:lnTo>
                  <a:lnTo>
                    <a:pt x="1414" y="374"/>
                  </a:lnTo>
                  <a:lnTo>
                    <a:pt x="1435" y="383"/>
                  </a:lnTo>
                  <a:lnTo>
                    <a:pt x="1457" y="413"/>
                  </a:lnTo>
                  <a:lnTo>
                    <a:pt x="1478" y="188"/>
                  </a:lnTo>
                  <a:lnTo>
                    <a:pt x="1500" y="407"/>
                  </a:lnTo>
                  <a:lnTo>
                    <a:pt x="1521" y="384"/>
                  </a:lnTo>
                  <a:lnTo>
                    <a:pt x="1542" y="420"/>
                  </a:lnTo>
                  <a:lnTo>
                    <a:pt x="1564" y="506"/>
                  </a:lnTo>
                  <a:lnTo>
                    <a:pt x="1585" y="324"/>
                  </a:lnTo>
                  <a:lnTo>
                    <a:pt x="1607" y="261"/>
                  </a:lnTo>
                  <a:lnTo>
                    <a:pt x="1628" y="265"/>
                  </a:lnTo>
                  <a:lnTo>
                    <a:pt x="1650" y="307"/>
                  </a:lnTo>
                  <a:lnTo>
                    <a:pt x="1671" y="390"/>
                  </a:lnTo>
                  <a:lnTo>
                    <a:pt x="1692" y="177"/>
                  </a:lnTo>
                  <a:lnTo>
                    <a:pt x="1714" y="342"/>
                  </a:lnTo>
                  <a:lnTo>
                    <a:pt x="1735" y="315"/>
                  </a:lnTo>
                  <a:lnTo>
                    <a:pt x="1757" y="352"/>
                  </a:lnTo>
                  <a:lnTo>
                    <a:pt x="1864" y="290"/>
                  </a:lnTo>
                  <a:lnTo>
                    <a:pt x="1907" y="277"/>
                  </a:lnTo>
                  <a:lnTo>
                    <a:pt x="1928" y="328"/>
                  </a:lnTo>
                  <a:lnTo>
                    <a:pt x="1949" y="357"/>
                  </a:lnTo>
                  <a:lnTo>
                    <a:pt x="1971" y="267"/>
                  </a:lnTo>
                  <a:lnTo>
                    <a:pt x="1992" y="118"/>
                  </a:lnTo>
                  <a:lnTo>
                    <a:pt x="2014" y="362"/>
                  </a:lnTo>
                  <a:lnTo>
                    <a:pt x="2035" y="311"/>
                  </a:lnTo>
                </a:path>
              </a:pathLst>
            </a:custGeom>
            <a:noFill/>
            <a:ln w="38100">
              <a:solidFill>
                <a:srgbClr val="FF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8381" name="Rectangle 125"/>
            <p:cNvSpPr>
              <a:spLocks noChangeArrowheads="1"/>
            </p:cNvSpPr>
            <p:nvPr/>
          </p:nvSpPr>
          <p:spPr bwMode="auto">
            <a:xfrm>
              <a:off x="966523" y="5897017"/>
              <a:ext cx="36548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-0.5</a:t>
              </a:r>
              <a:endParaRPr lang="en-AU" sz="2400" b="1">
                <a:latin typeface="Times New Roman" charset="0"/>
              </a:endParaRPr>
            </a:p>
          </p:txBody>
        </p:sp>
        <p:sp>
          <p:nvSpPr>
            <p:cNvPr id="608382" name="Rectangle 126"/>
            <p:cNvSpPr>
              <a:spLocks noChangeArrowheads="1"/>
            </p:cNvSpPr>
            <p:nvPr/>
          </p:nvSpPr>
          <p:spPr bwMode="auto">
            <a:xfrm>
              <a:off x="1257168" y="5284242"/>
              <a:ext cx="11702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0</a:t>
              </a:r>
              <a:endParaRPr lang="en-AU" sz="2400" b="1">
                <a:latin typeface="Times New Roman" charset="0"/>
              </a:endParaRPr>
            </a:p>
          </p:txBody>
        </p:sp>
        <p:sp>
          <p:nvSpPr>
            <p:cNvPr id="608383" name="Rectangle 127"/>
            <p:cNvSpPr>
              <a:spLocks noChangeArrowheads="1"/>
            </p:cNvSpPr>
            <p:nvPr/>
          </p:nvSpPr>
          <p:spPr bwMode="auto">
            <a:xfrm>
              <a:off x="1049073" y="4669878"/>
              <a:ext cx="2949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0.5</a:t>
              </a:r>
              <a:endParaRPr lang="en-AU" sz="2400" b="1">
                <a:latin typeface="Times New Roman" charset="0"/>
              </a:endParaRPr>
            </a:p>
          </p:txBody>
        </p:sp>
        <p:sp>
          <p:nvSpPr>
            <p:cNvPr id="608384" name="Rectangle 128"/>
            <p:cNvSpPr>
              <a:spLocks noChangeArrowheads="1"/>
            </p:cNvSpPr>
            <p:nvPr/>
          </p:nvSpPr>
          <p:spPr bwMode="auto">
            <a:xfrm>
              <a:off x="1257168" y="4057103"/>
              <a:ext cx="11702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1</a:t>
              </a:r>
              <a:endParaRPr lang="en-AU" sz="2400" b="1">
                <a:latin typeface="Times New Roman" charset="0"/>
              </a:endParaRPr>
            </a:p>
          </p:txBody>
        </p:sp>
        <p:sp>
          <p:nvSpPr>
            <p:cNvPr id="608385" name="Rectangle 129"/>
            <p:cNvSpPr>
              <a:spLocks noChangeArrowheads="1"/>
            </p:cNvSpPr>
            <p:nvPr/>
          </p:nvSpPr>
          <p:spPr bwMode="auto">
            <a:xfrm>
              <a:off x="1049073" y="3445917"/>
              <a:ext cx="2949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1.5</a:t>
              </a:r>
              <a:endParaRPr lang="en-AU" sz="2400" b="1">
                <a:latin typeface="Times New Roman" charset="0"/>
              </a:endParaRPr>
            </a:p>
          </p:txBody>
        </p:sp>
        <p:sp>
          <p:nvSpPr>
            <p:cNvPr id="608386" name="Rectangle 130"/>
            <p:cNvSpPr>
              <a:spLocks noChangeArrowheads="1"/>
            </p:cNvSpPr>
            <p:nvPr/>
          </p:nvSpPr>
          <p:spPr bwMode="auto">
            <a:xfrm>
              <a:off x="1257168" y="2833142"/>
              <a:ext cx="11702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2</a:t>
              </a:r>
              <a:endParaRPr lang="en-AU" sz="2400" b="1">
                <a:latin typeface="Times New Roman" charset="0"/>
              </a:endParaRPr>
            </a:p>
          </p:txBody>
        </p:sp>
        <p:sp>
          <p:nvSpPr>
            <p:cNvPr id="608387" name="Rectangle 131"/>
            <p:cNvSpPr>
              <a:spLocks noChangeArrowheads="1"/>
            </p:cNvSpPr>
            <p:nvPr/>
          </p:nvSpPr>
          <p:spPr bwMode="auto">
            <a:xfrm>
              <a:off x="1049073" y="2218778"/>
              <a:ext cx="2949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2.5</a:t>
              </a:r>
              <a:endParaRPr lang="en-AU" sz="2400" b="1">
                <a:latin typeface="Times New Roman" charset="0"/>
              </a:endParaRPr>
            </a:p>
          </p:txBody>
        </p:sp>
        <p:sp>
          <p:nvSpPr>
            <p:cNvPr id="608388" name="Rectangle 132"/>
            <p:cNvSpPr>
              <a:spLocks noChangeArrowheads="1"/>
            </p:cNvSpPr>
            <p:nvPr/>
          </p:nvSpPr>
          <p:spPr bwMode="auto">
            <a:xfrm>
              <a:off x="1257168" y="1606003"/>
              <a:ext cx="11702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3</a:t>
              </a:r>
              <a:endParaRPr lang="en-AU" sz="2400" b="1">
                <a:latin typeface="Times New Roman" charset="0"/>
              </a:endParaRPr>
            </a:p>
          </p:txBody>
        </p:sp>
        <p:sp>
          <p:nvSpPr>
            <p:cNvPr id="608389" name="Rectangle 133"/>
            <p:cNvSpPr>
              <a:spLocks noChangeArrowheads="1"/>
            </p:cNvSpPr>
            <p:nvPr/>
          </p:nvSpPr>
          <p:spPr bwMode="auto">
            <a:xfrm>
              <a:off x="4490377" y="6433591"/>
              <a:ext cx="87928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sz="2000" b="1"/>
                <a:t>Element</a:t>
              </a:r>
              <a:endParaRPr lang="en-AU" sz="2000" b="1">
                <a:latin typeface="Times New Roman" charset="0"/>
              </a:endParaRPr>
            </a:p>
          </p:txBody>
        </p:sp>
        <p:sp>
          <p:nvSpPr>
            <p:cNvPr id="608390" name="Rectangle 134"/>
            <p:cNvSpPr>
              <a:spLocks noChangeArrowheads="1"/>
            </p:cNvSpPr>
            <p:nvPr/>
          </p:nvSpPr>
          <p:spPr bwMode="auto">
            <a:xfrm rot="16200000">
              <a:off x="-1049800" y="3151842"/>
              <a:ext cx="30575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en-AU" b="1"/>
                <a:t>Neutron scattering length</a:t>
              </a:r>
              <a:endParaRPr lang="en-AU" sz="2400">
                <a:latin typeface="Times New Roman" charset="0"/>
              </a:endParaRPr>
            </a:p>
          </p:txBody>
        </p:sp>
        <p:sp>
          <p:nvSpPr>
            <p:cNvPr id="608391" name="Rectangle 135"/>
            <p:cNvSpPr>
              <a:spLocks noChangeArrowheads="1"/>
            </p:cNvSpPr>
            <p:nvPr/>
          </p:nvSpPr>
          <p:spPr bwMode="auto">
            <a:xfrm rot="16200000">
              <a:off x="308626" y="3471723"/>
              <a:ext cx="9185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(10</a:t>
              </a:r>
              <a:r>
                <a:rPr lang="en-AU" b="1" baseline="30000"/>
                <a:t>-12</a:t>
              </a:r>
              <a:r>
                <a:rPr lang="en-AU" b="1"/>
                <a:t> cm)</a:t>
              </a:r>
              <a:endParaRPr lang="en-AU" sz="2400">
                <a:latin typeface="Times New Roman" charset="0"/>
              </a:endParaRPr>
            </a:p>
          </p:txBody>
        </p:sp>
        <p:sp>
          <p:nvSpPr>
            <p:cNvPr id="608392" name="Rectangle 136"/>
            <p:cNvSpPr>
              <a:spLocks noChangeArrowheads="1"/>
            </p:cNvSpPr>
            <p:nvPr/>
          </p:nvSpPr>
          <p:spPr bwMode="auto">
            <a:xfrm>
              <a:off x="8506090" y="5898603"/>
              <a:ext cx="36548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-0.5</a:t>
              </a:r>
              <a:endParaRPr lang="en-AU" sz="2400" b="1">
                <a:latin typeface="Times New Roman" charset="0"/>
              </a:endParaRPr>
            </a:p>
          </p:txBody>
        </p:sp>
        <p:sp>
          <p:nvSpPr>
            <p:cNvPr id="608393" name="Rectangle 137"/>
            <p:cNvSpPr>
              <a:spLocks noChangeArrowheads="1"/>
            </p:cNvSpPr>
            <p:nvPr/>
          </p:nvSpPr>
          <p:spPr bwMode="auto">
            <a:xfrm>
              <a:off x="8506090" y="5284242"/>
              <a:ext cx="11702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0</a:t>
              </a:r>
              <a:endParaRPr lang="en-AU" sz="2400" b="1">
                <a:latin typeface="Times New Roman" charset="0"/>
              </a:endParaRPr>
            </a:p>
          </p:txBody>
        </p:sp>
        <p:sp>
          <p:nvSpPr>
            <p:cNvPr id="608394" name="Rectangle 138"/>
            <p:cNvSpPr>
              <a:spLocks noChangeArrowheads="1"/>
            </p:cNvSpPr>
            <p:nvPr/>
          </p:nvSpPr>
          <p:spPr bwMode="auto">
            <a:xfrm>
              <a:off x="8506090" y="4669878"/>
              <a:ext cx="2949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0.5</a:t>
              </a:r>
              <a:endParaRPr lang="en-AU" sz="2400" b="1">
                <a:latin typeface="Times New Roman" charset="0"/>
              </a:endParaRPr>
            </a:p>
          </p:txBody>
        </p:sp>
        <p:sp>
          <p:nvSpPr>
            <p:cNvPr id="608395" name="Rectangle 139"/>
            <p:cNvSpPr>
              <a:spLocks noChangeArrowheads="1"/>
            </p:cNvSpPr>
            <p:nvPr/>
          </p:nvSpPr>
          <p:spPr bwMode="auto">
            <a:xfrm>
              <a:off x="8506090" y="4057103"/>
              <a:ext cx="11702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1</a:t>
              </a:r>
              <a:endParaRPr lang="en-AU" sz="2400" b="1">
                <a:latin typeface="Times New Roman" charset="0"/>
              </a:endParaRPr>
            </a:p>
          </p:txBody>
        </p:sp>
        <p:sp>
          <p:nvSpPr>
            <p:cNvPr id="608396" name="Rectangle 140"/>
            <p:cNvSpPr>
              <a:spLocks noChangeArrowheads="1"/>
            </p:cNvSpPr>
            <p:nvPr/>
          </p:nvSpPr>
          <p:spPr bwMode="auto">
            <a:xfrm>
              <a:off x="8506090" y="3447503"/>
              <a:ext cx="2949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1.5</a:t>
              </a:r>
              <a:endParaRPr lang="en-AU" sz="2400" b="1">
                <a:latin typeface="Times New Roman" charset="0"/>
              </a:endParaRPr>
            </a:p>
          </p:txBody>
        </p:sp>
        <p:sp>
          <p:nvSpPr>
            <p:cNvPr id="608397" name="Rectangle 141"/>
            <p:cNvSpPr>
              <a:spLocks noChangeArrowheads="1"/>
            </p:cNvSpPr>
            <p:nvPr/>
          </p:nvSpPr>
          <p:spPr bwMode="auto">
            <a:xfrm>
              <a:off x="8506090" y="2833142"/>
              <a:ext cx="11702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2</a:t>
              </a:r>
              <a:endParaRPr lang="en-AU" sz="2400" b="1">
                <a:latin typeface="Times New Roman" charset="0"/>
              </a:endParaRPr>
            </a:p>
          </p:txBody>
        </p:sp>
        <p:sp>
          <p:nvSpPr>
            <p:cNvPr id="608398" name="Rectangle 142"/>
            <p:cNvSpPr>
              <a:spLocks noChangeArrowheads="1"/>
            </p:cNvSpPr>
            <p:nvPr/>
          </p:nvSpPr>
          <p:spPr bwMode="auto">
            <a:xfrm>
              <a:off x="8506090" y="2218778"/>
              <a:ext cx="2949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2.5</a:t>
              </a:r>
              <a:endParaRPr lang="en-AU" sz="2400" b="1">
                <a:latin typeface="Times New Roman" charset="0"/>
              </a:endParaRPr>
            </a:p>
          </p:txBody>
        </p:sp>
        <p:sp>
          <p:nvSpPr>
            <p:cNvPr id="608399" name="Rectangle 143"/>
            <p:cNvSpPr>
              <a:spLocks noChangeArrowheads="1"/>
            </p:cNvSpPr>
            <p:nvPr/>
          </p:nvSpPr>
          <p:spPr bwMode="auto">
            <a:xfrm>
              <a:off x="8506090" y="1606003"/>
              <a:ext cx="11702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3</a:t>
              </a:r>
              <a:endParaRPr lang="en-AU" sz="2400" b="1">
                <a:latin typeface="Times New Roman" charset="0"/>
              </a:endParaRPr>
            </a:p>
          </p:txBody>
        </p:sp>
        <p:sp>
          <p:nvSpPr>
            <p:cNvPr id="608400" name="Rectangle 144"/>
            <p:cNvSpPr>
              <a:spLocks noChangeArrowheads="1"/>
            </p:cNvSpPr>
            <p:nvPr/>
          </p:nvSpPr>
          <p:spPr bwMode="auto">
            <a:xfrm rot="5400000">
              <a:off x="8194982" y="3680479"/>
              <a:ext cx="250882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X-ray scattering amplitude</a:t>
              </a:r>
              <a:endParaRPr lang="en-AU" sz="2400">
                <a:latin typeface="Times New Roman" charset="0"/>
              </a:endParaRPr>
            </a:p>
          </p:txBody>
        </p:sp>
        <p:sp>
          <p:nvSpPr>
            <p:cNvPr id="608401" name="Rectangle 145"/>
            <p:cNvSpPr>
              <a:spLocks noChangeArrowheads="1"/>
            </p:cNvSpPr>
            <p:nvPr/>
          </p:nvSpPr>
          <p:spPr bwMode="auto">
            <a:xfrm rot="5400000">
              <a:off x="8697771" y="3493948"/>
              <a:ext cx="9185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/>
                <a:t>(10</a:t>
              </a:r>
              <a:r>
                <a:rPr lang="en-AU" b="1" baseline="30000"/>
                <a:t>-11</a:t>
              </a:r>
              <a:r>
                <a:rPr lang="en-AU" b="1"/>
                <a:t> cm)</a:t>
              </a:r>
              <a:endParaRPr lang="en-AU" sz="2400">
                <a:latin typeface="Times New Roman" charset="0"/>
              </a:endParaRPr>
            </a:p>
          </p:txBody>
        </p:sp>
        <p:sp>
          <p:nvSpPr>
            <p:cNvPr id="608402" name="Rectangle 146"/>
            <p:cNvSpPr>
              <a:spLocks noChangeArrowheads="1"/>
            </p:cNvSpPr>
            <p:nvPr/>
          </p:nvSpPr>
          <p:spPr bwMode="auto">
            <a:xfrm>
              <a:off x="1559852" y="6071641"/>
              <a:ext cx="1852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sz="2000" b="1">
                  <a:latin typeface="Helvetica" charset="0"/>
                </a:rPr>
                <a:t>H</a:t>
              </a:r>
              <a:endParaRPr lang="en-AU" sz="2400">
                <a:latin typeface="Times New Roman" charset="0"/>
              </a:endParaRPr>
            </a:p>
          </p:txBody>
        </p:sp>
        <p:sp>
          <p:nvSpPr>
            <p:cNvPr id="608403" name="Rectangle 147"/>
            <p:cNvSpPr>
              <a:spLocks noChangeArrowheads="1"/>
            </p:cNvSpPr>
            <p:nvPr/>
          </p:nvSpPr>
          <p:spPr bwMode="auto">
            <a:xfrm>
              <a:off x="2294202" y="6071641"/>
              <a:ext cx="34895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b="1">
                  <a:latin typeface="Helvetica" charset="0"/>
                </a:rPr>
                <a:t>M</a:t>
              </a:r>
              <a:r>
                <a:rPr lang="en-AU" sz="2000" b="1">
                  <a:latin typeface="Helvetica" charset="0"/>
                </a:rPr>
                <a:t>g</a:t>
              </a:r>
              <a:endParaRPr lang="en-AU" sz="2400">
                <a:latin typeface="Times New Roman" charset="0"/>
              </a:endParaRPr>
            </a:p>
          </p:txBody>
        </p:sp>
        <p:sp>
          <p:nvSpPr>
            <p:cNvPr id="608404" name="Rectangle 148"/>
            <p:cNvSpPr>
              <a:spLocks noChangeArrowheads="1"/>
            </p:cNvSpPr>
            <p:nvPr/>
          </p:nvSpPr>
          <p:spPr bwMode="auto">
            <a:xfrm>
              <a:off x="3173017" y="6071641"/>
              <a:ext cx="2850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sz="2000" b="1">
                  <a:latin typeface="Helvetica" charset="0"/>
                </a:rPr>
                <a:t>Cr</a:t>
              </a:r>
              <a:endParaRPr lang="en-AU" sz="2400">
                <a:latin typeface="Times New Roman" charset="0"/>
              </a:endParaRPr>
            </a:p>
          </p:txBody>
        </p:sp>
        <p:sp>
          <p:nvSpPr>
            <p:cNvPr id="608405" name="Rectangle 149"/>
            <p:cNvSpPr>
              <a:spLocks noChangeArrowheads="1"/>
            </p:cNvSpPr>
            <p:nvPr/>
          </p:nvSpPr>
          <p:spPr bwMode="auto">
            <a:xfrm>
              <a:off x="4024313" y="6058941"/>
              <a:ext cx="28503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sz="2000" b="1">
                  <a:latin typeface="Helvetica" charset="0"/>
                </a:rPr>
                <a:t>Kr</a:t>
              </a:r>
              <a:endParaRPr lang="en-AU" sz="2400">
                <a:latin typeface="Times New Roman" charset="0"/>
              </a:endParaRPr>
            </a:p>
          </p:txBody>
        </p:sp>
        <p:sp>
          <p:nvSpPr>
            <p:cNvPr id="608406" name="Rectangle 150"/>
            <p:cNvSpPr>
              <a:spLocks noChangeArrowheads="1"/>
            </p:cNvSpPr>
            <p:nvPr/>
          </p:nvSpPr>
          <p:spPr bwMode="auto">
            <a:xfrm>
              <a:off x="4837775" y="6058941"/>
              <a:ext cx="34189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sz="2000" b="1">
                  <a:latin typeface="Helvetica" charset="0"/>
                </a:rPr>
                <a:t>Cd</a:t>
              </a:r>
              <a:endParaRPr lang="en-AU" sz="2000" b="1">
                <a:latin typeface="Times New Roman" charset="0"/>
              </a:endParaRPr>
            </a:p>
          </p:txBody>
        </p:sp>
        <p:sp>
          <p:nvSpPr>
            <p:cNvPr id="608407" name="Rectangle 151"/>
            <p:cNvSpPr>
              <a:spLocks noChangeArrowheads="1"/>
            </p:cNvSpPr>
            <p:nvPr/>
          </p:nvSpPr>
          <p:spPr bwMode="auto">
            <a:xfrm>
              <a:off x="5670154" y="6071641"/>
              <a:ext cx="34189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sz="2000" b="1">
                  <a:latin typeface="Helvetica" charset="0"/>
                </a:rPr>
                <a:t>Nd</a:t>
              </a:r>
              <a:endParaRPr lang="en-AU" sz="2400">
                <a:latin typeface="Times New Roman" charset="0"/>
              </a:endParaRPr>
            </a:p>
          </p:txBody>
        </p:sp>
        <p:sp>
          <p:nvSpPr>
            <p:cNvPr id="608408" name="Rectangle 152"/>
            <p:cNvSpPr>
              <a:spLocks noChangeArrowheads="1"/>
            </p:cNvSpPr>
            <p:nvPr/>
          </p:nvSpPr>
          <p:spPr bwMode="auto">
            <a:xfrm>
              <a:off x="6524890" y="6058941"/>
              <a:ext cx="27063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sz="2000" b="1">
                  <a:latin typeface="Helvetica" charset="0"/>
                </a:rPr>
                <a:t>Hf</a:t>
              </a:r>
              <a:endParaRPr lang="en-AU" sz="2000" b="1">
                <a:latin typeface="Times New Roman" charset="0"/>
              </a:endParaRPr>
            </a:p>
          </p:txBody>
        </p:sp>
        <p:sp>
          <p:nvSpPr>
            <p:cNvPr id="608409" name="Rectangle 153"/>
            <p:cNvSpPr>
              <a:spLocks noChangeArrowheads="1"/>
            </p:cNvSpPr>
            <p:nvPr/>
          </p:nvSpPr>
          <p:spPr bwMode="auto">
            <a:xfrm>
              <a:off x="7379627" y="6058941"/>
              <a:ext cx="3277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sz="2000" b="1">
                  <a:latin typeface="Helvetica" charset="0"/>
                </a:rPr>
                <a:t>Po</a:t>
              </a:r>
              <a:endParaRPr lang="en-AU" sz="2400">
                <a:latin typeface="Times New Roman" charset="0"/>
              </a:endParaRPr>
            </a:p>
          </p:txBody>
        </p:sp>
        <p:sp>
          <p:nvSpPr>
            <p:cNvPr id="608410" name="Rectangle 154"/>
            <p:cNvSpPr>
              <a:spLocks noChangeArrowheads="1"/>
            </p:cNvSpPr>
            <p:nvPr/>
          </p:nvSpPr>
          <p:spPr bwMode="auto">
            <a:xfrm>
              <a:off x="8107099" y="6071641"/>
              <a:ext cx="41327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sz="2000" b="1">
                  <a:latin typeface="Helvetica" charset="0"/>
                </a:rPr>
                <a:t>Cm</a:t>
              </a:r>
              <a:endParaRPr lang="en-AU" sz="2400">
                <a:latin typeface="Times New Roman" charset="0"/>
              </a:endParaRPr>
            </a:p>
          </p:txBody>
        </p:sp>
        <p:sp>
          <p:nvSpPr>
            <p:cNvPr id="608411" name="Rectangle 155"/>
            <p:cNvSpPr>
              <a:spLocks noChangeArrowheads="1"/>
            </p:cNvSpPr>
            <p:nvPr/>
          </p:nvSpPr>
          <p:spPr bwMode="auto">
            <a:xfrm>
              <a:off x="711994" y="5538241"/>
              <a:ext cx="1852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sz="2000" b="1">
                  <a:solidFill>
                    <a:srgbClr val="FF6600"/>
                  </a:solidFill>
                  <a:latin typeface="Helvetica" charset="0"/>
                </a:rPr>
                <a:t>H</a:t>
              </a:r>
              <a:endParaRPr lang="en-AU" sz="2400">
                <a:solidFill>
                  <a:srgbClr val="FF6600"/>
                </a:solidFill>
                <a:latin typeface="Times New Roman" charset="0"/>
              </a:endParaRPr>
            </a:p>
          </p:txBody>
        </p:sp>
        <p:sp>
          <p:nvSpPr>
            <p:cNvPr id="608412" name="Rectangle 156"/>
            <p:cNvSpPr>
              <a:spLocks noChangeArrowheads="1"/>
            </p:cNvSpPr>
            <p:nvPr/>
          </p:nvSpPr>
          <p:spPr bwMode="auto">
            <a:xfrm>
              <a:off x="794544" y="4939753"/>
              <a:ext cx="1852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sz="2000" b="1">
                  <a:solidFill>
                    <a:srgbClr val="FF6600"/>
                  </a:solidFill>
                  <a:latin typeface="Helvetica" charset="0"/>
                </a:rPr>
                <a:t>D</a:t>
              </a:r>
              <a:endParaRPr lang="en-AU" sz="2400">
                <a:latin typeface="Times New Roman" charset="0"/>
              </a:endParaRPr>
            </a:p>
          </p:txBody>
        </p:sp>
        <p:sp>
          <p:nvSpPr>
            <p:cNvPr id="608413" name="Rectangle 157"/>
            <p:cNvSpPr>
              <a:spLocks noChangeArrowheads="1"/>
            </p:cNvSpPr>
            <p:nvPr/>
          </p:nvSpPr>
          <p:spPr bwMode="auto">
            <a:xfrm>
              <a:off x="3964121" y="5612853"/>
              <a:ext cx="3703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sz="2000" b="1">
                  <a:solidFill>
                    <a:srgbClr val="0000FF"/>
                  </a:solidFill>
                  <a:latin typeface="Helvetica" charset="0"/>
                </a:rPr>
                <a:t>Mn</a:t>
              </a:r>
              <a:endParaRPr lang="en-AU" sz="2400">
                <a:solidFill>
                  <a:srgbClr val="0000FF"/>
                </a:solidFill>
                <a:latin typeface="Times New Roman" charset="0"/>
              </a:endParaRPr>
            </a:p>
          </p:txBody>
        </p:sp>
        <p:sp>
          <p:nvSpPr>
            <p:cNvPr id="608414" name="Rectangle 158"/>
            <p:cNvSpPr>
              <a:spLocks noChangeArrowheads="1"/>
            </p:cNvSpPr>
            <p:nvPr/>
          </p:nvSpPr>
          <p:spPr bwMode="auto">
            <a:xfrm>
              <a:off x="3463661" y="3288753"/>
              <a:ext cx="2993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AU" sz="2000" b="1">
                  <a:solidFill>
                    <a:srgbClr val="0000FF"/>
                  </a:solidFill>
                  <a:latin typeface="Helvetica" charset="0"/>
                </a:rPr>
                <a:t>Fe</a:t>
              </a:r>
              <a:endParaRPr lang="en-AU" sz="2400">
                <a:solidFill>
                  <a:srgbClr val="0000FF"/>
                </a:solidFill>
                <a:latin typeface="Times New Roman" charset="0"/>
              </a:endParaRPr>
            </a:p>
          </p:txBody>
        </p:sp>
        <p:sp>
          <p:nvSpPr>
            <p:cNvPr id="608415" name="Line 159"/>
            <p:cNvSpPr>
              <a:spLocks noChangeShapeType="1"/>
            </p:cNvSpPr>
            <p:nvPr/>
          </p:nvSpPr>
          <p:spPr bwMode="auto">
            <a:xfrm>
              <a:off x="1045634" y="5687466"/>
              <a:ext cx="583010" cy="1508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8416" name="Line 160"/>
            <p:cNvSpPr>
              <a:spLocks noChangeShapeType="1"/>
            </p:cNvSpPr>
            <p:nvPr/>
          </p:nvSpPr>
          <p:spPr bwMode="auto">
            <a:xfrm flipV="1">
              <a:off x="1128183" y="5012779"/>
              <a:ext cx="584729" cy="746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8417" name="Line 161"/>
            <p:cNvSpPr>
              <a:spLocks noChangeShapeType="1"/>
            </p:cNvSpPr>
            <p:nvPr/>
          </p:nvSpPr>
          <p:spPr bwMode="auto">
            <a:xfrm flipH="1">
              <a:off x="3379391" y="5762078"/>
              <a:ext cx="500459" cy="7620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8418" name="Line 162"/>
            <p:cNvSpPr>
              <a:spLocks noChangeShapeType="1"/>
            </p:cNvSpPr>
            <p:nvPr/>
          </p:nvSpPr>
          <p:spPr bwMode="auto">
            <a:xfrm flipH="1">
              <a:off x="3379392" y="3663404"/>
              <a:ext cx="84269" cy="525463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35253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DC1F6-86E0-9445-8995-20808CF72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0A50A-02A5-664B-9FE9-19DB6226B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Alkane Phosphate film formation on TiO</a:t>
            </a:r>
            <a:r>
              <a:rPr lang="en-US" baseline="-25000" dirty="0"/>
              <a:t>2</a:t>
            </a:r>
            <a:endParaRPr lang="en-US" dirty="0"/>
          </a:p>
          <a:p>
            <a:r>
              <a:rPr lang="en-US" dirty="0"/>
              <a:t>Gram –</a:t>
            </a:r>
            <a:r>
              <a:rPr lang="en-US" dirty="0" err="1"/>
              <a:t>ve</a:t>
            </a:r>
            <a:r>
              <a:rPr lang="en-US" dirty="0"/>
              <a:t> bacteria outer membrane</a:t>
            </a:r>
          </a:p>
          <a:p>
            <a:pPr lvl="1"/>
            <a:r>
              <a:rPr lang="en-US" dirty="0"/>
              <a:t>Charge based interaction.</a:t>
            </a:r>
          </a:p>
        </p:txBody>
      </p:sp>
    </p:spTree>
    <p:extLst>
      <p:ext uri="{BB962C8B-B14F-4D97-AF65-F5344CB8AC3E}">
        <p14:creationId xmlns:p14="http://schemas.microsoft.com/office/powerpoint/2010/main" val="1666227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199A3-553E-194D-8EE3-F8BCEB911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Alkane Phosphate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BE414-94DD-F547-9F75-01D7A7676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TiO</a:t>
            </a:r>
            <a:r>
              <a:rPr lang="en-US" baseline="-25000" dirty="0"/>
              <a:t>2</a:t>
            </a:r>
            <a:r>
              <a:rPr lang="en-US" dirty="0"/>
              <a:t> film ~ 250 </a:t>
            </a:r>
            <a:r>
              <a:rPr lang="en-US" dirty="0" err="1"/>
              <a:t>Å</a:t>
            </a:r>
            <a:r>
              <a:rPr lang="en-US" dirty="0"/>
              <a:t> thick</a:t>
            </a:r>
          </a:p>
          <a:p>
            <a:r>
              <a:rPr lang="en-US" dirty="0"/>
              <a:t>Dodecyl phosphate</a:t>
            </a:r>
          </a:p>
          <a:p>
            <a:pPr lvl="1"/>
            <a:r>
              <a:rPr lang="en-US" dirty="0"/>
              <a:t>pH 4.5</a:t>
            </a:r>
          </a:p>
          <a:p>
            <a:pPr lvl="1"/>
            <a:r>
              <a:rPr lang="en-US" dirty="0"/>
              <a:t>pH 7.0</a:t>
            </a:r>
          </a:p>
          <a:p>
            <a:r>
              <a:rPr lang="en-US" dirty="0"/>
              <a:t>Measured </a:t>
            </a:r>
            <a:r>
              <a:rPr lang="en-US" i="1" dirty="0"/>
              <a:t>in situ</a:t>
            </a:r>
            <a:endParaRPr lang="en-US" dirty="0"/>
          </a:p>
          <a:p>
            <a:r>
              <a:rPr lang="en-US" dirty="0"/>
              <a:t>Deposition more rapid at lower pH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1EB412-9372-9746-8F20-43322E5CD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121" y="1036095"/>
            <a:ext cx="3509661" cy="25347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B57D89-485C-3447-BBDA-ED939ED6D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5121" y="3591407"/>
            <a:ext cx="3509661" cy="25347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941A4C-B8E4-B946-BB69-0FC0D1F18CA6}"/>
              </a:ext>
            </a:extLst>
          </p:cNvPr>
          <p:cNvSpPr txBox="1"/>
          <p:nvPr/>
        </p:nvSpPr>
        <p:spPr>
          <a:xfrm>
            <a:off x="10821971" y="1600200"/>
            <a:ext cx="876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 4.5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E2EEA6-4062-B346-81CD-3A3C7C88C825}"/>
              </a:ext>
            </a:extLst>
          </p:cNvPr>
          <p:cNvSpPr txBox="1"/>
          <p:nvPr/>
        </p:nvSpPr>
        <p:spPr>
          <a:xfrm>
            <a:off x="10821971" y="4118728"/>
            <a:ext cx="876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 7.0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379EF-4621-FF4D-8515-1DCEB233EAE3}"/>
              </a:ext>
            </a:extLst>
          </p:cNvPr>
          <p:cNvSpPr txBox="1"/>
          <p:nvPr/>
        </p:nvSpPr>
        <p:spPr>
          <a:xfrm>
            <a:off x="586033" y="5990881"/>
            <a:ext cx="4240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Holt </a:t>
            </a:r>
            <a:r>
              <a:rPr lang="en-US" i="1" dirty="0"/>
              <a:t>et al</a:t>
            </a:r>
            <a:r>
              <a:rPr lang="en-US" dirty="0"/>
              <a:t>. RSC Adv., 2013,3, 2581-2589 </a:t>
            </a:r>
          </a:p>
        </p:txBody>
      </p:sp>
    </p:spTree>
    <p:extLst>
      <p:ext uri="{BB962C8B-B14F-4D97-AF65-F5344CB8AC3E}">
        <p14:creationId xmlns:p14="http://schemas.microsoft.com/office/powerpoint/2010/main" val="1101227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F77BF-5999-0F4F-8EC3-B4FA21918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26" y="5277690"/>
            <a:ext cx="11304574" cy="84847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800" dirty="0">
                <a:latin typeface="Helvetica"/>
                <a:cs typeface="Helvetica"/>
              </a:rPr>
              <a:t>SAM assembly proceeded more slowly at pH 7.0 which may have enabled molecular rearrangement in the film  </a:t>
            </a:r>
          </a:p>
          <a:p>
            <a:pPr marL="0" indent="0" algn="ctr">
              <a:buNone/>
            </a:pPr>
            <a:r>
              <a:rPr lang="en-US" sz="1800" dirty="0">
                <a:latin typeface="Helvetica"/>
                <a:cs typeface="Helvetica"/>
              </a:rPr>
              <a:t>Denser, thinner SAMs which were more resistant to increasing solution pH were produced when deposited from pH 7.0 buffer.</a:t>
            </a:r>
          </a:p>
          <a:p>
            <a:pPr marL="0" indent="0">
              <a:buNone/>
            </a:pPr>
            <a:endParaRPr lang="en-US" sz="1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E42A570-FCD9-7943-90DF-3521ED4207EE}"/>
              </a:ext>
            </a:extLst>
          </p:cNvPr>
          <p:cNvGrpSpPr>
            <a:grpSpLocks noChangeAspect="1"/>
          </p:cNvGrpSpPr>
          <p:nvPr/>
        </p:nvGrpSpPr>
        <p:grpSpPr>
          <a:xfrm>
            <a:off x="2339752" y="1198640"/>
            <a:ext cx="7200800" cy="3850540"/>
            <a:chOff x="2339752" y="1240712"/>
            <a:chExt cx="2880320" cy="154021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36710F5-3167-8E40-8850-5D2FA61FC344}"/>
                </a:ext>
              </a:extLst>
            </p:cNvPr>
            <p:cNvSpPr/>
            <p:nvPr/>
          </p:nvSpPr>
          <p:spPr>
            <a:xfrm>
              <a:off x="2339752" y="1340768"/>
              <a:ext cx="2880320" cy="144016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62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080613E-259D-AA46-9AAD-C3F7F9CAA338}"/>
                </a:ext>
              </a:extLst>
            </p:cNvPr>
            <p:cNvSpPr/>
            <p:nvPr/>
          </p:nvSpPr>
          <p:spPr>
            <a:xfrm>
              <a:off x="2339752" y="2564904"/>
              <a:ext cx="2880320" cy="216024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7FDE317-4FE4-4A4D-9D4D-E3CB7C350F70}"/>
                </a:ext>
              </a:extLst>
            </p:cNvPr>
            <p:cNvSpPr txBox="1"/>
            <p:nvPr/>
          </p:nvSpPr>
          <p:spPr>
            <a:xfrm>
              <a:off x="3421320" y="2614100"/>
              <a:ext cx="1008112" cy="1108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Helvetica"/>
                  <a:cs typeface="Helvetica"/>
                </a:rPr>
                <a:t>TiO</a:t>
              </a:r>
              <a:r>
                <a:rPr lang="en-US" sz="1200" baseline="-25000" dirty="0">
                  <a:latin typeface="Helvetica"/>
                  <a:cs typeface="Helvetica"/>
                </a:rPr>
                <a:t>2</a:t>
              </a:r>
              <a:r>
                <a:rPr lang="en-US" sz="1200" dirty="0">
                  <a:latin typeface="Helvetica"/>
                  <a:cs typeface="Helvetica"/>
                </a:rPr>
                <a:t> Surface</a:t>
              </a: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48BA70AA-8519-604A-A636-BA6F181B31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17592">
              <a:off x="2460286" y="1497269"/>
              <a:ext cx="231781" cy="10627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E8475CB8-A538-C643-861B-FFAE0DFA80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17592">
              <a:off x="2748318" y="1493210"/>
              <a:ext cx="231781" cy="10627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0648B33A-F902-B845-BA08-66F4B43B6A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17592">
              <a:off x="3067557" y="1493210"/>
              <a:ext cx="231781" cy="10627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6459E458-66F8-FD48-8B2E-0A31BA79FC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76088">
              <a:off x="4124953" y="1662379"/>
              <a:ext cx="194029" cy="8896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A1625ADA-A140-754D-BF69-D792ACF4F1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09161">
              <a:off x="4270853" y="1675231"/>
              <a:ext cx="309916" cy="8800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4">
              <a:extLst>
                <a:ext uri="{FF2B5EF4-FFF2-40B4-BE49-F238E27FC236}">
                  <a16:creationId xmlns:a16="http://schemas.microsoft.com/office/drawing/2014/main" id="{B2F92103-E9FC-7E40-A30E-67D8FA98EA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09161">
              <a:off x="4486877" y="1666788"/>
              <a:ext cx="309916" cy="8800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E7AE2E0B-ED62-2447-8147-3AC98A296D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76088">
              <a:off x="4753010" y="1665185"/>
              <a:ext cx="194029" cy="8896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3469FD8-A44F-FB4C-9C5B-63524018FC6B}"/>
                </a:ext>
              </a:extLst>
            </p:cNvPr>
            <p:cNvSpPr txBox="1"/>
            <p:nvPr/>
          </p:nvSpPr>
          <p:spPr>
            <a:xfrm>
              <a:off x="2787404" y="1240712"/>
              <a:ext cx="792088" cy="11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Helvetica"/>
                  <a:cs typeface="Helvetica"/>
                </a:rPr>
                <a:t>pH 4.5</a:t>
              </a:r>
              <a:endParaRPr lang="en-US" sz="12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7D81059-59A0-4942-8773-93A563D8ACC8}"/>
                </a:ext>
              </a:extLst>
            </p:cNvPr>
            <p:cNvSpPr txBox="1"/>
            <p:nvPr/>
          </p:nvSpPr>
          <p:spPr>
            <a:xfrm>
              <a:off x="4207615" y="1249364"/>
              <a:ext cx="792088" cy="11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Helvetica"/>
                  <a:cs typeface="Helvetica"/>
                </a:rPr>
                <a:t>pH 7.0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93111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F222F0C-8DD2-4D40-8A29-18F444E08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GNB Outer Membrane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57BFEC7-40CB-9647-AE18-5E398A9E18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826" y="1600200"/>
            <a:ext cx="6038134" cy="3311165"/>
          </a:xfrm>
        </p:spPr>
        <p:txBody>
          <a:bodyPr>
            <a:normAutofit/>
          </a:bodyPr>
          <a:lstStyle/>
          <a:p>
            <a:r>
              <a:rPr lang="en-US" dirty="0"/>
              <a:t>Double Wall</a:t>
            </a:r>
          </a:p>
          <a:p>
            <a:r>
              <a:rPr lang="en-US" dirty="0"/>
              <a:t>Outer leaflet Lipopolysaccharides</a:t>
            </a:r>
          </a:p>
          <a:p>
            <a:r>
              <a:rPr lang="en-US" dirty="0"/>
              <a:t>Complex structure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5147EF-7F52-C543-860D-35949D182C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37405" y="5326143"/>
            <a:ext cx="5869172" cy="15318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/>
              <a:t>Holt </a:t>
            </a:r>
            <a:r>
              <a:rPr lang="en-US" sz="1200" i="1" dirty="0"/>
              <a:t>et al</a:t>
            </a:r>
            <a:r>
              <a:rPr lang="en-US" sz="1200" dirty="0"/>
              <a:t>. Soft Matter, 2009, 5, 2576–2586. DOI: 10.1039/b822411k.</a:t>
            </a:r>
          </a:p>
          <a:p>
            <a:pPr marL="0" indent="0">
              <a:buNone/>
            </a:pPr>
            <a:r>
              <a:rPr lang="en-US" sz="1200" dirty="0"/>
              <a:t>Le Brun </a:t>
            </a:r>
            <a:r>
              <a:rPr lang="en-US" sz="1200" i="1" dirty="0"/>
              <a:t>et al</a:t>
            </a:r>
            <a:r>
              <a:rPr lang="en-US" sz="1200" dirty="0"/>
              <a:t>. </a:t>
            </a:r>
            <a:r>
              <a:rPr lang="en-US" sz="1200" dirty="0" err="1"/>
              <a:t>dx.doi.org</a:t>
            </a:r>
            <a:r>
              <a:rPr lang="en-US" sz="1200" dirty="0"/>
              <a:t>/10.1021/bm400356m | Biomacromolecules 2013, 14, 2014−2022</a:t>
            </a:r>
          </a:p>
          <a:p>
            <a:pPr marL="0" indent="0">
              <a:buNone/>
            </a:pPr>
            <a:r>
              <a:rPr lang="en-US" sz="1200" dirty="0"/>
              <a:t>Clifton </a:t>
            </a:r>
            <a:r>
              <a:rPr lang="en-US" sz="1200" i="1" dirty="0"/>
              <a:t>et al</a:t>
            </a:r>
            <a:r>
              <a:rPr lang="en-US" sz="1200" dirty="0"/>
              <a:t>. J. R. Soc. Interface 2013 10, 20130810. </a:t>
            </a:r>
            <a:r>
              <a:rPr lang="en-US" sz="1200" dirty="0">
                <a:hlinkClick r:id="rId2"/>
              </a:rPr>
              <a:t>http://dx.doi.org/10.1098/rsif.2013.0810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Clifton </a:t>
            </a:r>
            <a:r>
              <a:rPr lang="en-US" sz="1200" i="1" dirty="0"/>
              <a:t>et al</a:t>
            </a:r>
            <a:r>
              <a:rPr lang="en-US" sz="1200" dirty="0"/>
              <a:t>. </a:t>
            </a:r>
            <a:r>
              <a:rPr lang="en-US" sz="1200" dirty="0" err="1"/>
              <a:t>dx.doi.org</a:t>
            </a:r>
            <a:r>
              <a:rPr lang="en-US" sz="1200" dirty="0"/>
              <a:t>/10.1021/la504407v | Langmuir 2015, 31, 404−412</a:t>
            </a:r>
          </a:p>
          <a:p>
            <a:pPr marL="0" indent="0">
              <a:buNone/>
            </a:pPr>
            <a:r>
              <a:rPr lang="en-US" sz="1200" dirty="0"/>
              <a:t>Clifton </a:t>
            </a:r>
            <a:r>
              <a:rPr lang="en-US" sz="1200" i="1" dirty="0"/>
              <a:t>et al</a:t>
            </a:r>
            <a:r>
              <a:rPr lang="en-US" sz="1200" dirty="0"/>
              <a:t>. DOI: 10.1002/anie.201504287. </a:t>
            </a:r>
            <a:r>
              <a:rPr lang="en-US" sz="1200" dirty="0" err="1"/>
              <a:t>Angew</a:t>
            </a:r>
            <a:r>
              <a:rPr lang="en-US" sz="1200" dirty="0"/>
              <a:t>. Chem. Int. Ed. 2015, 54, 11952 –11955.</a:t>
            </a:r>
          </a:p>
          <a:p>
            <a:pPr marL="0" indent="0">
              <a:buNone/>
            </a:pPr>
            <a:r>
              <a:rPr lang="en-US" sz="1200" dirty="0"/>
              <a:t>Clifton </a:t>
            </a:r>
            <a:r>
              <a:rPr lang="en-US" sz="1200" i="1" dirty="0"/>
              <a:t> et al</a:t>
            </a:r>
            <a:r>
              <a:rPr lang="en-US" sz="1200" dirty="0"/>
              <a:t>. DOI: 10.1021/acs.langmuir.6b00240 Langmuir 2016, 32, 3485−3494.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985FED-40F3-8444-AF83-B6D3599BC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26" y="2980561"/>
            <a:ext cx="3634955" cy="375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8455068-0B54-BF40-9ADF-6644EA57F3FE}"/>
              </a:ext>
            </a:extLst>
          </p:cNvPr>
          <p:cNvSpPr/>
          <p:nvPr/>
        </p:nvSpPr>
        <p:spPr>
          <a:xfrm>
            <a:off x="2434352" y="3487480"/>
            <a:ext cx="1595388" cy="3271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DPPG.gif">
            <a:extLst>
              <a:ext uri="{FF2B5EF4-FFF2-40B4-BE49-F238E27FC236}">
                <a16:creationId xmlns:a16="http://schemas.microsoft.com/office/drawing/2014/main" id="{C0FB79E2-9BA0-5D4B-B840-9569F69AC8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480450" y="3922418"/>
            <a:ext cx="2333941" cy="431778"/>
          </a:xfrm>
          <a:prstGeom prst="rect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</p:pic>
      <p:pic>
        <p:nvPicPr>
          <p:cNvPr id="10" name="Picture 9" descr="J:\Draft manuscripts\LPS monlayers\LPS Figure 1.tif">
            <a:extLst>
              <a:ext uri="{FF2B5EF4-FFF2-40B4-BE49-F238E27FC236}">
                <a16:creationId xmlns:a16="http://schemas.microsoft.com/office/drawing/2014/main" id="{AD5A4AA2-06DF-CE40-B1C0-197D753FF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391" y="407955"/>
            <a:ext cx="3161585" cy="510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">
            <a:extLst>
              <a:ext uri="{FF2B5EF4-FFF2-40B4-BE49-F238E27FC236}">
                <a16:creationId xmlns:a16="http://schemas.microsoft.com/office/drawing/2014/main" id="{133105C2-5F7B-CD46-AA71-E3B2126CD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382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F222F0C-8DD2-4D40-8A29-18F444E08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GNB Outer Membrane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57BFEC7-40CB-9647-AE18-5E398A9E18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826" y="1600200"/>
            <a:ext cx="6038134" cy="3311165"/>
          </a:xfrm>
        </p:spPr>
        <p:txBody>
          <a:bodyPr>
            <a:normAutofit/>
          </a:bodyPr>
          <a:lstStyle/>
          <a:p>
            <a:r>
              <a:rPr lang="en-US" dirty="0"/>
              <a:t>Double Wall</a:t>
            </a:r>
          </a:p>
          <a:p>
            <a:r>
              <a:rPr lang="en-US" dirty="0"/>
              <a:t>Outer leaflet Lipopolysaccharides</a:t>
            </a:r>
          </a:p>
          <a:p>
            <a:r>
              <a:rPr lang="en-US" dirty="0"/>
              <a:t>Complex structure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5147EF-7F52-C543-860D-35949D182C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41" y="5107876"/>
            <a:ext cx="5869172" cy="15318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/>
              <a:t>Holt </a:t>
            </a:r>
            <a:r>
              <a:rPr lang="en-US" sz="1200" i="1" dirty="0"/>
              <a:t>et al</a:t>
            </a:r>
            <a:r>
              <a:rPr lang="en-US" sz="1200" dirty="0"/>
              <a:t>. Soft Matter, 2009, 5, 2576–2586. DOI: 10.1039/b822411k.</a:t>
            </a:r>
          </a:p>
          <a:p>
            <a:pPr marL="0" indent="0">
              <a:buNone/>
            </a:pPr>
            <a:r>
              <a:rPr lang="en-US" sz="1200" dirty="0"/>
              <a:t>Le Brun </a:t>
            </a:r>
            <a:r>
              <a:rPr lang="en-US" sz="1200" i="1" dirty="0"/>
              <a:t>et al</a:t>
            </a:r>
            <a:r>
              <a:rPr lang="en-US" sz="1200" dirty="0"/>
              <a:t>. </a:t>
            </a:r>
            <a:r>
              <a:rPr lang="en-US" sz="1200" dirty="0" err="1"/>
              <a:t>dx.doi.org</a:t>
            </a:r>
            <a:r>
              <a:rPr lang="en-US" sz="1200" dirty="0"/>
              <a:t>/10.1021/bm400356m | Biomacromolecules 2013, 14, 2014−2022</a:t>
            </a:r>
          </a:p>
          <a:p>
            <a:pPr marL="0" indent="0">
              <a:buNone/>
            </a:pPr>
            <a:r>
              <a:rPr lang="en-US" sz="1200" dirty="0"/>
              <a:t>Clifton </a:t>
            </a:r>
            <a:r>
              <a:rPr lang="en-US" sz="1200" i="1" dirty="0"/>
              <a:t>et al</a:t>
            </a:r>
            <a:r>
              <a:rPr lang="en-US" sz="1200" dirty="0"/>
              <a:t>. J. R. Soc. Interface 2013 10, 20130810. </a:t>
            </a:r>
            <a:r>
              <a:rPr lang="en-US" sz="1200" dirty="0">
                <a:hlinkClick r:id="rId2"/>
              </a:rPr>
              <a:t>http://dx.doi.org/10.1098/rsif.2013.0810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Clifton </a:t>
            </a:r>
            <a:r>
              <a:rPr lang="en-US" sz="1200" i="1" dirty="0"/>
              <a:t>et al</a:t>
            </a:r>
            <a:r>
              <a:rPr lang="en-US" sz="1200" dirty="0"/>
              <a:t>. </a:t>
            </a:r>
            <a:r>
              <a:rPr lang="en-US" sz="1200" dirty="0" err="1"/>
              <a:t>dx.doi.org</a:t>
            </a:r>
            <a:r>
              <a:rPr lang="en-US" sz="1200" dirty="0"/>
              <a:t>/10.1021/la504407v | Langmuir 2015, 31, 404−412</a:t>
            </a:r>
          </a:p>
          <a:p>
            <a:pPr marL="0" indent="0">
              <a:buNone/>
            </a:pPr>
            <a:r>
              <a:rPr lang="en-US" sz="1200" dirty="0"/>
              <a:t>Clifton </a:t>
            </a:r>
            <a:r>
              <a:rPr lang="en-US" sz="1200" i="1" dirty="0"/>
              <a:t>et al</a:t>
            </a:r>
            <a:r>
              <a:rPr lang="en-US" sz="1200" dirty="0"/>
              <a:t>. DOI: 10.1002/anie.201504287. </a:t>
            </a:r>
            <a:r>
              <a:rPr lang="en-US" sz="1200" dirty="0" err="1"/>
              <a:t>Angew</a:t>
            </a:r>
            <a:r>
              <a:rPr lang="en-US" sz="1200" dirty="0"/>
              <a:t>. Chem. Int. Ed. 2015, 54, 11952 –11955.</a:t>
            </a:r>
          </a:p>
          <a:p>
            <a:pPr marL="0" indent="0">
              <a:buNone/>
            </a:pPr>
            <a:r>
              <a:rPr lang="en-US" sz="1200" dirty="0"/>
              <a:t>Clifton </a:t>
            </a:r>
            <a:r>
              <a:rPr lang="en-US" sz="1200" i="1" dirty="0"/>
              <a:t> et al</a:t>
            </a:r>
            <a:r>
              <a:rPr lang="en-US" sz="1200" dirty="0"/>
              <a:t>. DOI: 10.1021/acs.langmuir.6b00240 Langmuir 2016, 32, 3485−3494.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985FED-40F3-8444-AF83-B6D3599BC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361" y="125809"/>
            <a:ext cx="5504416" cy="569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">
            <a:extLst>
              <a:ext uri="{FF2B5EF4-FFF2-40B4-BE49-F238E27FC236}">
                <a16:creationId xmlns:a16="http://schemas.microsoft.com/office/drawing/2014/main" id="{133105C2-5F7B-CD46-AA71-E3B2126CD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320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-26988"/>
            <a:ext cx="9906000" cy="1143001"/>
          </a:xfrm>
        </p:spPr>
        <p:txBody>
          <a:bodyPr/>
          <a:lstStyle/>
          <a:p>
            <a:pPr>
              <a:defRPr/>
            </a:pPr>
            <a:r>
              <a:rPr lang="en-US" dirty="0"/>
              <a:t>Fabricating a FSB GNB mimic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468078" y="1124980"/>
            <a:ext cx="2101610" cy="2517421"/>
            <a:chOff x="2325078" y="817563"/>
            <a:chExt cx="2101610" cy="2517421"/>
          </a:xfrm>
        </p:grpSpPr>
        <p:sp>
          <p:nvSpPr>
            <p:cNvPr id="5" name="TextBox 98"/>
            <p:cNvSpPr txBox="1">
              <a:spLocks noChangeArrowheads="1"/>
            </p:cNvSpPr>
            <p:nvPr/>
          </p:nvSpPr>
          <p:spPr bwMode="auto">
            <a:xfrm>
              <a:off x="2379609" y="3027207"/>
              <a:ext cx="155318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400" b="1" dirty="0"/>
                <a:t>Langmuir Blodgett</a:t>
              </a:r>
            </a:p>
          </p:txBody>
        </p:sp>
        <p:sp>
          <p:nvSpPr>
            <p:cNvPr id="6" name="TextBox 2055"/>
            <p:cNvSpPr txBox="1">
              <a:spLocks noChangeArrowheads="1"/>
            </p:cNvSpPr>
            <p:nvPr/>
          </p:nvSpPr>
          <p:spPr bwMode="auto">
            <a:xfrm>
              <a:off x="2325078" y="817563"/>
              <a:ext cx="370583" cy="46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GB" altLang="en-US" sz="2400" b="1"/>
                <a:t>A</a:t>
              </a:r>
            </a:p>
          </p:txBody>
        </p:sp>
        <p:sp>
          <p:nvSpPr>
            <p:cNvPr id="7" name="Right Arrow 6"/>
            <p:cNvSpPr/>
            <p:nvPr/>
          </p:nvSpPr>
          <p:spPr bwMode="auto">
            <a:xfrm rot="16200000">
              <a:off x="3959210" y="1332384"/>
              <a:ext cx="576212" cy="358745"/>
            </a:xfrm>
            <a:prstGeom prst="rightArrow">
              <a:avLst/>
            </a:prstGeom>
            <a:solidFill>
              <a:srgbClr val="C00000"/>
            </a:solidFill>
            <a:ln w="38100">
              <a:solidFill>
                <a:srgbClr val="C00000"/>
              </a:solidFill>
            </a:ln>
            <a:effectLst>
              <a:outerShdw blurRad="50800" dist="50800" dir="5400000" algn="ctr" rotWithShape="0">
                <a:srgbClr val="000000">
                  <a:alpha val="71000"/>
                </a:srgbClr>
              </a:outerShdw>
              <a:reflection endPos="0" dist="508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8" name="Right Triangle 7"/>
            <p:cNvSpPr/>
            <p:nvPr/>
          </p:nvSpPr>
          <p:spPr bwMode="auto">
            <a:xfrm flipH="1">
              <a:off x="2805521" y="1841345"/>
              <a:ext cx="298450" cy="479425"/>
            </a:xfrm>
            <a:prstGeom prst="rtTriangl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9" name="Right Triangle 8"/>
            <p:cNvSpPr/>
            <p:nvPr/>
          </p:nvSpPr>
          <p:spPr bwMode="auto">
            <a:xfrm flipH="1">
              <a:off x="2861084" y="1585757"/>
              <a:ext cx="238125" cy="1177925"/>
            </a:xfrm>
            <a:prstGeom prst="rtTriangl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" name="Rectangle 9"/>
            <p:cNvSpPr/>
            <p:nvPr/>
          </p:nvSpPr>
          <p:spPr bwMode="auto">
            <a:xfrm flipH="1">
              <a:off x="2370545" y="2241395"/>
              <a:ext cx="1540885" cy="78581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11" name="Group 525"/>
            <p:cNvGrpSpPr>
              <a:grpSpLocks/>
            </p:cNvGrpSpPr>
            <p:nvPr/>
          </p:nvGrpSpPr>
          <p:grpSpPr bwMode="auto">
            <a:xfrm flipH="1">
              <a:off x="3070413" y="1246274"/>
              <a:ext cx="326213" cy="1473403"/>
              <a:chOff x="1245162" y="1005122"/>
              <a:chExt cx="326240" cy="1473531"/>
            </a:xfrm>
          </p:grpSpPr>
          <p:grpSp>
            <p:nvGrpSpPr>
              <p:cNvPr id="42" name="Group 425"/>
              <p:cNvGrpSpPr>
                <a:grpSpLocks/>
              </p:cNvGrpSpPr>
              <p:nvPr/>
            </p:nvGrpSpPr>
            <p:grpSpPr bwMode="auto">
              <a:xfrm rot="-5400000">
                <a:off x="1371601" y="1774031"/>
                <a:ext cx="82875" cy="316708"/>
                <a:chOff x="1371600" y="1778793"/>
                <a:chExt cx="82875" cy="316708"/>
              </a:xfrm>
            </p:grpSpPr>
            <p:pic>
              <p:nvPicPr>
                <p:cNvPr id="109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110" name="Straight Connector 109"/>
                <p:cNvCxnSpPr/>
                <p:nvPr/>
              </p:nvCxnSpPr>
              <p:spPr>
                <a:xfrm flipH="1" flipV="1">
                  <a:off x="1411774" y="1779351"/>
                  <a:ext cx="1588" cy="619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oup 590"/>
              <p:cNvGrpSpPr>
                <a:grpSpLocks/>
              </p:cNvGrpSpPr>
              <p:nvPr/>
            </p:nvGrpSpPr>
            <p:grpSpPr bwMode="auto">
              <a:xfrm rot="-5400000">
                <a:off x="1371605" y="1714498"/>
                <a:ext cx="82875" cy="316708"/>
                <a:chOff x="1371600" y="1778793"/>
                <a:chExt cx="82875" cy="316708"/>
              </a:xfrm>
            </p:grpSpPr>
            <p:pic>
              <p:nvPicPr>
                <p:cNvPr id="107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108" name="Straight Connector 107"/>
                <p:cNvCxnSpPr/>
                <p:nvPr/>
              </p:nvCxnSpPr>
              <p:spPr>
                <a:xfrm flipH="1" flipV="1">
                  <a:off x="1409396" y="1779347"/>
                  <a:ext cx="1588" cy="619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593"/>
              <p:cNvGrpSpPr>
                <a:grpSpLocks/>
              </p:cNvGrpSpPr>
              <p:nvPr/>
            </p:nvGrpSpPr>
            <p:grpSpPr bwMode="auto">
              <a:xfrm rot="-5400000">
                <a:off x="1364459" y="1652587"/>
                <a:ext cx="82875" cy="316708"/>
                <a:chOff x="1371600" y="1778793"/>
                <a:chExt cx="82875" cy="316708"/>
              </a:xfrm>
            </p:grpSpPr>
            <p:pic>
              <p:nvPicPr>
                <p:cNvPr id="105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106" name="Straight Connector 105"/>
                <p:cNvCxnSpPr/>
                <p:nvPr/>
              </p:nvCxnSpPr>
              <p:spPr>
                <a:xfrm flipH="1" flipV="1">
                  <a:off x="1409403" y="1778555"/>
                  <a:ext cx="1587" cy="6191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oup 596"/>
              <p:cNvGrpSpPr>
                <a:grpSpLocks/>
              </p:cNvGrpSpPr>
              <p:nvPr/>
            </p:nvGrpSpPr>
            <p:grpSpPr bwMode="auto">
              <a:xfrm rot="-5400000">
                <a:off x="1364464" y="1588292"/>
                <a:ext cx="82875" cy="316708"/>
                <a:chOff x="1371600" y="1778793"/>
                <a:chExt cx="82875" cy="316708"/>
              </a:xfrm>
            </p:grpSpPr>
            <p:pic>
              <p:nvPicPr>
                <p:cNvPr id="103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104" name="Straight Connector 103"/>
                <p:cNvCxnSpPr/>
                <p:nvPr/>
              </p:nvCxnSpPr>
              <p:spPr>
                <a:xfrm flipH="1" flipV="1">
                  <a:off x="1411789" y="1778550"/>
                  <a:ext cx="1587" cy="6191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" name="Group 599"/>
              <p:cNvGrpSpPr>
                <a:grpSpLocks/>
              </p:cNvGrpSpPr>
              <p:nvPr/>
            </p:nvGrpSpPr>
            <p:grpSpPr bwMode="auto">
              <a:xfrm rot="-5400000">
                <a:off x="1366839" y="1521618"/>
                <a:ext cx="82875" cy="316708"/>
                <a:chOff x="1371600" y="1778793"/>
                <a:chExt cx="82875" cy="316708"/>
              </a:xfrm>
            </p:grpSpPr>
            <p:pic>
              <p:nvPicPr>
                <p:cNvPr id="101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102" name="Straight Connector 101"/>
                <p:cNvCxnSpPr/>
                <p:nvPr/>
              </p:nvCxnSpPr>
              <p:spPr>
                <a:xfrm flipH="1" flipV="1">
                  <a:off x="1411795" y="1779350"/>
                  <a:ext cx="1587" cy="6191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602"/>
              <p:cNvGrpSpPr>
                <a:grpSpLocks/>
              </p:cNvGrpSpPr>
              <p:nvPr/>
            </p:nvGrpSpPr>
            <p:grpSpPr bwMode="auto">
              <a:xfrm rot="-5400000">
                <a:off x="1366844" y="1457323"/>
                <a:ext cx="82875" cy="316708"/>
                <a:chOff x="1371600" y="1778793"/>
                <a:chExt cx="82875" cy="316708"/>
              </a:xfrm>
            </p:grpSpPr>
            <p:pic>
              <p:nvPicPr>
                <p:cNvPr id="99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100" name="Straight Connector 99"/>
                <p:cNvCxnSpPr/>
                <p:nvPr/>
              </p:nvCxnSpPr>
              <p:spPr>
                <a:xfrm flipH="1" flipV="1">
                  <a:off x="1409419" y="1779346"/>
                  <a:ext cx="1588" cy="6191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" name="Group 605"/>
              <p:cNvGrpSpPr>
                <a:grpSpLocks/>
              </p:cNvGrpSpPr>
              <p:nvPr/>
            </p:nvGrpSpPr>
            <p:grpSpPr bwMode="auto">
              <a:xfrm rot="-5400000">
                <a:off x="1369224" y="1393031"/>
                <a:ext cx="82875" cy="316708"/>
                <a:chOff x="1371600" y="1778793"/>
                <a:chExt cx="82875" cy="316708"/>
              </a:xfrm>
            </p:grpSpPr>
            <p:pic>
              <p:nvPicPr>
                <p:cNvPr id="97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98" name="Straight Connector 97"/>
                <p:cNvCxnSpPr/>
                <p:nvPr/>
              </p:nvCxnSpPr>
              <p:spPr>
                <a:xfrm flipH="1" flipV="1">
                  <a:off x="1411807" y="1778553"/>
                  <a:ext cx="1588" cy="619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9" name="Group 608"/>
              <p:cNvGrpSpPr>
                <a:grpSpLocks/>
              </p:cNvGrpSpPr>
              <p:nvPr/>
            </p:nvGrpSpPr>
            <p:grpSpPr bwMode="auto">
              <a:xfrm rot="-5400000">
                <a:off x="1364467" y="1333499"/>
                <a:ext cx="82875" cy="316708"/>
                <a:chOff x="1371600" y="1778793"/>
                <a:chExt cx="82875" cy="316708"/>
              </a:xfrm>
            </p:grpSpPr>
            <p:pic>
              <p:nvPicPr>
                <p:cNvPr id="95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96" name="Straight Connector 95"/>
                <p:cNvCxnSpPr/>
                <p:nvPr/>
              </p:nvCxnSpPr>
              <p:spPr>
                <a:xfrm flipH="1" flipV="1">
                  <a:off x="1409430" y="1780135"/>
                  <a:ext cx="1588" cy="619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Group 611"/>
              <p:cNvGrpSpPr>
                <a:grpSpLocks/>
              </p:cNvGrpSpPr>
              <p:nvPr/>
            </p:nvGrpSpPr>
            <p:grpSpPr bwMode="auto">
              <a:xfrm rot="-5400000">
                <a:off x="1371606" y="2278862"/>
                <a:ext cx="82875" cy="316708"/>
                <a:chOff x="1371600" y="1778793"/>
                <a:chExt cx="82875" cy="316708"/>
              </a:xfrm>
            </p:grpSpPr>
            <p:pic>
              <p:nvPicPr>
                <p:cNvPr id="93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94" name="Straight Connector 93"/>
                <p:cNvCxnSpPr/>
                <p:nvPr/>
              </p:nvCxnSpPr>
              <p:spPr>
                <a:xfrm flipH="1" flipV="1">
                  <a:off x="1411736" y="1779346"/>
                  <a:ext cx="1588" cy="619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" name="Group 614"/>
              <p:cNvGrpSpPr>
                <a:grpSpLocks/>
              </p:cNvGrpSpPr>
              <p:nvPr/>
            </p:nvGrpSpPr>
            <p:grpSpPr bwMode="auto">
              <a:xfrm rot="-5400000">
                <a:off x="1371610" y="2219329"/>
                <a:ext cx="82875" cy="316708"/>
                <a:chOff x="1371600" y="1778793"/>
                <a:chExt cx="82875" cy="316708"/>
              </a:xfrm>
            </p:grpSpPr>
            <p:pic>
              <p:nvPicPr>
                <p:cNvPr id="91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92" name="Straight Connector 91"/>
                <p:cNvCxnSpPr/>
                <p:nvPr/>
              </p:nvCxnSpPr>
              <p:spPr>
                <a:xfrm flipH="1" flipV="1">
                  <a:off x="1409358" y="1779342"/>
                  <a:ext cx="1588" cy="619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2" name="Group 617"/>
              <p:cNvGrpSpPr>
                <a:grpSpLocks/>
              </p:cNvGrpSpPr>
              <p:nvPr/>
            </p:nvGrpSpPr>
            <p:grpSpPr bwMode="auto">
              <a:xfrm rot="-5400000">
                <a:off x="1364464" y="2157418"/>
                <a:ext cx="82875" cy="316708"/>
                <a:chOff x="1371600" y="1778793"/>
                <a:chExt cx="82875" cy="316708"/>
              </a:xfrm>
            </p:grpSpPr>
            <p:pic>
              <p:nvPicPr>
                <p:cNvPr id="89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90" name="Straight Connector 89"/>
                <p:cNvCxnSpPr/>
                <p:nvPr/>
              </p:nvCxnSpPr>
              <p:spPr>
                <a:xfrm flipH="1" flipV="1">
                  <a:off x="1409365" y="1778550"/>
                  <a:ext cx="1587" cy="6191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Group 620"/>
              <p:cNvGrpSpPr>
                <a:grpSpLocks/>
              </p:cNvGrpSpPr>
              <p:nvPr/>
            </p:nvGrpSpPr>
            <p:grpSpPr bwMode="auto">
              <a:xfrm rot="-5400000">
                <a:off x="1364469" y="2093123"/>
                <a:ext cx="82875" cy="316708"/>
                <a:chOff x="1371600" y="1778793"/>
                <a:chExt cx="82875" cy="316708"/>
              </a:xfrm>
            </p:grpSpPr>
            <p:pic>
              <p:nvPicPr>
                <p:cNvPr id="87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88" name="Straight Connector 87"/>
                <p:cNvCxnSpPr/>
                <p:nvPr/>
              </p:nvCxnSpPr>
              <p:spPr>
                <a:xfrm flipH="1" flipV="1">
                  <a:off x="1411751" y="1780133"/>
                  <a:ext cx="1587" cy="619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Group 623"/>
              <p:cNvGrpSpPr>
                <a:grpSpLocks/>
              </p:cNvGrpSpPr>
              <p:nvPr/>
            </p:nvGrpSpPr>
            <p:grpSpPr bwMode="auto">
              <a:xfrm rot="-5400000">
                <a:off x="1366844" y="2026449"/>
                <a:ext cx="82875" cy="316708"/>
                <a:chOff x="1371600" y="1778793"/>
                <a:chExt cx="82875" cy="316708"/>
              </a:xfrm>
            </p:grpSpPr>
            <p:pic>
              <p:nvPicPr>
                <p:cNvPr id="85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86" name="Straight Connector 85"/>
                <p:cNvCxnSpPr/>
                <p:nvPr/>
              </p:nvCxnSpPr>
              <p:spPr>
                <a:xfrm flipH="1" flipV="1">
                  <a:off x="1411758" y="1779345"/>
                  <a:ext cx="1587" cy="6191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626"/>
              <p:cNvGrpSpPr>
                <a:grpSpLocks/>
              </p:cNvGrpSpPr>
              <p:nvPr/>
            </p:nvGrpSpPr>
            <p:grpSpPr bwMode="auto">
              <a:xfrm rot="-5400000">
                <a:off x="1366849" y="1962154"/>
                <a:ext cx="82875" cy="316708"/>
                <a:chOff x="1371600" y="1778793"/>
                <a:chExt cx="82875" cy="316708"/>
              </a:xfrm>
            </p:grpSpPr>
            <p:pic>
              <p:nvPicPr>
                <p:cNvPr id="83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84" name="Straight Connector 83"/>
                <p:cNvCxnSpPr/>
                <p:nvPr/>
              </p:nvCxnSpPr>
              <p:spPr>
                <a:xfrm flipH="1" flipV="1">
                  <a:off x="1409381" y="1779341"/>
                  <a:ext cx="1588" cy="6191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629"/>
              <p:cNvGrpSpPr>
                <a:grpSpLocks/>
              </p:cNvGrpSpPr>
              <p:nvPr/>
            </p:nvGrpSpPr>
            <p:grpSpPr bwMode="auto">
              <a:xfrm rot="-5400000">
                <a:off x="1369229" y="1897862"/>
                <a:ext cx="82875" cy="316708"/>
                <a:chOff x="1371600" y="1778793"/>
                <a:chExt cx="82875" cy="316708"/>
              </a:xfrm>
            </p:grpSpPr>
            <p:pic>
              <p:nvPicPr>
                <p:cNvPr id="81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82" name="Straight Connector 81"/>
                <p:cNvCxnSpPr/>
                <p:nvPr/>
              </p:nvCxnSpPr>
              <p:spPr>
                <a:xfrm flipH="1" flipV="1">
                  <a:off x="1411769" y="1778548"/>
                  <a:ext cx="1588" cy="619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632"/>
              <p:cNvGrpSpPr>
                <a:grpSpLocks/>
              </p:cNvGrpSpPr>
              <p:nvPr/>
            </p:nvGrpSpPr>
            <p:grpSpPr bwMode="auto">
              <a:xfrm rot="-5400000">
                <a:off x="1369232" y="1835944"/>
                <a:ext cx="82875" cy="316708"/>
                <a:chOff x="1371600" y="1778793"/>
                <a:chExt cx="82875" cy="316708"/>
              </a:xfrm>
            </p:grpSpPr>
            <p:pic>
              <p:nvPicPr>
                <p:cNvPr id="79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80" name="Straight Connector 79"/>
                <p:cNvCxnSpPr/>
                <p:nvPr/>
              </p:nvCxnSpPr>
              <p:spPr>
                <a:xfrm flipH="1" flipV="1">
                  <a:off x="1411769" y="1778544"/>
                  <a:ext cx="1587" cy="619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636"/>
              <p:cNvGrpSpPr>
                <a:grpSpLocks/>
              </p:cNvGrpSpPr>
              <p:nvPr/>
            </p:nvGrpSpPr>
            <p:grpSpPr bwMode="auto">
              <a:xfrm rot="-5400000">
                <a:off x="1369220" y="1269206"/>
                <a:ext cx="82875" cy="316708"/>
                <a:chOff x="1371600" y="1778793"/>
                <a:chExt cx="82875" cy="316708"/>
              </a:xfrm>
            </p:grpSpPr>
            <p:pic>
              <p:nvPicPr>
                <p:cNvPr id="77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78" name="Straight Connector 77"/>
                <p:cNvCxnSpPr/>
                <p:nvPr/>
              </p:nvCxnSpPr>
              <p:spPr>
                <a:xfrm flipH="1" flipV="1">
                  <a:off x="1411817" y="1778557"/>
                  <a:ext cx="1588" cy="619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639"/>
              <p:cNvGrpSpPr>
                <a:grpSpLocks/>
              </p:cNvGrpSpPr>
              <p:nvPr/>
            </p:nvGrpSpPr>
            <p:grpSpPr bwMode="auto">
              <a:xfrm rot="-5400000">
                <a:off x="1369224" y="1209673"/>
                <a:ext cx="82875" cy="316708"/>
                <a:chOff x="1371600" y="1778793"/>
                <a:chExt cx="82875" cy="316708"/>
              </a:xfrm>
            </p:grpSpPr>
            <p:pic>
              <p:nvPicPr>
                <p:cNvPr id="75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76" name="Straight Connector 75"/>
                <p:cNvCxnSpPr/>
                <p:nvPr/>
              </p:nvCxnSpPr>
              <p:spPr>
                <a:xfrm flipH="1" flipV="1">
                  <a:off x="1409440" y="1778553"/>
                  <a:ext cx="1588" cy="619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642"/>
              <p:cNvGrpSpPr>
                <a:grpSpLocks/>
              </p:cNvGrpSpPr>
              <p:nvPr/>
            </p:nvGrpSpPr>
            <p:grpSpPr bwMode="auto">
              <a:xfrm rot="-5400000">
                <a:off x="1362078" y="1147762"/>
                <a:ext cx="82875" cy="316708"/>
                <a:chOff x="1371600" y="1778793"/>
                <a:chExt cx="82875" cy="316708"/>
              </a:xfrm>
            </p:grpSpPr>
            <p:pic>
              <p:nvPicPr>
                <p:cNvPr id="73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74" name="Straight Connector 73"/>
                <p:cNvCxnSpPr/>
                <p:nvPr/>
              </p:nvCxnSpPr>
              <p:spPr>
                <a:xfrm flipH="1" flipV="1">
                  <a:off x="1409447" y="1779349"/>
                  <a:ext cx="1587" cy="619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45"/>
              <p:cNvGrpSpPr>
                <a:grpSpLocks/>
              </p:cNvGrpSpPr>
              <p:nvPr/>
            </p:nvGrpSpPr>
            <p:grpSpPr bwMode="auto">
              <a:xfrm rot="-5400000">
                <a:off x="1362083" y="1083467"/>
                <a:ext cx="82875" cy="316708"/>
                <a:chOff x="1371600" y="1778793"/>
                <a:chExt cx="82875" cy="316708"/>
              </a:xfrm>
            </p:grpSpPr>
            <p:pic>
              <p:nvPicPr>
                <p:cNvPr id="71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72" name="Straight Connector 71"/>
                <p:cNvCxnSpPr/>
                <p:nvPr/>
              </p:nvCxnSpPr>
              <p:spPr>
                <a:xfrm flipH="1" flipV="1">
                  <a:off x="1411833" y="1779344"/>
                  <a:ext cx="1587" cy="619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2" name="Group 648"/>
              <p:cNvGrpSpPr>
                <a:grpSpLocks/>
              </p:cNvGrpSpPr>
              <p:nvPr/>
            </p:nvGrpSpPr>
            <p:grpSpPr bwMode="auto">
              <a:xfrm rot="-5400000">
                <a:off x="1364458" y="1016793"/>
                <a:ext cx="82875" cy="316708"/>
                <a:chOff x="1371600" y="1778793"/>
                <a:chExt cx="82875" cy="316708"/>
              </a:xfrm>
            </p:grpSpPr>
            <p:pic>
              <p:nvPicPr>
                <p:cNvPr id="69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70" name="Straight Connector 69"/>
                <p:cNvCxnSpPr/>
                <p:nvPr/>
              </p:nvCxnSpPr>
              <p:spPr>
                <a:xfrm flipH="1" flipV="1">
                  <a:off x="1411839" y="1778556"/>
                  <a:ext cx="1587" cy="6191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3" name="Group 651"/>
              <p:cNvGrpSpPr>
                <a:grpSpLocks/>
              </p:cNvGrpSpPr>
              <p:nvPr/>
            </p:nvGrpSpPr>
            <p:grpSpPr bwMode="auto">
              <a:xfrm rot="-5400000">
                <a:off x="1364463" y="952498"/>
                <a:ext cx="82875" cy="316708"/>
                <a:chOff x="1371600" y="1778793"/>
                <a:chExt cx="82875" cy="316708"/>
              </a:xfrm>
            </p:grpSpPr>
            <p:pic>
              <p:nvPicPr>
                <p:cNvPr id="67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68" name="Straight Connector 67"/>
                <p:cNvCxnSpPr/>
                <p:nvPr/>
              </p:nvCxnSpPr>
              <p:spPr>
                <a:xfrm flipH="1" flipV="1">
                  <a:off x="1409463" y="1778551"/>
                  <a:ext cx="1588" cy="6191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4" name="Group 654"/>
              <p:cNvGrpSpPr>
                <a:grpSpLocks/>
              </p:cNvGrpSpPr>
              <p:nvPr/>
            </p:nvGrpSpPr>
            <p:grpSpPr bwMode="auto">
              <a:xfrm rot="-5400000">
                <a:off x="1366843" y="888206"/>
                <a:ext cx="82875" cy="316708"/>
                <a:chOff x="1371600" y="1778793"/>
                <a:chExt cx="82875" cy="316708"/>
              </a:xfrm>
            </p:grpSpPr>
            <p:pic>
              <p:nvPicPr>
                <p:cNvPr id="65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833562"/>
                  <a:ext cx="82875" cy="2619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66" name="Straight Connector 65"/>
                <p:cNvCxnSpPr/>
                <p:nvPr/>
              </p:nvCxnSpPr>
              <p:spPr>
                <a:xfrm flipH="1" flipV="1">
                  <a:off x="1411852" y="1779347"/>
                  <a:ext cx="1588" cy="6191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2" name="Rectangle 11"/>
            <p:cNvSpPr/>
            <p:nvPr/>
          </p:nvSpPr>
          <p:spPr bwMode="auto">
            <a:xfrm flipH="1">
              <a:off x="3447595" y="1262705"/>
              <a:ext cx="459963" cy="143112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3" name="Rectangle 12"/>
            <p:cNvSpPr/>
            <p:nvPr/>
          </p:nvSpPr>
          <p:spPr bwMode="auto">
            <a:xfrm flipH="1">
              <a:off x="3383366" y="1262705"/>
              <a:ext cx="270071" cy="143112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pic>
          <p:nvPicPr>
            <p:cNvPr id="14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342058" y="2053212"/>
              <a:ext cx="82868" cy="261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403965" y="2050831"/>
              <a:ext cx="82868" cy="261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468254" y="2053212"/>
              <a:ext cx="82868" cy="261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32542" y="2057974"/>
              <a:ext cx="82868" cy="261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94450" y="2060355"/>
              <a:ext cx="82868" cy="261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58739" y="2057974"/>
              <a:ext cx="82868" cy="261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723026" y="2060355"/>
              <a:ext cx="82868" cy="261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29571" flipH="1">
              <a:off x="2770650" y="2048450"/>
              <a:ext cx="82868" cy="261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17220" flipH="1">
              <a:off x="2813507" y="2034166"/>
              <a:ext cx="82868" cy="261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450486" flipH="1">
              <a:off x="2846841" y="1988924"/>
              <a:ext cx="82868" cy="261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900689" flipH="1">
              <a:off x="2870652" y="1946065"/>
              <a:ext cx="82868" cy="261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285618" flipH="1">
              <a:off x="2892081" y="1903205"/>
              <a:ext cx="82868" cy="2619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762052" flipH="1">
              <a:off x="2908748" y="1855585"/>
              <a:ext cx="82868" cy="2619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313458" flipH="1">
              <a:off x="2915892" y="1805583"/>
              <a:ext cx="82868" cy="2619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638674" flipH="1">
              <a:off x="2908749" y="1760342"/>
              <a:ext cx="82868" cy="2619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473996" flipH="1">
              <a:off x="2906368" y="1703196"/>
              <a:ext cx="82868" cy="2619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2899226" y="1650813"/>
              <a:ext cx="82868" cy="2619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2903988" y="1593668"/>
              <a:ext cx="82868" cy="2619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2903987" y="1536523"/>
              <a:ext cx="82868" cy="2619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2906369" y="1479378"/>
              <a:ext cx="82868" cy="2619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2908750" y="1422233"/>
              <a:ext cx="82868" cy="2619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2908750" y="1365088"/>
              <a:ext cx="82868" cy="2619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2911131" y="1305563"/>
              <a:ext cx="82868" cy="2619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2913512" y="1248418"/>
              <a:ext cx="82868" cy="2619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8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2913513" y="1191273"/>
              <a:ext cx="82868" cy="2619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9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2906369" y="1131747"/>
              <a:ext cx="82868" cy="2619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2332772" y="1419225"/>
              <a:ext cx="450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Air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347475" y="2688697"/>
              <a:ext cx="7603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Water</a:t>
              </a: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5711638" y="1145955"/>
            <a:ext cx="3167573" cy="2667475"/>
            <a:chOff x="4568637" y="838538"/>
            <a:chExt cx="3167573" cy="2667475"/>
          </a:xfrm>
        </p:grpSpPr>
        <p:sp>
          <p:nvSpPr>
            <p:cNvPr id="112" name="TextBox 2065"/>
            <p:cNvSpPr txBox="1">
              <a:spLocks noChangeArrowheads="1"/>
            </p:cNvSpPr>
            <p:nvPr/>
          </p:nvSpPr>
          <p:spPr bwMode="auto">
            <a:xfrm rot="16200000">
              <a:off x="3661402" y="2039120"/>
              <a:ext cx="212224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GB" altLang="en-US" sz="1400" b="1" dirty="0"/>
                <a:t>Surface Pressure / mN m</a:t>
              </a:r>
              <a:r>
                <a:rPr lang="en-GB" altLang="en-US" sz="1400" b="1" baseline="30000" dirty="0"/>
                <a:t>-1</a:t>
              </a:r>
            </a:p>
          </p:txBody>
        </p:sp>
        <p:grpSp>
          <p:nvGrpSpPr>
            <p:cNvPr id="113" name="Group 112"/>
            <p:cNvGrpSpPr/>
            <p:nvPr/>
          </p:nvGrpSpPr>
          <p:grpSpPr>
            <a:xfrm>
              <a:off x="4879649" y="838538"/>
              <a:ext cx="2856561" cy="2667475"/>
              <a:chOff x="4879649" y="838538"/>
              <a:chExt cx="2856561" cy="2667475"/>
            </a:xfrm>
          </p:grpSpPr>
          <p:graphicFrame>
            <p:nvGraphicFramePr>
              <p:cNvPr id="114" name="Chart 113"/>
              <p:cNvGraphicFramePr>
                <a:graphicFrameLocks/>
              </p:cNvGraphicFramePr>
              <p:nvPr>
                <p:extLst/>
              </p:nvPr>
            </p:nvGraphicFramePr>
            <p:xfrm>
              <a:off x="4879649" y="1136591"/>
              <a:ext cx="2367185" cy="234154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15" name="TextBox 429"/>
              <p:cNvSpPr txBox="1">
                <a:spLocks noChangeArrowheads="1"/>
              </p:cNvSpPr>
              <p:nvPr/>
            </p:nvSpPr>
            <p:spPr bwMode="auto">
              <a:xfrm>
                <a:off x="4974456" y="838538"/>
                <a:ext cx="357760" cy="461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en-GB" altLang="en-US" sz="2400" b="1" dirty="0"/>
                  <a:t>B</a:t>
                </a:r>
              </a:p>
            </p:txBody>
          </p:sp>
          <p:pic>
            <p:nvPicPr>
              <p:cNvPr id="116" name="Picture 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22747" y="1279188"/>
                <a:ext cx="1513463" cy="731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17" name="TextBox 555"/>
              <p:cNvSpPr txBox="1">
                <a:spLocks noChangeArrowheads="1"/>
              </p:cNvSpPr>
              <p:nvPr/>
            </p:nvSpPr>
            <p:spPr bwMode="auto">
              <a:xfrm>
                <a:off x="5241198" y="3198236"/>
                <a:ext cx="180446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en-GB" altLang="en-US" sz="1400" b="1" dirty="0"/>
                  <a:t>Monolayer area / cm</a:t>
                </a:r>
                <a:r>
                  <a:rPr lang="en-GB" altLang="en-US" sz="1400" b="1" baseline="30000" dirty="0"/>
                  <a:t>2</a:t>
                </a:r>
              </a:p>
            </p:txBody>
          </p:sp>
          <p:sp>
            <p:nvSpPr>
              <p:cNvPr id="118" name="AutoShape 306"/>
              <p:cNvSpPr>
                <a:spLocks noChangeAspect="1" noChangeArrowheads="1" noTextEdit="1"/>
              </p:cNvSpPr>
              <p:nvPr/>
            </p:nvSpPr>
            <p:spPr bwMode="auto">
              <a:xfrm>
                <a:off x="6223000" y="1279525"/>
                <a:ext cx="1512888" cy="730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" name="Rectangle 308"/>
              <p:cNvSpPr>
                <a:spLocks noChangeArrowheads="1"/>
              </p:cNvSpPr>
              <p:nvPr/>
            </p:nvSpPr>
            <p:spPr bwMode="auto">
              <a:xfrm>
                <a:off x="6434138" y="1419225"/>
                <a:ext cx="1100138" cy="862013"/>
              </a:xfrm>
              <a:prstGeom prst="rect">
                <a:avLst/>
              </a:prstGeom>
              <a:solidFill>
                <a:srgbClr val="C6D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" name="Rectangle 309"/>
              <p:cNvSpPr>
                <a:spLocks noChangeArrowheads="1"/>
              </p:cNvSpPr>
              <p:nvPr/>
            </p:nvSpPr>
            <p:spPr bwMode="auto">
              <a:xfrm>
                <a:off x="6434138" y="1419225"/>
                <a:ext cx="1100138" cy="857250"/>
              </a:xfrm>
              <a:prstGeom prst="rect">
                <a:avLst/>
              </a:prstGeom>
              <a:noFill/>
              <a:ln w="20638" cap="flat">
                <a:solidFill>
                  <a:srgbClr val="C6D9F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pic>
            <p:nvPicPr>
              <p:cNvPr id="121" name="Picture 310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18288" y="1282700"/>
                <a:ext cx="138113" cy="544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2" name="Picture 31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18288" y="1282700"/>
                <a:ext cx="138113" cy="544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" name="Picture 31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13550" y="1290638"/>
                <a:ext cx="138113" cy="542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4" name="Picture 313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13550" y="1290638"/>
                <a:ext cx="138113" cy="542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5" name="Picture 314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2463" y="1282700"/>
                <a:ext cx="138113" cy="544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6" name="Picture 315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2463" y="1282700"/>
                <a:ext cx="138113" cy="544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7" name="Picture 316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5663" y="1279525"/>
                <a:ext cx="138113" cy="542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8" name="Picture 317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5663" y="1279525"/>
                <a:ext cx="138113" cy="542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9" name="Freeform 318"/>
              <p:cNvSpPr>
                <a:spLocks/>
              </p:cNvSpPr>
              <p:nvPr/>
            </p:nvSpPr>
            <p:spPr bwMode="auto">
              <a:xfrm>
                <a:off x="7348538" y="1296988"/>
                <a:ext cx="149225" cy="160338"/>
              </a:xfrm>
              <a:custGeom>
                <a:avLst/>
                <a:gdLst>
                  <a:gd name="T0" fmla="*/ 0 w 2000"/>
                  <a:gd name="T1" fmla="*/ 334 h 2096"/>
                  <a:gd name="T2" fmla="*/ 334 w 2000"/>
                  <a:gd name="T3" fmla="*/ 0 h 2096"/>
                  <a:gd name="T4" fmla="*/ 1667 w 2000"/>
                  <a:gd name="T5" fmla="*/ 0 h 2096"/>
                  <a:gd name="T6" fmla="*/ 2000 w 2000"/>
                  <a:gd name="T7" fmla="*/ 334 h 2096"/>
                  <a:gd name="T8" fmla="*/ 2000 w 2000"/>
                  <a:gd name="T9" fmla="*/ 1763 h 2096"/>
                  <a:gd name="T10" fmla="*/ 1667 w 2000"/>
                  <a:gd name="T11" fmla="*/ 2096 h 2096"/>
                  <a:gd name="T12" fmla="*/ 334 w 2000"/>
                  <a:gd name="T13" fmla="*/ 2096 h 2096"/>
                  <a:gd name="T14" fmla="*/ 0 w 2000"/>
                  <a:gd name="T15" fmla="*/ 1763 h 2096"/>
                  <a:gd name="T16" fmla="*/ 0 w 2000"/>
                  <a:gd name="T17" fmla="*/ 334 h 2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00" h="2096">
                    <a:moveTo>
                      <a:pt x="0" y="334"/>
                    </a:moveTo>
                    <a:cubicBezTo>
                      <a:pt x="0" y="150"/>
                      <a:pt x="150" y="0"/>
                      <a:pt x="334" y="0"/>
                    </a:cubicBezTo>
                    <a:lnTo>
                      <a:pt x="1667" y="0"/>
                    </a:lnTo>
                    <a:cubicBezTo>
                      <a:pt x="1851" y="0"/>
                      <a:pt x="2000" y="150"/>
                      <a:pt x="2000" y="334"/>
                    </a:cubicBezTo>
                    <a:lnTo>
                      <a:pt x="2000" y="1763"/>
                    </a:lnTo>
                    <a:cubicBezTo>
                      <a:pt x="2000" y="1947"/>
                      <a:pt x="1851" y="2096"/>
                      <a:pt x="1667" y="2096"/>
                    </a:cubicBezTo>
                    <a:lnTo>
                      <a:pt x="334" y="2096"/>
                    </a:lnTo>
                    <a:cubicBezTo>
                      <a:pt x="150" y="2096"/>
                      <a:pt x="0" y="1947"/>
                      <a:pt x="0" y="1763"/>
                    </a:cubicBezTo>
                    <a:lnTo>
                      <a:pt x="0" y="334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" name="Freeform 319"/>
              <p:cNvSpPr>
                <a:spLocks/>
              </p:cNvSpPr>
              <p:nvPr/>
            </p:nvSpPr>
            <p:spPr bwMode="auto">
              <a:xfrm>
                <a:off x="7348538" y="1296988"/>
                <a:ext cx="149225" cy="160338"/>
              </a:xfrm>
              <a:custGeom>
                <a:avLst/>
                <a:gdLst>
                  <a:gd name="T0" fmla="*/ 0 w 2000"/>
                  <a:gd name="T1" fmla="*/ 334 h 2096"/>
                  <a:gd name="T2" fmla="*/ 334 w 2000"/>
                  <a:gd name="T3" fmla="*/ 0 h 2096"/>
                  <a:gd name="T4" fmla="*/ 1667 w 2000"/>
                  <a:gd name="T5" fmla="*/ 0 h 2096"/>
                  <a:gd name="T6" fmla="*/ 2000 w 2000"/>
                  <a:gd name="T7" fmla="*/ 334 h 2096"/>
                  <a:gd name="T8" fmla="*/ 2000 w 2000"/>
                  <a:gd name="T9" fmla="*/ 1763 h 2096"/>
                  <a:gd name="T10" fmla="*/ 1667 w 2000"/>
                  <a:gd name="T11" fmla="*/ 2096 h 2096"/>
                  <a:gd name="T12" fmla="*/ 334 w 2000"/>
                  <a:gd name="T13" fmla="*/ 2096 h 2096"/>
                  <a:gd name="T14" fmla="*/ 0 w 2000"/>
                  <a:gd name="T15" fmla="*/ 1763 h 2096"/>
                  <a:gd name="T16" fmla="*/ 0 w 2000"/>
                  <a:gd name="T17" fmla="*/ 334 h 2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00" h="2096">
                    <a:moveTo>
                      <a:pt x="0" y="334"/>
                    </a:moveTo>
                    <a:cubicBezTo>
                      <a:pt x="0" y="150"/>
                      <a:pt x="150" y="0"/>
                      <a:pt x="334" y="0"/>
                    </a:cubicBezTo>
                    <a:lnTo>
                      <a:pt x="1667" y="0"/>
                    </a:lnTo>
                    <a:cubicBezTo>
                      <a:pt x="1851" y="0"/>
                      <a:pt x="2000" y="150"/>
                      <a:pt x="2000" y="334"/>
                    </a:cubicBezTo>
                    <a:lnTo>
                      <a:pt x="2000" y="1763"/>
                    </a:lnTo>
                    <a:cubicBezTo>
                      <a:pt x="2000" y="1947"/>
                      <a:pt x="1851" y="2096"/>
                      <a:pt x="1667" y="2096"/>
                    </a:cubicBezTo>
                    <a:lnTo>
                      <a:pt x="334" y="2096"/>
                    </a:lnTo>
                    <a:cubicBezTo>
                      <a:pt x="150" y="2096"/>
                      <a:pt x="0" y="1947"/>
                      <a:pt x="0" y="1763"/>
                    </a:cubicBezTo>
                    <a:lnTo>
                      <a:pt x="0" y="334"/>
                    </a:lnTo>
                    <a:close/>
                  </a:path>
                </a:pathLst>
              </a:custGeom>
              <a:noFill/>
              <a:ln w="2063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" name="Freeform 320"/>
              <p:cNvSpPr>
                <a:spLocks/>
              </p:cNvSpPr>
              <p:nvPr/>
            </p:nvSpPr>
            <p:spPr bwMode="auto">
              <a:xfrm>
                <a:off x="6472238" y="1296988"/>
                <a:ext cx="149225" cy="160338"/>
              </a:xfrm>
              <a:custGeom>
                <a:avLst/>
                <a:gdLst>
                  <a:gd name="T0" fmla="*/ 0 w 2000"/>
                  <a:gd name="T1" fmla="*/ 334 h 2096"/>
                  <a:gd name="T2" fmla="*/ 334 w 2000"/>
                  <a:gd name="T3" fmla="*/ 0 h 2096"/>
                  <a:gd name="T4" fmla="*/ 1667 w 2000"/>
                  <a:gd name="T5" fmla="*/ 0 h 2096"/>
                  <a:gd name="T6" fmla="*/ 2000 w 2000"/>
                  <a:gd name="T7" fmla="*/ 334 h 2096"/>
                  <a:gd name="T8" fmla="*/ 2000 w 2000"/>
                  <a:gd name="T9" fmla="*/ 1763 h 2096"/>
                  <a:gd name="T10" fmla="*/ 1667 w 2000"/>
                  <a:gd name="T11" fmla="*/ 2096 h 2096"/>
                  <a:gd name="T12" fmla="*/ 334 w 2000"/>
                  <a:gd name="T13" fmla="*/ 2096 h 2096"/>
                  <a:gd name="T14" fmla="*/ 0 w 2000"/>
                  <a:gd name="T15" fmla="*/ 1763 h 2096"/>
                  <a:gd name="T16" fmla="*/ 0 w 2000"/>
                  <a:gd name="T17" fmla="*/ 334 h 2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00" h="2096">
                    <a:moveTo>
                      <a:pt x="0" y="334"/>
                    </a:moveTo>
                    <a:cubicBezTo>
                      <a:pt x="0" y="150"/>
                      <a:pt x="150" y="0"/>
                      <a:pt x="334" y="0"/>
                    </a:cubicBezTo>
                    <a:lnTo>
                      <a:pt x="1667" y="0"/>
                    </a:lnTo>
                    <a:cubicBezTo>
                      <a:pt x="1851" y="0"/>
                      <a:pt x="2000" y="150"/>
                      <a:pt x="2000" y="334"/>
                    </a:cubicBezTo>
                    <a:lnTo>
                      <a:pt x="2000" y="1763"/>
                    </a:lnTo>
                    <a:cubicBezTo>
                      <a:pt x="2000" y="1947"/>
                      <a:pt x="1851" y="2096"/>
                      <a:pt x="1667" y="2096"/>
                    </a:cubicBezTo>
                    <a:lnTo>
                      <a:pt x="334" y="2096"/>
                    </a:lnTo>
                    <a:cubicBezTo>
                      <a:pt x="150" y="2096"/>
                      <a:pt x="0" y="1947"/>
                      <a:pt x="0" y="1763"/>
                    </a:cubicBezTo>
                    <a:lnTo>
                      <a:pt x="0" y="334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" name="Freeform 321"/>
              <p:cNvSpPr>
                <a:spLocks/>
              </p:cNvSpPr>
              <p:nvPr/>
            </p:nvSpPr>
            <p:spPr bwMode="auto">
              <a:xfrm>
                <a:off x="6472238" y="1296988"/>
                <a:ext cx="149225" cy="160338"/>
              </a:xfrm>
              <a:custGeom>
                <a:avLst/>
                <a:gdLst>
                  <a:gd name="T0" fmla="*/ 0 w 2000"/>
                  <a:gd name="T1" fmla="*/ 334 h 2096"/>
                  <a:gd name="T2" fmla="*/ 334 w 2000"/>
                  <a:gd name="T3" fmla="*/ 0 h 2096"/>
                  <a:gd name="T4" fmla="*/ 1667 w 2000"/>
                  <a:gd name="T5" fmla="*/ 0 h 2096"/>
                  <a:gd name="T6" fmla="*/ 2000 w 2000"/>
                  <a:gd name="T7" fmla="*/ 334 h 2096"/>
                  <a:gd name="T8" fmla="*/ 2000 w 2000"/>
                  <a:gd name="T9" fmla="*/ 1763 h 2096"/>
                  <a:gd name="T10" fmla="*/ 1667 w 2000"/>
                  <a:gd name="T11" fmla="*/ 2096 h 2096"/>
                  <a:gd name="T12" fmla="*/ 334 w 2000"/>
                  <a:gd name="T13" fmla="*/ 2096 h 2096"/>
                  <a:gd name="T14" fmla="*/ 0 w 2000"/>
                  <a:gd name="T15" fmla="*/ 1763 h 2096"/>
                  <a:gd name="T16" fmla="*/ 0 w 2000"/>
                  <a:gd name="T17" fmla="*/ 334 h 2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00" h="2096">
                    <a:moveTo>
                      <a:pt x="0" y="334"/>
                    </a:moveTo>
                    <a:cubicBezTo>
                      <a:pt x="0" y="150"/>
                      <a:pt x="150" y="0"/>
                      <a:pt x="334" y="0"/>
                    </a:cubicBezTo>
                    <a:lnTo>
                      <a:pt x="1667" y="0"/>
                    </a:lnTo>
                    <a:cubicBezTo>
                      <a:pt x="1851" y="0"/>
                      <a:pt x="2000" y="150"/>
                      <a:pt x="2000" y="334"/>
                    </a:cubicBezTo>
                    <a:lnTo>
                      <a:pt x="2000" y="1763"/>
                    </a:lnTo>
                    <a:cubicBezTo>
                      <a:pt x="2000" y="1947"/>
                      <a:pt x="1851" y="2096"/>
                      <a:pt x="1667" y="2096"/>
                    </a:cubicBezTo>
                    <a:lnTo>
                      <a:pt x="334" y="2096"/>
                    </a:lnTo>
                    <a:cubicBezTo>
                      <a:pt x="150" y="2096"/>
                      <a:pt x="0" y="1947"/>
                      <a:pt x="0" y="1763"/>
                    </a:cubicBezTo>
                    <a:lnTo>
                      <a:pt x="0" y="334"/>
                    </a:lnTo>
                    <a:close/>
                  </a:path>
                </a:pathLst>
              </a:custGeom>
              <a:noFill/>
              <a:ln w="2063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" name="Freeform 322"/>
              <p:cNvSpPr>
                <a:spLocks/>
              </p:cNvSpPr>
              <p:nvPr/>
            </p:nvSpPr>
            <p:spPr bwMode="auto">
              <a:xfrm>
                <a:off x="7500938" y="1296988"/>
                <a:ext cx="225425" cy="152400"/>
              </a:xfrm>
              <a:custGeom>
                <a:avLst/>
                <a:gdLst>
                  <a:gd name="T0" fmla="*/ 0 w 142"/>
                  <a:gd name="T1" fmla="*/ 48 h 96"/>
                  <a:gd name="T2" fmla="*/ 48 w 142"/>
                  <a:gd name="T3" fmla="*/ 0 h 96"/>
                  <a:gd name="T4" fmla="*/ 48 w 142"/>
                  <a:gd name="T5" fmla="*/ 24 h 96"/>
                  <a:gd name="T6" fmla="*/ 95 w 142"/>
                  <a:gd name="T7" fmla="*/ 24 h 96"/>
                  <a:gd name="T8" fmla="*/ 95 w 142"/>
                  <a:gd name="T9" fmla="*/ 0 h 96"/>
                  <a:gd name="T10" fmla="*/ 142 w 142"/>
                  <a:gd name="T11" fmla="*/ 48 h 96"/>
                  <a:gd name="T12" fmla="*/ 95 w 142"/>
                  <a:gd name="T13" fmla="*/ 96 h 96"/>
                  <a:gd name="T14" fmla="*/ 95 w 142"/>
                  <a:gd name="T15" fmla="*/ 72 h 96"/>
                  <a:gd name="T16" fmla="*/ 48 w 142"/>
                  <a:gd name="T17" fmla="*/ 72 h 96"/>
                  <a:gd name="T18" fmla="*/ 48 w 142"/>
                  <a:gd name="T19" fmla="*/ 96 h 96"/>
                  <a:gd name="T20" fmla="*/ 0 w 142"/>
                  <a:gd name="T21" fmla="*/ 4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2" h="96">
                    <a:moveTo>
                      <a:pt x="0" y="48"/>
                    </a:moveTo>
                    <a:lnTo>
                      <a:pt x="48" y="0"/>
                    </a:lnTo>
                    <a:lnTo>
                      <a:pt x="48" y="24"/>
                    </a:lnTo>
                    <a:lnTo>
                      <a:pt x="95" y="24"/>
                    </a:lnTo>
                    <a:lnTo>
                      <a:pt x="95" y="0"/>
                    </a:lnTo>
                    <a:lnTo>
                      <a:pt x="142" y="48"/>
                    </a:lnTo>
                    <a:lnTo>
                      <a:pt x="95" y="96"/>
                    </a:lnTo>
                    <a:lnTo>
                      <a:pt x="95" y="72"/>
                    </a:lnTo>
                    <a:lnTo>
                      <a:pt x="48" y="72"/>
                    </a:lnTo>
                    <a:lnTo>
                      <a:pt x="48" y="96"/>
                    </a:lnTo>
                    <a:lnTo>
                      <a:pt x="0" y="48"/>
                    </a:lnTo>
                    <a:close/>
                  </a:path>
                </a:pathLst>
              </a:custGeom>
              <a:noFill/>
              <a:ln w="20638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" name="Freeform 323"/>
              <p:cNvSpPr>
                <a:spLocks/>
              </p:cNvSpPr>
              <p:nvPr/>
            </p:nvSpPr>
            <p:spPr bwMode="auto">
              <a:xfrm>
                <a:off x="6232525" y="1300163"/>
                <a:ext cx="223838" cy="153988"/>
              </a:xfrm>
              <a:custGeom>
                <a:avLst/>
                <a:gdLst>
                  <a:gd name="T0" fmla="*/ 0 w 141"/>
                  <a:gd name="T1" fmla="*/ 48 h 97"/>
                  <a:gd name="T2" fmla="*/ 47 w 141"/>
                  <a:gd name="T3" fmla="*/ 0 h 97"/>
                  <a:gd name="T4" fmla="*/ 47 w 141"/>
                  <a:gd name="T5" fmla="*/ 24 h 97"/>
                  <a:gd name="T6" fmla="*/ 94 w 141"/>
                  <a:gd name="T7" fmla="*/ 24 h 97"/>
                  <a:gd name="T8" fmla="*/ 94 w 141"/>
                  <a:gd name="T9" fmla="*/ 0 h 97"/>
                  <a:gd name="T10" fmla="*/ 141 w 141"/>
                  <a:gd name="T11" fmla="*/ 48 h 97"/>
                  <a:gd name="T12" fmla="*/ 94 w 141"/>
                  <a:gd name="T13" fmla="*/ 97 h 97"/>
                  <a:gd name="T14" fmla="*/ 94 w 141"/>
                  <a:gd name="T15" fmla="*/ 73 h 97"/>
                  <a:gd name="T16" fmla="*/ 47 w 141"/>
                  <a:gd name="T17" fmla="*/ 73 h 97"/>
                  <a:gd name="T18" fmla="*/ 47 w 141"/>
                  <a:gd name="T19" fmla="*/ 97 h 97"/>
                  <a:gd name="T20" fmla="*/ 0 w 141"/>
                  <a:gd name="T21" fmla="*/ 4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1" h="97">
                    <a:moveTo>
                      <a:pt x="0" y="48"/>
                    </a:moveTo>
                    <a:lnTo>
                      <a:pt x="47" y="0"/>
                    </a:lnTo>
                    <a:lnTo>
                      <a:pt x="47" y="24"/>
                    </a:lnTo>
                    <a:lnTo>
                      <a:pt x="94" y="24"/>
                    </a:lnTo>
                    <a:lnTo>
                      <a:pt x="94" y="0"/>
                    </a:lnTo>
                    <a:lnTo>
                      <a:pt x="141" y="48"/>
                    </a:lnTo>
                    <a:lnTo>
                      <a:pt x="94" y="97"/>
                    </a:lnTo>
                    <a:lnTo>
                      <a:pt x="94" y="73"/>
                    </a:lnTo>
                    <a:lnTo>
                      <a:pt x="47" y="73"/>
                    </a:lnTo>
                    <a:lnTo>
                      <a:pt x="47" y="97"/>
                    </a:lnTo>
                    <a:lnTo>
                      <a:pt x="0" y="48"/>
                    </a:lnTo>
                    <a:close/>
                  </a:path>
                </a:pathLst>
              </a:custGeom>
              <a:noFill/>
              <a:ln w="20638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135" name="Group 307"/>
              <p:cNvGrpSpPr>
                <a:grpSpLocks noChangeAspect="1"/>
              </p:cNvGrpSpPr>
              <p:nvPr/>
            </p:nvGrpSpPr>
            <p:grpSpPr bwMode="auto">
              <a:xfrm>
                <a:off x="6223000" y="1279525"/>
                <a:ext cx="1512888" cy="730250"/>
                <a:chOff x="3920" y="806"/>
                <a:chExt cx="953" cy="460"/>
              </a:xfrm>
            </p:grpSpPr>
          </p:grpSp>
          <p:sp>
            <p:nvSpPr>
              <p:cNvPr id="136" name="Freeform 323"/>
              <p:cNvSpPr>
                <a:spLocks/>
              </p:cNvSpPr>
              <p:nvPr/>
            </p:nvSpPr>
            <p:spPr bwMode="auto">
              <a:xfrm rot="3307611">
                <a:off x="5279720" y="1865230"/>
                <a:ext cx="1267246" cy="189052"/>
              </a:xfrm>
              <a:custGeom>
                <a:avLst/>
                <a:gdLst>
                  <a:gd name="T0" fmla="*/ 0 w 141"/>
                  <a:gd name="T1" fmla="*/ 48 h 97"/>
                  <a:gd name="T2" fmla="*/ 47 w 141"/>
                  <a:gd name="T3" fmla="*/ 0 h 97"/>
                  <a:gd name="T4" fmla="*/ 47 w 141"/>
                  <a:gd name="T5" fmla="*/ 24 h 97"/>
                  <a:gd name="T6" fmla="*/ 94 w 141"/>
                  <a:gd name="T7" fmla="*/ 24 h 97"/>
                  <a:gd name="T8" fmla="*/ 94 w 141"/>
                  <a:gd name="T9" fmla="*/ 0 h 97"/>
                  <a:gd name="T10" fmla="*/ 141 w 141"/>
                  <a:gd name="T11" fmla="*/ 48 h 97"/>
                  <a:gd name="T12" fmla="*/ 94 w 141"/>
                  <a:gd name="T13" fmla="*/ 97 h 97"/>
                  <a:gd name="T14" fmla="*/ 94 w 141"/>
                  <a:gd name="T15" fmla="*/ 73 h 97"/>
                  <a:gd name="T16" fmla="*/ 47 w 141"/>
                  <a:gd name="T17" fmla="*/ 73 h 97"/>
                  <a:gd name="T18" fmla="*/ 47 w 141"/>
                  <a:gd name="T19" fmla="*/ 97 h 97"/>
                  <a:gd name="T20" fmla="*/ 0 w 141"/>
                  <a:gd name="T21" fmla="*/ 4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1" h="97">
                    <a:moveTo>
                      <a:pt x="0" y="48"/>
                    </a:moveTo>
                    <a:lnTo>
                      <a:pt x="47" y="0"/>
                    </a:lnTo>
                    <a:lnTo>
                      <a:pt x="47" y="24"/>
                    </a:lnTo>
                    <a:lnTo>
                      <a:pt x="94" y="24"/>
                    </a:lnTo>
                    <a:lnTo>
                      <a:pt x="94" y="0"/>
                    </a:lnTo>
                    <a:lnTo>
                      <a:pt x="141" y="48"/>
                    </a:lnTo>
                    <a:lnTo>
                      <a:pt x="94" y="97"/>
                    </a:lnTo>
                    <a:lnTo>
                      <a:pt x="94" y="73"/>
                    </a:lnTo>
                    <a:lnTo>
                      <a:pt x="47" y="73"/>
                    </a:lnTo>
                    <a:lnTo>
                      <a:pt x="47" y="97"/>
                    </a:lnTo>
                    <a:lnTo>
                      <a:pt x="0" y="48"/>
                    </a:lnTo>
                    <a:close/>
                  </a:path>
                </a:pathLst>
              </a:custGeom>
              <a:noFill/>
              <a:ln w="20638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6681910" y="946728"/>
                <a:ext cx="45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Air</a:t>
                </a:r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6599310" y="1970814"/>
                <a:ext cx="7603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Water</a:t>
                </a:r>
              </a:p>
            </p:txBody>
          </p:sp>
          <p:sp>
            <p:nvSpPr>
              <p:cNvPr id="139" name="Oval 138"/>
              <p:cNvSpPr/>
              <p:nvPr/>
            </p:nvSpPr>
            <p:spPr>
              <a:xfrm>
                <a:off x="6533721" y="1537709"/>
                <a:ext cx="67533" cy="7143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" name="Oval 139"/>
              <p:cNvSpPr/>
              <p:nvPr/>
            </p:nvSpPr>
            <p:spPr>
              <a:xfrm>
                <a:off x="6924246" y="1881188"/>
                <a:ext cx="67533" cy="7143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" name="Oval 140"/>
              <p:cNvSpPr/>
              <p:nvPr/>
            </p:nvSpPr>
            <p:spPr>
              <a:xfrm>
                <a:off x="6761447" y="1671636"/>
                <a:ext cx="67533" cy="7143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2" name="Oval 141"/>
              <p:cNvSpPr/>
              <p:nvPr/>
            </p:nvSpPr>
            <p:spPr>
              <a:xfrm>
                <a:off x="6945677" y="1413669"/>
                <a:ext cx="67533" cy="7143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3" name="Oval 142"/>
              <p:cNvSpPr/>
              <p:nvPr/>
            </p:nvSpPr>
            <p:spPr>
              <a:xfrm>
                <a:off x="7355682" y="1470088"/>
                <a:ext cx="67533" cy="7143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4" name="Oval 143"/>
              <p:cNvSpPr/>
              <p:nvPr/>
            </p:nvSpPr>
            <p:spPr>
              <a:xfrm>
                <a:off x="6961916" y="1704974"/>
                <a:ext cx="67533" cy="7143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5" name="Oval 144"/>
              <p:cNvSpPr/>
              <p:nvPr/>
            </p:nvSpPr>
            <p:spPr>
              <a:xfrm>
                <a:off x="7168970" y="1595493"/>
                <a:ext cx="67533" cy="7143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6" name="Oval 145"/>
              <p:cNvSpPr/>
              <p:nvPr/>
            </p:nvSpPr>
            <p:spPr>
              <a:xfrm>
                <a:off x="7404829" y="1743074"/>
                <a:ext cx="67533" cy="7143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Oval 146"/>
              <p:cNvSpPr/>
              <p:nvPr/>
            </p:nvSpPr>
            <p:spPr>
              <a:xfrm>
                <a:off x="6499955" y="1809750"/>
                <a:ext cx="67533" cy="7143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8" name="Oval 147"/>
              <p:cNvSpPr/>
              <p:nvPr/>
            </p:nvSpPr>
            <p:spPr>
              <a:xfrm>
                <a:off x="7171466" y="1914525"/>
                <a:ext cx="67533" cy="7143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49" name="Group 148"/>
          <p:cNvGrpSpPr/>
          <p:nvPr/>
        </p:nvGrpSpPr>
        <p:grpSpPr>
          <a:xfrm>
            <a:off x="5478459" y="3606599"/>
            <a:ext cx="3615160" cy="2913185"/>
            <a:chOff x="4335459" y="3299182"/>
            <a:chExt cx="3615160" cy="2913185"/>
          </a:xfrm>
        </p:grpSpPr>
        <p:sp>
          <p:nvSpPr>
            <p:cNvPr id="150" name="Rectangle 149"/>
            <p:cNvSpPr/>
            <p:nvPr/>
          </p:nvSpPr>
          <p:spPr bwMode="auto">
            <a:xfrm rot="10800000">
              <a:off x="5235575" y="3678238"/>
              <a:ext cx="1271588" cy="17399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151" name="Group 928"/>
            <p:cNvGrpSpPr>
              <a:grpSpLocks/>
            </p:cNvGrpSpPr>
            <p:nvPr/>
          </p:nvGrpSpPr>
          <p:grpSpPr bwMode="auto">
            <a:xfrm rot="16200000">
              <a:off x="5281995" y="4931015"/>
              <a:ext cx="1179219" cy="1383486"/>
              <a:chOff x="851897" y="1188479"/>
              <a:chExt cx="1310055" cy="1473531"/>
            </a:xfrm>
          </p:grpSpPr>
          <p:pic>
            <p:nvPicPr>
              <p:cNvPr id="229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9536" y="1984772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30" name="Straight Connector 229"/>
              <p:cNvCxnSpPr/>
              <p:nvPr/>
            </p:nvCxnSpPr>
            <p:spPr>
              <a:xfrm rot="16200000" flipH="1" flipV="1">
                <a:off x="1876220" y="2087730"/>
                <a:ext cx="0" cy="61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31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9540" y="1925239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32" name="Straight Connector 231"/>
              <p:cNvCxnSpPr/>
              <p:nvPr/>
            </p:nvCxnSpPr>
            <p:spPr>
              <a:xfrm rot="16200000" flipH="1" flipV="1">
                <a:off x="1875375" y="2027705"/>
                <a:ext cx="1690" cy="61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33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2394" y="1863328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34" name="Straight Connector 233"/>
              <p:cNvCxnSpPr/>
              <p:nvPr/>
            </p:nvCxnSpPr>
            <p:spPr>
              <a:xfrm rot="16200000" flipH="1" flipV="1">
                <a:off x="1869166" y="1965991"/>
                <a:ext cx="0" cy="61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35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2399" y="1799033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36" name="Straight Connector 235"/>
              <p:cNvCxnSpPr/>
              <p:nvPr/>
            </p:nvCxnSpPr>
            <p:spPr>
              <a:xfrm rot="16200000" flipH="1" flipV="1">
                <a:off x="1869166" y="1901739"/>
                <a:ext cx="0" cy="61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37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4774" y="1732359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38" name="Straight Connector 237"/>
              <p:cNvCxnSpPr/>
              <p:nvPr/>
            </p:nvCxnSpPr>
            <p:spPr>
              <a:xfrm rot="16200000" flipH="1" flipV="1">
                <a:off x="1871848" y="1834952"/>
                <a:ext cx="1690" cy="61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39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4779" y="1668064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40" name="Straight Connector 239"/>
              <p:cNvCxnSpPr/>
              <p:nvPr/>
            </p:nvCxnSpPr>
            <p:spPr>
              <a:xfrm rot="16200000" flipH="1" flipV="1">
                <a:off x="1871848" y="1770700"/>
                <a:ext cx="1690" cy="61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1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7159" y="1603772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42" name="Straight Connector 241"/>
              <p:cNvCxnSpPr/>
              <p:nvPr/>
            </p:nvCxnSpPr>
            <p:spPr>
              <a:xfrm rot="16200000" flipH="1" flipV="1">
                <a:off x="1873612" y="1706448"/>
                <a:ext cx="1690" cy="6172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3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2402" y="1544240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44" name="Straight Connector 243"/>
              <p:cNvCxnSpPr/>
              <p:nvPr/>
            </p:nvCxnSpPr>
            <p:spPr>
              <a:xfrm rot="16200000" flipH="1" flipV="1">
                <a:off x="1868320" y="1647270"/>
                <a:ext cx="1691" cy="61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5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9541" y="2489603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46" name="Straight Connector 245"/>
              <p:cNvCxnSpPr/>
              <p:nvPr/>
            </p:nvCxnSpPr>
            <p:spPr>
              <a:xfrm rot="16200000" flipH="1" flipV="1">
                <a:off x="1876220" y="2591595"/>
                <a:ext cx="0" cy="61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7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9545" y="2430070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48" name="Straight Connector 247"/>
              <p:cNvCxnSpPr/>
              <p:nvPr/>
            </p:nvCxnSpPr>
            <p:spPr>
              <a:xfrm rot="16200000" flipH="1" flipV="1">
                <a:off x="1876220" y="2532416"/>
                <a:ext cx="0" cy="61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9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2399" y="2368159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50" name="Straight Connector 249"/>
              <p:cNvCxnSpPr/>
              <p:nvPr/>
            </p:nvCxnSpPr>
            <p:spPr>
              <a:xfrm rot="16200000" flipH="1" flipV="1">
                <a:off x="1868321" y="2470701"/>
                <a:ext cx="1690" cy="61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51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2404" y="2303864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52" name="Straight Connector 251"/>
              <p:cNvCxnSpPr/>
              <p:nvPr/>
            </p:nvCxnSpPr>
            <p:spPr>
              <a:xfrm rot="16200000" flipH="1" flipV="1">
                <a:off x="1868321" y="2406450"/>
                <a:ext cx="1690" cy="61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53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4779" y="2237190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54" name="Straight Connector 253"/>
              <p:cNvCxnSpPr/>
              <p:nvPr/>
            </p:nvCxnSpPr>
            <p:spPr>
              <a:xfrm rot="16200000" flipH="1" flipV="1">
                <a:off x="1872693" y="2339662"/>
                <a:ext cx="0" cy="61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55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4784" y="2172895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56" name="Straight Connector 255"/>
              <p:cNvCxnSpPr/>
              <p:nvPr/>
            </p:nvCxnSpPr>
            <p:spPr>
              <a:xfrm rot="16200000" flipH="1" flipV="1">
                <a:off x="1872693" y="2275411"/>
                <a:ext cx="0" cy="61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57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7164" y="2108603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58" name="Straight Connector 257"/>
              <p:cNvCxnSpPr/>
              <p:nvPr/>
            </p:nvCxnSpPr>
            <p:spPr>
              <a:xfrm rot="16200000" flipH="1" flipV="1">
                <a:off x="1874457" y="2211159"/>
                <a:ext cx="0" cy="6172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59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7167" y="2046685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60" name="Straight Connector 259"/>
              <p:cNvCxnSpPr/>
              <p:nvPr/>
            </p:nvCxnSpPr>
            <p:spPr>
              <a:xfrm rot="16200000" flipH="1" flipV="1">
                <a:off x="1873612" y="2149444"/>
                <a:ext cx="1690" cy="6172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61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7155" y="1479947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62" name="Straight Connector 261"/>
              <p:cNvCxnSpPr/>
              <p:nvPr/>
            </p:nvCxnSpPr>
            <p:spPr>
              <a:xfrm rot="16200000" flipH="1" flipV="1">
                <a:off x="1873611" y="1583018"/>
                <a:ext cx="1691" cy="6172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63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7159" y="1420414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64" name="Straight Connector 263"/>
              <p:cNvCxnSpPr/>
              <p:nvPr/>
            </p:nvCxnSpPr>
            <p:spPr>
              <a:xfrm rot="16200000" flipH="1" flipV="1">
                <a:off x="1874457" y="1522994"/>
                <a:ext cx="0" cy="6172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65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0013" y="1358503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66" name="Straight Connector 265"/>
              <p:cNvCxnSpPr/>
              <p:nvPr/>
            </p:nvCxnSpPr>
            <p:spPr>
              <a:xfrm rot="16200000" flipH="1" flipV="1">
                <a:off x="1866556" y="1461279"/>
                <a:ext cx="1691" cy="6172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67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0018" y="1294208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68" name="Straight Connector 267"/>
              <p:cNvCxnSpPr/>
              <p:nvPr/>
            </p:nvCxnSpPr>
            <p:spPr>
              <a:xfrm rot="16200000" flipH="1" flipV="1">
                <a:off x="1866556" y="1397028"/>
                <a:ext cx="1691" cy="6172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69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2393" y="1227534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70" name="Straight Connector 269"/>
              <p:cNvCxnSpPr/>
              <p:nvPr/>
            </p:nvCxnSpPr>
            <p:spPr>
              <a:xfrm rot="16200000" flipH="1" flipV="1">
                <a:off x="1869166" y="1330241"/>
                <a:ext cx="0" cy="61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71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2398" y="1163239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72" name="Straight Connector 271"/>
              <p:cNvCxnSpPr/>
              <p:nvPr/>
            </p:nvCxnSpPr>
            <p:spPr>
              <a:xfrm rot="16200000" flipH="1" flipV="1">
                <a:off x="1869166" y="1265990"/>
                <a:ext cx="0" cy="61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73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984778" y="1098947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74" name="Straight Connector 273"/>
              <p:cNvCxnSpPr/>
              <p:nvPr/>
            </p:nvCxnSpPr>
            <p:spPr>
              <a:xfrm rot="16200000" flipH="1" flipV="1">
                <a:off x="1872693" y="1201738"/>
                <a:ext cx="0" cy="6172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5" name="Rectangle 274"/>
              <p:cNvSpPr/>
              <p:nvPr/>
            </p:nvSpPr>
            <p:spPr bwMode="auto">
              <a:xfrm>
                <a:off x="852430" y="1224147"/>
                <a:ext cx="671946" cy="1413528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76" name="Rectangle 275"/>
              <p:cNvSpPr/>
              <p:nvPr/>
            </p:nvSpPr>
            <p:spPr bwMode="auto">
              <a:xfrm>
                <a:off x="1681338" y="1224147"/>
                <a:ext cx="167546" cy="141352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77" name="Rectangle 276"/>
              <p:cNvSpPr/>
              <p:nvPr/>
            </p:nvSpPr>
            <p:spPr bwMode="auto">
              <a:xfrm>
                <a:off x="1517320" y="1224147"/>
                <a:ext cx="172836" cy="141352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152" name="TextBox 431"/>
            <p:cNvSpPr txBox="1">
              <a:spLocks noChangeArrowheads="1"/>
            </p:cNvSpPr>
            <p:nvPr/>
          </p:nvSpPr>
          <p:spPr bwMode="auto">
            <a:xfrm>
              <a:off x="4472337" y="3299182"/>
              <a:ext cx="378599" cy="46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GB" altLang="en-US" sz="2400" b="1"/>
                <a:t>D</a:t>
              </a:r>
            </a:p>
          </p:txBody>
        </p:sp>
        <p:sp>
          <p:nvSpPr>
            <p:cNvPr id="153" name="TextBox 531"/>
            <p:cNvSpPr txBox="1">
              <a:spLocks noChangeArrowheads="1"/>
            </p:cNvSpPr>
            <p:nvPr/>
          </p:nvSpPr>
          <p:spPr bwMode="auto">
            <a:xfrm>
              <a:off x="4503980" y="4001202"/>
              <a:ext cx="67197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GB" alt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Rough </a:t>
              </a:r>
            </a:p>
            <a:p>
              <a:r>
                <a:rPr lang="en-GB" alt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LPS</a:t>
              </a:r>
            </a:p>
          </p:txBody>
        </p:sp>
        <p:grpSp>
          <p:nvGrpSpPr>
            <p:cNvPr id="154" name="Group 510"/>
            <p:cNvGrpSpPr>
              <a:grpSpLocks/>
            </p:cNvGrpSpPr>
            <p:nvPr/>
          </p:nvGrpSpPr>
          <p:grpSpPr bwMode="auto">
            <a:xfrm rot="10800000">
              <a:off x="5236771" y="3955354"/>
              <a:ext cx="1277301" cy="678285"/>
              <a:chOff x="4446058" y="2155870"/>
              <a:chExt cx="1277407" cy="678344"/>
            </a:xfrm>
          </p:grpSpPr>
          <p:pic>
            <p:nvPicPr>
              <p:cNvPr id="221" name="Picture 4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bright="-40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446058" y="2155870"/>
                <a:ext cx="176741" cy="674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22" name="Picture 4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bright="-40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598458" y="2155870"/>
                <a:ext cx="176741" cy="674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23" name="Picture 4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bright="-40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750858" y="2155870"/>
                <a:ext cx="176741" cy="674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24" name="Picture 4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bright="-40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911725" y="2155870"/>
                <a:ext cx="176741" cy="674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25" name="Picture 4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bright="-40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067828" y="2159574"/>
                <a:ext cx="176741" cy="674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26" name="Picture 4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bright="-40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233458" y="2155870"/>
                <a:ext cx="176741" cy="674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27" name="Picture 4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bright="-40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394324" y="2155870"/>
                <a:ext cx="176741" cy="674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28" name="Picture 4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bright="-40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546724" y="2155870"/>
                <a:ext cx="176741" cy="674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55" name="Left Brace 154"/>
            <p:cNvSpPr/>
            <p:nvPr/>
          </p:nvSpPr>
          <p:spPr bwMode="auto">
            <a:xfrm flipH="1">
              <a:off x="6542088" y="3954463"/>
              <a:ext cx="338137" cy="909637"/>
            </a:xfrm>
            <a:prstGeom prst="leftBrace">
              <a:avLst>
                <a:gd name="adj1" fmla="val 8333"/>
                <a:gd name="adj2" fmla="val 49475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56" name="Left Brace 155"/>
            <p:cNvSpPr/>
            <p:nvPr/>
          </p:nvSpPr>
          <p:spPr bwMode="auto">
            <a:xfrm flipH="1">
              <a:off x="6542088" y="4873625"/>
              <a:ext cx="342900" cy="142875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57" name="Left Brace 156"/>
            <p:cNvSpPr/>
            <p:nvPr/>
          </p:nvSpPr>
          <p:spPr bwMode="auto">
            <a:xfrm flipH="1">
              <a:off x="6546850" y="5016500"/>
              <a:ext cx="333375" cy="261938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58" name="Left Brace 157"/>
            <p:cNvSpPr/>
            <p:nvPr/>
          </p:nvSpPr>
          <p:spPr bwMode="auto">
            <a:xfrm flipH="1">
              <a:off x="6537325" y="3687763"/>
              <a:ext cx="333375" cy="261937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59" name="TextBox 2059"/>
            <p:cNvSpPr txBox="1">
              <a:spLocks noChangeArrowheads="1"/>
            </p:cNvSpPr>
            <p:nvPr/>
          </p:nvSpPr>
          <p:spPr bwMode="auto">
            <a:xfrm>
              <a:off x="6921170" y="4115155"/>
              <a:ext cx="10294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GB" alt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“Outer </a:t>
              </a:r>
            </a:p>
            <a:p>
              <a:r>
                <a:rPr lang="en-GB" alt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Membrane”</a:t>
              </a:r>
            </a:p>
          </p:txBody>
        </p:sp>
        <p:sp>
          <p:nvSpPr>
            <p:cNvPr id="160" name="TextBox 526"/>
            <p:cNvSpPr txBox="1">
              <a:spLocks noChangeArrowheads="1"/>
            </p:cNvSpPr>
            <p:nvPr/>
          </p:nvSpPr>
          <p:spPr bwMode="auto">
            <a:xfrm>
              <a:off x="6767067" y="4806706"/>
              <a:ext cx="9484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GB" altLang="en-US" sz="1200" b="1">
                  <a:latin typeface="Arial" panose="020B0604020202020204" pitchFamily="34" charset="0"/>
                  <a:cs typeface="Arial" panose="020B0604020202020204" pitchFamily="34" charset="0"/>
                </a:rPr>
                <a:t>Water Gap</a:t>
              </a:r>
            </a:p>
          </p:txBody>
        </p:sp>
        <p:sp>
          <p:nvSpPr>
            <p:cNvPr id="161" name="TextBox 527"/>
            <p:cNvSpPr txBox="1">
              <a:spLocks noChangeArrowheads="1"/>
            </p:cNvSpPr>
            <p:nvPr/>
          </p:nvSpPr>
          <p:spPr bwMode="auto">
            <a:xfrm>
              <a:off x="6806961" y="5001952"/>
              <a:ext cx="10727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GB" alt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“Inner </a:t>
              </a:r>
            </a:p>
            <a:p>
              <a:r>
                <a:rPr lang="en-GB" alt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Membrane” </a:t>
              </a:r>
            </a:p>
          </p:txBody>
        </p:sp>
        <p:sp>
          <p:nvSpPr>
            <p:cNvPr id="162" name="TextBox 528"/>
            <p:cNvSpPr txBox="1">
              <a:spLocks noChangeArrowheads="1"/>
            </p:cNvSpPr>
            <p:nvPr/>
          </p:nvSpPr>
          <p:spPr bwMode="auto">
            <a:xfrm>
              <a:off x="6902984" y="3693767"/>
              <a:ext cx="60535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GB" alt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Water</a:t>
              </a:r>
            </a:p>
          </p:txBody>
        </p:sp>
        <p:sp>
          <p:nvSpPr>
            <p:cNvPr id="163" name="Left Brace 162"/>
            <p:cNvSpPr/>
            <p:nvPr/>
          </p:nvSpPr>
          <p:spPr bwMode="auto">
            <a:xfrm>
              <a:off x="4981575" y="3968750"/>
              <a:ext cx="233363" cy="638175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64" name="Left Brace 163"/>
            <p:cNvSpPr/>
            <p:nvPr/>
          </p:nvSpPr>
          <p:spPr bwMode="auto">
            <a:xfrm>
              <a:off x="4986338" y="4627563"/>
              <a:ext cx="234950" cy="225425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65" name="TextBox 2060"/>
            <p:cNvSpPr txBox="1">
              <a:spLocks noChangeArrowheads="1"/>
            </p:cNvSpPr>
            <p:nvPr/>
          </p:nvSpPr>
          <p:spPr bwMode="auto">
            <a:xfrm>
              <a:off x="4402287" y="4623912"/>
              <a:ext cx="57900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GB" alt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DPPC</a:t>
              </a:r>
            </a:p>
          </p:txBody>
        </p:sp>
        <p:sp>
          <p:nvSpPr>
            <p:cNvPr id="166" name="Left Brace 165"/>
            <p:cNvSpPr/>
            <p:nvPr/>
          </p:nvSpPr>
          <p:spPr bwMode="auto">
            <a:xfrm>
              <a:off x="4981575" y="5022850"/>
              <a:ext cx="233363" cy="250825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67" name="TextBox 534"/>
            <p:cNvSpPr txBox="1">
              <a:spLocks noChangeArrowheads="1"/>
            </p:cNvSpPr>
            <p:nvPr/>
          </p:nvSpPr>
          <p:spPr bwMode="auto">
            <a:xfrm>
              <a:off x="4335459" y="5026013"/>
              <a:ext cx="679994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GB" altLang="en-US" sz="11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ThioPC</a:t>
              </a:r>
              <a:endParaRPr lang="en-GB" alt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TextBox 167"/>
            <p:cNvSpPr txBox="1"/>
            <p:nvPr/>
          </p:nvSpPr>
          <p:spPr bwMode="auto">
            <a:xfrm>
              <a:off x="5634038" y="5240338"/>
              <a:ext cx="436562" cy="246062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>
                  <a:alpha val="57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1000" b="1" dirty="0"/>
                <a:t>Gold</a:t>
              </a:r>
            </a:p>
          </p:txBody>
        </p:sp>
        <p:sp>
          <p:nvSpPr>
            <p:cNvPr id="169" name="TextBox 168"/>
            <p:cNvSpPr txBox="1"/>
            <p:nvPr/>
          </p:nvSpPr>
          <p:spPr bwMode="auto">
            <a:xfrm>
              <a:off x="5514975" y="5387975"/>
              <a:ext cx="722313" cy="246063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>
                  <a:alpha val="44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1000" b="1" dirty="0"/>
                <a:t>Permalloy</a:t>
              </a:r>
            </a:p>
          </p:txBody>
        </p:sp>
        <p:sp>
          <p:nvSpPr>
            <p:cNvPr id="170" name="TextBox 169"/>
            <p:cNvSpPr txBox="1"/>
            <p:nvPr/>
          </p:nvSpPr>
          <p:spPr bwMode="auto">
            <a:xfrm>
              <a:off x="5645150" y="5746750"/>
              <a:ext cx="533400" cy="246063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>
                  <a:alpha val="52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1000" b="1" dirty="0">
                  <a:solidFill>
                    <a:schemeClr val="bg1"/>
                  </a:solidFill>
                </a:rPr>
                <a:t>Silicon</a:t>
              </a:r>
            </a:p>
          </p:txBody>
        </p:sp>
        <p:grpSp>
          <p:nvGrpSpPr>
            <p:cNvPr id="171" name="Group 978"/>
            <p:cNvGrpSpPr>
              <a:grpSpLocks/>
            </p:cNvGrpSpPr>
            <p:nvPr/>
          </p:nvGrpSpPr>
          <p:grpSpPr bwMode="auto">
            <a:xfrm rot="10800000">
              <a:off x="5245040" y="4597352"/>
              <a:ext cx="1299352" cy="262559"/>
              <a:chOff x="2490787" y="4764880"/>
              <a:chExt cx="1354462" cy="276227"/>
            </a:xfrm>
          </p:grpSpPr>
          <p:pic>
            <p:nvPicPr>
              <p:cNvPr id="200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3762374" y="4767261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1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3698079" y="4767262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2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3633786" y="4764880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3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3571873" y="4764881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4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3509961" y="4769643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5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3448049" y="4769643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6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3386136" y="4769643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7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3321842" y="4767262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8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3257549" y="4769643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9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3193254" y="4772024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10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3126580" y="4772024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11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3057524" y="4772024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12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2995612" y="4769642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13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2931317" y="4769643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14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2805111" y="4767262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15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2743199" y="4772024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16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2681287" y="4772024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17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2619374" y="4772024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18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2555080" y="4769643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19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2490787" y="4772024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20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2867024" y="4779168"/>
                <a:ext cx="82875" cy="2619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72" name="Oval 171"/>
            <p:cNvSpPr/>
            <p:nvPr/>
          </p:nvSpPr>
          <p:spPr>
            <a:xfrm>
              <a:off x="5325997" y="4260057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Oval 172"/>
            <p:cNvSpPr/>
            <p:nvPr/>
          </p:nvSpPr>
          <p:spPr>
            <a:xfrm>
              <a:off x="5966554" y="4264819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Oval 173"/>
            <p:cNvSpPr/>
            <p:nvPr/>
          </p:nvSpPr>
          <p:spPr>
            <a:xfrm>
              <a:off x="5647467" y="4262438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Oval 174"/>
            <p:cNvSpPr/>
            <p:nvPr/>
          </p:nvSpPr>
          <p:spPr>
            <a:xfrm>
              <a:off x="5804629" y="4262438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Oval 175"/>
            <p:cNvSpPr/>
            <p:nvPr/>
          </p:nvSpPr>
          <p:spPr>
            <a:xfrm>
              <a:off x="5480778" y="4262437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Oval 176"/>
            <p:cNvSpPr/>
            <p:nvPr/>
          </p:nvSpPr>
          <p:spPr>
            <a:xfrm>
              <a:off x="6121334" y="4264820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Oval 177"/>
            <p:cNvSpPr/>
            <p:nvPr/>
          </p:nvSpPr>
          <p:spPr>
            <a:xfrm>
              <a:off x="6278497" y="4262436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Oval 178"/>
            <p:cNvSpPr/>
            <p:nvPr/>
          </p:nvSpPr>
          <p:spPr>
            <a:xfrm>
              <a:off x="5321234" y="4033838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Oval 179"/>
            <p:cNvSpPr/>
            <p:nvPr/>
          </p:nvSpPr>
          <p:spPr>
            <a:xfrm>
              <a:off x="5961791" y="4038600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Oval 180"/>
            <p:cNvSpPr/>
            <p:nvPr/>
          </p:nvSpPr>
          <p:spPr>
            <a:xfrm>
              <a:off x="5642704" y="4036219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Oval 181"/>
            <p:cNvSpPr/>
            <p:nvPr/>
          </p:nvSpPr>
          <p:spPr>
            <a:xfrm>
              <a:off x="5799866" y="4036219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Oval 182"/>
            <p:cNvSpPr/>
            <p:nvPr/>
          </p:nvSpPr>
          <p:spPr>
            <a:xfrm>
              <a:off x="5476015" y="4036218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Oval 183"/>
            <p:cNvSpPr/>
            <p:nvPr/>
          </p:nvSpPr>
          <p:spPr>
            <a:xfrm>
              <a:off x="6116571" y="4038601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Oval 184"/>
            <p:cNvSpPr/>
            <p:nvPr/>
          </p:nvSpPr>
          <p:spPr>
            <a:xfrm>
              <a:off x="6273734" y="4036217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Oval 185"/>
            <p:cNvSpPr/>
            <p:nvPr/>
          </p:nvSpPr>
          <p:spPr>
            <a:xfrm>
              <a:off x="6426134" y="4036217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Oval 186"/>
            <p:cNvSpPr/>
            <p:nvPr/>
          </p:nvSpPr>
          <p:spPr>
            <a:xfrm>
              <a:off x="6430897" y="4262436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Oval 187"/>
            <p:cNvSpPr/>
            <p:nvPr/>
          </p:nvSpPr>
          <p:spPr>
            <a:xfrm>
              <a:off x="5221222" y="4150519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Oval 188"/>
            <p:cNvSpPr/>
            <p:nvPr/>
          </p:nvSpPr>
          <p:spPr>
            <a:xfrm>
              <a:off x="5861779" y="4155281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Oval 189"/>
            <p:cNvSpPr/>
            <p:nvPr/>
          </p:nvSpPr>
          <p:spPr>
            <a:xfrm>
              <a:off x="5542692" y="4152900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Oval 190"/>
            <p:cNvSpPr/>
            <p:nvPr/>
          </p:nvSpPr>
          <p:spPr>
            <a:xfrm>
              <a:off x="5699854" y="4152900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Oval 191"/>
            <p:cNvSpPr/>
            <p:nvPr/>
          </p:nvSpPr>
          <p:spPr>
            <a:xfrm>
              <a:off x="5376003" y="4152899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Oval 192"/>
            <p:cNvSpPr/>
            <p:nvPr/>
          </p:nvSpPr>
          <p:spPr>
            <a:xfrm>
              <a:off x="6016559" y="4155282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Oval 193"/>
            <p:cNvSpPr/>
            <p:nvPr/>
          </p:nvSpPr>
          <p:spPr>
            <a:xfrm>
              <a:off x="6173722" y="4152898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Oval 194"/>
            <p:cNvSpPr/>
            <p:nvPr/>
          </p:nvSpPr>
          <p:spPr>
            <a:xfrm>
              <a:off x="6326122" y="4152898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Oval 195"/>
            <p:cNvSpPr/>
            <p:nvPr/>
          </p:nvSpPr>
          <p:spPr>
            <a:xfrm>
              <a:off x="6468997" y="4155281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Oval 196"/>
            <p:cNvSpPr/>
            <p:nvPr/>
          </p:nvSpPr>
          <p:spPr>
            <a:xfrm>
              <a:off x="5352190" y="3719513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Oval 197"/>
            <p:cNvSpPr/>
            <p:nvPr/>
          </p:nvSpPr>
          <p:spPr>
            <a:xfrm>
              <a:off x="5799865" y="3824288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Oval 198"/>
            <p:cNvSpPr/>
            <p:nvPr/>
          </p:nvSpPr>
          <p:spPr>
            <a:xfrm>
              <a:off x="6087997" y="3712369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78" name="Group 277"/>
          <p:cNvGrpSpPr/>
          <p:nvPr/>
        </p:nvGrpSpPr>
        <p:grpSpPr>
          <a:xfrm>
            <a:off x="3459164" y="3599720"/>
            <a:ext cx="2011091" cy="3087538"/>
            <a:chOff x="2316163" y="3292304"/>
            <a:chExt cx="2011091" cy="3087538"/>
          </a:xfrm>
        </p:grpSpPr>
        <p:sp>
          <p:nvSpPr>
            <p:cNvPr id="279" name="TextBox 430"/>
            <p:cNvSpPr txBox="1">
              <a:spLocks noChangeArrowheads="1"/>
            </p:cNvSpPr>
            <p:nvPr/>
          </p:nvSpPr>
          <p:spPr bwMode="auto">
            <a:xfrm>
              <a:off x="2316163" y="3292304"/>
              <a:ext cx="348143" cy="46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GB" altLang="en-US" sz="2400" b="1"/>
                <a:t>C</a:t>
              </a:r>
            </a:p>
          </p:txBody>
        </p:sp>
        <p:sp>
          <p:nvSpPr>
            <p:cNvPr id="280" name="Rectangle 279"/>
            <p:cNvSpPr/>
            <p:nvPr/>
          </p:nvSpPr>
          <p:spPr bwMode="auto">
            <a:xfrm>
              <a:off x="2484438" y="5359400"/>
              <a:ext cx="1403350" cy="72072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281" name="Group 2057"/>
            <p:cNvGrpSpPr>
              <a:grpSpLocks/>
            </p:cNvGrpSpPr>
            <p:nvPr/>
          </p:nvGrpSpPr>
          <p:grpSpPr bwMode="auto">
            <a:xfrm>
              <a:off x="2457369" y="5186799"/>
              <a:ext cx="1438155" cy="683047"/>
              <a:chOff x="4446058" y="2155870"/>
              <a:chExt cx="1438274" cy="683106"/>
            </a:xfrm>
          </p:grpSpPr>
          <p:pic>
            <p:nvPicPr>
              <p:cNvPr id="389" name="Picture 4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bright="-40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446058" y="2155870"/>
                <a:ext cx="176741" cy="674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90" name="Picture 4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bright="-40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598458" y="2155870"/>
                <a:ext cx="176741" cy="674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91" name="Picture 4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bright="-40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750858" y="2155870"/>
                <a:ext cx="176741" cy="674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92" name="Picture 4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bright="-40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911725" y="2155870"/>
                <a:ext cx="176741" cy="674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93" name="Picture 4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bright="-40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072591" y="2164336"/>
                <a:ext cx="176741" cy="674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94" name="Picture 4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bright="-40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233458" y="2155870"/>
                <a:ext cx="176741" cy="674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95" name="Picture 4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bright="-40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394324" y="2155870"/>
                <a:ext cx="176741" cy="674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96" name="Picture 4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bright="-40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546724" y="2155870"/>
                <a:ext cx="176741" cy="674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97" name="Picture 4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bright="-40000"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707591" y="2155870"/>
                <a:ext cx="176741" cy="6746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82" name="TextBox 98"/>
            <p:cNvSpPr txBox="1">
              <a:spLocks noChangeArrowheads="1"/>
            </p:cNvSpPr>
            <p:nvPr/>
          </p:nvSpPr>
          <p:spPr bwMode="auto">
            <a:xfrm>
              <a:off x="2393147" y="6072065"/>
              <a:ext cx="161646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400" b="1" dirty="0"/>
                <a:t>Langmuir Schaeffer</a:t>
              </a:r>
            </a:p>
          </p:txBody>
        </p:sp>
        <p:sp>
          <p:nvSpPr>
            <p:cNvPr id="283" name="Right Arrow 282"/>
            <p:cNvSpPr/>
            <p:nvPr/>
          </p:nvSpPr>
          <p:spPr bwMode="auto">
            <a:xfrm rot="5400000">
              <a:off x="3859776" y="3911642"/>
              <a:ext cx="576212" cy="358745"/>
            </a:xfrm>
            <a:prstGeom prst="rightArrow">
              <a:avLst/>
            </a:prstGeom>
            <a:solidFill>
              <a:srgbClr val="C00000"/>
            </a:solidFill>
            <a:ln w="38100">
              <a:solidFill>
                <a:srgbClr val="C00000"/>
              </a:solidFill>
            </a:ln>
            <a:effectLst>
              <a:outerShdw blurRad="50800" dist="50800" dir="5400000" algn="ctr" rotWithShape="0">
                <a:srgbClr val="000000">
                  <a:alpha val="71000"/>
                </a:srgbClr>
              </a:outerShdw>
              <a:reflection endPos="0" dist="508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284" name="Group 283"/>
            <p:cNvGrpSpPr/>
            <p:nvPr/>
          </p:nvGrpSpPr>
          <p:grpSpPr>
            <a:xfrm>
              <a:off x="2438022" y="3824572"/>
              <a:ext cx="1484419" cy="1045373"/>
              <a:chOff x="2427012" y="3949702"/>
              <a:chExt cx="1484419" cy="1045373"/>
            </a:xfrm>
          </p:grpSpPr>
          <p:grpSp>
            <p:nvGrpSpPr>
              <p:cNvPr id="316" name="Group 315"/>
              <p:cNvGrpSpPr/>
              <p:nvPr/>
            </p:nvGrpSpPr>
            <p:grpSpPr>
              <a:xfrm>
                <a:off x="2438022" y="4459925"/>
                <a:ext cx="1473409" cy="261916"/>
                <a:chOff x="2429767" y="4449764"/>
                <a:chExt cx="1473409" cy="261916"/>
              </a:xfrm>
            </p:grpSpPr>
            <p:pic>
              <p:nvPicPr>
                <p:cNvPr id="343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34557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44" name="Straight Connector 343"/>
                <p:cNvCxnSpPr/>
                <p:nvPr/>
              </p:nvCxnSpPr>
              <p:spPr bwMode="auto">
                <a:xfrm flipH="1" flipV="1">
                  <a:off x="2971800" y="4449764"/>
                  <a:ext cx="1588" cy="6191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45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94085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46" name="Straight Connector 345"/>
                <p:cNvCxnSpPr/>
                <p:nvPr/>
              </p:nvCxnSpPr>
              <p:spPr bwMode="auto">
                <a:xfrm flipH="1" flipV="1">
                  <a:off x="3030539" y="4449764"/>
                  <a:ext cx="1587" cy="6191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47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5991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48" name="Straight Connector 347"/>
                <p:cNvCxnSpPr/>
                <p:nvPr/>
              </p:nvCxnSpPr>
              <p:spPr bwMode="auto">
                <a:xfrm flipH="1" flipV="1">
                  <a:off x="3092450" y="4449764"/>
                  <a:ext cx="1588" cy="6191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49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20280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50" name="Straight Connector 349"/>
                <p:cNvCxnSpPr/>
                <p:nvPr/>
              </p:nvCxnSpPr>
              <p:spPr bwMode="auto">
                <a:xfrm flipH="1" flipV="1">
                  <a:off x="3157538" y="4449764"/>
                  <a:ext cx="1587" cy="6191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51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86949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52" name="Straight Connector 351"/>
                <p:cNvCxnSpPr/>
                <p:nvPr/>
              </p:nvCxnSpPr>
              <p:spPr bwMode="auto">
                <a:xfrm flipH="1" flipV="1">
                  <a:off x="3225801" y="4449764"/>
                  <a:ext cx="0" cy="6191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53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1238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54" name="Straight Connector 353"/>
                <p:cNvCxnSpPr/>
                <p:nvPr/>
              </p:nvCxnSpPr>
              <p:spPr bwMode="auto">
                <a:xfrm flipH="1" flipV="1">
                  <a:off x="3287713" y="4449764"/>
                  <a:ext cx="1587" cy="6191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55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15525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56" name="Straight Connector 355"/>
                <p:cNvCxnSpPr/>
                <p:nvPr/>
              </p:nvCxnSpPr>
              <p:spPr bwMode="auto">
                <a:xfrm flipH="1" flipV="1">
                  <a:off x="3354388" y="4449764"/>
                  <a:ext cx="0" cy="6191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57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75052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58" name="Straight Connector 357"/>
                <p:cNvCxnSpPr/>
                <p:nvPr/>
              </p:nvCxnSpPr>
              <p:spPr bwMode="auto">
                <a:xfrm flipH="1" flipV="1">
                  <a:off x="3411538" y="4449764"/>
                  <a:ext cx="1587" cy="6191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59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9767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60" name="Straight Connector 359"/>
                <p:cNvCxnSpPr/>
                <p:nvPr/>
              </p:nvCxnSpPr>
              <p:spPr bwMode="auto">
                <a:xfrm flipH="1" flipV="1">
                  <a:off x="2466975" y="4449764"/>
                  <a:ext cx="1588" cy="6191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61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89296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62" name="Straight Connector 361"/>
                <p:cNvCxnSpPr/>
                <p:nvPr/>
              </p:nvCxnSpPr>
              <p:spPr bwMode="auto">
                <a:xfrm flipH="1" flipV="1">
                  <a:off x="2525714" y="4449764"/>
                  <a:ext cx="1587" cy="6191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63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1201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64" name="Straight Connector 363"/>
                <p:cNvCxnSpPr/>
                <p:nvPr/>
              </p:nvCxnSpPr>
              <p:spPr bwMode="auto">
                <a:xfrm flipH="1" flipV="1">
                  <a:off x="2587625" y="4449764"/>
                  <a:ext cx="1588" cy="6191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65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15491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66" name="Straight Connector 365"/>
                <p:cNvCxnSpPr/>
                <p:nvPr/>
              </p:nvCxnSpPr>
              <p:spPr bwMode="auto">
                <a:xfrm flipH="1" flipV="1">
                  <a:off x="2652713" y="4449764"/>
                  <a:ext cx="1587" cy="6191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67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82160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68" name="Straight Connector 367"/>
                <p:cNvCxnSpPr/>
                <p:nvPr/>
              </p:nvCxnSpPr>
              <p:spPr bwMode="auto">
                <a:xfrm flipH="1" flipV="1">
                  <a:off x="2719388" y="4449764"/>
                  <a:ext cx="1587" cy="6191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69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46449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70" name="Straight Connector 369"/>
                <p:cNvCxnSpPr/>
                <p:nvPr/>
              </p:nvCxnSpPr>
              <p:spPr bwMode="auto">
                <a:xfrm flipH="1" flipV="1">
                  <a:off x="2782889" y="4449764"/>
                  <a:ext cx="1587" cy="6191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71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0736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72" name="Straight Connector 371"/>
                <p:cNvCxnSpPr/>
                <p:nvPr/>
              </p:nvCxnSpPr>
              <p:spPr bwMode="auto">
                <a:xfrm flipH="1" flipV="1">
                  <a:off x="2847975" y="4449764"/>
                  <a:ext cx="1588" cy="6191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73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2649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74" name="Straight Connector 373"/>
                <p:cNvCxnSpPr/>
                <p:nvPr/>
              </p:nvCxnSpPr>
              <p:spPr bwMode="auto">
                <a:xfrm flipH="1" flipV="1">
                  <a:off x="2909888" y="4449764"/>
                  <a:ext cx="1587" cy="6191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75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39340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76" name="Straight Connector 375"/>
                <p:cNvCxnSpPr/>
                <p:nvPr/>
              </p:nvCxnSpPr>
              <p:spPr bwMode="auto">
                <a:xfrm flipH="1" flipV="1">
                  <a:off x="3478214" y="4449764"/>
                  <a:ext cx="0" cy="6191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77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98868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78" name="Straight Connector 377"/>
                <p:cNvCxnSpPr/>
                <p:nvPr/>
              </p:nvCxnSpPr>
              <p:spPr bwMode="auto">
                <a:xfrm flipH="1" flipV="1">
                  <a:off x="3535363" y="4449764"/>
                  <a:ext cx="1587" cy="6191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79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60774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80" name="Straight Connector 379"/>
                <p:cNvCxnSpPr/>
                <p:nvPr/>
              </p:nvCxnSpPr>
              <p:spPr bwMode="auto">
                <a:xfrm flipH="1" flipV="1">
                  <a:off x="3597275" y="4449764"/>
                  <a:ext cx="1588" cy="6191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81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25064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82" name="Straight Connector 381"/>
                <p:cNvCxnSpPr/>
                <p:nvPr/>
              </p:nvCxnSpPr>
              <p:spPr bwMode="auto">
                <a:xfrm flipH="1" flipV="1">
                  <a:off x="3663950" y="4449764"/>
                  <a:ext cx="0" cy="6191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83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91732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84" name="Straight Connector 383"/>
                <p:cNvCxnSpPr/>
                <p:nvPr/>
              </p:nvCxnSpPr>
              <p:spPr bwMode="auto">
                <a:xfrm flipH="1" flipV="1">
                  <a:off x="3730625" y="4449764"/>
                  <a:ext cx="0" cy="6191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85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56022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86" name="Straight Connector 385"/>
                <p:cNvCxnSpPr/>
                <p:nvPr/>
              </p:nvCxnSpPr>
              <p:spPr bwMode="auto">
                <a:xfrm flipH="1" flipV="1">
                  <a:off x="3792539" y="4449764"/>
                  <a:ext cx="1587" cy="6191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87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20308" y="4449764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388" name="Straight Connector 387"/>
                <p:cNvCxnSpPr/>
                <p:nvPr/>
              </p:nvCxnSpPr>
              <p:spPr bwMode="auto">
                <a:xfrm flipH="1" flipV="1">
                  <a:off x="3859213" y="4449764"/>
                  <a:ext cx="0" cy="6191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7" name="Rectangle 316"/>
              <p:cNvSpPr/>
              <p:nvPr/>
            </p:nvSpPr>
            <p:spPr bwMode="auto">
              <a:xfrm rot="5400000">
                <a:off x="3024226" y="3378164"/>
                <a:ext cx="271386" cy="141446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18" name="Rectangle 317"/>
              <p:cNvSpPr/>
              <p:nvPr/>
            </p:nvSpPr>
            <p:spPr bwMode="auto">
              <a:xfrm rot="5400000">
                <a:off x="3039230" y="3634546"/>
                <a:ext cx="241378" cy="1414462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319" name="Group 318"/>
              <p:cNvGrpSpPr/>
              <p:nvPr/>
            </p:nvGrpSpPr>
            <p:grpSpPr>
              <a:xfrm>
                <a:off x="2427012" y="4733159"/>
                <a:ext cx="1480546" cy="261916"/>
                <a:chOff x="2427012" y="4764581"/>
                <a:chExt cx="1480546" cy="261916"/>
              </a:xfrm>
            </p:grpSpPr>
            <p:pic>
              <p:nvPicPr>
                <p:cNvPr id="320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3824690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21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3761163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22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3697632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23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3634101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24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3570570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25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3507039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26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3443508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27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3379977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28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3316446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29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3252915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30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3189384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31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3125853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32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3062322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33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2998791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34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2935260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35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2808198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36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2744667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37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2681136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38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2617605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39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2554074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40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2490543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41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2427012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42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2871729" y="4764581"/>
                  <a:ext cx="82868" cy="2619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285" name="TextBox 284"/>
            <p:cNvSpPr txBox="1"/>
            <p:nvPr/>
          </p:nvSpPr>
          <p:spPr>
            <a:xfrm>
              <a:off x="2992578" y="4869945"/>
              <a:ext cx="450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Air</a:t>
              </a:r>
            </a:p>
          </p:txBody>
        </p:sp>
        <p:sp>
          <p:nvSpPr>
            <p:cNvPr id="286" name="TextBox 285"/>
            <p:cNvSpPr txBox="1"/>
            <p:nvPr/>
          </p:nvSpPr>
          <p:spPr>
            <a:xfrm>
              <a:off x="2741607" y="5808147"/>
              <a:ext cx="7603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Water</a:t>
              </a:r>
            </a:p>
          </p:txBody>
        </p:sp>
        <p:sp>
          <p:nvSpPr>
            <p:cNvPr id="287" name="Oval 286"/>
            <p:cNvSpPr/>
            <p:nvPr/>
          </p:nvSpPr>
          <p:spPr>
            <a:xfrm>
              <a:off x="2480403" y="5486400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Oval 287"/>
            <p:cNvSpPr/>
            <p:nvPr/>
          </p:nvSpPr>
          <p:spPr>
            <a:xfrm>
              <a:off x="2480403" y="5710238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9" name="Oval 288"/>
            <p:cNvSpPr/>
            <p:nvPr/>
          </p:nvSpPr>
          <p:spPr>
            <a:xfrm>
              <a:off x="2785203" y="5484019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0" name="Oval 289"/>
            <p:cNvSpPr/>
            <p:nvPr/>
          </p:nvSpPr>
          <p:spPr>
            <a:xfrm>
              <a:off x="2628040" y="5481638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1" name="Oval 290"/>
            <p:cNvSpPr/>
            <p:nvPr/>
          </p:nvSpPr>
          <p:spPr>
            <a:xfrm>
              <a:off x="3101910" y="5719762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Oval 291"/>
            <p:cNvSpPr/>
            <p:nvPr/>
          </p:nvSpPr>
          <p:spPr>
            <a:xfrm>
              <a:off x="2785204" y="5710238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3" name="Oval 292"/>
            <p:cNvSpPr/>
            <p:nvPr/>
          </p:nvSpPr>
          <p:spPr>
            <a:xfrm>
              <a:off x="2942365" y="5484019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Oval 293"/>
            <p:cNvSpPr/>
            <p:nvPr/>
          </p:nvSpPr>
          <p:spPr>
            <a:xfrm>
              <a:off x="2942366" y="5707856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Oval 294"/>
            <p:cNvSpPr/>
            <p:nvPr/>
          </p:nvSpPr>
          <p:spPr>
            <a:xfrm>
              <a:off x="3097146" y="5493543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Oval 295"/>
            <p:cNvSpPr/>
            <p:nvPr/>
          </p:nvSpPr>
          <p:spPr>
            <a:xfrm>
              <a:off x="2635184" y="5712618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Oval 296"/>
            <p:cNvSpPr/>
            <p:nvPr/>
          </p:nvSpPr>
          <p:spPr>
            <a:xfrm>
              <a:off x="3268597" y="5486400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Oval 297"/>
            <p:cNvSpPr/>
            <p:nvPr/>
          </p:nvSpPr>
          <p:spPr>
            <a:xfrm>
              <a:off x="3261453" y="5715001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9" name="Oval 298"/>
            <p:cNvSpPr/>
            <p:nvPr/>
          </p:nvSpPr>
          <p:spPr>
            <a:xfrm>
              <a:off x="3573397" y="5484020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0" name="Oval 299"/>
            <p:cNvSpPr/>
            <p:nvPr/>
          </p:nvSpPr>
          <p:spPr>
            <a:xfrm>
              <a:off x="3418615" y="5488783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Oval 300"/>
            <p:cNvSpPr/>
            <p:nvPr/>
          </p:nvSpPr>
          <p:spPr>
            <a:xfrm>
              <a:off x="3580541" y="5715001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Oval 301"/>
            <p:cNvSpPr/>
            <p:nvPr/>
          </p:nvSpPr>
          <p:spPr>
            <a:xfrm>
              <a:off x="3732940" y="5486401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3" name="Oval 302"/>
            <p:cNvSpPr/>
            <p:nvPr/>
          </p:nvSpPr>
          <p:spPr>
            <a:xfrm>
              <a:off x="3740085" y="5715000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Oval 303"/>
            <p:cNvSpPr/>
            <p:nvPr/>
          </p:nvSpPr>
          <p:spPr>
            <a:xfrm>
              <a:off x="3423378" y="5714999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5" name="Oval 304"/>
            <p:cNvSpPr/>
            <p:nvPr/>
          </p:nvSpPr>
          <p:spPr>
            <a:xfrm>
              <a:off x="2528028" y="5603081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6" name="Oval 305"/>
            <p:cNvSpPr/>
            <p:nvPr/>
          </p:nvSpPr>
          <p:spPr>
            <a:xfrm>
              <a:off x="2832828" y="5600700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Oval 306"/>
            <p:cNvSpPr/>
            <p:nvPr/>
          </p:nvSpPr>
          <p:spPr>
            <a:xfrm>
              <a:off x="2675665" y="5598319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Oval 307"/>
            <p:cNvSpPr/>
            <p:nvPr/>
          </p:nvSpPr>
          <p:spPr>
            <a:xfrm>
              <a:off x="2989990" y="5600700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Oval 308"/>
            <p:cNvSpPr/>
            <p:nvPr/>
          </p:nvSpPr>
          <p:spPr>
            <a:xfrm>
              <a:off x="3154297" y="5610225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Oval 309"/>
            <p:cNvSpPr/>
            <p:nvPr/>
          </p:nvSpPr>
          <p:spPr>
            <a:xfrm>
              <a:off x="3316222" y="5603081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Oval 310"/>
            <p:cNvSpPr/>
            <p:nvPr/>
          </p:nvSpPr>
          <p:spPr>
            <a:xfrm>
              <a:off x="3621022" y="5600701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Oval 311"/>
            <p:cNvSpPr/>
            <p:nvPr/>
          </p:nvSpPr>
          <p:spPr>
            <a:xfrm>
              <a:off x="3466240" y="5605464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Oval 312"/>
            <p:cNvSpPr/>
            <p:nvPr/>
          </p:nvSpPr>
          <p:spPr>
            <a:xfrm>
              <a:off x="3780566" y="5600701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Oval 313"/>
            <p:cNvSpPr/>
            <p:nvPr/>
          </p:nvSpPr>
          <p:spPr>
            <a:xfrm>
              <a:off x="2637566" y="5981700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Oval 314"/>
            <p:cNvSpPr/>
            <p:nvPr/>
          </p:nvSpPr>
          <p:spPr>
            <a:xfrm>
              <a:off x="3668647" y="5898356"/>
              <a:ext cx="67533" cy="7143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5250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16632"/>
            <a:ext cx="9906000" cy="70912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Structural </a:t>
            </a:r>
            <a:r>
              <a:rPr lang="en-US" dirty="0" err="1"/>
              <a:t>Characterisation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1944" y="1466454"/>
            <a:ext cx="5328592" cy="5114799"/>
          </a:xfrm>
        </p:spPr>
        <p:txBody>
          <a:bodyPr/>
          <a:lstStyle/>
          <a:p>
            <a:r>
              <a:rPr lang="en-US" sz="2400" dirty="0"/>
              <a:t>Bilayer Asymmetry</a:t>
            </a:r>
          </a:p>
          <a:p>
            <a:pPr lvl="1"/>
            <a:r>
              <a:rPr lang="en-US" sz="2400" dirty="0"/>
              <a:t>From 69:28 &amp; 23:75 (LPS/PC) outer and inner leaflets, respectively, </a:t>
            </a:r>
          </a:p>
          <a:p>
            <a:pPr lvl="1"/>
            <a:r>
              <a:rPr lang="en-US" sz="2400" dirty="0"/>
              <a:t>To 79:11 &amp; 8:82 in the best.</a:t>
            </a:r>
          </a:p>
          <a:p>
            <a:pPr lvl="1"/>
            <a:r>
              <a:rPr lang="en-US" sz="2400" dirty="0"/>
              <a:t>Determined via use of </a:t>
            </a:r>
            <a:r>
              <a:rPr lang="en-US" sz="2400" dirty="0" err="1"/>
              <a:t>deuterated</a:t>
            </a:r>
            <a:r>
              <a:rPr lang="en-US" sz="2400" dirty="0"/>
              <a:t> DPPC </a:t>
            </a:r>
          </a:p>
          <a:p>
            <a:r>
              <a:rPr lang="en-US" sz="2400" dirty="0"/>
              <a:t>FSB coverage &gt; 90 %.</a:t>
            </a:r>
          </a:p>
          <a:p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86750" y="1143560"/>
            <a:ext cx="3961831" cy="5710516"/>
            <a:chOff x="1196473" y="0"/>
            <a:chExt cx="4631240" cy="6675390"/>
          </a:xfrm>
        </p:grpSpPr>
        <p:graphicFrame>
          <p:nvGraphicFramePr>
            <p:cNvPr id="5" name="Chart 132"/>
            <p:cNvGraphicFramePr>
              <a:graphicFrameLocks/>
            </p:cNvGraphicFramePr>
            <p:nvPr>
              <p:extLst/>
            </p:nvPr>
          </p:nvGraphicFramePr>
          <p:xfrm>
            <a:off x="1444625" y="349250"/>
            <a:ext cx="3076575" cy="36099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Rectangle 5"/>
            <p:cNvSpPr/>
            <p:nvPr/>
          </p:nvSpPr>
          <p:spPr bwMode="auto">
            <a:xfrm rot="10800000">
              <a:off x="4568825" y="419100"/>
              <a:ext cx="1012825" cy="131603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4514850" y="1474788"/>
              <a:ext cx="1085850" cy="187325"/>
              <a:chOff x="4521200" y="1341438"/>
              <a:chExt cx="1176338" cy="187325"/>
            </a:xfrm>
          </p:grpSpPr>
          <p:pic>
            <p:nvPicPr>
              <p:cNvPr id="104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521200" y="1344613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5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399088" y="1341438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6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340350" y="1341438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7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280025" y="1346200"/>
                <a:ext cx="80963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8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214938" y="1346200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9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149850" y="1344613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0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086350" y="1344613"/>
                <a:ext cx="80963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1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022850" y="1343025"/>
                <a:ext cx="80963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962525" y="1346200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3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586413" y="1344613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4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522913" y="1343025"/>
                <a:ext cx="80962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5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461000" y="1343025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6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899025" y="1343025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7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840288" y="1343025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8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778375" y="1347788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9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714875" y="1347788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20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649788" y="1346200"/>
                <a:ext cx="80962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21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586288" y="1346200"/>
                <a:ext cx="80962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22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" r="43137"/>
              <a:stretch>
                <a:fillRect/>
              </a:stretch>
            </p:blipFill>
            <p:spPr bwMode="auto">
              <a:xfrm>
                <a:off x="5653088" y="1349375"/>
                <a:ext cx="44450" cy="177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8" name="TextBox 159"/>
            <p:cNvSpPr txBox="1">
              <a:spLocks noChangeArrowheads="1"/>
            </p:cNvSpPr>
            <p:nvPr/>
          </p:nvSpPr>
          <p:spPr bwMode="auto">
            <a:xfrm>
              <a:off x="1743075" y="0"/>
              <a:ext cx="397633" cy="467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/>
                <a:t>A</a:t>
              </a:r>
            </a:p>
          </p:txBody>
        </p:sp>
        <p:sp>
          <p:nvSpPr>
            <p:cNvPr id="9" name="TextBox 160"/>
            <p:cNvSpPr txBox="1">
              <a:spLocks noChangeArrowheads="1"/>
            </p:cNvSpPr>
            <p:nvPr/>
          </p:nvSpPr>
          <p:spPr bwMode="auto">
            <a:xfrm>
              <a:off x="4910138" y="0"/>
              <a:ext cx="384515" cy="467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/>
                <a:t>B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 rot="16200000">
              <a:off x="3775145" y="2957537"/>
              <a:ext cx="776150" cy="323802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>
                  <a:alpha val="56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1200" b="1" dirty="0"/>
                <a:t>Spin up</a:t>
              </a:r>
            </a:p>
          </p:txBody>
        </p:sp>
        <p:sp>
          <p:nvSpPr>
            <p:cNvPr id="11" name="TextBox 10"/>
            <p:cNvSpPr txBox="1"/>
            <p:nvPr/>
          </p:nvSpPr>
          <p:spPr bwMode="auto">
            <a:xfrm rot="16200000">
              <a:off x="3141627" y="2948806"/>
              <a:ext cx="1008134" cy="323802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>
                  <a:alpha val="56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1200" b="1" dirty="0"/>
                <a:t>Spin down</a:t>
              </a:r>
            </a:p>
          </p:txBody>
        </p:sp>
        <p:sp>
          <p:nvSpPr>
            <p:cNvPr id="12" name="TextBox 6"/>
            <p:cNvSpPr txBox="1">
              <a:spLocks noChangeArrowheads="1"/>
            </p:cNvSpPr>
            <p:nvPr/>
          </p:nvSpPr>
          <p:spPr bwMode="auto">
            <a:xfrm rot="16200000">
              <a:off x="739365" y="2042611"/>
              <a:ext cx="1273996" cy="359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400" b="1"/>
                <a:t>Distance / Å</a:t>
              </a:r>
            </a:p>
          </p:txBody>
        </p:sp>
        <p:sp>
          <p:nvSpPr>
            <p:cNvPr id="13" name="TextBox 7"/>
            <p:cNvSpPr txBox="1">
              <a:spLocks noChangeArrowheads="1"/>
            </p:cNvSpPr>
            <p:nvPr/>
          </p:nvSpPr>
          <p:spPr bwMode="auto">
            <a:xfrm>
              <a:off x="2151063" y="3929063"/>
              <a:ext cx="2521458" cy="323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b="1" dirty="0"/>
                <a:t>Scattering Length </a:t>
              </a:r>
              <a:r>
                <a:rPr lang="en-GB" altLang="en-US" sz="1200" b="1"/>
                <a:t>Density / </a:t>
              </a:r>
              <a:r>
                <a:rPr lang="en-GB" altLang="en-US" sz="1200" b="1" dirty="0"/>
                <a:t>Å</a:t>
              </a:r>
              <a:r>
                <a:rPr lang="en-GB" altLang="en-US" sz="1200" b="1" baseline="30000" dirty="0"/>
                <a:t>-2</a:t>
              </a:r>
              <a:r>
                <a:rPr lang="en-GB" altLang="en-US" sz="1200" b="1" dirty="0"/>
                <a:t> </a:t>
              </a:r>
            </a:p>
          </p:txBody>
        </p:sp>
        <p:sp>
          <p:nvSpPr>
            <p:cNvPr id="14" name="Rectangle 13"/>
            <p:cNvSpPr/>
            <p:nvPr/>
          </p:nvSpPr>
          <p:spPr bwMode="auto">
            <a:xfrm rot="16200000">
              <a:off x="4764881" y="2902745"/>
              <a:ext cx="644525" cy="1046162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15" name="Group 7"/>
            <p:cNvGrpSpPr>
              <a:grpSpLocks/>
            </p:cNvGrpSpPr>
            <p:nvPr/>
          </p:nvGrpSpPr>
          <p:grpSpPr bwMode="auto">
            <a:xfrm>
              <a:off x="4543425" y="1160463"/>
              <a:ext cx="1009650" cy="206375"/>
              <a:chOff x="4535488" y="1068388"/>
              <a:chExt cx="1149350" cy="212725"/>
            </a:xfrm>
          </p:grpSpPr>
          <p:pic>
            <p:nvPicPr>
              <p:cNvPr id="84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35488" y="1077913"/>
                <a:ext cx="74612" cy="2016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5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2638" y="1077913"/>
                <a:ext cx="74612" cy="2016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6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9788" y="1079500"/>
                <a:ext cx="74612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7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05350" y="1079500"/>
                <a:ext cx="74613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8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60913" y="1076325"/>
                <a:ext cx="73025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9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6475" y="1076325"/>
                <a:ext cx="73025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0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0450" y="1076325"/>
                <a:ext cx="74613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1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7600" y="1077913"/>
                <a:ext cx="74613" cy="2016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2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6338" y="1076325"/>
                <a:ext cx="73025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3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3488" y="1073150"/>
                <a:ext cx="73025" cy="203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4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02225" y="1073150"/>
                <a:ext cx="74613" cy="203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5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64138" y="1073150"/>
                <a:ext cx="73025" cy="203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6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9700" y="1076325"/>
                <a:ext cx="73025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7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6850" y="1076325"/>
                <a:ext cx="73025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8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89563" y="1077913"/>
                <a:ext cx="73025" cy="2016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9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3538" y="1073150"/>
                <a:ext cx="74612" cy="203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0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9100" y="1073150"/>
                <a:ext cx="74613" cy="203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1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54663" y="1073150"/>
                <a:ext cx="73025" cy="203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1813" y="1076325"/>
                <a:ext cx="73025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3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4000" y="1068388"/>
                <a:ext cx="73025" cy="203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6" name="Rectangle 15"/>
            <p:cNvSpPr/>
            <p:nvPr/>
          </p:nvSpPr>
          <p:spPr bwMode="auto">
            <a:xfrm>
              <a:off x="4562475" y="3552825"/>
              <a:ext cx="1047750" cy="1428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17" name="Group 9"/>
            <p:cNvGrpSpPr>
              <a:grpSpLocks/>
            </p:cNvGrpSpPr>
            <p:nvPr/>
          </p:nvGrpSpPr>
          <p:grpSpPr bwMode="auto">
            <a:xfrm>
              <a:off x="4556125" y="628650"/>
              <a:ext cx="801688" cy="542925"/>
              <a:chOff x="4551363" y="432144"/>
              <a:chExt cx="1144587" cy="655294"/>
            </a:xfrm>
          </p:grpSpPr>
          <p:grpSp>
            <p:nvGrpSpPr>
              <p:cNvPr id="48" name="Group 510"/>
              <p:cNvGrpSpPr>
                <a:grpSpLocks/>
              </p:cNvGrpSpPr>
              <p:nvPr/>
            </p:nvGrpSpPr>
            <p:grpSpPr bwMode="auto">
              <a:xfrm rot="10800000">
                <a:off x="4591050" y="657225"/>
                <a:ext cx="1104900" cy="430213"/>
                <a:chOff x="4446058" y="2155870"/>
                <a:chExt cx="1277407" cy="678344"/>
              </a:xfrm>
            </p:grpSpPr>
            <p:pic>
              <p:nvPicPr>
                <p:cNvPr id="76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lum bright="-40000" contras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4446058" y="2155870"/>
                  <a:ext cx="176741" cy="6746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77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lum bright="-40000" contras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4598458" y="2155870"/>
                  <a:ext cx="176741" cy="6746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78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lum bright="-40000" contras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4750859" y="2155870"/>
                  <a:ext cx="176741" cy="6746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79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lum bright="-40000" contras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4911725" y="2155870"/>
                  <a:ext cx="176741" cy="6746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0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lum bright="-40000" contras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5067828" y="2159573"/>
                  <a:ext cx="176741" cy="6746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1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lum bright="-40000" contras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5233458" y="2155870"/>
                  <a:ext cx="176741" cy="6746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2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lum bright="-40000" contras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5394325" y="2155870"/>
                  <a:ext cx="176741" cy="6746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83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lum bright="-40000" contras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5546724" y="2155870"/>
                  <a:ext cx="176741" cy="6746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49" name="Oval 48"/>
              <p:cNvSpPr/>
              <p:nvPr/>
            </p:nvSpPr>
            <p:spPr>
              <a:xfrm>
                <a:off x="4658920" y="850751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5194867" y="85376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4946686" y="852258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5077093" y="84938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4797348" y="846510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5336692" y="85376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5480701" y="852256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4654556" y="710486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5190503" y="71062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4935520" y="70624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5076129" y="70624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4803183" y="709117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5332328" y="710625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5476336" y="709116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5615980" y="709116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5620345" y="852256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5098862" y="78445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4806483" y="782947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4950490" y="782947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4653746" y="782947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5240687" y="78445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5384695" y="782946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5524339" y="782946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4765276" y="484909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5156430" y="43214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5472833" y="551827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75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737"/>
              <a:stretch>
                <a:fillRect/>
              </a:stretch>
            </p:blipFill>
            <p:spPr bwMode="auto">
              <a:xfrm>
                <a:off x="4551363" y="661988"/>
                <a:ext cx="52387" cy="4254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8" name="TextBox 1"/>
            <p:cNvSpPr txBox="1">
              <a:spLocks noChangeArrowheads="1"/>
            </p:cNvSpPr>
            <p:nvPr/>
          </p:nvSpPr>
          <p:spPr bwMode="auto">
            <a:xfrm rot="16200000">
              <a:off x="3040750" y="276513"/>
              <a:ext cx="487577" cy="305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100" b="1"/>
                <a:t>D</a:t>
              </a:r>
              <a:r>
                <a:rPr lang="en-GB" altLang="en-US" sz="1100" b="1" baseline="-25000"/>
                <a:t>2</a:t>
              </a:r>
              <a:r>
                <a:rPr lang="en-GB" altLang="en-US" sz="1100" b="1"/>
                <a:t>O</a:t>
              </a:r>
            </a:p>
          </p:txBody>
        </p:sp>
        <p:sp>
          <p:nvSpPr>
            <p:cNvPr id="19" name="TextBox 132"/>
            <p:cNvSpPr txBox="1">
              <a:spLocks noChangeArrowheads="1"/>
            </p:cNvSpPr>
            <p:nvPr/>
          </p:nvSpPr>
          <p:spPr bwMode="auto">
            <a:xfrm rot="16200000">
              <a:off x="1753938" y="293181"/>
              <a:ext cx="489450" cy="305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100" b="1"/>
                <a:t>H</a:t>
              </a:r>
              <a:r>
                <a:rPr lang="en-GB" altLang="en-US" sz="1100" b="1" baseline="-25000"/>
                <a:t>2</a:t>
              </a:r>
              <a:r>
                <a:rPr lang="en-GB" altLang="en-US" sz="1100" b="1"/>
                <a:t>O</a:t>
              </a:r>
            </a:p>
          </p:txBody>
        </p:sp>
        <p:sp>
          <p:nvSpPr>
            <p:cNvPr id="20" name="Rectangle 19"/>
            <p:cNvSpPr/>
            <p:nvPr/>
          </p:nvSpPr>
          <p:spPr bwMode="auto">
            <a:xfrm rot="16200000">
              <a:off x="4563269" y="1653382"/>
              <a:ext cx="1047750" cy="104616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4838700" y="1995488"/>
              <a:ext cx="510064" cy="287824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>
                  <a:alpha val="57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1000" b="1" dirty="0"/>
                <a:t>Gold</a:t>
              </a:r>
            </a:p>
          </p:txBody>
        </p:sp>
        <p:pic>
          <p:nvPicPr>
            <p:cNvPr id="22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7200" y="1169988"/>
              <a:ext cx="63500" cy="193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TextBox 159"/>
            <p:cNvSpPr txBox="1">
              <a:spLocks noChangeArrowheads="1"/>
            </p:cNvSpPr>
            <p:nvPr/>
          </p:nvSpPr>
          <p:spPr bwMode="auto">
            <a:xfrm>
              <a:off x="1698625" y="4017963"/>
              <a:ext cx="375146" cy="467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/>
                <a:t>C</a:t>
              </a:r>
            </a:p>
          </p:txBody>
        </p:sp>
        <p:sp>
          <p:nvSpPr>
            <p:cNvPr id="24" name="TextBox 7"/>
            <p:cNvSpPr txBox="1">
              <a:spLocks noChangeArrowheads="1"/>
            </p:cNvSpPr>
            <p:nvPr/>
          </p:nvSpPr>
          <p:spPr bwMode="auto">
            <a:xfrm>
              <a:off x="3629025" y="6351588"/>
              <a:ext cx="743995" cy="323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b="1"/>
                <a:t>Q / Å</a:t>
              </a:r>
              <a:r>
                <a:rPr lang="en-GB" altLang="en-US" sz="1200" b="1" baseline="30000"/>
                <a:t>-1</a:t>
              </a:r>
              <a:r>
                <a:rPr lang="en-GB" altLang="en-US" sz="1200" b="1"/>
                <a:t> </a:t>
              </a:r>
            </a:p>
          </p:txBody>
        </p:sp>
        <p:sp>
          <p:nvSpPr>
            <p:cNvPr id="25" name="Rectangle 24"/>
            <p:cNvSpPr/>
            <p:nvPr/>
          </p:nvSpPr>
          <p:spPr bwMode="auto">
            <a:xfrm rot="16200000">
              <a:off x="4640262" y="2620963"/>
              <a:ext cx="892175" cy="10477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6" name="TextBox 25"/>
            <p:cNvSpPr txBox="1"/>
            <p:nvPr/>
          </p:nvSpPr>
          <p:spPr bwMode="auto">
            <a:xfrm>
              <a:off x="4729163" y="2995613"/>
              <a:ext cx="845483" cy="287824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>
                  <a:alpha val="44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1000" b="1" dirty="0"/>
                <a:t>Permalloy</a:t>
              </a:r>
            </a:p>
          </p:txBody>
        </p:sp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6" cstate="print">
              <a:lum bright="-40000"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1463" y="817563"/>
              <a:ext cx="106362" cy="3540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" name="Picture 4"/>
            <p:cNvPicPr>
              <a:picLocks noChangeAspect="1" noChangeArrowheads="1"/>
            </p:cNvPicPr>
            <p:nvPr/>
          </p:nvPicPr>
          <p:blipFill>
            <a:blip r:embed="rId6" cstate="print">
              <a:lum bright="-40000"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1475" y="819150"/>
              <a:ext cx="106363" cy="3540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" name="Picture 4"/>
            <p:cNvPicPr>
              <a:picLocks noChangeAspect="1" noChangeArrowheads="1"/>
            </p:cNvPicPr>
            <p:nvPr/>
          </p:nvPicPr>
          <p:blipFill>
            <a:blip r:embed="rId6" cstate="print">
              <a:lum bright="-40000"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57301"/>
            <a:stretch>
              <a:fillRect/>
            </a:stretch>
          </p:blipFill>
          <p:spPr bwMode="auto">
            <a:xfrm>
              <a:off x="5551488" y="819150"/>
              <a:ext cx="44450" cy="3540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0" name="Oval 29"/>
            <p:cNvSpPr/>
            <p:nvPr/>
          </p:nvSpPr>
          <p:spPr bwMode="auto">
            <a:xfrm>
              <a:off x="5414219" y="976722"/>
              <a:ext cx="43342" cy="37451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5411162" y="858127"/>
              <a:ext cx="43342" cy="37451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5508971" y="858127"/>
              <a:ext cx="43342" cy="37451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5512028" y="976722"/>
              <a:ext cx="43342" cy="37451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5444784" y="919297"/>
              <a:ext cx="43342" cy="37451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5" name="Oval 34"/>
            <p:cNvSpPr/>
            <p:nvPr/>
          </p:nvSpPr>
          <p:spPr bwMode="auto">
            <a:xfrm>
              <a:off x="5418233" y="513498"/>
              <a:ext cx="43342" cy="37451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6" name="Oval 35"/>
            <p:cNvSpPr/>
            <p:nvPr/>
          </p:nvSpPr>
          <p:spPr bwMode="auto">
            <a:xfrm>
              <a:off x="5359059" y="919297"/>
              <a:ext cx="43342" cy="37451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491038" y="406400"/>
              <a:ext cx="74612" cy="33242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cxnSp>
          <p:nvCxnSpPr>
            <p:cNvPr id="38" name="Straight Connector 37"/>
            <p:cNvCxnSpPr/>
            <p:nvPr/>
          </p:nvCxnSpPr>
          <p:spPr bwMode="auto">
            <a:xfrm flipV="1">
              <a:off x="1897063" y="3700463"/>
              <a:ext cx="2679700" cy="1587"/>
            </a:xfrm>
            <a:prstGeom prst="line">
              <a:avLst/>
            </a:prstGeom>
            <a:ln w="12700">
              <a:prstDash val="dash"/>
            </a:ln>
            <a:effectLst>
              <a:outerShdw blurRad="50800" dist="50800" dir="5400000" algn="ctr" rotWithShape="0">
                <a:srgbClr val="000000">
                  <a:alpha val="47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 bwMode="auto">
            <a:xfrm flipV="1">
              <a:off x="1901825" y="3581400"/>
              <a:ext cx="2679700" cy="1588"/>
            </a:xfrm>
            <a:prstGeom prst="line">
              <a:avLst/>
            </a:prstGeom>
            <a:ln w="12700">
              <a:prstDash val="dash"/>
            </a:ln>
            <a:effectLst>
              <a:outerShdw blurRad="50800" dist="50800" dir="5400000" algn="ctr" rotWithShape="0">
                <a:srgbClr val="000000">
                  <a:alpha val="47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 bwMode="auto">
            <a:xfrm flipV="1">
              <a:off x="1887538" y="2700338"/>
              <a:ext cx="2679700" cy="1587"/>
            </a:xfrm>
            <a:prstGeom prst="line">
              <a:avLst/>
            </a:prstGeom>
            <a:ln w="12700">
              <a:prstDash val="dash"/>
            </a:ln>
            <a:effectLst>
              <a:outerShdw blurRad="50800" dist="50800" dir="5400000" algn="ctr" rotWithShape="0">
                <a:srgbClr val="000000">
                  <a:alpha val="47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 bwMode="auto">
            <a:xfrm flipV="1">
              <a:off x="1887538" y="1647825"/>
              <a:ext cx="2679700" cy="1588"/>
            </a:xfrm>
            <a:prstGeom prst="line">
              <a:avLst/>
            </a:prstGeom>
            <a:ln w="12700">
              <a:prstDash val="dash"/>
            </a:ln>
            <a:effectLst>
              <a:outerShdw blurRad="50800" dist="50800" dir="5400000" algn="ctr" rotWithShape="0">
                <a:srgbClr val="000000">
                  <a:alpha val="47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 bwMode="auto">
            <a:xfrm flipV="1">
              <a:off x="1885950" y="1481138"/>
              <a:ext cx="2679700" cy="1587"/>
            </a:xfrm>
            <a:prstGeom prst="line">
              <a:avLst/>
            </a:prstGeom>
            <a:ln w="12700">
              <a:prstDash val="dash"/>
            </a:ln>
            <a:effectLst>
              <a:outerShdw blurRad="50800" dist="50800" dir="5400000" algn="ctr" rotWithShape="0">
                <a:srgbClr val="000000">
                  <a:alpha val="47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 bwMode="auto">
            <a:xfrm flipV="1">
              <a:off x="1897063" y="1357313"/>
              <a:ext cx="2679700" cy="1587"/>
            </a:xfrm>
            <a:prstGeom prst="line">
              <a:avLst/>
            </a:prstGeom>
            <a:ln w="12700">
              <a:prstDash val="dash"/>
            </a:ln>
            <a:effectLst>
              <a:outerShdw blurRad="50800" dist="50800" dir="5400000" algn="ctr" rotWithShape="0">
                <a:srgbClr val="000000">
                  <a:alpha val="47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 bwMode="auto">
            <a:xfrm flipV="1">
              <a:off x="1892300" y="1176338"/>
              <a:ext cx="2679700" cy="1587"/>
            </a:xfrm>
            <a:prstGeom prst="line">
              <a:avLst/>
            </a:prstGeom>
            <a:ln w="12700">
              <a:prstDash val="dash"/>
            </a:ln>
            <a:effectLst>
              <a:outerShdw blurRad="50800" dist="50800" dir="5400000" algn="ctr" rotWithShape="0">
                <a:srgbClr val="000000">
                  <a:alpha val="47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 bwMode="auto">
            <a:xfrm flipV="1">
              <a:off x="1897063" y="828675"/>
              <a:ext cx="2679700" cy="1588"/>
            </a:xfrm>
            <a:prstGeom prst="line">
              <a:avLst/>
            </a:prstGeom>
            <a:ln w="12700">
              <a:prstDash val="dash"/>
            </a:ln>
            <a:effectLst>
              <a:outerShdw blurRad="50800" dist="50800" dir="5400000" algn="ctr" rotWithShape="0">
                <a:srgbClr val="000000">
                  <a:alpha val="47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6" name="Chart 128"/>
            <p:cNvGraphicFramePr>
              <a:graphicFrameLocks/>
            </p:cNvGraphicFramePr>
            <p:nvPr>
              <p:extLst/>
            </p:nvPr>
          </p:nvGraphicFramePr>
          <p:xfrm>
            <a:off x="1260475" y="4321175"/>
            <a:ext cx="4567238" cy="21526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47" name="TextBox 6"/>
            <p:cNvSpPr txBox="1">
              <a:spLocks noChangeArrowheads="1"/>
            </p:cNvSpPr>
            <p:nvPr/>
          </p:nvSpPr>
          <p:spPr bwMode="auto">
            <a:xfrm rot="16200000">
              <a:off x="1216757" y="4991659"/>
              <a:ext cx="860550" cy="395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/>
                <a:t>R/R</a:t>
              </a:r>
              <a:r>
                <a:rPr lang="en-GB" altLang="en-US" sz="1600" b="1" baseline="-25000"/>
                <a:t>Fres</a:t>
              </a:r>
            </a:p>
          </p:txBody>
        </p:sp>
      </p:grpSp>
      <p:sp>
        <p:nvSpPr>
          <p:cNvPr id="123" name="Rectangle 122"/>
          <p:cNvSpPr/>
          <p:nvPr/>
        </p:nvSpPr>
        <p:spPr>
          <a:xfrm>
            <a:off x="1508906" y="764704"/>
            <a:ext cx="3939674" cy="163107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8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734369" y="692696"/>
            <a:ext cx="7785413" cy="5967822"/>
            <a:chOff x="591368" y="317743"/>
            <a:chExt cx="7785413" cy="5967822"/>
          </a:xfrm>
        </p:grpSpPr>
        <p:graphicFrame>
          <p:nvGraphicFramePr>
            <p:cNvPr id="3" name="Chart 2"/>
            <p:cNvGraphicFramePr>
              <a:graphicFrameLocks/>
            </p:cNvGraphicFramePr>
            <p:nvPr>
              <p:extLst/>
            </p:nvPr>
          </p:nvGraphicFramePr>
          <p:xfrm>
            <a:off x="591368" y="317743"/>
            <a:ext cx="5956678" cy="59678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Rectangle 3"/>
            <p:cNvSpPr/>
            <p:nvPr/>
          </p:nvSpPr>
          <p:spPr>
            <a:xfrm>
              <a:off x="6551942" y="662637"/>
              <a:ext cx="121655" cy="54201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5" name="Rectangle 4"/>
            <p:cNvSpPr/>
            <p:nvPr/>
          </p:nvSpPr>
          <p:spPr bwMode="auto">
            <a:xfrm rot="10800000">
              <a:off x="6678772" y="577245"/>
              <a:ext cx="1651415" cy="454502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6590768" y="4104860"/>
              <a:ext cx="1770483" cy="771102"/>
              <a:chOff x="4521200" y="1341438"/>
              <a:chExt cx="1176338" cy="187325"/>
            </a:xfrm>
          </p:grpSpPr>
          <p:pic>
            <p:nvPicPr>
              <p:cNvPr id="79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521200" y="1344613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0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399088" y="1341438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1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340350" y="1341438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2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280025" y="1346200"/>
                <a:ext cx="80963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3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214938" y="1346200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4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149850" y="1344613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5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086350" y="1344613"/>
                <a:ext cx="80963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6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022850" y="1343025"/>
                <a:ext cx="80963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962525" y="1346200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8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586413" y="1344613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9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522913" y="1343025"/>
                <a:ext cx="80962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0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5461000" y="1343025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1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899025" y="1343025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2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840288" y="1343025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3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778375" y="1347788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4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714875" y="1347788"/>
                <a:ext cx="82550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5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649788" y="1346200"/>
                <a:ext cx="80962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6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586288" y="1346200"/>
                <a:ext cx="80962" cy="180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7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" r="43137"/>
              <a:stretch>
                <a:fillRect/>
              </a:stretch>
            </p:blipFill>
            <p:spPr bwMode="auto">
              <a:xfrm>
                <a:off x="5653088" y="1349375"/>
                <a:ext cx="44450" cy="177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" name="Group 7"/>
            <p:cNvGrpSpPr>
              <a:grpSpLocks/>
            </p:cNvGrpSpPr>
            <p:nvPr/>
          </p:nvGrpSpPr>
          <p:grpSpPr bwMode="auto">
            <a:xfrm>
              <a:off x="6637360" y="2876050"/>
              <a:ext cx="1646238" cy="696092"/>
              <a:chOff x="4535488" y="1068388"/>
              <a:chExt cx="1149350" cy="212725"/>
            </a:xfrm>
          </p:grpSpPr>
          <p:pic>
            <p:nvPicPr>
              <p:cNvPr id="59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35488" y="1077913"/>
                <a:ext cx="74612" cy="2016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0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2638" y="1077913"/>
                <a:ext cx="74612" cy="2016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1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9788" y="1079500"/>
                <a:ext cx="74612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2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05350" y="1079500"/>
                <a:ext cx="74613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3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60913" y="1076325"/>
                <a:ext cx="73025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4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6475" y="1076325"/>
                <a:ext cx="73025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5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0450" y="1076325"/>
                <a:ext cx="74613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6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7600" y="1077913"/>
                <a:ext cx="74613" cy="2016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86338" y="1076325"/>
                <a:ext cx="73025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3488" y="1073150"/>
                <a:ext cx="73025" cy="203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9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02225" y="1073150"/>
                <a:ext cx="74613" cy="203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0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64138" y="1073150"/>
                <a:ext cx="73025" cy="203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9700" y="1076325"/>
                <a:ext cx="73025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6850" y="1076325"/>
                <a:ext cx="73025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89563" y="1077913"/>
                <a:ext cx="73025" cy="2016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4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3538" y="1073150"/>
                <a:ext cx="74612" cy="203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5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9100" y="1073150"/>
                <a:ext cx="74613" cy="203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6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54663" y="1073150"/>
                <a:ext cx="73025" cy="203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1813" y="1076325"/>
                <a:ext cx="73025" cy="2016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8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4000" y="1068388"/>
                <a:ext cx="73025" cy="203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8" name="Group 9"/>
            <p:cNvGrpSpPr>
              <a:grpSpLocks/>
            </p:cNvGrpSpPr>
            <p:nvPr/>
          </p:nvGrpSpPr>
          <p:grpSpPr bwMode="auto">
            <a:xfrm>
              <a:off x="6658067" y="615729"/>
              <a:ext cx="1693731" cy="2334638"/>
              <a:chOff x="4551363" y="432144"/>
              <a:chExt cx="1144587" cy="655294"/>
            </a:xfrm>
          </p:grpSpPr>
          <p:grpSp>
            <p:nvGrpSpPr>
              <p:cNvPr id="23" name="Group 510"/>
              <p:cNvGrpSpPr>
                <a:grpSpLocks/>
              </p:cNvGrpSpPr>
              <p:nvPr/>
            </p:nvGrpSpPr>
            <p:grpSpPr bwMode="auto">
              <a:xfrm rot="10800000">
                <a:off x="4591050" y="657225"/>
                <a:ext cx="1104900" cy="430213"/>
                <a:chOff x="4446058" y="2155870"/>
                <a:chExt cx="1277407" cy="678344"/>
              </a:xfrm>
            </p:grpSpPr>
            <p:pic>
              <p:nvPicPr>
                <p:cNvPr id="51" name="Picture 4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lum bright="-40000" contras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4446058" y="2155870"/>
                  <a:ext cx="176741" cy="6746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2" name="Picture 4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lum bright="-40000" contras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4598458" y="2155870"/>
                  <a:ext cx="176741" cy="6746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3" name="Picture 4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lum bright="-40000" contras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4750859" y="2155870"/>
                  <a:ext cx="176741" cy="6746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4" name="Picture 4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lum bright="-40000" contras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4911725" y="2155870"/>
                  <a:ext cx="176741" cy="6746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5" name="Picture 4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lum bright="-40000" contras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5067828" y="2159573"/>
                  <a:ext cx="176741" cy="6746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6" name="Picture 4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lum bright="-40000" contras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5233458" y="2155870"/>
                  <a:ext cx="176741" cy="6746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7" name="Picture 4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lum bright="-40000" contras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5394325" y="2155870"/>
                  <a:ext cx="176741" cy="6746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58" name="Picture 4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lum bright="-40000" contras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5546724" y="2155870"/>
                  <a:ext cx="176741" cy="6746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24" name="Oval 23"/>
              <p:cNvSpPr/>
              <p:nvPr/>
            </p:nvSpPr>
            <p:spPr>
              <a:xfrm>
                <a:off x="4658920" y="850751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194867" y="85376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4946686" y="852258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077093" y="84938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4797348" y="846510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5336692" y="85376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5480701" y="852256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654556" y="710486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5190503" y="71062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4935520" y="70624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076129" y="70624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4803183" y="709117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5332328" y="710625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5476336" y="709116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5615980" y="709116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5620345" y="852256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5098862" y="78445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4806483" y="782947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4950490" y="782947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4653746" y="782947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5240687" y="78445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5384695" y="782946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5524339" y="782946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4765276" y="484909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5156430" y="432144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5472833" y="551827"/>
                <a:ext cx="61880" cy="4520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pic>
            <p:nvPicPr>
              <p:cNvPr id="50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737"/>
              <a:stretch>
                <a:fillRect/>
              </a:stretch>
            </p:blipFill>
            <p:spPr bwMode="auto">
              <a:xfrm>
                <a:off x="4551363" y="661988"/>
                <a:ext cx="52387" cy="4254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9" name="Rectangle 8"/>
            <p:cNvSpPr/>
            <p:nvPr/>
          </p:nvSpPr>
          <p:spPr bwMode="auto">
            <a:xfrm rot="16200000">
              <a:off x="7047011" y="4467836"/>
              <a:ext cx="953770" cy="170577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195782" y="5045124"/>
              <a:ext cx="436338" cy="246221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>
                  <a:alpha val="57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1000" b="1" dirty="0"/>
                <a:t>Gold</a:t>
              </a: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8057192" y="2564174"/>
              <a:ext cx="70669" cy="12632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8052208" y="2164158"/>
              <a:ext cx="70669" cy="12632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8211686" y="2164158"/>
              <a:ext cx="70669" cy="12632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8216670" y="2564174"/>
              <a:ext cx="70669" cy="12632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8107029" y="2370482"/>
              <a:ext cx="70669" cy="12632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8063737" y="1412238"/>
              <a:ext cx="70669" cy="12632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7967254" y="2370482"/>
              <a:ext cx="70669" cy="12632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cxnSp>
          <p:nvCxnSpPr>
            <p:cNvPr id="18" name="Straight Connector 17"/>
            <p:cNvCxnSpPr/>
            <p:nvPr/>
          </p:nvCxnSpPr>
          <p:spPr bwMode="auto">
            <a:xfrm flipV="1">
              <a:off x="2306926" y="4827770"/>
              <a:ext cx="4369261" cy="5356"/>
            </a:xfrm>
            <a:prstGeom prst="line">
              <a:avLst/>
            </a:prstGeom>
            <a:ln w="12700">
              <a:prstDash val="dash"/>
            </a:ln>
            <a:effectLst>
              <a:outerShdw blurRad="50800" dist="50800" dir="5400000" algn="ctr" rotWithShape="0">
                <a:srgbClr val="000000">
                  <a:alpha val="47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auto">
            <a:xfrm flipV="1">
              <a:off x="2304337" y="4124435"/>
              <a:ext cx="4369261" cy="5354"/>
            </a:xfrm>
            <a:prstGeom prst="line">
              <a:avLst/>
            </a:prstGeom>
            <a:ln w="12700">
              <a:prstDash val="dash"/>
            </a:ln>
            <a:effectLst>
              <a:outerShdw blurRad="50800" dist="50800" dir="5400000" algn="ctr" rotWithShape="0">
                <a:srgbClr val="000000">
                  <a:alpha val="47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auto">
            <a:xfrm flipV="1">
              <a:off x="2322456" y="3540016"/>
              <a:ext cx="4369261" cy="5354"/>
            </a:xfrm>
            <a:prstGeom prst="line">
              <a:avLst/>
            </a:prstGeom>
            <a:ln w="12700">
              <a:prstDash val="dash"/>
            </a:ln>
            <a:effectLst>
              <a:outerShdw blurRad="50800" dist="50800" dir="5400000" algn="ctr" rotWithShape="0">
                <a:srgbClr val="000000">
                  <a:alpha val="47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auto">
            <a:xfrm flipV="1">
              <a:off x="2301861" y="2929605"/>
              <a:ext cx="4369261" cy="5354"/>
            </a:xfrm>
            <a:prstGeom prst="line">
              <a:avLst/>
            </a:prstGeom>
            <a:ln w="12700">
              <a:prstDash val="dash"/>
            </a:ln>
            <a:effectLst>
              <a:outerShdw blurRad="50800" dist="50800" dir="5400000" algn="ctr" rotWithShape="0">
                <a:srgbClr val="000000">
                  <a:alpha val="47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auto">
            <a:xfrm flipV="1">
              <a:off x="2232652" y="1526057"/>
              <a:ext cx="4369261" cy="5356"/>
            </a:xfrm>
            <a:prstGeom prst="line">
              <a:avLst/>
            </a:prstGeom>
            <a:ln w="12700">
              <a:prstDash val="dash"/>
            </a:ln>
            <a:effectLst>
              <a:outerShdw blurRad="50800" dist="50800" dir="5400000" algn="ctr" rotWithShape="0">
                <a:srgbClr val="000000">
                  <a:alpha val="47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25696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999A0B1-5876-1241-B11D-8CFF5B76F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LPS size and </a:t>
            </a:r>
            <a:r>
              <a:rPr lang="en-US" dirty="0" err="1"/>
              <a:t>ColN</a:t>
            </a:r>
            <a:r>
              <a:rPr lang="en-US" dirty="0"/>
              <a:t> </a:t>
            </a:r>
            <a:r>
              <a:rPr lang="en-US" dirty="0" err="1"/>
              <a:t>Interation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30ECC-C478-C740-B8DD-96D83C905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 and Rd LPS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CDDB50B6-15D1-6A4B-9317-E9603D0B43AE}"/>
              </a:ext>
            </a:extLst>
          </p:cNvPr>
          <p:cNvSpPr txBox="1">
            <a:spLocks/>
          </p:cNvSpPr>
          <p:nvPr/>
        </p:nvSpPr>
        <p:spPr>
          <a:xfrm>
            <a:off x="0" y="6308725"/>
            <a:ext cx="7246070" cy="549275"/>
          </a:xfrm>
          <a:prstGeom prst="rect">
            <a:avLst/>
          </a:prstGeom>
        </p:spPr>
        <p:txBody>
          <a:bodyPr>
            <a:normAutofit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47B8B2"/>
              </a:buClr>
              <a:buFont typeface="Wingdings" panose="05000000000000000000" pitchFamily="2" charset="2"/>
              <a:buChar char="§"/>
              <a:defRPr sz="32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  <a:defRPr sz="28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Fira Sans" panose="020B0604020202020204" charset="0"/>
              <a:buChar char="›"/>
              <a:defRPr sz="24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»"/>
              <a:defRPr sz="20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4pPr>
            <a:lvl5pPr marL="1971675" indent="-142875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­"/>
              <a:defRPr sz="20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sz="1200" dirty="0"/>
              <a:t>Clifton </a:t>
            </a:r>
            <a:r>
              <a:rPr lang="en-US" sz="1200" i="1" dirty="0"/>
              <a:t> et al</a:t>
            </a:r>
            <a:r>
              <a:rPr lang="en-US" sz="1200" dirty="0"/>
              <a:t>. DOI: 10.1021/acs.langmuir.6b00240 Langmuir 2016, 32, 3485−3494.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9820EC-A8CA-FF44-A9CC-70B118BB7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26" y="2320892"/>
            <a:ext cx="4851400" cy="34417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3C08D5-DDD7-2345-9789-2B1293EB5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803" y="1802876"/>
            <a:ext cx="6854203" cy="336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114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C7F34-D1C3-DA43-86A9-48DFD9E21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38ABEF-8F91-D542-8B93-F568606FD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957" y="961530"/>
            <a:ext cx="4986987" cy="53359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F25A2E-4759-3746-88A9-7DDD9D32C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028" y="1272614"/>
            <a:ext cx="5191582" cy="502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2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25383-74CD-B046-B4D7-96FB9B57A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Liquid / Liquid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48FD1-CB4F-354D-943C-937EF032A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Probing structure </a:t>
            </a:r>
          </a:p>
          <a:p>
            <a:pPr lvl="1"/>
            <a:r>
              <a:rPr lang="en-US" dirty="0"/>
              <a:t>Very limited structural methods</a:t>
            </a:r>
          </a:p>
          <a:p>
            <a:r>
              <a:rPr lang="en-US" dirty="0"/>
              <a:t>Vacuum based techniques</a:t>
            </a:r>
          </a:p>
          <a:p>
            <a:pPr lvl="1"/>
            <a:r>
              <a:rPr lang="en-US" dirty="0"/>
              <a:t>Incompatible</a:t>
            </a:r>
          </a:p>
          <a:p>
            <a:pPr lvl="1"/>
            <a:r>
              <a:rPr lang="en-US" dirty="0"/>
              <a:t>Freeze fracture microscopy but …</a:t>
            </a:r>
          </a:p>
          <a:p>
            <a:r>
              <a:rPr lang="en-US" dirty="0"/>
              <a:t>X-ray and Neutron methods</a:t>
            </a:r>
          </a:p>
          <a:p>
            <a:pPr lvl="1"/>
            <a:r>
              <a:rPr lang="en-US" dirty="0"/>
              <a:t>Also use light (ellipsometry)</a:t>
            </a:r>
          </a:p>
        </p:txBody>
      </p:sp>
    </p:spTree>
    <p:extLst>
      <p:ext uri="{BB962C8B-B14F-4D97-AF65-F5344CB8AC3E}">
        <p14:creationId xmlns:p14="http://schemas.microsoft.com/office/powerpoint/2010/main" val="661472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DE11E-7421-F844-A053-A686C4BF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Challenges 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B47E8FB8-E752-1342-9F5D-98FC96AFCC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12724" y="5360355"/>
            <a:ext cx="4600252" cy="1251845"/>
          </a:xfrm>
        </p:spPr>
        <p:txBody>
          <a:bodyPr/>
          <a:lstStyle/>
          <a:p>
            <a:r>
              <a:rPr lang="en-US" sz="2400" dirty="0"/>
              <a:t>X-rays</a:t>
            </a:r>
          </a:p>
          <a:p>
            <a:pPr lvl="1"/>
            <a:r>
              <a:rPr lang="en-US" sz="2000" dirty="0"/>
              <a:t>Synchrotron </a:t>
            </a:r>
          </a:p>
          <a:p>
            <a:pPr lvl="1"/>
            <a:r>
              <a:rPr lang="en-US" sz="2000" dirty="0"/>
              <a:t>Up the energy brute force.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8773526E-52F3-914F-8EEF-DB50A6EFE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38783" y="5360355"/>
            <a:ext cx="5497189" cy="1251845"/>
          </a:xfrm>
        </p:spPr>
        <p:txBody>
          <a:bodyPr>
            <a:normAutofit/>
          </a:bodyPr>
          <a:lstStyle/>
          <a:p>
            <a:r>
              <a:rPr lang="en-US" sz="2400" dirty="0"/>
              <a:t>Neutrons</a:t>
            </a:r>
          </a:p>
          <a:p>
            <a:pPr lvl="1"/>
            <a:r>
              <a:rPr lang="en-US" sz="2000" dirty="0"/>
              <a:t>Hydrogenous materials</a:t>
            </a:r>
          </a:p>
          <a:p>
            <a:pPr lvl="1"/>
            <a:r>
              <a:rPr lang="en-US" sz="2000" dirty="0"/>
              <a:t>Transmission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A88E202-67AA-9946-AE32-A8588EDA46D0}"/>
              </a:ext>
            </a:extLst>
          </p:cNvPr>
          <p:cNvGrpSpPr/>
          <p:nvPr/>
        </p:nvGrpSpPr>
        <p:grpSpPr>
          <a:xfrm>
            <a:off x="2301410" y="1662017"/>
            <a:ext cx="7623426" cy="2693674"/>
            <a:chOff x="2301410" y="2547991"/>
            <a:chExt cx="7623426" cy="328773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481D648-F892-704A-92BB-161E791051C1}"/>
                </a:ext>
              </a:extLst>
            </p:cNvPr>
            <p:cNvSpPr/>
            <p:nvPr/>
          </p:nvSpPr>
          <p:spPr>
            <a:xfrm>
              <a:off x="2301411" y="4191856"/>
              <a:ext cx="7623425" cy="1643865"/>
            </a:xfrm>
            <a:prstGeom prst="rect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80A758C-8740-C84C-8019-36289964FB0D}"/>
                </a:ext>
              </a:extLst>
            </p:cNvPr>
            <p:cNvSpPr/>
            <p:nvPr/>
          </p:nvSpPr>
          <p:spPr>
            <a:xfrm>
              <a:off x="2301410" y="2547991"/>
              <a:ext cx="7623425" cy="164386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08325C7-45E5-9148-83D4-FA8A5019BCD4}"/>
              </a:ext>
            </a:extLst>
          </p:cNvPr>
          <p:cNvGrpSpPr/>
          <p:nvPr/>
        </p:nvGrpSpPr>
        <p:grpSpPr>
          <a:xfrm>
            <a:off x="138896" y="1670221"/>
            <a:ext cx="11765444" cy="1338633"/>
            <a:chOff x="138896" y="2558004"/>
            <a:chExt cx="11765444" cy="1633852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3FD9E22F-6621-E24E-A939-FEBE3FF41733}"/>
                </a:ext>
              </a:extLst>
            </p:cNvPr>
            <p:cNvCxnSpPr>
              <a:cxnSpLocks/>
              <a:endCxn id="5" idx="2"/>
            </p:cNvCxnSpPr>
            <p:nvPr/>
          </p:nvCxnSpPr>
          <p:spPr>
            <a:xfrm>
              <a:off x="138896" y="2731625"/>
              <a:ext cx="5974227" cy="1460231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7134C6C-0E61-1244-A06D-BB0AF61D45E7}"/>
                </a:ext>
              </a:extLst>
            </p:cNvPr>
            <p:cNvCxnSpPr/>
            <p:nvPr/>
          </p:nvCxnSpPr>
          <p:spPr>
            <a:xfrm>
              <a:off x="5930113" y="2558004"/>
              <a:ext cx="5974227" cy="1460231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  <a:scene3d>
              <a:camera prst="orthographicFront">
                <a:rot lat="1080000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F228CF6-5E68-1C43-B2DC-38F8C3499652}"/>
                </a:ext>
              </a:extLst>
            </p:cNvPr>
            <p:cNvSpPr txBox="1"/>
            <p:nvPr/>
          </p:nvSpPr>
          <p:spPr>
            <a:xfrm>
              <a:off x="561348" y="3057287"/>
              <a:ext cx="17400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Radiation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565C53D-52FC-194B-80DD-A24686DE26EB}"/>
              </a:ext>
            </a:extLst>
          </p:cNvPr>
          <p:cNvSpPr txBox="1"/>
          <p:nvPr/>
        </p:nvSpPr>
        <p:spPr>
          <a:xfrm>
            <a:off x="5408887" y="1991866"/>
            <a:ext cx="1740061" cy="378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Oil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8055F9-66FE-054F-A705-1CD33FD86E72}"/>
              </a:ext>
            </a:extLst>
          </p:cNvPr>
          <p:cNvSpPr txBox="1"/>
          <p:nvPr/>
        </p:nvSpPr>
        <p:spPr>
          <a:xfrm>
            <a:off x="5408886" y="3649620"/>
            <a:ext cx="1740061" cy="378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Water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6680852-34B9-DF42-8C4D-CDF5F9F59A24}"/>
              </a:ext>
            </a:extLst>
          </p:cNvPr>
          <p:cNvGrpSpPr/>
          <p:nvPr/>
        </p:nvGrpSpPr>
        <p:grpSpPr>
          <a:xfrm>
            <a:off x="2349617" y="2884572"/>
            <a:ext cx="9842383" cy="880369"/>
            <a:chOff x="2349617" y="4040165"/>
            <a:chExt cx="9842383" cy="107452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0F2454C-2ADC-E149-B69F-B6CD44A4BF09}"/>
                </a:ext>
              </a:extLst>
            </p:cNvPr>
            <p:cNvGrpSpPr/>
            <p:nvPr/>
          </p:nvGrpSpPr>
          <p:grpSpPr>
            <a:xfrm>
              <a:off x="9062977" y="4305782"/>
              <a:ext cx="3129023" cy="808906"/>
              <a:chOff x="9062977" y="4305782"/>
              <a:chExt cx="3129023" cy="808906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B290644-63B1-0A4E-B26E-F9B8B1EE736E}"/>
                  </a:ext>
                </a:extLst>
              </p:cNvPr>
              <p:cNvSpPr txBox="1"/>
              <p:nvPr/>
            </p:nvSpPr>
            <p:spPr>
              <a:xfrm>
                <a:off x="10451939" y="4653023"/>
                <a:ext cx="17400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Interface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95661BE2-4E34-054F-AD40-83097934F47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062977" y="4305782"/>
                <a:ext cx="1382719" cy="463369"/>
              </a:xfrm>
              <a:prstGeom prst="straightConnector1">
                <a:avLst/>
              </a:prstGeom>
              <a:ln w="539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3FBBDDC-FF0A-F343-AE33-78F02091EC58}"/>
                </a:ext>
              </a:extLst>
            </p:cNvPr>
            <p:cNvGrpSpPr/>
            <p:nvPr/>
          </p:nvGrpSpPr>
          <p:grpSpPr>
            <a:xfrm>
              <a:off x="2349617" y="4040165"/>
              <a:ext cx="7502193" cy="334294"/>
              <a:chOff x="2349617" y="4040165"/>
              <a:chExt cx="7502193" cy="334294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C3BC9DA9-6BE8-CA4D-AD35-F2A2E9B9172F}"/>
                  </a:ext>
                </a:extLst>
              </p:cNvPr>
              <p:cNvSpPr/>
              <p:nvPr/>
            </p:nvSpPr>
            <p:spPr>
              <a:xfrm>
                <a:off x="6578812" y="4040166"/>
                <a:ext cx="1696825" cy="303087"/>
              </a:xfrm>
              <a:custGeom>
                <a:avLst/>
                <a:gdLst>
                  <a:gd name="connsiteX0" fmla="*/ 0 w 1696825"/>
                  <a:gd name="connsiteY0" fmla="*/ 194501 h 303087"/>
                  <a:gd name="connsiteX1" fmla="*/ 14141 w 1696825"/>
                  <a:gd name="connsiteY1" fmla="*/ 142653 h 303087"/>
                  <a:gd name="connsiteX2" fmla="*/ 23567 w 1696825"/>
                  <a:gd name="connsiteY2" fmla="*/ 128513 h 303087"/>
                  <a:gd name="connsiteX3" fmla="*/ 37708 w 1696825"/>
                  <a:gd name="connsiteY3" fmla="*/ 119086 h 303087"/>
                  <a:gd name="connsiteX4" fmla="*/ 61275 w 1696825"/>
                  <a:gd name="connsiteY4" fmla="*/ 100233 h 303087"/>
                  <a:gd name="connsiteX5" fmla="*/ 75415 w 1696825"/>
                  <a:gd name="connsiteY5" fmla="*/ 90806 h 303087"/>
                  <a:gd name="connsiteX6" fmla="*/ 117835 w 1696825"/>
                  <a:gd name="connsiteY6" fmla="*/ 76666 h 303087"/>
                  <a:gd name="connsiteX7" fmla="*/ 131976 w 1696825"/>
                  <a:gd name="connsiteY7" fmla="*/ 71952 h 303087"/>
                  <a:gd name="connsiteX8" fmla="*/ 179110 w 1696825"/>
                  <a:gd name="connsiteY8" fmla="*/ 67239 h 303087"/>
                  <a:gd name="connsiteX9" fmla="*/ 207390 w 1696825"/>
                  <a:gd name="connsiteY9" fmla="*/ 76666 h 303087"/>
                  <a:gd name="connsiteX10" fmla="*/ 240384 w 1696825"/>
                  <a:gd name="connsiteY10" fmla="*/ 86093 h 303087"/>
                  <a:gd name="connsiteX11" fmla="*/ 268664 w 1696825"/>
                  <a:gd name="connsiteY11" fmla="*/ 104946 h 303087"/>
                  <a:gd name="connsiteX12" fmla="*/ 278091 w 1696825"/>
                  <a:gd name="connsiteY12" fmla="*/ 119086 h 303087"/>
                  <a:gd name="connsiteX13" fmla="*/ 292231 w 1696825"/>
                  <a:gd name="connsiteY13" fmla="*/ 128513 h 303087"/>
                  <a:gd name="connsiteX14" fmla="*/ 311085 w 1696825"/>
                  <a:gd name="connsiteY14" fmla="*/ 156794 h 303087"/>
                  <a:gd name="connsiteX15" fmla="*/ 320512 w 1696825"/>
                  <a:gd name="connsiteY15" fmla="*/ 170934 h 303087"/>
                  <a:gd name="connsiteX16" fmla="*/ 329939 w 1696825"/>
                  <a:gd name="connsiteY16" fmla="*/ 185074 h 303087"/>
                  <a:gd name="connsiteX17" fmla="*/ 344079 w 1696825"/>
                  <a:gd name="connsiteY17" fmla="*/ 213354 h 303087"/>
                  <a:gd name="connsiteX18" fmla="*/ 353506 w 1696825"/>
                  <a:gd name="connsiteY18" fmla="*/ 246348 h 303087"/>
                  <a:gd name="connsiteX19" fmla="*/ 339365 w 1696825"/>
                  <a:gd name="connsiteY19" fmla="*/ 274629 h 303087"/>
                  <a:gd name="connsiteX20" fmla="*/ 325225 w 1696825"/>
                  <a:gd name="connsiteY20" fmla="*/ 284055 h 303087"/>
                  <a:gd name="connsiteX21" fmla="*/ 315798 w 1696825"/>
                  <a:gd name="connsiteY21" fmla="*/ 298196 h 303087"/>
                  <a:gd name="connsiteX22" fmla="*/ 292231 w 1696825"/>
                  <a:gd name="connsiteY22" fmla="*/ 302909 h 303087"/>
                  <a:gd name="connsiteX23" fmla="*/ 249811 w 1696825"/>
                  <a:gd name="connsiteY23" fmla="*/ 284055 h 303087"/>
                  <a:gd name="connsiteX24" fmla="*/ 235671 w 1696825"/>
                  <a:gd name="connsiteY24" fmla="*/ 269915 h 303087"/>
                  <a:gd name="connsiteX25" fmla="*/ 216817 w 1696825"/>
                  <a:gd name="connsiteY25" fmla="*/ 241635 h 303087"/>
                  <a:gd name="connsiteX26" fmla="*/ 226244 w 1696825"/>
                  <a:gd name="connsiteY26" fmla="*/ 170934 h 303087"/>
                  <a:gd name="connsiteX27" fmla="*/ 235671 w 1696825"/>
                  <a:gd name="connsiteY27" fmla="*/ 156794 h 303087"/>
                  <a:gd name="connsiteX28" fmla="*/ 240384 w 1696825"/>
                  <a:gd name="connsiteY28" fmla="*/ 142653 h 303087"/>
                  <a:gd name="connsiteX29" fmla="*/ 254524 w 1696825"/>
                  <a:gd name="connsiteY29" fmla="*/ 137940 h 303087"/>
                  <a:gd name="connsiteX30" fmla="*/ 282805 w 1696825"/>
                  <a:gd name="connsiteY30" fmla="*/ 119086 h 303087"/>
                  <a:gd name="connsiteX31" fmla="*/ 296945 w 1696825"/>
                  <a:gd name="connsiteY31" fmla="*/ 104946 h 303087"/>
                  <a:gd name="connsiteX32" fmla="*/ 315798 w 1696825"/>
                  <a:gd name="connsiteY32" fmla="*/ 95519 h 303087"/>
                  <a:gd name="connsiteX33" fmla="*/ 329939 w 1696825"/>
                  <a:gd name="connsiteY33" fmla="*/ 86093 h 303087"/>
                  <a:gd name="connsiteX34" fmla="*/ 358219 w 1696825"/>
                  <a:gd name="connsiteY34" fmla="*/ 76666 h 303087"/>
                  <a:gd name="connsiteX35" fmla="*/ 551468 w 1696825"/>
                  <a:gd name="connsiteY35" fmla="*/ 86093 h 303087"/>
                  <a:gd name="connsiteX36" fmla="*/ 565609 w 1696825"/>
                  <a:gd name="connsiteY36" fmla="*/ 90806 h 303087"/>
                  <a:gd name="connsiteX37" fmla="*/ 584462 w 1696825"/>
                  <a:gd name="connsiteY37" fmla="*/ 95519 h 303087"/>
                  <a:gd name="connsiteX38" fmla="*/ 598603 w 1696825"/>
                  <a:gd name="connsiteY38" fmla="*/ 100233 h 303087"/>
                  <a:gd name="connsiteX39" fmla="*/ 636310 w 1696825"/>
                  <a:gd name="connsiteY39" fmla="*/ 109660 h 303087"/>
                  <a:gd name="connsiteX40" fmla="*/ 664590 w 1696825"/>
                  <a:gd name="connsiteY40" fmla="*/ 128513 h 303087"/>
                  <a:gd name="connsiteX41" fmla="*/ 678730 w 1696825"/>
                  <a:gd name="connsiteY41" fmla="*/ 137940 h 303087"/>
                  <a:gd name="connsiteX42" fmla="*/ 702297 w 1696825"/>
                  <a:gd name="connsiteY42" fmla="*/ 180361 h 303087"/>
                  <a:gd name="connsiteX43" fmla="*/ 711724 w 1696825"/>
                  <a:gd name="connsiteY43" fmla="*/ 194501 h 303087"/>
                  <a:gd name="connsiteX44" fmla="*/ 716438 w 1696825"/>
                  <a:gd name="connsiteY44" fmla="*/ 208641 h 303087"/>
                  <a:gd name="connsiteX45" fmla="*/ 711724 w 1696825"/>
                  <a:gd name="connsiteY45" fmla="*/ 236921 h 303087"/>
                  <a:gd name="connsiteX46" fmla="*/ 707011 w 1696825"/>
                  <a:gd name="connsiteY46" fmla="*/ 251062 h 303087"/>
                  <a:gd name="connsiteX47" fmla="*/ 631596 w 1696825"/>
                  <a:gd name="connsiteY47" fmla="*/ 284055 h 303087"/>
                  <a:gd name="connsiteX48" fmla="*/ 565609 w 1696825"/>
                  <a:gd name="connsiteY48" fmla="*/ 279342 h 303087"/>
                  <a:gd name="connsiteX49" fmla="*/ 532615 w 1696825"/>
                  <a:gd name="connsiteY49" fmla="*/ 269915 h 303087"/>
                  <a:gd name="connsiteX50" fmla="*/ 518475 w 1696825"/>
                  <a:gd name="connsiteY50" fmla="*/ 255775 h 303087"/>
                  <a:gd name="connsiteX51" fmla="*/ 499621 w 1696825"/>
                  <a:gd name="connsiteY51" fmla="*/ 227495 h 303087"/>
                  <a:gd name="connsiteX52" fmla="*/ 490194 w 1696825"/>
                  <a:gd name="connsiteY52" fmla="*/ 199214 h 303087"/>
                  <a:gd name="connsiteX53" fmla="*/ 485481 w 1696825"/>
                  <a:gd name="connsiteY53" fmla="*/ 185074 h 303087"/>
                  <a:gd name="connsiteX54" fmla="*/ 494908 w 1696825"/>
                  <a:gd name="connsiteY54" fmla="*/ 114373 h 303087"/>
                  <a:gd name="connsiteX55" fmla="*/ 537328 w 1696825"/>
                  <a:gd name="connsiteY55" fmla="*/ 76666 h 303087"/>
                  <a:gd name="connsiteX56" fmla="*/ 575035 w 1696825"/>
                  <a:gd name="connsiteY56" fmla="*/ 57812 h 303087"/>
                  <a:gd name="connsiteX57" fmla="*/ 603316 w 1696825"/>
                  <a:gd name="connsiteY57" fmla="*/ 48385 h 303087"/>
                  <a:gd name="connsiteX58" fmla="*/ 692871 w 1696825"/>
                  <a:gd name="connsiteY58" fmla="*/ 38959 h 303087"/>
                  <a:gd name="connsiteX59" fmla="*/ 890833 w 1696825"/>
                  <a:gd name="connsiteY59" fmla="*/ 48385 h 303087"/>
                  <a:gd name="connsiteX60" fmla="*/ 933254 w 1696825"/>
                  <a:gd name="connsiteY60" fmla="*/ 57812 h 303087"/>
                  <a:gd name="connsiteX61" fmla="*/ 961534 w 1696825"/>
                  <a:gd name="connsiteY61" fmla="*/ 67239 h 303087"/>
                  <a:gd name="connsiteX62" fmla="*/ 975675 w 1696825"/>
                  <a:gd name="connsiteY62" fmla="*/ 81379 h 303087"/>
                  <a:gd name="connsiteX63" fmla="*/ 994528 w 1696825"/>
                  <a:gd name="connsiteY63" fmla="*/ 109660 h 303087"/>
                  <a:gd name="connsiteX64" fmla="*/ 1008668 w 1696825"/>
                  <a:gd name="connsiteY64" fmla="*/ 123800 h 303087"/>
                  <a:gd name="connsiteX65" fmla="*/ 1018095 w 1696825"/>
                  <a:gd name="connsiteY65" fmla="*/ 142653 h 303087"/>
                  <a:gd name="connsiteX66" fmla="*/ 1027522 w 1696825"/>
                  <a:gd name="connsiteY66" fmla="*/ 156794 h 303087"/>
                  <a:gd name="connsiteX67" fmla="*/ 1036949 w 1696825"/>
                  <a:gd name="connsiteY67" fmla="*/ 185074 h 303087"/>
                  <a:gd name="connsiteX68" fmla="*/ 1032235 w 1696825"/>
                  <a:gd name="connsiteY68" fmla="*/ 213354 h 303087"/>
                  <a:gd name="connsiteX69" fmla="*/ 1018095 w 1696825"/>
                  <a:gd name="connsiteY69" fmla="*/ 246348 h 303087"/>
                  <a:gd name="connsiteX70" fmla="*/ 1003955 w 1696825"/>
                  <a:gd name="connsiteY70" fmla="*/ 255775 h 303087"/>
                  <a:gd name="connsiteX71" fmla="*/ 975675 w 1696825"/>
                  <a:gd name="connsiteY71" fmla="*/ 279342 h 303087"/>
                  <a:gd name="connsiteX72" fmla="*/ 947394 w 1696825"/>
                  <a:gd name="connsiteY72" fmla="*/ 288769 h 303087"/>
                  <a:gd name="connsiteX73" fmla="*/ 820132 w 1696825"/>
                  <a:gd name="connsiteY73" fmla="*/ 269915 h 303087"/>
                  <a:gd name="connsiteX74" fmla="*/ 815419 w 1696825"/>
                  <a:gd name="connsiteY74" fmla="*/ 255775 h 303087"/>
                  <a:gd name="connsiteX75" fmla="*/ 824846 w 1696825"/>
                  <a:gd name="connsiteY75" fmla="*/ 213354 h 303087"/>
                  <a:gd name="connsiteX76" fmla="*/ 829559 w 1696825"/>
                  <a:gd name="connsiteY76" fmla="*/ 199214 h 303087"/>
                  <a:gd name="connsiteX77" fmla="*/ 843699 w 1696825"/>
                  <a:gd name="connsiteY77" fmla="*/ 185074 h 303087"/>
                  <a:gd name="connsiteX78" fmla="*/ 857840 w 1696825"/>
                  <a:gd name="connsiteY78" fmla="*/ 166220 h 303087"/>
                  <a:gd name="connsiteX79" fmla="*/ 886120 w 1696825"/>
                  <a:gd name="connsiteY79" fmla="*/ 137940 h 303087"/>
                  <a:gd name="connsiteX80" fmla="*/ 900260 w 1696825"/>
                  <a:gd name="connsiteY80" fmla="*/ 123800 h 303087"/>
                  <a:gd name="connsiteX81" fmla="*/ 919114 w 1696825"/>
                  <a:gd name="connsiteY81" fmla="*/ 109660 h 303087"/>
                  <a:gd name="connsiteX82" fmla="*/ 947394 w 1696825"/>
                  <a:gd name="connsiteY82" fmla="*/ 90806 h 303087"/>
                  <a:gd name="connsiteX83" fmla="*/ 980388 w 1696825"/>
                  <a:gd name="connsiteY83" fmla="*/ 71952 h 303087"/>
                  <a:gd name="connsiteX84" fmla="*/ 994528 w 1696825"/>
                  <a:gd name="connsiteY84" fmla="*/ 67239 h 303087"/>
                  <a:gd name="connsiteX85" fmla="*/ 1093510 w 1696825"/>
                  <a:gd name="connsiteY85" fmla="*/ 53099 h 303087"/>
                  <a:gd name="connsiteX86" fmla="*/ 1267906 w 1696825"/>
                  <a:gd name="connsiteY86" fmla="*/ 57812 h 303087"/>
                  <a:gd name="connsiteX87" fmla="*/ 1296186 w 1696825"/>
                  <a:gd name="connsiteY87" fmla="*/ 67239 h 303087"/>
                  <a:gd name="connsiteX88" fmla="*/ 1338607 w 1696825"/>
                  <a:gd name="connsiteY88" fmla="*/ 104946 h 303087"/>
                  <a:gd name="connsiteX89" fmla="*/ 1357460 w 1696825"/>
                  <a:gd name="connsiteY89" fmla="*/ 137940 h 303087"/>
                  <a:gd name="connsiteX90" fmla="*/ 1371600 w 1696825"/>
                  <a:gd name="connsiteY90" fmla="*/ 170934 h 303087"/>
                  <a:gd name="connsiteX91" fmla="*/ 1381027 w 1696825"/>
                  <a:gd name="connsiteY91" fmla="*/ 185074 h 303087"/>
                  <a:gd name="connsiteX92" fmla="*/ 1376314 w 1696825"/>
                  <a:gd name="connsiteY92" fmla="*/ 227495 h 303087"/>
                  <a:gd name="connsiteX93" fmla="*/ 1366887 w 1696825"/>
                  <a:gd name="connsiteY93" fmla="*/ 241635 h 303087"/>
                  <a:gd name="connsiteX94" fmla="*/ 1267906 w 1696825"/>
                  <a:gd name="connsiteY94" fmla="*/ 265202 h 303087"/>
                  <a:gd name="connsiteX95" fmla="*/ 1234912 w 1696825"/>
                  <a:gd name="connsiteY95" fmla="*/ 260488 h 303087"/>
                  <a:gd name="connsiteX96" fmla="*/ 1216058 w 1696825"/>
                  <a:gd name="connsiteY96" fmla="*/ 246348 h 303087"/>
                  <a:gd name="connsiteX97" fmla="*/ 1201918 w 1696825"/>
                  <a:gd name="connsiteY97" fmla="*/ 236921 h 303087"/>
                  <a:gd name="connsiteX98" fmla="*/ 1178351 w 1696825"/>
                  <a:gd name="connsiteY98" fmla="*/ 194501 h 303087"/>
                  <a:gd name="connsiteX99" fmla="*/ 1183064 w 1696825"/>
                  <a:gd name="connsiteY99" fmla="*/ 128513 h 303087"/>
                  <a:gd name="connsiteX100" fmla="*/ 1187778 w 1696825"/>
                  <a:gd name="connsiteY100" fmla="*/ 114373 h 303087"/>
                  <a:gd name="connsiteX101" fmla="*/ 1220772 w 1696825"/>
                  <a:gd name="connsiteY101" fmla="*/ 76666 h 303087"/>
                  <a:gd name="connsiteX102" fmla="*/ 1234912 w 1696825"/>
                  <a:gd name="connsiteY102" fmla="*/ 67239 h 303087"/>
                  <a:gd name="connsiteX103" fmla="*/ 1263192 w 1696825"/>
                  <a:gd name="connsiteY103" fmla="*/ 38959 h 303087"/>
                  <a:gd name="connsiteX104" fmla="*/ 1272619 w 1696825"/>
                  <a:gd name="connsiteY104" fmla="*/ 24818 h 303087"/>
                  <a:gd name="connsiteX105" fmla="*/ 1291473 w 1696825"/>
                  <a:gd name="connsiteY105" fmla="*/ 20105 h 303087"/>
                  <a:gd name="connsiteX106" fmla="*/ 1362174 w 1696825"/>
                  <a:gd name="connsiteY106" fmla="*/ 5965 h 303087"/>
                  <a:gd name="connsiteX107" fmla="*/ 1428161 w 1696825"/>
                  <a:gd name="connsiteY107" fmla="*/ 10678 h 303087"/>
                  <a:gd name="connsiteX108" fmla="*/ 1470582 w 1696825"/>
                  <a:gd name="connsiteY108" fmla="*/ 20105 h 303087"/>
                  <a:gd name="connsiteX109" fmla="*/ 1498862 w 1696825"/>
                  <a:gd name="connsiteY109" fmla="*/ 29532 h 303087"/>
                  <a:gd name="connsiteX110" fmla="*/ 1527143 w 1696825"/>
                  <a:gd name="connsiteY110" fmla="*/ 48385 h 303087"/>
                  <a:gd name="connsiteX111" fmla="*/ 1541283 w 1696825"/>
                  <a:gd name="connsiteY111" fmla="*/ 57812 h 303087"/>
                  <a:gd name="connsiteX112" fmla="*/ 1555423 w 1696825"/>
                  <a:gd name="connsiteY112" fmla="*/ 67239 h 303087"/>
                  <a:gd name="connsiteX113" fmla="*/ 1583704 w 1696825"/>
                  <a:gd name="connsiteY113" fmla="*/ 95519 h 303087"/>
                  <a:gd name="connsiteX114" fmla="*/ 1607271 w 1696825"/>
                  <a:gd name="connsiteY114" fmla="*/ 119086 h 303087"/>
                  <a:gd name="connsiteX115" fmla="*/ 1626124 w 1696825"/>
                  <a:gd name="connsiteY115" fmla="*/ 147367 h 303087"/>
                  <a:gd name="connsiteX116" fmla="*/ 1644978 w 1696825"/>
                  <a:gd name="connsiteY116" fmla="*/ 175647 h 303087"/>
                  <a:gd name="connsiteX117" fmla="*/ 1654405 w 1696825"/>
                  <a:gd name="connsiteY117" fmla="*/ 189787 h 303087"/>
                  <a:gd name="connsiteX118" fmla="*/ 1635551 w 1696825"/>
                  <a:gd name="connsiteY118" fmla="*/ 246348 h 303087"/>
                  <a:gd name="connsiteX119" fmla="*/ 1616697 w 1696825"/>
                  <a:gd name="connsiteY119" fmla="*/ 251062 h 303087"/>
                  <a:gd name="connsiteX120" fmla="*/ 1564850 w 1696825"/>
                  <a:gd name="connsiteY120" fmla="*/ 241635 h 303087"/>
                  <a:gd name="connsiteX121" fmla="*/ 1536570 w 1696825"/>
                  <a:gd name="connsiteY121" fmla="*/ 232208 h 303087"/>
                  <a:gd name="connsiteX122" fmla="*/ 1522429 w 1696825"/>
                  <a:gd name="connsiteY122" fmla="*/ 227495 h 303087"/>
                  <a:gd name="connsiteX123" fmla="*/ 1513003 w 1696825"/>
                  <a:gd name="connsiteY123" fmla="*/ 213354 h 303087"/>
                  <a:gd name="connsiteX124" fmla="*/ 1489435 w 1696825"/>
                  <a:gd name="connsiteY124" fmla="*/ 180361 h 303087"/>
                  <a:gd name="connsiteX125" fmla="*/ 1489435 w 1696825"/>
                  <a:gd name="connsiteY125" fmla="*/ 104946 h 303087"/>
                  <a:gd name="connsiteX126" fmla="*/ 1498862 w 1696825"/>
                  <a:gd name="connsiteY126" fmla="*/ 76666 h 303087"/>
                  <a:gd name="connsiteX127" fmla="*/ 1513003 w 1696825"/>
                  <a:gd name="connsiteY127" fmla="*/ 48385 h 303087"/>
                  <a:gd name="connsiteX128" fmla="*/ 1541283 w 1696825"/>
                  <a:gd name="connsiteY128" fmla="*/ 29532 h 303087"/>
                  <a:gd name="connsiteX129" fmla="*/ 1578990 w 1696825"/>
                  <a:gd name="connsiteY129" fmla="*/ 5965 h 303087"/>
                  <a:gd name="connsiteX130" fmla="*/ 1696825 w 1696825"/>
                  <a:gd name="connsiteY130" fmla="*/ 1251 h 30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696825" h="303087">
                    <a:moveTo>
                      <a:pt x="0" y="194501"/>
                    </a:moveTo>
                    <a:cubicBezTo>
                      <a:pt x="2530" y="181853"/>
                      <a:pt x="7307" y="152904"/>
                      <a:pt x="14141" y="142653"/>
                    </a:cubicBezTo>
                    <a:cubicBezTo>
                      <a:pt x="17283" y="137940"/>
                      <a:pt x="19562" y="132518"/>
                      <a:pt x="23567" y="128513"/>
                    </a:cubicBezTo>
                    <a:cubicBezTo>
                      <a:pt x="27573" y="124507"/>
                      <a:pt x="32994" y="122228"/>
                      <a:pt x="37708" y="119086"/>
                    </a:cubicBezTo>
                    <a:cubicBezTo>
                      <a:pt x="53598" y="95249"/>
                      <a:pt x="38507" y="111616"/>
                      <a:pt x="61275" y="100233"/>
                    </a:cubicBezTo>
                    <a:cubicBezTo>
                      <a:pt x="66342" y="97700"/>
                      <a:pt x="70238" y="93107"/>
                      <a:pt x="75415" y="90806"/>
                    </a:cubicBezTo>
                    <a:cubicBezTo>
                      <a:pt x="75428" y="90800"/>
                      <a:pt x="110758" y="79025"/>
                      <a:pt x="117835" y="76666"/>
                    </a:cubicBezTo>
                    <a:cubicBezTo>
                      <a:pt x="122549" y="75095"/>
                      <a:pt x="127032" y="72446"/>
                      <a:pt x="131976" y="71952"/>
                    </a:cubicBezTo>
                    <a:lnTo>
                      <a:pt x="179110" y="67239"/>
                    </a:lnTo>
                    <a:cubicBezTo>
                      <a:pt x="188537" y="70381"/>
                      <a:pt x="197750" y="74256"/>
                      <a:pt x="207390" y="76666"/>
                    </a:cubicBezTo>
                    <a:cubicBezTo>
                      <a:pt x="211834" y="77777"/>
                      <a:pt x="234847" y="83017"/>
                      <a:pt x="240384" y="86093"/>
                    </a:cubicBezTo>
                    <a:cubicBezTo>
                      <a:pt x="250288" y="91595"/>
                      <a:pt x="268664" y="104946"/>
                      <a:pt x="268664" y="104946"/>
                    </a:cubicBezTo>
                    <a:cubicBezTo>
                      <a:pt x="271806" y="109659"/>
                      <a:pt x="274085" y="115080"/>
                      <a:pt x="278091" y="119086"/>
                    </a:cubicBezTo>
                    <a:cubicBezTo>
                      <a:pt x="282097" y="123092"/>
                      <a:pt x="288501" y="124250"/>
                      <a:pt x="292231" y="128513"/>
                    </a:cubicBezTo>
                    <a:cubicBezTo>
                      <a:pt x="299692" y="137040"/>
                      <a:pt x="304800" y="147367"/>
                      <a:pt x="311085" y="156794"/>
                    </a:cubicBezTo>
                    <a:lnTo>
                      <a:pt x="320512" y="170934"/>
                    </a:lnTo>
                    <a:lnTo>
                      <a:pt x="329939" y="185074"/>
                    </a:lnTo>
                    <a:cubicBezTo>
                      <a:pt x="341786" y="220618"/>
                      <a:pt x="325804" y="176803"/>
                      <a:pt x="344079" y="213354"/>
                    </a:cubicBezTo>
                    <a:cubicBezTo>
                      <a:pt x="347457" y="220111"/>
                      <a:pt x="351997" y="240314"/>
                      <a:pt x="353506" y="246348"/>
                    </a:cubicBezTo>
                    <a:cubicBezTo>
                      <a:pt x="349672" y="257847"/>
                      <a:pt x="348501" y="265493"/>
                      <a:pt x="339365" y="274629"/>
                    </a:cubicBezTo>
                    <a:cubicBezTo>
                      <a:pt x="335360" y="278634"/>
                      <a:pt x="329938" y="280913"/>
                      <a:pt x="325225" y="284055"/>
                    </a:cubicBezTo>
                    <a:cubicBezTo>
                      <a:pt x="322083" y="288769"/>
                      <a:pt x="320717" y="295385"/>
                      <a:pt x="315798" y="298196"/>
                    </a:cubicBezTo>
                    <a:cubicBezTo>
                      <a:pt x="308842" y="302171"/>
                      <a:pt x="300209" y="303634"/>
                      <a:pt x="292231" y="302909"/>
                    </a:cubicBezTo>
                    <a:cubicBezTo>
                      <a:pt x="278389" y="301650"/>
                      <a:pt x="260924" y="293316"/>
                      <a:pt x="249811" y="284055"/>
                    </a:cubicBezTo>
                    <a:cubicBezTo>
                      <a:pt x="244690" y="279788"/>
                      <a:pt x="239763" y="275177"/>
                      <a:pt x="235671" y="269915"/>
                    </a:cubicBezTo>
                    <a:cubicBezTo>
                      <a:pt x="228715" y="260972"/>
                      <a:pt x="216817" y="241635"/>
                      <a:pt x="216817" y="241635"/>
                    </a:cubicBezTo>
                    <a:cubicBezTo>
                      <a:pt x="217082" y="239515"/>
                      <a:pt x="224848" y="175587"/>
                      <a:pt x="226244" y="170934"/>
                    </a:cubicBezTo>
                    <a:cubicBezTo>
                      <a:pt x="227872" y="165508"/>
                      <a:pt x="232529" y="161507"/>
                      <a:pt x="235671" y="156794"/>
                    </a:cubicBezTo>
                    <a:cubicBezTo>
                      <a:pt x="237242" y="152080"/>
                      <a:pt x="236871" y="146166"/>
                      <a:pt x="240384" y="142653"/>
                    </a:cubicBezTo>
                    <a:cubicBezTo>
                      <a:pt x="243897" y="139140"/>
                      <a:pt x="250181" y="140353"/>
                      <a:pt x="254524" y="137940"/>
                    </a:cubicBezTo>
                    <a:cubicBezTo>
                      <a:pt x="264428" y="132438"/>
                      <a:pt x="274794" y="127097"/>
                      <a:pt x="282805" y="119086"/>
                    </a:cubicBezTo>
                    <a:cubicBezTo>
                      <a:pt x="287518" y="114373"/>
                      <a:pt x="291521" y="108820"/>
                      <a:pt x="296945" y="104946"/>
                    </a:cubicBezTo>
                    <a:cubicBezTo>
                      <a:pt x="302662" y="100862"/>
                      <a:pt x="309698" y="99005"/>
                      <a:pt x="315798" y="95519"/>
                    </a:cubicBezTo>
                    <a:cubicBezTo>
                      <a:pt x="320717" y="92709"/>
                      <a:pt x="324762" y="88394"/>
                      <a:pt x="329939" y="86093"/>
                    </a:cubicBezTo>
                    <a:cubicBezTo>
                      <a:pt x="339019" y="82057"/>
                      <a:pt x="358219" y="76666"/>
                      <a:pt x="358219" y="76666"/>
                    </a:cubicBezTo>
                    <a:cubicBezTo>
                      <a:pt x="387980" y="77768"/>
                      <a:pt x="505236" y="80654"/>
                      <a:pt x="551468" y="86093"/>
                    </a:cubicBezTo>
                    <a:cubicBezTo>
                      <a:pt x="556403" y="86674"/>
                      <a:pt x="560832" y="89441"/>
                      <a:pt x="565609" y="90806"/>
                    </a:cubicBezTo>
                    <a:cubicBezTo>
                      <a:pt x="571838" y="92585"/>
                      <a:pt x="578234" y="93739"/>
                      <a:pt x="584462" y="95519"/>
                    </a:cubicBezTo>
                    <a:cubicBezTo>
                      <a:pt x="589239" y="96884"/>
                      <a:pt x="593809" y="98926"/>
                      <a:pt x="598603" y="100233"/>
                    </a:cubicBezTo>
                    <a:cubicBezTo>
                      <a:pt x="611102" y="103642"/>
                      <a:pt x="636310" y="109660"/>
                      <a:pt x="636310" y="109660"/>
                    </a:cubicBezTo>
                    <a:lnTo>
                      <a:pt x="664590" y="128513"/>
                    </a:lnTo>
                    <a:lnTo>
                      <a:pt x="678730" y="137940"/>
                    </a:lnTo>
                    <a:cubicBezTo>
                      <a:pt x="687027" y="162827"/>
                      <a:pt x="680689" y="147948"/>
                      <a:pt x="702297" y="180361"/>
                    </a:cubicBezTo>
                    <a:cubicBezTo>
                      <a:pt x="705439" y="185074"/>
                      <a:pt x="709932" y="189127"/>
                      <a:pt x="711724" y="194501"/>
                    </a:cubicBezTo>
                    <a:lnTo>
                      <a:pt x="716438" y="208641"/>
                    </a:lnTo>
                    <a:cubicBezTo>
                      <a:pt x="714867" y="218068"/>
                      <a:pt x="713797" y="227592"/>
                      <a:pt x="711724" y="236921"/>
                    </a:cubicBezTo>
                    <a:cubicBezTo>
                      <a:pt x="710646" y="241771"/>
                      <a:pt x="710524" y="247549"/>
                      <a:pt x="707011" y="251062"/>
                    </a:cubicBezTo>
                    <a:cubicBezTo>
                      <a:pt x="686499" y="271574"/>
                      <a:pt x="658393" y="277356"/>
                      <a:pt x="631596" y="284055"/>
                    </a:cubicBezTo>
                    <a:cubicBezTo>
                      <a:pt x="609600" y="282484"/>
                      <a:pt x="587526" y="281777"/>
                      <a:pt x="565609" y="279342"/>
                    </a:cubicBezTo>
                    <a:cubicBezTo>
                      <a:pt x="556726" y="278355"/>
                      <a:pt x="541557" y="272896"/>
                      <a:pt x="532615" y="269915"/>
                    </a:cubicBezTo>
                    <a:cubicBezTo>
                      <a:pt x="527902" y="265202"/>
                      <a:pt x="522567" y="261037"/>
                      <a:pt x="518475" y="255775"/>
                    </a:cubicBezTo>
                    <a:cubicBezTo>
                      <a:pt x="511519" y="246832"/>
                      <a:pt x="499621" y="227495"/>
                      <a:pt x="499621" y="227495"/>
                    </a:cubicBezTo>
                    <a:lnTo>
                      <a:pt x="490194" y="199214"/>
                    </a:lnTo>
                    <a:lnTo>
                      <a:pt x="485481" y="185074"/>
                    </a:lnTo>
                    <a:cubicBezTo>
                      <a:pt x="485641" y="183154"/>
                      <a:pt x="485515" y="130811"/>
                      <a:pt x="494908" y="114373"/>
                    </a:cubicBezTo>
                    <a:cubicBezTo>
                      <a:pt x="514946" y="79308"/>
                      <a:pt x="503810" y="110184"/>
                      <a:pt x="537328" y="76666"/>
                    </a:cubicBezTo>
                    <a:cubicBezTo>
                      <a:pt x="559637" y="54357"/>
                      <a:pt x="541922" y="66843"/>
                      <a:pt x="575035" y="57812"/>
                    </a:cubicBezTo>
                    <a:cubicBezTo>
                      <a:pt x="584622" y="55197"/>
                      <a:pt x="593479" y="49790"/>
                      <a:pt x="603316" y="48385"/>
                    </a:cubicBezTo>
                    <a:cubicBezTo>
                      <a:pt x="655039" y="40997"/>
                      <a:pt x="625239" y="44595"/>
                      <a:pt x="692871" y="38959"/>
                    </a:cubicBezTo>
                    <a:cubicBezTo>
                      <a:pt x="765964" y="41174"/>
                      <a:pt x="823373" y="38748"/>
                      <a:pt x="890833" y="48385"/>
                    </a:cubicBezTo>
                    <a:cubicBezTo>
                      <a:pt x="899386" y="49607"/>
                      <a:pt x="923905" y="55007"/>
                      <a:pt x="933254" y="57812"/>
                    </a:cubicBezTo>
                    <a:cubicBezTo>
                      <a:pt x="942772" y="60667"/>
                      <a:pt x="961534" y="67239"/>
                      <a:pt x="961534" y="67239"/>
                    </a:cubicBezTo>
                    <a:cubicBezTo>
                      <a:pt x="966248" y="71952"/>
                      <a:pt x="971583" y="76117"/>
                      <a:pt x="975675" y="81379"/>
                    </a:cubicBezTo>
                    <a:cubicBezTo>
                      <a:pt x="982631" y="90322"/>
                      <a:pt x="986517" y="101649"/>
                      <a:pt x="994528" y="109660"/>
                    </a:cubicBezTo>
                    <a:cubicBezTo>
                      <a:pt x="999241" y="114373"/>
                      <a:pt x="1004794" y="118376"/>
                      <a:pt x="1008668" y="123800"/>
                    </a:cubicBezTo>
                    <a:cubicBezTo>
                      <a:pt x="1012752" y="129517"/>
                      <a:pt x="1014609" y="136553"/>
                      <a:pt x="1018095" y="142653"/>
                    </a:cubicBezTo>
                    <a:cubicBezTo>
                      <a:pt x="1020906" y="147572"/>
                      <a:pt x="1024380" y="152080"/>
                      <a:pt x="1027522" y="156794"/>
                    </a:cubicBezTo>
                    <a:cubicBezTo>
                      <a:pt x="1030664" y="166221"/>
                      <a:pt x="1038583" y="175273"/>
                      <a:pt x="1036949" y="185074"/>
                    </a:cubicBezTo>
                    <a:cubicBezTo>
                      <a:pt x="1035378" y="194501"/>
                      <a:pt x="1034109" y="203983"/>
                      <a:pt x="1032235" y="213354"/>
                    </a:cubicBezTo>
                    <a:cubicBezTo>
                      <a:pt x="1029530" y="226878"/>
                      <a:pt x="1028158" y="236285"/>
                      <a:pt x="1018095" y="246348"/>
                    </a:cubicBezTo>
                    <a:cubicBezTo>
                      <a:pt x="1014089" y="250354"/>
                      <a:pt x="1008307" y="252148"/>
                      <a:pt x="1003955" y="255775"/>
                    </a:cubicBezTo>
                    <a:cubicBezTo>
                      <a:pt x="991271" y="266345"/>
                      <a:pt x="990720" y="272655"/>
                      <a:pt x="975675" y="279342"/>
                    </a:cubicBezTo>
                    <a:cubicBezTo>
                      <a:pt x="966595" y="283378"/>
                      <a:pt x="947394" y="288769"/>
                      <a:pt x="947394" y="288769"/>
                    </a:cubicBezTo>
                    <a:cubicBezTo>
                      <a:pt x="906871" y="287080"/>
                      <a:pt x="846961" y="310157"/>
                      <a:pt x="820132" y="269915"/>
                    </a:cubicBezTo>
                    <a:cubicBezTo>
                      <a:pt x="817376" y="265781"/>
                      <a:pt x="816990" y="260488"/>
                      <a:pt x="815419" y="255775"/>
                    </a:cubicBezTo>
                    <a:cubicBezTo>
                      <a:pt x="826029" y="223944"/>
                      <a:pt x="813785" y="263126"/>
                      <a:pt x="824846" y="213354"/>
                    </a:cubicBezTo>
                    <a:cubicBezTo>
                      <a:pt x="825924" y="208504"/>
                      <a:pt x="826803" y="203348"/>
                      <a:pt x="829559" y="199214"/>
                    </a:cubicBezTo>
                    <a:cubicBezTo>
                      <a:pt x="833256" y="193668"/>
                      <a:pt x="839361" y="190135"/>
                      <a:pt x="843699" y="185074"/>
                    </a:cubicBezTo>
                    <a:cubicBezTo>
                      <a:pt x="848812" y="179109"/>
                      <a:pt x="852585" y="172059"/>
                      <a:pt x="857840" y="166220"/>
                    </a:cubicBezTo>
                    <a:cubicBezTo>
                      <a:pt x="866758" y="156311"/>
                      <a:pt x="876693" y="147367"/>
                      <a:pt x="886120" y="137940"/>
                    </a:cubicBezTo>
                    <a:cubicBezTo>
                      <a:pt x="890833" y="133227"/>
                      <a:pt x="894927" y="127799"/>
                      <a:pt x="900260" y="123800"/>
                    </a:cubicBezTo>
                    <a:cubicBezTo>
                      <a:pt x="906545" y="119087"/>
                      <a:pt x="913150" y="114772"/>
                      <a:pt x="919114" y="109660"/>
                    </a:cubicBezTo>
                    <a:cubicBezTo>
                      <a:pt x="941583" y="90401"/>
                      <a:pt x="923341" y="98823"/>
                      <a:pt x="947394" y="90806"/>
                    </a:cubicBezTo>
                    <a:cubicBezTo>
                      <a:pt x="961595" y="81338"/>
                      <a:pt x="963643" y="79128"/>
                      <a:pt x="980388" y="71952"/>
                    </a:cubicBezTo>
                    <a:cubicBezTo>
                      <a:pt x="984955" y="69995"/>
                      <a:pt x="989687" y="68356"/>
                      <a:pt x="994528" y="67239"/>
                    </a:cubicBezTo>
                    <a:cubicBezTo>
                      <a:pt x="1044569" y="55691"/>
                      <a:pt x="1040987" y="57873"/>
                      <a:pt x="1093510" y="53099"/>
                    </a:cubicBezTo>
                    <a:cubicBezTo>
                      <a:pt x="1151642" y="54670"/>
                      <a:pt x="1209894" y="53765"/>
                      <a:pt x="1267906" y="57812"/>
                    </a:cubicBezTo>
                    <a:cubicBezTo>
                      <a:pt x="1277819" y="58504"/>
                      <a:pt x="1296186" y="67239"/>
                      <a:pt x="1296186" y="67239"/>
                    </a:cubicBezTo>
                    <a:cubicBezTo>
                      <a:pt x="1331002" y="90451"/>
                      <a:pt x="1317668" y="77030"/>
                      <a:pt x="1338607" y="104946"/>
                    </a:cubicBezTo>
                    <a:cubicBezTo>
                      <a:pt x="1347866" y="132725"/>
                      <a:pt x="1337079" y="105329"/>
                      <a:pt x="1357460" y="137940"/>
                    </a:cubicBezTo>
                    <a:cubicBezTo>
                      <a:pt x="1381987" y="177183"/>
                      <a:pt x="1355560" y="138853"/>
                      <a:pt x="1371600" y="170934"/>
                    </a:cubicBezTo>
                    <a:cubicBezTo>
                      <a:pt x="1374133" y="176001"/>
                      <a:pt x="1377885" y="180361"/>
                      <a:pt x="1381027" y="185074"/>
                    </a:cubicBezTo>
                    <a:cubicBezTo>
                      <a:pt x="1379456" y="199214"/>
                      <a:pt x="1379765" y="213692"/>
                      <a:pt x="1376314" y="227495"/>
                    </a:cubicBezTo>
                    <a:cubicBezTo>
                      <a:pt x="1374940" y="232991"/>
                      <a:pt x="1371150" y="237905"/>
                      <a:pt x="1366887" y="241635"/>
                    </a:cubicBezTo>
                    <a:cubicBezTo>
                      <a:pt x="1331308" y="272766"/>
                      <a:pt x="1324156" y="261452"/>
                      <a:pt x="1267906" y="265202"/>
                    </a:cubicBezTo>
                    <a:cubicBezTo>
                      <a:pt x="1256908" y="263631"/>
                      <a:pt x="1245353" y="264285"/>
                      <a:pt x="1234912" y="260488"/>
                    </a:cubicBezTo>
                    <a:cubicBezTo>
                      <a:pt x="1227529" y="257803"/>
                      <a:pt x="1222450" y="250914"/>
                      <a:pt x="1216058" y="246348"/>
                    </a:cubicBezTo>
                    <a:cubicBezTo>
                      <a:pt x="1211448" y="243055"/>
                      <a:pt x="1206631" y="240063"/>
                      <a:pt x="1201918" y="236921"/>
                    </a:cubicBezTo>
                    <a:cubicBezTo>
                      <a:pt x="1180308" y="204507"/>
                      <a:pt x="1186646" y="219389"/>
                      <a:pt x="1178351" y="194501"/>
                    </a:cubicBezTo>
                    <a:cubicBezTo>
                      <a:pt x="1179922" y="172505"/>
                      <a:pt x="1180487" y="150414"/>
                      <a:pt x="1183064" y="128513"/>
                    </a:cubicBezTo>
                    <a:cubicBezTo>
                      <a:pt x="1183645" y="123579"/>
                      <a:pt x="1185145" y="118586"/>
                      <a:pt x="1187778" y="114373"/>
                    </a:cubicBezTo>
                    <a:cubicBezTo>
                      <a:pt x="1193318" y="105509"/>
                      <a:pt x="1211098" y="84728"/>
                      <a:pt x="1220772" y="76666"/>
                    </a:cubicBezTo>
                    <a:cubicBezTo>
                      <a:pt x="1225124" y="73040"/>
                      <a:pt x="1230678" y="71002"/>
                      <a:pt x="1234912" y="67239"/>
                    </a:cubicBezTo>
                    <a:cubicBezTo>
                      <a:pt x="1244876" y="58382"/>
                      <a:pt x="1255797" y="50051"/>
                      <a:pt x="1263192" y="38959"/>
                    </a:cubicBezTo>
                    <a:cubicBezTo>
                      <a:pt x="1266334" y="34245"/>
                      <a:pt x="1267905" y="27960"/>
                      <a:pt x="1272619" y="24818"/>
                    </a:cubicBezTo>
                    <a:cubicBezTo>
                      <a:pt x="1278009" y="21225"/>
                      <a:pt x="1285268" y="21966"/>
                      <a:pt x="1291473" y="20105"/>
                    </a:cubicBezTo>
                    <a:cubicBezTo>
                      <a:pt x="1340626" y="5359"/>
                      <a:pt x="1299316" y="12949"/>
                      <a:pt x="1362174" y="5965"/>
                    </a:cubicBezTo>
                    <a:cubicBezTo>
                      <a:pt x="1384170" y="7536"/>
                      <a:pt x="1406230" y="8370"/>
                      <a:pt x="1428161" y="10678"/>
                    </a:cubicBezTo>
                    <a:cubicBezTo>
                      <a:pt x="1435077" y="11406"/>
                      <a:pt x="1462558" y="17698"/>
                      <a:pt x="1470582" y="20105"/>
                    </a:cubicBezTo>
                    <a:cubicBezTo>
                      <a:pt x="1480100" y="22960"/>
                      <a:pt x="1490594" y="24020"/>
                      <a:pt x="1498862" y="29532"/>
                    </a:cubicBezTo>
                    <a:lnTo>
                      <a:pt x="1527143" y="48385"/>
                    </a:lnTo>
                    <a:lnTo>
                      <a:pt x="1541283" y="57812"/>
                    </a:lnTo>
                    <a:cubicBezTo>
                      <a:pt x="1545996" y="60954"/>
                      <a:pt x="1551417" y="63233"/>
                      <a:pt x="1555423" y="67239"/>
                    </a:cubicBezTo>
                    <a:cubicBezTo>
                      <a:pt x="1564850" y="76666"/>
                      <a:pt x="1576310" y="84426"/>
                      <a:pt x="1583704" y="95519"/>
                    </a:cubicBezTo>
                    <a:cubicBezTo>
                      <a:pt x="1596272" y="114374"/>
                      <a:pt x="1588416" y="106518"/>
                      <a:pt x="1607271" y="119086"/>
                    </a:cubicBezTo>
                    <a:cubicBezTo>
                      <a:pt x="1616284" y="146129"/>
                      <a:pt x="1605530" y="120889"/>
                      <a:pt x="1626124" y="147367"/>
                    </a:cubicBezTo>
                    <a:cubicBezTo>
                      <a:pt x="1633080" y="156310"/>
                      <a:pt x="1638693" y="166220"/>
                      <a:pt x="1644978" y="175647"/>
                    </a:cubicBezTo>
                    <a:lnTo>
                      <a:pt x="1654405" y="189787"/>
                    </a:lnTo>
                    <a:cubicBezTo>
                      <a:pt x="1651582" y="215195"/>
                      <a:pt x="1658521" y="233222"/>
                      <a:pt x="1635551" y="246348"/>
                    </a:cubicBezTo>
                    <a:cubicBezTo>
                      <a:pt x="1629926" y="249562"/>
                      <a:pt x="1622982" y="249491"/>
                      <a:pt x="1616697" y="251062"/>
                    </a:cubicBezTo>
                    <a:cubicBezTo>
                      <a:pt x="1607470" y="249524"/>
                      <a:pt x="1575192" y="244455"/>
                      <a:pt x="1564850" y="241635"/>
                    </a:cubicBezTo>
                    <a:cubicBezTo>
                      <a:pt x="1555264" y="239021"/>
                      <a:pt x="1545997" y="235350"/>
                      <a:pt x="1536570" y="232208"/>
                    </a:cubicBezTo>
                    <a:lnTo>
                      <a:pt x="1522429" y="227495"/>
                    </a:lnTo>
                    <a:cubicBezTo>
                      <a:pt x="1519287" y="222781"/>
                      <a:pt x="1516296" y="217964"/>
                      <a:pt x="1513003" y="213354"/>
                    </a:cubicBezTo>
                    <a:cubicBezTo>
                      <a:pt x="1483740" y="172386"/>
                      <a:pt x="1511673" y="213717"/>
                      <a:pt x="1489435" y="180361"/>
                    </a:cubicBezTo>
                    <a:cubicBezTo>
                      <a:pt x="1479128" y="149434"/>
                      <a:pt x="1480702" y="160255"/>
                      <a:pt x="1489435" y="104946"/>
                    </a:cubicBezTo>
                    <a:cubicBezTo>
                      <a:pt x="1490985" y="95131"/>
                      <a:pt x="1495720" y="86093"/>
                      <a:pt x="1498862" y="76666"/>
                    </a:cubicBezTo>
                    <a:cubicBezTo>
                      <a:pt x="1502224" y="66581"/>
                      <a:pt x="1504405" y="55909"/>
                      <a:pt x="1513003" y="48385"/>
                    </a:cubicBezTo>
                    <a:cubicBezTo>
                      <a:pt x="1521529" y="40925"/>
                      <a:pt x="1532220" y="36330"/>
                      <a:pt x="1541283" y="29532"/>
                    </a:cubicBezTo>
                    <a:cubicBezTo>
                      <a:pt x="1552899" y="20819"/>
                      <a:pt x="1564610" y="10279"/>
                      <a:pt x="1578990" y="5965"/>
                    </a:cubicBezTo>
                    <a:cubicBezTo>
                      <a:pt x="1611064" y="-3657"/>
                      <a:pt x="1677838" y="1251"/>
                      <a:pt x="1696825" y="1251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6ABC609E-AA45-5E41-80B9-5608D81DC76F}"/>
                  </a:ext>
                </a:extLst>
              </p:cNvPr>
              <p:cNvSpPr/>
              <p:nvPr/>
            </p:nvSpPr>
            <p:spPr>
              <a:xfrm>
                <a:off x="8154985" y="4049441"/>
                <a:ext cx="1696825" cy="303087"/>
              </a:xfrm>
              <a:custGeom>
                <a:avLst/>
                <a:gdLst>
                  <a:gd name="connsiteX0" fmla="*/ 0 w 1696825"/>
                  <a:gd name="connsiteY0" fmla="*/ 194501 h 303087"/>
                  <a:gd name="connsiteX1" fmla="*/ 14141 w 1696825"/>
                  <a:gd name="connsiteY1" fmla="*/ 142653 h 303087"/>
                  <a:gd name="connsiteX2" fmla="*/ 23567 w 1696825"/>
                  <a:gd name="connsiteY2" fmla="*/ 128513 h 303087"/>
                  <a:gd name="connsiteX3" fmla="*/ 37708 w 1696825"/>
                  <a:gd name="connsiteY3" fmla="*/ 119086 h 303087"/>
                  <a:gd name="connsiteX4" fmla="*/ 61275 w 1696825"/>
                  <a:gd name="connsiteY4" fmla="*/ 100233 h 303087"/>
                  <a:gd name="connsiteX5" fmla="*/ 75415 w 1696825"/>
                  <a:gd name="connsiteY5" fmla="*/ 90806 h 303087"/>
                  <a:gd name="connsiteX6" fmla="*/ 117835 w 1696825"/>
                  <a:gd name="connsiteY6" fmla="*/ 76666 h 303087"/>
                  <a:gd name="connsiteX7" fmla="*/ 131976 w 1696825"/>
                  <a:gd name="connsiteY7" fmla="*/ 71952 h 303087"/>
                  <a:gd name="connsiteX8" fmla="*/ 179110 w 1696825"/>
                  <a:gd name="connsiteY8" fmla="*/ 67239 h 303087"/>
                  <a:gd name="connsiteX9" fmla="*/ 207390 w 1696825"/>
                  <a:gd name="connsiteY9" fmla="*/ 76666 h 303087"/>
                  <a:gd name="connsiteX10" fmla="*/ 240384 w 1696825"/>
                  <a:gd name="connsiteY10" fmla="*/ 86093 h 303087"/>
                  <a:gd name="connsiteX11" fmla="*/ 268664 w 1696825"/>
                  <a:gd name="connsiteY11" fmla="*/ 104946 h 303087"/>
                  <a:gd name="connsiteX12" fmla="*/ 278091 w 1696825"/>
                  <a:gd name="connsiteY12" fmla="*/ 119086 h 303087"/>
                  <a:gd name="connsiteX13" fmla="*/ 292231 w 1696825"/>
                  <a:gd name="connsiteY13" fmla="*/ 128513 h 303087"/>
                  <a:gd name="connsiteX14" fmla="*/ 311085 w 1696825"/>
                  <a:gd name="connsiteY14" fmla="*/ 156794 h 303087"/>
                  <a:gd name="connsiteX15" fmla="*/ 320512 w 1696825"/>
                  <a:gd name="connsiteY15" fmla="*/ 170934 h 303087"/>
                  <a:gd name="connsiteX16" fmla="*/ 329939 w 1696825"/>
                  <a:gd name="connsiteY16" fmla="*/ 185074 h 303087"/>
                  <a:gd name="connsiteX17" fmla="*/ 344079 w 1696825"/>
                  <a:gd name="connsiteY17" fmla="*/ 213354 h 303087"/>
                  <a:gd name="connsiteX18" fmla="*/ 353506 w 1696825"/>
                  <a:gd name="connsiteY18" fmla="*/ 246348 h 303087"/>
                  <a:gd name="connsiteX19" fmla="*/ 339365 w 1696825"/>
                  <a:gd name="connsiteY19" fmla="*/ 274629 h 303087"/>
                  <a:gd name="connsiteX20" fmla="*/ 325225 w 1696825"/>
                  <a:gd name="connsiteY20" fmla="*/ 284055 h 303087"/>
                  <a:gd name="connsiteX21" fmla="*/ 315798 w 1696825"/>
                  <a:gd name="connsiteY21" fmla="*/ 298196 h 303087"/>
                  <a:gd name="connsiteX22" fmla="*/ 292231 w 1696825"/>
                  <a:gd name="connsiteY22" fmla="*/ 302909 h 303087"/>
                  <a:gd name="connsiteX23" fmla="*/ 249811 w 1696825"/>
                  <a:gd name="connsiteY23" fmla="*/ 284055 h 303087"/>
                  <a:gd name="connsiteX24" fmla="*/ 235671 w 1696825"/>
                  <a:gd name="connsiteY24" fmla="*/ 269915 h 303087"/>
                  <a:gd name="connsiteX25" fmla="*/ 216817 w 1696825"/>
                  <a:gd name="connsiteY25" fmla="*/ 241635 h 303087"/>
                  <a:gd name="connsiteX26" fmla="*/ 226244 w 1696825"/>
                  <a:gd name="connsiteY26" fmla="*/ 170934 h 303087"/>
                  <a:gd name="connsiteX27" fmla="*/ 235671 w 1696825"/>
                  <a:gd name="connsiteY27" fmla="*/ 156794 h 303087"/>
                  <a:gd name="connsiteX28" fmla="*/ 240384 w 1696825"/>
                  <a:gd name="connsiteY28" fmla="*/ 142653 h 303087"/>
                  <a:gd name="connsiteX29" fmla="*/ 254524 w 1696825"/>
                  <a:gd name="connsiteY29" fmla="*/ 137940 h 303087"/>
                  <a:gd name="connsiteX30" fmla="*/ 282805 w 1696825"/>
                  <a:gd name="connsiteY30" fmla="*/ 119086 h 303087"/>
                  <a:gd name="connsiteX31" fmla="*/ 296945 w 1696825"/>
                  <a:gd name="connsiteY31" fmla="*/ 104946 h 303087"/>
                  <a:gd name="connsiteX32" fmla="*/ 315798 w 1696825"/>
                  <a:gd name="connsiteY32" fmla="*/ 95519 h 303087"/>
                  <a:gd name="connsiteX33" fmla="*/ 329939 w 1696825"/>
                  <a:gd name="connsiteY33" fmla="*/ 86093 h 303087"/>
                  <a:gd name="connsiteX34" fmla="*/ 358219 w 1696825"/>
                  <a:gd name="connsiteY34" fmla="*/ 76666 h 303087"/>
                  <a:gd name="connsiteX35" fmla="*/ 551468 w 1696825"/>
                  <a:gd name="connsiteY35" fmla="*/ 86093 h 303087"/>
                  <a:gd name="connsiteX36" fmla="*/ 565609 w 1696825"/>
                  <a:gd name="connsiteY36" fmla="*/ 90806 h 303087"/>
                  <a:gd name="connsiteX37" fmla="*/ 584462 w 1696825"/>
                  <a:gd name="connsiteY37" fmla="*/ 95519 h 303087"/>
                  <a:gd name="connsiteX38" fmla="*/ 598603 w 1696825"/>
                  <a:gd name="connsiteY38" fmla="*/ 100233 h 303087"/>
                  <a:gd name="connsiteX39" fmla="*/ 636310 w 1696825"/>
                  <a:gd name="connsiteY39" fmla="*/ 109660 h 303087"/>
                  <a:gd name="connsiteX40" fmla="*/ 664590 w 1696825"/>
                  <a:gd name="connsiteY40" fmla="*/ 128513 h 303087"/>
                  <a:gd name="connsiteX41" fmla="*/ 678730 w 1696825"/>
                  <a:gd name="connsiteY41" fmla="*/ 137940 h 303087"/>
                  <a:gd name="connsiteX42" fmla="*/ 702297 w 1696825"/>
                  <a:gd name="connsiteY42" fmla="*/ 180361 h 303087"/>
                  <a:gd name="connsiteX43" fmla="*/ 711724 w 1696825"/>
                  <a:gd name="connsiteY43" fmla="*/ 194501 h 303087"/>
                  <a:gd name="connsiteX44" fmla="*/ 716438 w 1696825"/>
                  <a:gd name="connsiteY44" fmla="*/ 208641 h 303087"/>
                  <a:gd name="connsiteX45" fmla="*/ 711724 w 1696825"/>
                  <a:gd name="connsiteY45" fmla="*/ 236921 h 303087"/>
                  <a:gd name="connsiteX46" fmla="*/ 707011 w 1696825"/>
                  <a:gd name="connsiteY46" fmla="*/ 251062 h 303087"/>
                  <a:gd name="connsiteX47" fmla="*/ 631596 w 1696825"/>
                  <a:gd name="connsiteY47" fmla="*/ 284055 h 303087"/>
                  <a:gd name="connsiteX48" fmla="*/ 565609 w 1696825"/>
                  <a:gd name="connsiteY48" fmla="*/ 279342 h 303087"/>
                  <a:gd name="connsiteX49" fmla="*/ 532615 w 1696825"/>
                  <a:gd name="connsiteY49" fmla="*/ 269915 h 303087"/>
                  <a:gd name="connsiteX50" fmla="*/ 518475 w 1696825"/>
                  <a:gd name="connsiteY50" fmla="*/ 255775 h 303087"/>
                  <a:gd name="connsiteX51" fmla="*/ 499621 w 1696825"/>
                  <a:gd name="connsiteY51" fmla="*/ 227495 h 303087"/>
                  <a:gd name="connsiteX52" fmla="*/ 490194 w 1696825"/>
                  <a:gd name="connsiteY52" fmla="*/ 199214 h 303087"/>
                  <a:gd name="connsiteX53" fmla="*/ 485481 w 1696825"/>
                  <a:gd name="connsiteY53" fmla="*/ 185074 h 303087"/>
                  <a:gd name="connsiteX54" fmla="*/ 494908 w 1696825"/>
                  <a:gd name="connsiteY54" fmla="*/ 114373 h 303087"/>
                  <a:gd name="connsiteX55" fmla="*/ 537328 w 1696825"/>
                  <a:gd name="connsiteY55" fmla="*/ 76666 h 303087"/>
                  <a:gd name="connsiteX56" fmla="*/ 575035 w 1696825"/>
                  <a:gd name="connsiteY56" fmla="*/ 57812 h 303087"/>
                  <a:gd name="connsiteX57" fmla="*/ 603316 w 1696825"/>
                  <a:gd name="connsiteY57" fmla="*/ 48385 h 303087"/>
                  <a:gd name="connsiteX58" fmla="*/ 692871 w 1696825"/>
                  <a:gd name="connsiteY58" fmla="*/ 38959 h 303087"/>
                  <a:gd name="connsiteX59" fmla="*/ 890833 w 1696825"/>
                  <a:gd name="connsiteY59" fmla="*/ 48385 h 303087"/>
                  <a:gd name="connsiteX60" fmla="*/ 933254 w 1696825"/>
                  <a:gd name="connsiteY60" fmla="*/ 57812 h 303087"/>
                  <a:gd name="connsiteX61" fmla="*/ 961534 w 1696825"/>
                  <a:gd name="connsiteY61" fmla="*/ 67239 h 303087"/>
                  <a:gd name="connsiteX62" fmla="*/ 975675 w 1696825"/>
                  <a:gd name="connsiteY62" fmla="*/ 81379 h 303087"/>
                  <a:gd name="connsiteX63" fmla="*/ 994528 w 1696825"/>
                  <a:gd name="connsiteY63" fmla="*/ 109660 h 303087"/>
                  <a:gd name="connsiteX64" fmla="*/ 1008668 w 1696825"/>
                  <a:gd name="connsiteY64" fmla="*/ 123800 h 303087"/>
                  <a:gd name="connsiteX65" fmla="*/ 1018095 w 1696825"/>
                  <a:gd name="connsiteY65" fmla="*/ 142653 h 303087"/>
                  <a:gd name="connsiteX66" fmla="*/ 1027522 w 1696825"/>
                  <a:gd name="connsiteY66" fmla="*/ 156794 h 303087"/>
                  <a:gd name="connsiteX67" fmla="*/ 1036949 w 1696825"/>
                  <a:gd name="connsiteY67" fmla="*/ 185074 h 303087"/>
                  <a:gd name="connsiteX68" fmla="*/ 1032235 w 1696825"/>
                  <a:gd name="connsiteY68" fmla="*/ 213354 h 303087"/>
                  <a:gd name="connsiteX69" fmla="*/ 1018095 w 1696825"/>
                  <a:gd name="connsiteY69" fmla="*/ 246348 h 303087"/>
                  <a:gd name="connsiteX70" fmla="*/ 1003955 w 1696825"/>
                  <a:gd name="connsiteY70" fmla="*/ 255775 h 303087"/>
                  <a:gd name="connsiteX71" fmla="*/ 975675 w 1696825"/>
                  <a:gd name="connsiteY71" fmla="*/ 279342 h 303087"/>
                  <a:gd name="connsiteX72" fmla="*/ 947394 w 1696825"/>
                  <a:gd name="connsiteY72" fmla="*/ 288769 h 303087"/>
                  <a:gd name="connsiteX73" fmla="*/ 820132 w 1696825"/>
                  <a:gd name="connsiteY73" fmla="*/ 269915 h 303087"/>
                  <a:gd name="connsiteX74" fmla="*/ 815419 w 1696825"/>
                  <a:gd name="connsiteY74" fmla="*/ 255775 h 303087"/>
                  <a:gd name="connsiteX75" fmla="*/ 824846 w 1696825"/>
                  <a:gd name="connsiteY75" fmla="*/ 213354 h 303087"/>
                  <a:gd name="connsiteX76" fmla="*/ 829559 w 1696825"/>
                  <a:gd name="connsiteY76" fmla="*/ 199214 h 303087"/>
                  <a:gd name="connsiteX77" fmla="*/ 843699 w 1696825"/>
                  <a:gd name="connsiteY77" fmla="*/ 185074 h 303087"/>
                  <a:gd name="connsiteX78" fmla="*/ 857840 w 1696825"/>
                  <a:gd name="connsiteY78" fmla="*/ 166220 h 303087"/>
                  <a:gd name="connsiteX79" fmla="*/ 886120 w 1696825"/>
                  <a:gd name="connsiteY79" fmla="*/ 137940 h 303087"/>
                  <a:gd name="connsiteX80" fmla="*/ 900260 w 1696825"/>
                  <a:gd name="connsiteY80" fmla="*/ 123800 h 303087"/>
                  <a:gd name="connsiteX81" fmla="*/ 919114 w 1696825"/>
                  <a:gd name="connsiteY81" fmla="*/ 109660 h 303087"/>
                  <a:gd name="connsiteX82" fmla="*/ 947394 w 1696825"/>
                  <a:gd name="connsiteY82" fmla="*/ 90806 h 303087"/>
                  <a:gd name="connsiteX83" fmla="*/ 980388 w 1696825"/>
                  <a:gd name="connsiteY83" fmla="*/ 71952 h 303087"/>
                  <a:gd name="connsiteX84" fmla="*/ 994528 w 1696825"/>
                  <a:gd name="connsiteY84" fmla="*/ 67239 h 303087"/>
                  <a:gd name="connsiteX85" fmla="*/ 1093510 w 1696825"/>
                  <a:gd name="connsiteY85" fmla="*/ 53099 h 303087"/>
                  <a:gd name="connsiteX86" fmla="*/ 1267906 w 1696825"/>
                  <a:gd name="connsiteY86" fmla="*/ 57812 h 303087"/>
                  <a:gd name="connsiteX87" fmla="*/ 1296186 w 1696825"/>
                  <a:gd name="connsiteY87" fmla="*/ 67239 h 303087"/>
                  <a:gd name="connsiteX88" fmla="*/ 1338607 w 1696825"/>
                  <a:gd name="connsiteY88" fmla="*/ 104946 h 303087"/>
                  <a:gd name="connsiteX89" fmla="*/ 1357460 w 1696825"/>
                  <a:gd name="connsiteY89" fmla="*/ 137940 h 303087"/>
                  <a:gd name="connsiteX90" fmla="*/ 1371600 w 1696825"/>
                  <a:gd name="connsiteY90" fmla="*/ 170934 h 303087"/>
                  <a:gd name="connsiteX91" fmla="*/ 1381027 w 1696825"/>
                  <a:gd name="connsiteY91" fmla="*/ 185074 h 303087"/>
                  <a:gd name="connsiteX92" fmla="*/ 1376314 w 1696825"/>
                  <a:gd name="connsiteY92" fmla="*/ 227495 h 303087"/>
                  <a:gd name="connsiteX93" fmla="*/ 1366887 w 1696825"/>
                  <a:gd name="connsiteY93" fmla="*/ 241635 h 303087"/>
                  <a:gd name="connsiteX94" fmla="*/ 1267906 w 1696825"/>
                  <a:gd name="connsiteY94" fmla="*/ 265202 h 303087"/>
                  <a:gd name="connsiteX95" fmla="*/ 1234912 w 1696825"/>
                  <a:gd name="connsiteY95" fmla="*/ 260488 h 303087"/>
                  <a:gd name="connsiteX96" fmla="*/ 1216058 w 1696825"/>
                  <a:gd name="connsiteY96" fmla="*/ 246348 h 303087"/>
                  <a:gd name="connsiteX97" fmla="*/ 1201918 w 1696825"/>
                  <a:gd name="connsiteY97" fmla="*/ 236921 h 303087"/>
                  <a:gd name="connsiteX98" fmla="*/ 1178351 w 1696825"/>
                  <a:gd name="connsiteY98" fmla="*/ 194501 h 303087"/>
                  <a:gd name="connsiteX99" fmla="*/ 1183064 w 1696825"/>
                  <a:gd name="connsiteY99" fmla="*/ 128513 h 303087"/>
                  <a:gd name="connsiteX100" fmla="*/ 1187778 w 1696825"/>
                  <a:gd name="connsiteY100" fmla="*/ 114373 h 303087"/>
                  <a:gd name="connsiteX101" fmla="*/ 1220772 w 1696825"/>
                  <a:gd name="connsiteY101" fmla="*/ 76666 h 303087"/>
                  <a:gd name="connsiteX102" fmla="*/ 1234912 w 1696825"/>
                  <a:gd name="connsiteY102" fmla="*/ 67239 h 303087"/>
                  <a:gd name="connsiteX103" fmla="*/ 1263192 w 1696825"/>
                  <a:gd name="connsiteY103" fmla="*/ 38959 h 303087"/>
                  <a:gd name="connsiteX104" fmla="*/ 1272619 w 1696825"/>
                  <a:gd name="connsiteY104" fmla="*/ 24818 h 303087"/>
                  <a:gd name="connsiteX105" fmla="*/ 1291473 w 1696825"/>
                  <a:gd name="connsiteY105" fmla="*/ 20105 h 303087"/>
                  <a:gd name="connsiteX106" fmla="*/ 1362174 w 1696825"/>
                  <a:gd name="connsiteY106" fmla="*/ 5965 h 303087"/>
                  <a:gd name="connsiteX107" fmla="*/ 1428161 w 1696825"/>
                  <a:gd name="connsiteY107" fmla="*/ 10678 h 303087"/>
                  <a:gd name="connsiteX108" fmla="*/ 1470582 w 1696825"/>
                  <a:gd name="connsiteY108" fmla="*/ 20105 h 303087"/>
                  <a:gd name="connsiteX109" fmla="*/ 1498862 w 1696825"/>
                  <a:gd name="connsiteY109" fmla="*/ 29532 h 303087"/>
                  <a:gd name="connsiteX110" fmla="*/ 1527143 w 1696825"/>
                  <a:gd name="connsiteY110" fmla="*/ 48385 h 303087"/>
                  <a:gd name="connsiteX111" fmla="*/ 1541283 w 1696825"/>
                  <a:gd name="connsiteY111" fmla="*/ 57812 h 303087"/>
                  <a:gd name="connsiteX112" fmla="*/ 1555423 w 1696825"/>
                  <a:gd name="connsiteY112" fmla="*/ 67239 h 303087"/>
                  <a:gd name="connsiteX113" fmla="*/ 1583704 w 1696825"/>
                  <a:gd name="connsiteY113" fmla="*/ 95519 h 303087"/>
                  <a:gd name="connsiteX114" fmla="*/ 1607271 w 1696825"/>
                  <a:gd name="connsiteY114" fmla="*/ 119086 h 303087"/>
                  <a:gd name="connsiteX115" fmla="*/ 1626124 w 1696825"/>
                  <a:gd name="connsiteY115" fmla="*/ 147367 h 303087"/>
                  <a:gd name="connsiteX116" fmla="*/ 1644978 w 1696825"/>
                  <a:gd name="connsiteY116" fmla="*/ 175647 h 303087"/>
                  <a:gd name="connsiteX117" fmla="*/ 1654405 w 1696825"/>
                  <a:gd name="connsiteY117" fmla="*/ 189787 h 303087"/>
                  <a:gd name="connsiteX118" fmla="*/ 1635551 w 1696825"/>
                  <a:gd name="connsiteY118" fmla="*/ 246348 h 303087"/>
                  <a:gd name="connsiteX119" fmla="*/ 1616697 w 1696825"/>
                  <a:gd name="connsiteY119" fmla="*/ 251062 h 303087"/>
                  <a:gd name="connsiteX120" fmla="*/ 1564850 w 1696825"/>
                  <a:gd name="connsiteY120" fmla="*/ 241635 h 303087"/>
                  <a:gd name="connsiteX121" fmla="*/ 1536570 w 1696825"/>
                  <a:gd name="connsiteY121" fmla="*/ 232208 h 303087"/>
                  <a:gd name="connsiteX122" fmla="*/ 1522429 w 1696825"/>
                  <a:gd name="connsiteY122" fmla="*/ 227495 h 303087"/>
                  <a:gd name="connsiteX123" fmla="*/ 1513003 w 1696825"/>
                  <a:gd name="connsiteY123" fmla="*/ 213354 h 303087"/>
                  <a:gd name="connsiteX124" fmla="*/ 1489435 w 1696825"/>
                  <a:gd name="connsiteY124" fmla="*/ 180361 h 303087"/>
                  <a:gd name="connsiteX125" fmla="*/ 1489435 w 1696825"/>
                  <a:gd name="connsiteY125" fmla="*/ 104946 h 303087"/>
                  <a:gd name="connsiteX126" fmla="*/ 1498862 w 1696825"/>
                  <a:gd name="connsiteY126" fmla="*/ 76666 h 303087"/>
                  <a:gd name="connsiteX127" fmla="*/ 1513003 w 1696825"/>
                  <a:gd name="connsiteY127" fmla="*/ 48385 h 303087"/>
                  <a:gd name="connsiteX128" fmla="*/ 1541283 w 1696825"/>
                  <a:gd name="connsiteY128" fmla="*/ 29532 h 303087"/>
                  <a:gd name="connsiteX129" fmla="*/ 1578990 w 1696825"/>
                  <a:gd name="connsiteY129" fmla="*/ 5965 h 303087"/>
                  <a:gd name="connsiteX130" fmla="*/ 1696825 w 1696825"/>
                  <a:gd name="connsiteY130" fmla="*/ 1251 h 30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696825" h="303087">
                    <a:moveTo>
                      <a:pt x="0" y="194501"/>
                    </a:moveTo>
                    <a:cubicBezTo>
                      <a:pt x="2530" y="181853"/>
                      <a:pt x="7307" y="152904"/>
                      <a:pt x="14141" y="142653"/>
                    </a:cubicBezTo>
                    <a:cubicBezTo>
                      <a:pt x="17283" y="137940"/>
                      <a:pt x="19562" y="132518"/>
                      <a:pt x="23567" y="128513"/>
                    </a:cubicBezTo>
                    <a:cubicBezTo>
                      <a:pt x="27573" y="124507"/>
                      <a:pt x="32994" y="122228"/>
                      <a:pt x="37708" y="119086"/>
                    </a:cubicBezTo>
                    <a:cubicBezTo>
                      <a:pt x="53598" y="95249"/>
                      <a:pt x="38507" y="111616"/>
                      <a:pt x="61275" y="100233"/>
                    </a:cubicBezTo>
                    <a:cubicBezTo>
                      <a:pt x="66342" y="97700"/>
                      <a:pt x="70238" y="93107"/>
                      <a:pt x="75415" y="90806"/>
                    </a:cubicBezTo>
                    <a:cubicBezTo>
                      <a:pt x="75428" y="90800"/>
                      <a:pt x="110758" y="79025"/>
                      <a:pt x="117835" y="76666"/>
                    </a:cubicBezTo>
                    <a:cubicBezTo>
                      <a:pt x="122549" y="75095"/>
                      <a:pt x="127032" y="72446"/>
                      <a:pt x="131976" y="71952"/>
                    </a:cubicBezTo>
                    <a:lnTo>
                      <a:pt x="179110" y="67239"/>
                    </a:lnTo>
                    <a:cubicBezTo>
                      <a:pt x="188537" y="70381"/>
                      <a:pt x="197750" y="74256"/>
                      <a:pt x="207390" y="76666"/>
                    </a:cubicBezTo>
                    <a:cubicBezTo>
                      <a:pt x="211834" y="77777"/>
                      <a:pt x="234847" y="83017"/>
                      <a:pt x="240384" y="86093"/>
                    </a:cubicBezTo>
                    <a:cubicBezTo>
                      <a:pt x="250288" y="91595"/>
                      <a:pt x="268664" y="104946"/>
                      <a:pt x="268664" y="104946"/>
                    </a:cubicBezTo>
                    <a:cubicBezTo>
                      <a:pt x="271806" y="109659"/>
                      <a:pt x="274085" y="115080"/>
                      <a:pt x="278091" y="119086"/>
                    </a:cubicBezTo>
                    <a:cubicBezTo>
                      <a:pt x="282097" y="123092"/>
                      <a:pt x="288501" y="124250"/>
                      <a:pt x="292231" y="128513"/>
                    </a:cubicBezTo>
                    <a:cubicBezTo>
                      <a:pt x="299692" y="137040"/>
                      <a:pt x="304800" y="147367"/>
                      <a:pt x="311085" y="156794"/>
                    </a:cubicBezTo>
                    <a:lnTo>
                      <a:pt x="320512" y="170934"/>
                    </a:lnTo>
                    <a:lnTo>
                      <a:pt x="329939" y="185074"/>
                    </a:lnTo>
                    <a:cubicBezTo>
                      <a:pt x="341786" y="220618"/>
                      <a:pt x="325804" y="176803"/>
                      <a:pt x="344079" y="213354"/>
                    </a:cubicBezTo>
                    <a:cubicBezTo>
                      <a:pt x="347457" y="220111"/>
                      <a:pt x="351997" y="240314"/>
                      <a:pt x="353506" y="246348"/>
                    </a:cubicBezTo>
                    <a:cubicBezTo>
                      <a:pt x="349672" y="257847"/>
                      <a:pt x="348501" y="265493"/>
                      <a:pt x="339365" y="274629"/>
                    </a:cubicBezTo>
                    <a:cubicBezTo>
                      <a:pt x="335360" y="278634"/>
                      <a:pt x="329938" y="280913"/>
                      <a:pt x="325225" y="284055"/>
                    </a:cubicBezTo>
                    <a:cubicBezTo>
                      <a:pt x="322083" y="288769"/>
                      <a:pt x="320717" y="295385"/>
                      <a:pt x="315798" y="298196"/>
                    </a:cubicBezTo>
                    <a:cubicBezTo>
                      <a:pt x="308842" y="302171"/>
                      <a:pt x="300209" y="303634"/>
                      <a:pt x="292231" y="302909"/>
                    </a:cubicBezTo>
                    <a:cubicBezTo>
                      <a:pt x="278389" y="301650"/>
                      <a:pt x="260924" y="293316"/>
                      <a:pt x="249811" y="284055"/>
                    </a:cubicBezTo>
                    <a:cubicBezTo>
                      <a:pt x="244690" y="279788"/>
                      <a:pt x="239763" y="275177"/>
                      <a:pt x="235671" y="269915"/>
                    </a:cubicBezTo>
                    <a:cubicBezTo>
                      <a:pt x="228715" y="260972"/>
                      <a:pt x="216817" y="241635"/>
                      <a:pt x="216817" y="241635"/>
                    </a:cubicBezTo>
                    <a:cubicBezTo>
                      <a:pt x="217082" y="239515"/>
                      <a:pt x="224848" y="175587"/>
                      <a:pt x="226244" y="170934"/>
                    </a:cubicBezTo>
                    <a:cubicBezTo>
                      <a:pt x="227872" y="165508"/>
                      <a:pt x="232529" y="161507"/>
                      <a:pt x="235671" y="156794"/>
                    </a:cubicBezTo>
                    <a:cubicBezTo>
                      <a:pt x="237242" y="152080"/>
                      <a:pt x="236871" y="146166"/>
                      <a:pt x="240384" y="142653"/>
                    </a:cubicBezTo>
                    <a:cubicBezTo>
                      <a:pt x="243897" y="139140"/>
                      <a:pt x="250181" y="140353"/>
                      <a:pt x="254524" y="137940"/>
                    </a:cubicBezTo>
                    <a:cubicBezTo>
                      <a:pt x="264428" y="132438"/>
                      <a:pt x="274794" y="127097"/>
                      <a:pt x="282805" y="119086"/>
                    </a:cubicBezTo>
                    <a:cubicBezTo>
                      <a:pt x="287518" y="114373"/>
                      <a:pt x="291521" y="108820"/>
                      <a:pt x="296945" y="104946"/>
                    </a:cubicBezTo>
                    <a:cubicBezTo>
                      <a:pt x="302662" y="100862"/>
                      <a:pt x="309698" y="99005"/>
                      <a:pt x="315798" y="95519"/>
                    </a:cubicBezTo>
                    <a:cubicBezTo>
                      <a:pt x="320717" y="92709"/>
                      <a:pt x="324762" y="88394"/>
                      <a:pt x="329939" y="86093"/>
                    </a:cubicBezTo>
                    <a:cubicBezTo>
                      <a:pt x="339019" y="82057"/>
                      <a:pt x="358219" y="76666"/>
                      <a:pt x="358219" y="76666"/>
                    </a:cubicBezTo>
                    <a:cubicBezTo>
                      <a:pt x="387980" y="77768"/>
                      <a:pt x="505236" y="80654"/>
                      <a:pt x="551468" y="86093"/>
                    </a:cubicBezTo>
                    <a:cubicBezTo>
                      <a:pt x="556403" y="86674"/>
                      <a:pt x="560832" y="89441"/>
                      <a:pt x="565609" y="90806"/>
                    </a:cubicBezTo>
                    <a:cubicBezTo>
                      <a:pt x="571838" y="92585"/>
                      <a:pt x="578234" y="93739"/>
                      <a:pt x="584462" y="95519"/>
                    </a:cubicBezTo>
                    <a:cubicBezTo>
                      <a:pt x="589239" y="96884"/>
                      <a:pt x="593809" y="98926"/>
                      <a:pt x="598603" y="100233"/>
                    </a:cubicBezTo>
                    <a:cubicBezTo>
                      <a:pt x="611102" y="103642"/>
                      <a:pt x="636310" y="109660"/>
                      <a:pt x="636310" y="109660"/>
                    </a:cubicBezTo>
                    <a:lnTo>
                      <a:pt x="664590" y="128513"/>
                    </a:lnTo>
                    <a:lnTo>
                      <a:pt x="678730" y="137940"/>
                    </a:lnTo>
                    <a:cubicBezTo>
                      <a:pt x="687027" y="162827"/>
                      <a:pt x="680689" y="147948"/>
                      <a:pt x="702297" y="180361"/>
                    </a:cubicBezTo>
                    <a:cubicBezTo>
                      <a:pt x="705439" y="185074"/>
                      <a:pt x="709932" y="189127"/>
                      <a:pt x="711724" y="194501"/>
                    </a:cubicBezTo>
                    <a:lnTo>
                      <a:pt x="716438" y="208641"/>
                    </a:lnTo>
                    <a:cubicBezTo>
                      <a:pt x="714867" y="218068"/>
                      <a:pt x="713797" y="227592"/>
                      <a:pt x="711724" y="236921"/>
                    </a:cubicBezTo>
                    <a:cubicBezTo>
                      <a:pt x="710646" y="241771"/>
                      <a:pt x="710524" y="247549"/>
                      <a:pt x="707011" y="251062"/>
                    </a:cubicBezTo>
                    <a:cubicBezTo>
                      <a:pt x="686499" y="271574"/>
                      <a:pt x="658393" y="277356"/>
                      <a:pt x="631596" y="284055"/>
                    </a:cubicBezTo>
                    <a:cubicBezTo>
                      <a:pt x="609600" y="282484"/>
                      <a:pt x="587526" y="281777"/>
                      <a:pt x="565609" y="279342"/>
                    </a:cubicBezTo>
                    <a:cubicBezTo>
                      <a:pt x="556726" y="278355"/>
                      <a:pt x="541557" y="272896"/>
                      <a:pt x="532615" y="269915"/>
                    </a:cubicBezTo>
                    <a:cubicBezTo>
                      <a:pt x="527902" y="265202"/>
                      <a:pt x="522567" y="261037"/>
                      <a:pt x="518475" y="255775"/>
                    </a:cubicBezTo>
                    <a:cubicBezTo>
                      <a:pt x="511519" y="246832"/>
                      <a:pt x="499621" y="227495"/>
                      <a:pt x="499621" y="227495"/>
                    </a:cubicBezTo>
                    <a:lnTo>
                      <a:pt x="490194" y="199214"/>
                    </a:lnTo>
                    <a:lnTo>
                      <a:pt x="485481" y="185074"/>
                    </a:lnTo>
                    <a:cubicBezTo>
                      <a:pt x="485641" y="183154"/>
                      <a:pt x="485515" y="130811"/>
                      <a:pt x="494908" y="114373"/>
                    </a:cubicBezTo>
                    <a:cubicBezTo>
                      <a:pt x="514946" y="79308"/>
                      <a:pt x="503810" y="110184"/>
                      <a:pt x="537328" y="76666"/>
                    </a:cubicBezTo>
                    <a:cubicBezTo>
                      <a:pt x="559637" y="54357"/>
                      <a:pt x="541922" y="66843"/>
                      <a:pt x="575035" y="57812"/>
                    </a:cubicBezTo>
                    <a:cubicBezTo>
                      <a:pt x="584622" y="55197"/>
                      <a:pt x="593479" y="49790"/>
                      <a:pt x="603316" y="48385"/>
                    </a:cubicBezTo>
                    <a:cubicBezTo>
                      <a:pt x="655039" y="40997"/>
                      <a:pt x="625239" y="44595"/>
                      <a:pt x="692871" y="38959"/>
                    </a:cubicBezTo>
                    <a:cubicBezTo>
                      <a:pt x="765964" y="41174"/>
                      <a:pt x="823373" y="38748"/>
                      <a:pt x="890833" y="48385"/>
                    </a:cubicBezTo>
                    <a:cubicBezTo>
                      <a:pt x="899386" y="49607"/>
                      <a:pt x="923905" y="55007"/>
                      <a:pt x="933254" y="57812"/>
                    </a:cubicBezTo>
                    <a:cubicBezTo>
                      <a:pt x="942772" y="60667"/>
                      <a:pt x="961534" y="67239"/>
                      <a:pt x="961534" y="67239"/>
                    </a:cubicBezTo>
                    <a:cubicBezTo>
                      <a:pt x="966248" y="71952"/>
                      <a:pt x="971583" y="76117"/>
                      <a:pt x="975675" y="81379"/>
                    </a:cubicBezTo>
                    <a:cubicBezTo>
                      <a:pt x="982631" y="90322"/>
                      <a:pt x="986517" y="101649"/>
                      <a:pt x="994528" y="109660"/>
                    </a:cubicBezTo>
                    <a:cubicBezTo>
                      <a:pt x="999241" y="114373"/>
                      <a:pt x="1004794" y="118376"/>
                      <a:pt x="1008668" y="123800"/>
                    </a:cubicBezTo>
                    <a:cubicBezTo>
                      <a:pt x="1012752" y="129517"/>
                      <a:pt x="1014609" y="136553"/>
                      <a:pt x="1018095" y="142653"/>
                    </a:cubicBezTo>
                    <a:cubicBezTo>
                      <a:pt x="1020906" y="147572"/>
                      <a:pt x="1024380" y="152080"/>
                      <a:pt x="1027522" y="156794"/>
                    </a:cubicBezTo>
                    <a:cubicBezTo>
                      <a:pt x="1030664" y="166221"/>
                      <a:pt x="1038583" y="175273"/>
                      <a:pt x="1036949" y="185074"/>
                    </a:cubicBezTo>
                    <a:cubicBezTo>
                      <a:pt x="1035378" y="194501"/>
                      <a:pt x="1034109" y="203983"/>
                      <a:pt x="1032235" y="213354"/>
                    </a:cubicBezTo>
                    <a:cubicBezTo>
                      <a:pt x="1029530" y="226878"/>
                      <a:pt x="1028158" y="236285"/>
                      <a:pt x="1018095" y="246348"/>
                    </a:cubicBezTo>
                    <a:cubicBezTo>
                      <a:pt x="1014089" y="250354"/>
                      <a:pt x="1008307" y="252148"/>
                      <a:pt x="1003955" y="255775"/>
                    </a:cubicBezTo>
                    <a:cubicBezTo>
                      <a:pt x="991271" y="266345"/>
                      <a:pt x="990720" y="272655"/>
                      <a:pt x="975675" y="279342"/>
                    </a:cubicBezTo>
                    <a:cubicBezTo>
                      <a:pt x="966595" y="283378"/>
                      <a:pt x="947394" y="288769"/>
                      <a:pt x="947394" y="288769"/>
                    </a:cubicBezTo>
                    <a:cubicBezTo>
                      <a:pt x="906871" y="287080"/>
                      <a:pt x="846961" y="310157"/>
                      <a:pt x="820132" y="269915"/>
                    </a:cubicBezTo>
                    <a:cubicBezTo>
                      <a:pt x="817376" y="265781"/>
                      <a:pt x="816990" y="260488"/>
                      <a:pt x="815419" y="255775"/>
                    </a:cubicBezTo>
                    <a:cubicBezTo>
                      <a:pt x="826029" y="223944"/>
                      <a:pt x="813785" y="263126"/>
                      <a:pt x="824846" y="213354"/>
                    </a:cubicBezTo>
                    <a:cubicBezTo>
                      <a:pt x="825924" y="208504"/>
                      <a:pt x="826803" y="203348"/>
                      <a:pt x="829559" y="199214"/>
                    </a:cubicBezTo>
                    <a:cubicBezTo>
                      <a:pt x="833256" y="193668"/>
                      <a:pt x="839361" y="190135"/>
                      <a:pt x="843699" y="185074"/>
                    </a:cubicBezTo>
                    <a:cubicBezTo>
                      <a:pt x="848812" y="179109"/>
                      <a:pt x="852585" y="172059"/>
                      <a:pt x="857840" y="166220"/>
                    </a:cubicBezTo>
                    <a:cubicBezTo>
                      <a:pt x="866758" y="156311"/>
                      <a:pt x="876693" y="147367"/>
                      <a:pt x="886120" y="137940"/>
                    </a:cubicBezTo>
                    <a:cubicBezTo>
                      <a:pt x="890833" y="133227"/>
                      <a:pt x="894927" y="127799"/>
                      <a:pt x="900260" y="123800"/>
                    </a:cubicBezTo>
                    <a:cubicBezTo>
                      <a:pt x="906545" y="119087"/>
                      <a:pt x="913150" y="114772"/>
                      <a:pt x="919114" y="109660"/>
                    </a:cubicBezTo>
                    <a:cubicBezTo>
                      <a:pt x="941583" y="90401"/>
                      <a:pt x="923341" y="98823"/>
                      <a:pt x="947394" y="90806"/>
                    </a:cubicBezTo>
                    <a:cubicBezTo>
                      <a:pt x="961595" y="81338"/>
                      <a:pt x="963643" y="79128"/>
                      <a:pt x="980388" y="71952"/>
                    </a:cubicBezTo>
                    <a:cubicBezTo>
                      <a:pt x="984955" y="69995"/>
                      <a:pt x="989687" y="68356"/>
                      <a:pt x="994528" y="67239"/>
                    </a:cubicBezTo>
                    <a:cubicBezTo>
                      <a:pt x="1044569" y="55691"/>
                      <a:pt x="1040987" y="57873"/>
                      <a:pt x="1093510" y="53099"/>
                    </a:cubicBezTo>
                    <a:cubicBezTo>
                      <a:pt x="1151642" y="54670"/>
                      <a:pt x="1209894" y="53765"/>
                      <a:pt x="1267906" y="57812"/>
                    </a:cubicBezTo>
                    <a:cubicBezTo>
                      <a:pt x="1277819" y="58504"/>
                      <a:pt x="1296186" y="67239"/>
                      <a:pt x="1296186" y="67239"/>
                    </a:cubicBezTo>
                    <a:cubicBezTo>
                      <a:pt x="1331002" y="90451"/>
                      <a:pt x="1317668" y="77030"/>
                      <a:pt x="1338607" y="104946"/>
                    </a:cubicBezTo>
                    <a:cubicBezTo>
                      <a:pt x="1347866" y="132725"/>
                      <a:pt x="1337079" y="105329"/>
                      <a:pt x="1357460" y="137940"/>
                    </a:cubicBezTo>
                    <a:cubicBezTo>
                      <a:pt x="1381987" y="177183"/>
                      <a:pt x="1355560" y="138853"/>
                      <a:pt x="1371600" y="170934"/>
                    </a:cubicBezTo>
                    <a:cubicBezTo>
                      <a:pt x="1374133" y="176001"/>
                      <a:pt x="1377885" y="180361"/>
                      <a:pt x="1381027" y="185074"/>
                    </a:cubicBezTo>
                    <a:cubicBezTo>
                      <a:pt x="1379456" y="199214"/>
                      <a:pt x="1379765" y="213692"/>
                      <a:pt x="1376314" y="227495"/>
                    </a:cubicBezTo>
                    <a:cubicBezTo>
                      <a:pt x="1374940" y="232991"/>
                      <a:pt x="1371150" y="237905"/>
                      <a:pt x="1366887" y="241635"/>
                    </a:cubicBezTo>
                    <a:cubicBezTo>
                      <a:pt x="1331308" y="272766"/>
                      <a:pt x="1324156" y="261452"/>
                      <a:pt x="1267906" y="265202"/>
                    </a:cubicBezTo>
                    <a:cubicBezTo>
                      <a:pt x="1256908" y="263631"/>
                      <a:pt x="1245353" y="264285"/>
                      <a:pt x="1234912" y="260488"/>
                    </a:cubicBezTo>
                    <a:cubicBezTo>
                      <a:pt x="1227529" y="257803"/>
                      <a:pt x="1222450" y="250914"/>
                      <a:pt x="1216058" y="246348"/>
                    </a:cubicBezTo>
                    <a:cubicBezTo>
                      <a:pt x="1211448" y="243055"/>
                      <a:pt x="1206631" y="240063"/>
                      <a:pt x="1201918" y="236921"/>
                    </a:cubicBezTo>
                    <a:cubicBezTo>
                      <a:pt x="1180308" y="204507"/>
                      <a:pt x="1186646" y="219389"/>
                      <a:pt x="1178351" y="194501"/>
                    </a:cubicBezTo>
                    <a:cubicBezTo>
                      <a:pt x="1179922" y="172505"/>
                      <a:pt x="1180487" y="150414"/>
                      <a:pt x="1183064" y="128513"/>
                    </a:cubicBezTo>
                    <a:cubicBezTo>
                      <a:pt x="1183645" y="123579"/>
                      <a:pt x="1185145" y="118586"/>
                      <a:pt x="1187778" y="114373"/>
                    </a:cubicBezTo>
                    <a:cubicBezTo>
                      <a:pt x="1193318" y="105509"/>
                      <a:pt x="1211098" y="84728"/>
                      <a:pt x="1220772" y="76666"/>
                    </a:cubicBezTo>
                    <a:cubicBezTo>
                      <a:pt x="1225124" y="73040"/>
                      <a:pt x="1230678" y="71002"/>
                      <a:pt x="1234912" y="67239"/>
                    </a:cubicBezTo>
                    <a:cubicBezTo>
                      <a:pt x="1244876" y="58382"/>
                      <a:pt x="1255797" y="50051"/>
                      <a:pt x="1263192" y="38959"/>
                    </a:cubicBezTo>
                    <a:cubicBezTo>
                      <a:pt x="1266334" y="34245"/>
                      <a:pt x="1267905" y="27960"/>
                      <a:pt x="1272619" y="24818"/>
                    </a:cubicBezTo>
                    <a:cubicBezTo>
                      <a:pt x="1278009" y="21225"/>
                      <a:pt x="1285268" y="21966"/>
                      <a:pt x="1291473" y="20105"/>
                    </a:cubicBezTo>
                    <a:cubicBezTo>
                      <a:pt x="1340626" y="5359"/>
                      <a:pt x="1299316" y="12949"/>
                      <a:pt x="1362174" y="5965"/>
                    </a:cubicBezTo>
                    <a:cubicBezTo>
                      <a:pt x="1384170" y="7536"/>
                      <a:pt x="1406230" y="8370"/>
                      <a:pt x="1428161" y="10678"/>
                    </a:cubicBezTo>
                    <a:cubicBezTo>
                      <a:pt x="1435077" y="11406"/>
                      <a:pt x="1462558" y="17698"/>
                      <a:pt x="1470582" y="20105"/>
                    </a:cubicBezTo>
                    <a:cubicBezTo>
                      <a:pt x="1480100" y="22960"/>
                      <a:pt x="1490594" y="24020"/>
                      <a:pt x="1498862" y="29532"/>
                    </a:cubicBezTo>
                    <a:lnTo>
                      <a:pt x="1527143" y="48385"/>
                    </a:lnTo>
                    <a:lnTo>
                      <a:pt x="1541283" y="57812"/>
                    </a:lnTo>
                    <a:cubicBezTo>
                      <a:pt x="1545996" y="60954"/>
                      <a:pt x="1551417" y="63233"/>
                      <a:pt x="1555423" y="67239"/>
                    </a:cubicBezTo>
                    <a:cubicBezTo>
                      <a:pt x="1564850" y="76666"/>
                      <a:pt x="1576310" y="84426"/>
                      <a:pt x="1583704" y="95519"/>
                    </a:cubicBezTo>
                    <a:cubicBezTo>
                      <a:pt x="1596272" y="114374"/>
                      <a:pt x="1588416" y="106518"/>
                      <a:pt x="1607271" y="119086"/>
                    </a:cubicBezTo>
                    <a:cubicBezTo>
                      <a:pt x="1616284" y="146129"/>
                      <a:pt x="1605530" y="120889"/>
                      <a:pt x="1626124" y="147367"/>
                    </a:cubicBezTo>
                    <a:cubicBezTo>
                      <a:pt x="1633080" y="156310"/>
                      <a:pt x="1638693" y="166220"/>
                      <a:pt x="1644978" y="175647"/>
                    </a:cubicBezTo>
                    <a:lnTo>
                      <a:pt x="1654405" y="189787"/>
                    </a:lnTo>
                    <a:cubicBezTo>
                      <a:pt x="1651582" y="215195"/>
                      <a:pt x="1658521" y="233222"/>
                      <a:pt x="1635551" y="246348"/>
                    </a:cubicBezTo>
                    <a:cubicBezTo>
                      <a:pt x="1629926" y="249562"/>
                      <a:pt x="1622982" y="249491"/>
                      <a:pt x="1616697" y="251062"/>
                    </a:cubicBezTo>
                    <a:cubicBezTo>
                      <a:pt x="1607470" y="249524"/>
                      <a:pt x="1575192" y="244455"/>
                      <a:pt x="1564850" y="241635"/>
                    </a:cubicBezTo>
                    <a:cubicBezTo>
                      <a:pt x="1555264" y="239021"/>
                      <a:pt x="1545997" y="235350"/>
                      <a:pt x="1536570" y="232208"/>
                    </a:cubicBezTo>
                    <a:lnTo>
                      <a:pt x="1522429" y="227495"/>
                    </a:lnTo>
                    <a:cubicBezTo>
                      <a:pt x="1519287" y="222781"/>
                      <a:pt x="1516296" y="217964"/>
                      <a:pt x="1513003" y="213354"/>
                    </a:cubicBezTo>
                    <a:cubicBezTo>
                      <a:pt x="1483740" y="172386"/>
                      <a:pt x="1511673" y="213717"/>
                      <a:pt x="1489435" y="180361"/>
                    </a:cubicBezTo>
                    <a:cubicBezTo>
                      <a:pt x="1479128" y="149434"/>
                      <a:pt x="1480702" y="160255"/>
                      <a:pt x="1489435" y="104946"/>
                    </a:cubicBezTo>
                    <a:cubicBezTo>
                      <a:pt x="1490985" y="95131"/>
                      <a:pt x="1495720" y="86093"/>
                      <a:pt x="1498862" y="76666"/>
                    </a:cubicBezTo>
                    <a:cubicBezTo>
                      <a:pt x="1502224" y="66581"/>
                      <a:pt x="1504405" y="55909"/>
                      <a:pt x="1513003" y="48385"/>
                    </a:cubicBezTo>
                    <a:cubicBezTo>
                      <a:pt x="1521529" y="40925"/>
                      <a:pt x="1532220" y="36330"/>
                      <a:pt x="1541283" y="29532"/>
                    </a:cubicBezTo>
                    <a:cubicBezTo>
                      <a:pt x="1552899" y="20819"/>
                      <a:pt x="1564610" y="10279"/>
                      <a:pt x="1578990" y="5965"/>
                    </a:cubicBezTo>
                    <a:cubicBezTo>
                      <a:pt x="1611064" y="-3657"/>
                      <a:pt x="1677838" y="1251"/>
                      <a:pt x="1696825" y="1251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772862B1-C799-ED4A-96A5-5B0E8EA6B31C}"/>
                  </a:ext>
                </a:extLst>
              </p:cNvPr>
              <p:cNvSpPr/>
              <p:nvPr/>
            </p:nvSpPr>
            <p:spPr>
              <a:xfrm>
                <a:off x="3488392" y="4062097"/>
                <a:ext cx="1696825" cy="303087"/>
              </a:xfrm>
              <a:custGeom>
                <a:avLst/>
                <a:gdLst>
                  <a:gd name="connsiteX0" fmla="*/ 0 w 1696825"/>
                  <a:gd name="connsiteY0" fmla="*/ 194501 h 303087"/>
                  <a:gd name="connsiteX1" fmla="*/ 14141 w 1696825"/>
                  <a:gd name="connsiteY1" fmla="*/ 142653 h 303087"/>
                  <a:gd name="connsiteX2" fmla="*/ 23567 w 1696825"/>
                  <a:gd name="connsiteY2" fmla="*/ 128513 h 303087"/>
                  <a:gd name="connsiteX3" fmla="*/ 37708 w 1696825"/>
                  <a:gd name="connsiteY3" fmla="*/ 119086 h 303087"/>
                  <a:gd name="connsiteX4" fmla="*/ 61275 w 1696825"/>
                  <a:gd name="connsiteY4" fmla="*/ 100233 h 303087"/>
                  <a:gd name="connsiteX5" fmla="*/ 75415 w 1696825"/>
                  <a:gd name="connsiteY5" fmla="*/ 90806 h 303087"/>
                  <a:gd name="connsiteX6" fmla="*/ 117835 w 1696825"/>
                  <a:gd name="connsiteY6" fmla="*/ 76666 h 303087"/>
                  <a:gd name="connsiteX7" fmla="*/ 131976 w 1696825"/>
                  <a:gd name="connsiteY7" fmla="*/ 71952 h 303087"/>
                  <a:gd name="connsiteX8" fmla="*/ 179110 w 1696825"/>
                  <a:gd name="connsiteY8" fmla="*/ 67239 h 303087"/>
                  <a:gd name="connsiteX9" fmla="*/ 207390 w 1696825"/>
                  <a:gd name="connsiteY9" fmla="*/ 76666 h 303087"/>
                  <a:gd name="connsiteX10" fmla="*/ 240384 w 1696825"/>
                  <a:gd name="connsiteY10" fmla="*/ 86093 h 303087"/>
                  <a:gd name="connsiteX11" fmla="*/ 268664 w 1696825"/>
                  <a:gd name="connsiteY11" fmla="*/ 104946 h 303087"/>
                  <a:gd name="connsiteX12" fmla="*/ 278091 w 1696825"/>
                  <a:gd name="connsiteY12" fmla="*/ 119086 h 303087"/>
                  <a:gd name="connsiteX13" fmla="*/ 292231 w 1696825"/>
                  <a:gd name="connsiteY13" fmla="*/ 128513 h 303087"/>
                  <a:gd name="connsiteX14" fmla="*/ 311085 w 1696825"/>
                  <a:gd name="connsiteY14" fmla="*/ 156794 h 303087"/>
                  <a:gd name="connsiteX15" fmla="*/ 320512 w 1696825"/>
                  <a:gd name="connsiteY15" fmla="*/ 170934 h 303087"/>
                  <a:gd name="connsiteX16" fmla="*/ 329939 w 1696825"/>
                  <a:gd name="connsiteY16" fmla="*/ 185074 h 303087"/>
                  <a:gd name="connsiteX17" fmla="*/ 344079 w 1696825"/>
                  <a:gd name="connsiteY17" fmla="*/ 213354 h 303087"/>
                  <a:gd name="connsiteX18" fmla="*/ 353506 w 1696825"/>
                  <a:gd name="connsiteY18" fmla="*/ 246348 h 303087"/>
                  <a:gd name="connsiteX19" fmla="*/ 339365 w 1696825"/>
                  <a:gd name="connsiteY19" fmla="*/ 274629 h 303087"/>
                  <a:gd name="connsiteX20" fmla="*/ 325225 w 1696825"/>
                  <a:gd name="connsiteY20" fmla="*/ 284055 h 303087"/>
                  <a:gd name="connsiteX21" fmla="*/ 315798 w 1696825"/>
                  <a:gd name="connsiteY21" fmla="*/ 298196 h 303087"/>
                  <a:gd name="connsiteX22" fmla="*/ 292231 w 1696825"/>
                  <a:gd name="connsiteY22" fmla="*/ 302909 h 303087"/>
                  <a:gd name="connsiteX23" fmla="*/ 249811 w 1696825"/>
                  <a:gd name="connsiteY23" fmla="*/ 284055 h 303087"/>
                  <a:gd name="connsiteX24" fmla="*/ 235671 w 1696825"/>
                  <a:gd name="connsiteY24" fmla="*/ 269915 h 303087"/>
                  <a:gd name="connsiteX25" fmla="*/ 216817 w 1696825"/>
                  <a:gd name="connsiteY25" fmla="*/ 241635 h 303087"/>
                  <a:gd name="connsiteX26" fmla="*/ 226244 w 1696825"/>
                  <a:gd name="connsiteY26" fmla="*/ 170934 h 303087"/>
                  <a:gd name="connsiteX27" fmla="*/ 235671 w 1696825"/>
                  <a:gd name="connsiteY27" fmla="*/ 156794 h 303087"/>
                  <a:gd name="connsiteX28" fmla="*/ 240384 w 1696825"/>
                  <a:gd name="connsiteY28" fmla="*/ 142653 h 303087"/>
                  <a:gd name="connsiteX29" fmla="*/ 254524 w 1696825"/>
                  <a:gd name="connsiteY29" fmla="*/ 137940 h 303087"/>
                  <a:gd name="connsiteX30" fmla="*/ 282805 w 1696825"/>
                  <a:gd name="connsiteY30" fmla="*/ 119086 h 303087"/>
                  <a:gd name="connsiteX31" fmla="*/ 296945 w 1696825"/>
                  <a:gd name="connsiteY31" fmla="*/ 104946 h 303087"/>
                  <a:gd name="connsiteX32" fmla="*/ 315798 w 1696825"/>
                  <a:gd name="connsiteY32" fmla="*/ 95519 h 303087"/>
                  <a:gd name="connsiteX33" fmla="*/ 329939 w 1696825"/>
                  <a:gd name="connsiteY33" fmla="*/ 86093 h 303087"/>
                  <a:gd name="connsiteX34" fmla="*/ 358219 w 1696825"/>
                  <a:gd name="connsiteY34" fmla="*/ 76666 h 303087"/>
                  <a:gd name="connsiteX35" fmla="*/ 551468 w 1696825"/>
                  <a:gd name="connsiteY35" fmla="*/ 86093 h 303087"/>
                  <a:gd name="connsiteX36" fmla="*/ 565609 w 1696825"/>
                  <a:gd name="connsiteY36" fmla="*/ 90806 h 303087"/>
                  <a:gd name="connsiteX37" fmla="*/ 584462 w 1696825"/>
                  <a:gd name="connsiteY37" fmla="*/ 95519 h 303087"/>
                  <a:gd name="connsiteX38" fmla="*/ 598603 w 1696825"/>
                  <a:gd name="connsiteY38" fmla="*/ 100233 h 303087"/>
                  <a:gd name="connsiteX39" fmla="*/ 636310 w 1696825"/>
                  <a:gd name="connsiteY39" fmla="*/ 109660 h 303087"/>
                  <a:gd name="connsiteX40" fmla="*/ 664590 w 1696825"/>
                  <a:gd name="connsiteY40" fmla="*/ 128513 h 303087"/>
                  <a:gd name="connsiteX41" fmla="*/ 678730 w 1696825"/>
                  <a:gd name="connsiteY41" fmla="*/ 137940 h 303087"/>
                  <a:gd name="connsiteX42" fmla="*/ 702297 w 1696825"/>
                  <a:gd name="connsiteY42" fmla="*/ 180361 h 303087"/>
                  <a:gd name="connsiteX43" fmla="*/ 711724 w 1696825"/>
                  <a:gd name="connsiteY43" fmla="*/ 194501 h 303087"/>
                  <a:gd name="connsiteX44" fmla="*/ 716438 w 1696825"/>
                  <a:gd name="connsiteY44" fmla="*/ 208641 h 303087"/>
                  <a:gd name="connsiteX45" fmla="*/ 711724 w 1696825"/>
                  <a:gd name="connsiteY45" fmla="*/ 236921 h 303087"/>
                  <a:gd name="connsiteX46" fmla="*/ 707011 w 1696825"/>
                  <a:gd name="connsiteY46" fmla="*/ 251062 h 303087"/>
                  <a:gd name="connsiteX47" fmla="*/ 631596 w 1696825"/>
                  <a:gd name="connsiteY47" fmla="*/ 284055 h 303087"/>
                  <a:gd name="connsiteX48" fmla="*/ 565609 w 1696825"/>
                  <a:gd name="connsiteY48" fmla="*/ 279342 h 303087"/>
                  <a:gd name="connsiteX49" fmla="*/ 532615 w 1696825"/>
                  <a:gd name="connsiteY49" fmla="*/ 269915 h 303087"/>
                  <a:gd name="connsiteX50" fmla="*/ 518475 w 1696825"/>
                  <a:gd name="connsiteY50" fmla="*/ 255775 h 303087"/>
                  <a:gd name="connsiteX51" fmla="*/ 499621 w 1696825"/>
                  <a:gd name="connsiteY51" fmla="*/ 227495 h 303087"/>
                  <a:gd name="connsiteX52" fmla="*/ 490194 w 1696825"/>
                  <a:gd name="connsiteY52" fmla="*/ 199214 h 303087"/>
                  <a:gd name="connsiteX53" fmla="*/ 485481 w 1696825"/>
                  <a:gd name="connsiteY53" fmla="*/ 185074 h 303087"/>
                  <a:gd name="connsiteX54" fmla="*/ 494908 w 1696825"/>
                  <a:gd name="connsiteY54" fmla="*/ 114373 h 303087"/>
                  <a:gd name="connsiteX55" fmla="*/ 537328 w 1696825"/>
                  <a:gd name="connsiteY55" fmla="*/ 76666 h 303087"/>
                  <a:gd name="connsiteX56" fmla="*/ 575035 w 1696825"/>
                  <a:gd name="connsiteY56" fmla="*/ 57812 h 303087"/>
                  <a:gd name="connsiteX57" fmla="*/ 603316 w 1696825"/>
                  <a:gd name="connsiteY57" fmla="*/ 48385 h 303087"/>
                  <a:gd name="connsiteX58" fmla="*/ 692871 w 1696825"/>
                  <a:gd name="connsiteY58" fmla="*/ 38959 h 303087"/>
                  <a:gd name="connsiteX59" fmla="*/ 890833 w 1696825"/>
                  <a:gd name="connsiteY59" fmla="*/ 48385 h 303087"/>
                  <a:gd name="connsiteX60" fmla="*/ 933254 w 1696825"/>
                  <a:gd name="connsiteY60" fmla="*/ 57812 h 303087"/>
                  <a:gd name="connsiteX61" fmla="*/ 961534 w 1696825"/>
                  <a:gd name="connsiteY61" fmla="*/ 67239 h 303087"/>
                  <a:gd name="connsiteX62" fmla="*/ 975675 w 1696825"/>
                  <a:gd name="connsiteY62" fmla="*/ 81379 h 303087"/>
                  <a:gd name="connsiteX63" fmla="*/ 994528 w 1696825"/>
                  <a:gd name="connsiteY63" fmla="*/ 109660 h 303087"/>
                  <a:gd name="connsiteX64" fmla="*/ 1008668 w 1696825"/>
                  <a:gd name="connsiteY64" fmla="*/ 123800 h 303087"/>
                  <a:gd name="connsiteX65" fmla="*/ 1018095 w 1696825"/>
                  <a:gd name="connsiteY65" fmla="*/ 142653 h 303087"/>
                  <a:gd name="connsiteX66" fmla="*/ 1027522 w 1696825"/>
                  <a:gd name="connsiteY66" fmla="*/ 156794 h 303087"/>
                  <a:gd name="connsiteX67" fmla="*/ 1036949 w 1696825"/>
                  <a:gd name="connsiteY67" fmla="*/ 185074 h 303087"/>
                  <a:gd name="connsiteX68" fmla="*/ 1032235 w 1696825"/>
                  <a:gd name="connsiteY68" fmla="*/ 213354 h 303087"/>
                  <a:gd name="connsiteX69" fmla="*/ 1018095 w 1696825"/>
                  <a:gd name="connsiteY69" fmla="*/ 246348 h 303087"/>
                  <a:gd name="connsiteX70" fmla="*/ 1003955 w 1696825"/>
                  <a:gd name="connsiteY70" fmla="*/ 255775 h 303087"/>
                  <a:gd name="connsiteX71" fmla="*/ 975675 w 1696825"/>
                  <a:gd name="connsiteY71" fmla="*/ 279342 h 303087"/>
                  <a:gd name="connsiteX72" fmla="*/ 947394 w 1696825"/>
                  <a:gd name="connsiteY72" fmla="*/ 288769 h 303087"/>
                  <a:gd name="connsiteX73" fmla="*/ 820132 w 1696825"/>
                  <a:gd name="connsiteY73" fmla="*/ 269915 h 303087"/>
                  <a:gd name="connsiteX74" fmla="*/ 815419 w 1696825"/>
                  <a:gd name="connsiteY74" fmla="*/ 255775 h 303087"/>
                  <a:gd name="connsiteX75" fmla="*/ 824846 w 1696825"/>
                  <a:gd name="connsiteY75" fmla="*/ 213354 h 303087"/>
                  <a:gd name="connsiteX76" fmla="*/ 829559 w 1696825"/>
                  <a:gd name="connsiteY76" fmla="*/ 199214 h 303087"/>
                  <a:gd name="connsiteX77" fmla="*/ 843699 w 1696825"/>
                  <a:gd name="connsiteY77" fmla="*/ 185074 h 303087"/>
                  <a:gd name="connsiteX78" fmla="*/ 857840 w 1696825"/>
                  <a:gd name="connsiteY78" fmla="*/ 166220 h 303087"/>
                  <a:gd name="connsiteX79" fmla="*/ 886120 w 1696825"/>
                  <a:gd name="connsiteY79" fmla="*/ 137940 h 303087"/>
                  <a:gd name="connsiteX80" fmla="*/ 900260 w 1696825"/>
                  <a:gd name="connsiteY80" fmla="*/ 123800 h 303087"/>
                  <a:gd name="connsiteX81" fmla="*/ 919114 w 1696825"/>
                  <a:gd name="connsiteY81" fmla="*/ 109660 h 303087"/>
                  <a:gd name="connsiteX82" fmla="*/ 947394 w 1696825"/>
                  <a:gd name="connsiteY82" fmla="*/ 90806 h 303087"/>
                  <a:gd name="connsiteX83" fmla="*/ 980388 w 1696825"/>
                  <a:gd name="connsiteY83" fmla="*/ 71952 h 303087"/>
                  <a:gd name="connsiteX84" fmla="*/ 994528 w 1696825"/>
                  <a:gd name="connsiteY84" fmla="*/ 67239 h 303087"/>
                  <a:gd name="connsiteX85" fmla="*/ 1093510 w 1696825"/>
                  <a:gd name="connsiteY85" fmla="*/ 53099 h 303087"/>
                  <a:gd name="connsiteX86" fmla="*/ 1267906 w 1696825"/>
                  <a:gd name="connsiteY86" fmla="*/ 57812 h 303087"/>
                  <a:gd name="connsiteX87" fmla="*/ 1296186 w 1696825"/>
                  <a:gd name="connsiteY87" fmla="*/ 67239 h 303087"/>
                  <a:gd name="connsiteX88" fmla="*/ 1338607 w 1696825"/>
                  <a:gd name="connsiteY88" fmla="*/ 104946 h 303087"/>
                  <a:gd name="connsiteX89" fmla="*/ 1357460 w 1696825"/>
                  <a:gd name="connsiteY89" fmla="*/ 137940 h 303087"/>
                  <a:gd name="connsiteX90" fmla="*/ 1371600 w 1696825"/>
                  <a:gd name="connsiteY90" fmla="*/ 170934 h 303087"/>
                  <a:gd name="connsiteX91" fmla="*/ 1381027 w 1696825"/>
                  <a:gd name="connsiteY91" fmla="*/ 185074 h 303087"/>
                  <a:gd name="connsiteX92" fmla="*/ 1376314 w 1696825"/>
                  <a:gd name="connsiteY92" fmla="*/ 227495 h 303087"/>
                  <a:gd name="connsiteX93" fmla="*/ 1366887 w 1696825"/>
                  <a:gd name="connsiteY93" fmla="*/ 241635 h 303087"/>
                  <a:gd name="connsiteX94" fmla="*/ 1267906 w 1696825"/>
                  <a:gd name="connsiteY94" fmla="*/ 265202 h 303087"/>
                  <a:gd name="connsiteX95" fmla="*/ 1234912 w 1696825"/>
                  <a:gd name="connsiteY95" fmla="*/ 260488 h 303087"/>
                  <a:gd name="connsiteX96" fmla="*/ 1216058 w 1696825"/>
                  <a:gd name="connsiteY96" fmla="*/ 246348 h 303087"/>
                  <a:gd name="connsiteX97" fmla="*/ 1201918 w 1696825"/>
                  <a:gd name="connsiteY97" fmla="*/ 236921 h 303087"/>
                  <a:gd name="connsiteX98" fmla="*/ 1178351 w 1696825"/>
                  <a:gd name="connsiteY98" fmla="*/ 194501 h 303087"/>
                  <a:gd name="connsiteX99" fmla="*/ 1183064 w 1696825"/>
                  <a:gd name="connsiteY99" fmla="*/ 128513 h 303087"/>
                  <a:gd name="connsiteX100" fmla="*/ 1187778 w 1696825"/>
                  <a:gd name="connsiteY100" fmla="*/ 114373 h 303087"/>
                  <a:gd name="connsiteX101" fmla="*/ 1220772 w 1696825"/>
                  <a:gd name="connsiteY101" fmla="*/ 76666 h 303087"/>
                  <a:gd name="connsiteX102" fmla="*/ 1234912 w 1696825"/>
                  <a:gd name="connsiteY102" fmla="*/ 67239 h 303087"/>
                  <a:gd name="connsiteX103" fmla="*/ 1263192 w 1696825"/>
                  <a:gd name="connsiteY103" fmla="*/ 38959 h 303087"/>
                  <a:gd name="connsiteX104" fmla="*/ 1272619 w 1696825"/>
                  <a:gd name="connsiteY104" fmla="*/ 24818 h 303087"/>
                  <a:gd name="connsiteX105" fmla="*/ 1291473 w 1696825"/>
                  <a:gd name="connsiteY105" fmla="*/ 20105 h 303087"/>
                  <a:gd name="connsiteX106" fmla="*/ 1362174 w 1696825"/>
                  <a:gd name="connsiteY106" fmla="*/ 5965 h 303087"/>
                  <a:gd name="connsiteX107" fmla="*/ 1428161 w 1696825"/>
                  <a:gd name="connsiteY107" fmla="*/ 10678 h 303087"/>
                  <a:gd name="connsiteX108" fmla="*/ 1470582 w 1696825"/>
                  <a:gd name="connsiteY108" fmla="*/ 20105 h 303087"/>
                  <a:gd name="connsiteX109" fmla="*/ 1498862 w 1696825"/>
                  <a:gd name="connsiteY109" fmla="*/ 29532 h 303087"/>
                  <a:gd name="connsiteX110" fmla="*/ 1527143 w 1696825"/>
                  <a:gd name="connsiteY110" fmla="*/ 48385 h 303087"/>
                  <a:gd name="connsiteX111" fmla="*/ 1541283 w 1696825"/>
                  <a:gd name="connsiteY111" fmla="*/ 57812 h 303087"/>
                  <a:gd name="connsiteX112" fmla="*/ 1555423 w 1696825"/>
                  <a:gd name="connsiteY112" fmla="*/ 67239 h 303087"/>
                  <a:gd name="connsiteX113" fmla="*/ 1583704 w 1696825"/>
                  <a:gd name="connsiteY113" fmla="*/ 95519 h 303087"/>
                  <a:gd name="connsiteX114" fmla="*/ 1607271 w 1696825"/>
                  <a:gd name="connsiteY114" fmla="*/ 119086 h 303087"/>
                  <a:gd name="connsiteX115" fmla="*/ 1626124 w 1696825"/>
                  <a:gd name="connsiteY115" fmla="*/ 147367 h 303087"/>
                  <a:gd name="connsiteX116" fmla="*/ 1644978 w 1696825"/>
                  <a:gd name="connsiteY116" fmla="*/ 175647 h 303087"/>
                  <a:gd name="connsiteX117" fmla="*/ 1654405 w 1696825"/>
                  <a:gd name="connsiteY117" fmla="*/ 189787 h 303087"/>
                  <a:gd name="connsiteX118" fmla="*/ 1635551 w 1696825"/>
                  <a:gd name="connsiteY118" fmla="*/ 246348 h 303087"/>
                  <a:gd name="connsiteX119" fmla="*/ 1616697 w 1696825"/>
                  <a:gd name="connsiteY119" fmla="*/ 251062 h 303087"/>
                  <a:gd name="connsiteX120" fmla="*/ 1564850 w 1696825"/>
                  <a:gd name="connsiteY120" fmla="*/ 241635 h 303087"/>
                  <a:gd name="connsiteX121" fmla="*/ 1536570 w 1696825"/>
                  <a:gd name="connsiteY121" fmla="*/ 232208 h 303087"/>
                  <a:gd name="connsiteX122" fmla="*/ 1522429 w 1696825"/>
                  <a:gd name="connsiteY122" fmla="*/ 227495 h 303087"/>
                  <a:gd name="connsiteX123" fmla="*/ 1513003 w 1696825"/>
                  <a:gd name="connsiteY123" fmla="*/ 213354 h 303087"/>
                  <a:gd name="connsiteX124" fmla="*/ 1489435 w 1696825"/>
                  <a:gd name="connsiteY124" fmla="*/ 180361 h 303087"/>
                  <a:gd name="connsiteX125" fmla="*/ 1489435 w 1696825"/>
                  <a:gd name="connsiteY125" fmla="*/ 104946 h 303087"/>
                  <a:gd name="connsiteX126" fmla="*/ 1498862 w 1696825"/>
                  <a:gd name="connsiteY126" fmla="*/ 76666 h 303087"/>
                  <a:gd name="connsiteX127" fmla="*/ 1513003 w 1696825"/>
                  <a:gd name="connsiteY127" fmla="*/ 48385 h 303087"/>
                  <a:gd name="connsiteX128" fmla="*/ 1541283 w 1696825"/>
                  <a:gd name="connsiteY128" fmla="*/ 29532 h 303087"/>
                  <a:gd name="connsiteX129" fmla="*/ 1578990 w 1696825"/>
                  <a:gd name="connsiteY129" fmla="*/ 5965 h 303087"/>
                  <a:gd name="connsiteX130" fmla="*/ 1696825 w 1696825"/>
                  <a:gd name="connsiteY130" fmla="*/ 1251 h 30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696825" h="303087">
                    <a:moveTo>
                      <a:pt x="0" y="194501"/>
                    </a:moveTo>
                    <a:cubicBezTo>
                      <a:pt x="2530" y="181853"/>
                      <a:pt x="7307" y="152904"/>
                      <a:pt x="14141" y="142653"/>
                    </a:cubicBezTo>
                    <a:cubicBezTo>
                      <a:pt x="17283" y="137940"/>
                      <a:pt x="19562" y="132518"/>
                      <a:pt x="23567" y="128513"/>
                    </a:cubicBezTo>
                    <a:cubicBezTo>
                      <a:pt x="27573" y="124507"/>
                      <a:pt x="32994" y="122228"/>
                      <a:pt x="37708" y="119086"/>
                    </a:cubicBezTo>
                    <a:cubicBezTo>
                      <a:pt x="53598" y="95249"/>
                      <a:pt x="38507" y="111616"/>
                      <a:pt x="61275" y="100233"/>
                    </a:cubicBezTo>
                    <a:cubicBezTo>
                      <a:pt x="66342" y="97700"/>
                      <a:pt x="70238" y="93107"/>
                      <a:pt x="75415" y="90806"/>
                    </a:cubicBezTo>
                    <a:cubicBezTo>
                      <a:pt x="75428" y="90800"/>
                      <a:pt x="110758" y="79025"/>
                      <a:pt x="117835" y="76666"/>
                    </a:cubicBezTo>
                    <a:cubicBezTo>
                      <a:pt x="122549" y="75095"/>
                      <a:pt x="127032" y="72446"/>
                      <a:pt x="131976" y="71952"/>
                    </a:cubicBezTo>
                    <a:lnTo>
                      <a:pt x="179110" y="67239"/>
                    </a:lnTo>
                    <a:cubicBezTo>
                      <a:pt x="188537" y="70381"/>
                      <a:pt x="197750" y="74256"/>
                      <a:pt x="207390" y="76666"/>
                    </a:cubicBezTo>
                    <a:cubicBezTo>
                      <a:pt x="211834" y="77777"/>
                      <a:pt x="234847" y="83017"/>
                      <a:pt x="240384" y="86093"/>
                    </a:cubicBezTo>
                    <a:cubicBezTo>
                      <a:pt x="250288" y="91595"/>
                      <a:pt x="268664" y="104946"/>
                      <a:pt x="268664" y="104946"/>
                    </a:cubicBezTo>
                    <a:cubicBezTo>
                      <a:pt x="271806" y="109659"/>
                      <a:pt x="274085" y="115080"/>
                      <a:pt x="278091" y="119086"/>
                    </a:cubicBezTo>
                    <a:cubicBezTo>
                      <a:pt x="282097" y="123092"/>
                      <a:pt x="288501" y="124250"/>
                      <a:pt x="292231" y="128513"/>
                    </a:cubicBezTo>
                    <a:cubicBezTo>
                      <a:pt x="299692" y="137040"/>
                      <a:pt x="304800" y="147367"/>
                      <a:pt x="311085" y="156794"/>
                    </a:cubicBezTo>
                    <a:lnTo>
                      <a:pt x="320512" y="170934"/>
                    </a:lnTo>
                    <a:lnTo>
                      <a:pt x="329939" y="185074"/>
                    </a:lnTo>
                    <a:cubicBezTo>
                      <a:pt x="341786" y="220618"/>
                      <a:pt x="325804" y="176803"/>
                      <a:pt x="344079" y="213354"/>
                    </a:cubicBezTo>
                    <a:cubicBezTo>
                      <a:pt x="347457" y="220111"/>
                      <a:pt x="351997" y="240314"/>
                      <a:pt x="353506" y="246348"/>
                    </a:cubicBezTo>
                    <a:cubicBezTo>
                      <a:pt x="349672" y="257847"/>
                      <a:pt x="348501" y="265493"/>
                      <a:pt x="339365" y="274629"/>
                    </a:cubicBezTo>
                    <a:cubicBezTo>
                      <a:pt x="335360" y="278634"/>
                      <a:pt x="329938" y="280913"/>
                      <a:pt x="325225" y="284055"/>
                    </a:cubicBezTo>
                    <a:cubicBezTo>
                      <a:pt x="322083" y="288769"/>
                      <a:pt x="320717" y="295385"/>
                      <a:pt x="315798" y="298196"/>
                    </a:cubicBezTo>
                    <a:cubicBezTo>
                      <a:pt x="308842" y="302171"/>
                      <a:pt x="300209" y="303634"/>
                      <a:pt x="292231" y="302909"/>
                    </a:cubicBezTo>
                    <a:cubicBezTo>
                      <a:pt x="278389" y="301650"/>
                      <a:pt x="260924" y="293316"/>
                      <a:pt x="249811" y="284055"/>
                    </a:cubicBezTo>
                    <a:cubicBezTo>
                      <a:pt x="244690" y="279788"/>
                      <a:pt x="239763" y="275177"/>
                      <a:pt x="235671" y="269915"/>
                    </a:cubicBezTo>
                    <a:cubicBezTo>
                      <a:pt x="228715" y="260972"/>
                      <a:pt x="216817" y="241635"/>
                      <a:pt x="216817" y="241635"/>
                    </a:cubicBezTo>
                    <a:cubicBezTo>
                      <a:pt x="217082" y="239515"/>
                      <a:pt x="224848" y="175587"/>
                      <a:pt x="226244" y="170934"/>
                    </a:cubicBezTo>
                    <a:cubicBezTo>
                      <a:pt x="227872" y="165508"/>
                      <a:pt x="232529" y="161507"/>
                      <a:pt x="235671" y="156794"/>
                    </a:cubicBezTo>
                    <a:cubicBezTo>
                      <a:pt x="237242" y="152080"/>
                      <a:pt x="236871" y="146166"/>
                      <a:pt x="240384" y="142653"/>
                    </a:cubicBezTo>
                    <a:cubicBezTo>
                      <a:pt x="243897" y="139140"/>
                      <a:pt x="250181" y="140353"/>
                      <a:pt x="254524" y="137940"/>
                    </a:cubicBezTo>
                    <a:cubicBezTo>
                      <a:pt x="264428" y="132438"/>
                      <a:pt x="274794" y="127097"/>
                      <a:pt x="282805" y="119086"/>
                    </a:cubicBezTo>
                    <a:cubicBezTo>
                      <a:pt x="287518" y="114373"/>
                      <a:pt x="291521" y="108820"/>
                      <a:pt x="296945" y="104946"/>
                    </a:cubicBezTo>
                    <a:cubicBezTo>
                      <a:pt x="302662" y="100862"/>
                      <a:pt x="309698" y="99005"/>
                      <a:pt x="315798" y="95519"/>
                    </a:cubicBezTo>
                    <a:cubicBezTo>
                      <a:pt x="320717" y="92709"/>
                      <a:pt x="324762" y="88394"/>
                      <a:pt x="329939" y="86093"/>
                    </a:cubicBezTo>
                    <a:cubicBezTo>
                      <a:pt x="339019" y="82057"/>
                      <a:pt x="358219" y="76666"/>
                      <a:pt x="358219" y="76666"/>
                    </a:cubicBezTo>
                    <a:cubicBezTo>
                      <a:pt x="387980" y="77768"/>
                      <a:pt x="505236" y="80654"/>
                      <a:pt x="551468" y="86093"/>
                    </a:cubicBezTo>
                    <a:cubicBezTo>
                      <a:pt x="556403" y="86674"/>
                      <a:pt x="560832" y="89441"/>
                      <a:pt x="565609" y="90806"/>
                    </a:cubicBezTo>
                    <a:cubicBezTo>
                      <a:pt x="571838" y="92585"/>
                      <a:pt x="578234" y="93739"/>
                      <a:pt x="584462" y="95519"/>
                    </a:cubicBezTo>
                    <a:cubicBezTo>
                      <a:pt x="589239" y="96884"/>
                      <a:pt x="593809" y="98926"/>
                      <a:pt x="598603" y="100233"/>
                    </a:cubicBezTo>
                    <a:cubicBezTo>
                      <a:pt x="611102" y="103642"/>
                      <a:pt x="636310" y="109660"/>
                      <a:pt x="636310" y="109660"/>
                    </a:cubicBezTo>
                    <a:lnTo>
                      <a:pt x="664590" y="128513"/>
                    </a:lnTo>
                    <a:lnTo>
                      <a:pt x="678730" y="137940"/>
                    </a:lnTo>
                    <a:cubicBezTo>
                      <a:pt x="687027" y="162827"/>
                      <a:pt x="680689" y="147948"/>
                      <a:pt x="702297" y="180361"/>
                    </a:cubicBezTo>
                    <a:cubicBezTo>
                      <a:pt x="705439" y="185074"/>
                      <a:pt x="709932" y="189127"/>
                      <a:pt x="711724" y="194501"/>
                    </a:cubicBezTo>
                    <a:lnTo>
                      <a:pt x="716438" y="208641"/>
                    </a:lnTo>
                    <a:cubicBezTo>
                      <a:pt x="714867" y="218068"/>
                      <a:pt x="713797" y="227592"/>
                      <a:pt x="711724" y="236921"/>
                    </a:cubicBezTo>
                    <a:cubicBezTo>
                      <a:pt x="710646" y="241771"/>
                      <a:pt x="710524" y="247549"/>
                      <a:pt x="707011" y="251062"/>
                    </a:cubicBezTo>
                    <a:cubicBezTo>
                      <a:pt x="686499" y="271574"/>
                      <a:pt x="658393" y="277356"/>
                      <a:pt x="631596" y="284055"/>
                    </a:cubicBezTo>
                    <a:cubicBezTo>
                      <a:pt x="609600" y="282484"/>
                      <a:pt x="587526" y="281777"/>
                      <a:pt x="565609" y="279342"/>
                    </a:cubicBezTo>
                    <a:cubicBezTo>
                      <a:pt x="556726" y="278355"/>
                      <a:pt x="541557" y="272896"/>
                      <a:pt x="532615" y="269915"/>
                    </a:cubicBezTo>
                    <a:cubicBezTo>
                      <a:pt x="527902" y="265202"/>
                      <a:pt x="522567" y="261037"/>
                      <a:pt x="518475" y="255775"/>
                    </a:cubicBezTo>
                    <a:cubicBezTo>
                      <a:pt x="511519" y="246832"/>
                      <a:pt x="499621" y="227495"/>
                      <a:pt x="499621" y="227495"/>
                    </a:cubicBezTo>
                    <a:lnTo>
                      <a:pt x="490194" y="199214"/>
                    </a:lnTo>
                    <a:lnTo>
                      <a:pt x="485481" y="185074"/>
                    </a:lnTo>
                    <a:cubicBezTo>
                      <a:pt x="485641" y="183154"/>
                      <a:pt x="485515" y="130811"/>
                      <a:pt x="494908" y="114373"/>
                    </a:cubicBezTo>
                    <a:cubicBezTo>
                      <a:pt x="514946" y="79308"/>
                      <a:pt x="503810" y="110184"/>
                      <a:pt x="537328" y="76666"/>
                    </a:cubicBezTo>
                    <a:cubicBezTo>
                      <a:pt x="559637" y="54357"/>
                      <a:pt x="541922" y="66843"/>
                      <a:pt x="575035" y="57812"/>
                    </a:cubicBezTo>
                    <a:cubicBezTo>
                      <a:pt x="584622" y="55197"/>
                      <a:pt x="593479" y="49790"/>
                      <a:pt x="603316" y="48385"/>
                    </a:cubicBezTo>
                    <a:cubicBezTo>
                      <a:pt x="655039" y="40997"/>
                      <a:pt x="625239" y="44595"/>
                      <a:pt x="692871" y="38959"/>
                    </a:cubicBezTo>
                    <a:cubicBezTo>
                      <a:pt x="765964" y="41174"/>
                      <a:pt x="823373" y="38748"/>
                      <a:pt x="890833" y="48385"/>
                    </a:cubicBezTo>
                    <a:cubicBezTo>
                      <a:pt x="899386" y="49607"/>
                      <a:pt x="923905" y="55007"/>
                      <a:pt x="933254" y="57812"/>
                    </a:cubicBezTo>
                    <a:cubicBezTo>
                      <a:pt x="942772" y="60667"/>
                      <a:pt x="961534" y="67239"/>
                      <a:pt x="961534" y="67239"/>
                    </a:cubicBezTo>
                    <a:cubicBezTo>
                      <a:pt x="966248" y="71952"/>
                      <a:pt x="971583" y="76117"/>
                      <a:pt x="975675" y="81379"/>
                    </a:cubicBezTo>
                    <a:cubicBezTo>
                      <a:pt x="982631" y="90322"/>
                      <a:pt x="986517" y="101649"/>
                      <a:pt x="994528" y="109660"/>
                    </a:cubicBezTo>
                    <a:cubicBezTo>
                      <a:pt x="999241" y="114373"/>
                      <a:pt x="1004794" y="118376"/>
                      <a:pt x="1008668" y="123800"/>
                    </a:cubicBezTo>
                    <a:cubicBezTo>
                      <a:pt x="1012752" y="129517"/>
                      <a:pt x="1014609" y="136553"/>
                      <a:pt x="1018095" y="142653"/>
                    </a:cubicBezTo>
                    <a:cubicBezTo>
                      <a:pt x="1020906" y="147572"/>
                      <a:pt x="1024380" y="152080"/>
                      <a:pt x="1027522" y="156794"/>
                    </a:cubicBezTo>
                    <a:cubicBezTo>
                      <a:pt x="1030664" y="166221"/>
                      <a:pt x="1038583" y="175273"/>
                      <a:pt x="1036949" y="185074"/>
                    </a:cubicBezTo>
                    <a:cubicBezTo>
                      <a:pt x="1035378" y="194501"/>
                      <a:pt x="1034109" y="203983"/>
                      <a:pt x="1032235" y="213354"/>
                    </a:cubicBezTo>
                    <a:cubicBezTo>
                      <a:pt x="1029530" y="226878"/>
                      <a:pt x="1028158" y="236285"/>
                      <a:pt x="1018095" y="246348"/>
                    </a:cubicBezTo>
                    <a:cubicBezTo>
                      <a:pt x="1014089" y="250354"/>
                      <a:pt x="1008307" y="252148"/>
                      <a:pt x="1003955" y="255775"/>
                    </a:cubicBezTo>
                    <a:cubicBezTo>
                      <a:pt x="991271" y="266345"/>
                      <a:pt x="990720" y="272655"/>
                      <a:pt x="975675" y="279342"/>
                    </a:cubicBezTo>
                    <a:cubicBezTo>
                      <a:pt x="966595" y="283378"/>
                      <a:pt x="947394" y="288769"/>
                      <a:pt x="947394" y="288769"/>
                    </a:cubicBezTo>
                    <a:cubicBezTo>
                      <a:pt x="906871" y="287080"/>
                      <a:pt x="846961" y="310157"/>
                      <a:pt x="820132" y="269915"/>
                    </a:cubicBezTo>
                    <a:cubicBezTo>
                      <a:pt x="817376" y="265781"/>
                      <a:pt x="816990" y="260488"/>
                      <a:pt x="815419" y="255775"/>
                    </a:cubicBezTo>
                    <a:cubicBezTo>
                      <a:pt x="826029" y="223944"/>
                      <a:pt x="813785" y="263126"/>
                      <a:pt x="824846" y="213354"/>
                    </a:cubicBezTo>
                    <a:cubicBezTo>
                      <a:pt x="825924" y="208504"/>
                      <a:pt x="826803" y="203348"/>
                      <a:pt x="829559" y="199214"/>
                    </a:cubicBezTo>
                    <a:cubicBezTo>
                      <a:pt x="833256" y="193668"/>
                      <a:pt x="839361" y="190135"/>
                      <a:pt x="843699" y="185074"/>
                    </a:cubicBezTo>
                    <a:cubicBezTo>
                      <a:pt x="848812" y="179109"/>
                      <a:pt x="852585" y="172059"/>
                      <a:pt x="857840" y="166220"/>
                    </a:cubicBezTo>
                    <a:cubicBezTo>
                      <a:pt x="866758" y="156311"/>
                      <a:pt x="876693" y="147367"/>
                      <a:pt x="886120" y="137940"/>
                    </a:cubicBezTo>
                    <a:cubicBezTo>
                      <a:pt x="890833" y="133227"/>
                      <a:pt x="894927" y="127799"/>
                      <a:pt x="900260" y="123800"/>
                    </a:cubicBezTo>
                    <a:cubicBezTo>
                      <a:pt x="906545" y="119087"/>
                      <a:pt x="913150" y="114772"/>
                      <a:pt x="919114" y="109660"/>
                    </a:cubicBezTo>
                    <a:cubicBezTo>
                      <a:pt x="941583" y="90401"/>
                      <a:pt x="923341" y="98823"/>
                      <a:pt x="947394" y="90806"/>
                    </a:cubicBezTo>
                    <a:cubicBezTo>
                      <a:pt x="961595" y="81338"/>
                      <a:pt x="963643" y="79128"/>
                      <a:pt x="980388" y="71952"/>
                    </a:cubicBezTo>
                    <a:cubicBezTo>
                      <a:pt x="984955" y="69995"/>
                      <a:pt x="989687" y="68356"/>
                      <a:pt x="994528" y="67239"/>
                    </a:cubicBezTo>
                    <a:cubicBezTo>
                      <a:pt x="1044569" y="55691"/>
                      <a:pt x="1040987" y="57873"/>
                      <a:pt x="1093510" y="53099"/>
                    </a:cubicBezTo>
                    <a:cubicBezTo>
                      <a:pt x="1151642" y="54670"/>
                      <a:pt x="1209894" y="53765"/>
                      <a:pt x="1267906" y="57812"/>
                    </a:cubicBezTo>
                    <a:cubicBezTo>
                      <a:pt x="1277819" y="58504"/>
                      <a:pt x="1296186" y="67239"/>
                      <a:pt x="1296186" y="67239"/>
                    </a:cubicBezTo>
                    <a:cubicBezTo>
                      <a:pt x="1331002" y="90451"/>
                      <a:pt x="1317668" y="77030"/>
                      <a:pt x="1338607" y="104946"/>
                    </a:cubicBezTo>
                    <a:cubicBezTo>
                      <a:pt x="1347866" y="132725"/>
                      <a:pt x="1337079" y="105329"/>
                      <a:pt x="1357460" y="137940"/>
                    </a:cubicBezTo>
                    <a:cubicBezTo>
                      <a:pt x="1381987" y="177183"/>
                      <a:pt x="1355560" y="138853"/>
                      <a:pt x="1371600" y="170934"/>
                    </a:cubicBezTo>
                    <a:cubicBezTo>
                      <a:pt x="1374133" y="176001"/>
                      <a:pt x="1377885" y="180361"/>
                      <a:pt x="1381027" y="185074"/>
                    </a:cubicBezTo>
                    <a:cubicBezTo>
                      <a:pt x="1379456" y="199214"/>
                      <a:pt x="1379765" y="213692"/>
                      <a:pt x="1376314" y="227495"/>
                    </a:cubicBezTo>
                    <a:cubicBezTo>
                      <a:pt x="1374940" y="232991"/>
                      <a:pt x="1371150" y="237905"/>
                      <a:pt x="1366887" y="241635"/>
                    </a:cubicBezTo>
                    <a:cubicBezTo>
                      <a:pt x="1331308" y="272766"/>
                      <a:pt x="1324156" y="261452"/>
                      <a:pt x="1267906" y="265202"/>
                    </a:cubicBezTo>
                    <a:cubicBezTo>
                      <a:pt x="1256908" y="263631"/>
                      <a:pt x="1245353" y="264285"/>
                      <a:pt x="1234912" y="260488"/>
                    </a:cubicBezTo>
                    <a:cubicBezTo>
                      <a:pt x="1227529" y="257803"/>
                      <a:pt x="1222450" y="250914"/>
                      <a:pt x="1216058" y="246348"/>
                    </a:cubicBezTo>
                    <a:cubicBezTo>
                      <a:pt x="1211448" y="243055"/>
                      <a:pt x="1206631" y="240063"/>
                      <a:pt x="1201918" y="236921"/>
                    </a:cubicBezTo>
                    <a:cubicBezTo>
                      <a:pt x="1180308" y="204507"/>
                      <a:pt x="1186646" y="219389"/>
                      <a:pt x="1178351" y="194501"/>
                    </a:cubicBezTo>
                    <a:cubicBezTo>
                      <a:pt x="1179922" y="172505"/>
                      <a:pt x="1180487" y="150414"/>
                      <a:pt x="1183064" y="128513"/>
                    </a:cubicBezTo>
                    <a:cubicBezTo>
                      <a:pt x="1183645" y="123579"/>
                      <a:pt x="1185145" y="118586"/>
                      <a:pt x="1187778" y="114373"/>
                    </a:cubicBezTo>
                    <a:cubicBezTo>
                      <a:pt x="1193318" y="105509"/>
                      <a:pt x="1211098" y="84728"/>
                      <a:pt x="1220772" y="76666"/>
                    </a:cubicBezTo>
                    <a:cubicBezTo>
                      <a:pt x="1225124" y="73040"/>
                      <a:pt x="1230678" y="71002"/>
                      <a:pt x="1234912" y="67239"/>
                    </a:cubicBezTo>
                    <a:cubicBezTo>
                      <a:pt x="1244876" y="58382"/>
                      <a:pt x="1255797" y="50051"/>
                      <a:pt x="1263192" y="38959"/>
                    </a:cubicBezTo>
                    <a:cubicBezTo>
                      <a:pt x="1266334" y="34245"/>
                      <a:pt x="1267905" y="27960"/>
                      <a:pt x="1272619" y="24818"/>
                    </a:cubicBezTo>
                    <a:cubicBezTo>
                      <a:pt x="1278009" y="21225"/>
                      <a:pt x="1285268" y="21966"/>
                      <a:pt x="1291473" y="20105"/>
                    </a:cubicBezTo>
                    <a:cubicBezTo>
                      <a:pt x="1340626" y="5359"/>
                      <a:pt x="1299316" y="12949"/>
                      <a:pt x="1362174" y="5965"/>
                    </a:cubicBezTo>
                    <a:cubicBezTo>
                      <a:pt x="1384170" y="7536"/>
                      <a:pt x="1406230" y="8370"/>
                      <a:pt x="1428161" y="10678"/>
                    </a:cubicBezTo>
                    <a:cubicBezTo>
                      <a:pt x="1435077" y="11406"/>
                      <a:pt x="1462558" y="17698"/>
                      <a:pt x="1470582" y="20105"/>
                    </a:cubicBezTo>
                    <a:cubicBezTo>
                      <a:pt x="1480100" y="22960"/>
                      <a:pt x="1490594" y="24020"/>
                      <a:pt x="1498862" y="29532"/>
                    </a:cubicBezTo>
                    <a:lnTo>
                      <a:pt x="1527143" y="48385"/>
                    </a:lnTo>
                    <a:lnTo>
                      <a:pt x="1541283" y="57812"/>
                    </a:lnTo>
                    <a:cubicBezTo>
                      <a:pt x="1545996" y="60954"/>
                      <a:pt x="1551417" y="63233"/>
                      <a:pt x="1555423" y="67239"/>
                    </a:cubicBezTo>
                    <a:cubicBezTo>
                      <a:pt x="1564850" y="76666"/>
                      <a:pt x="1576310" y="84426"/>
                      <a:pt x="1583704" y="95519"/>
                    </a:cubicBezTo>
                    <a:cubicBezTo>
                      <a:pt x="1596272" y="114374"/>
                      <a:pt x="1588416" y="106518"/>
                      <a:pt x="1607271" y="119086"/>
                    </a:cubicBezTo>
                    <a:cubicBezTo>
                      <a:pt x="1616284" y="146129"/>
                      <a:pt x="1605530" y="120889"/>
                      <a:pt x="1626124" y="147367"/>
                    </a:cubicBezTo>
                    <a:cubicBezTo>
                      <a:pt x="1633080" y="156310"/>
                      <a:pt x="1638693" y="166220"/>
                      <a:pt x="1644978" y="175647"/>
                    </a:cubicBezTo>
                    <a:lnTo>
                      <a:pt x="1654405" y="189787"/>
                    </a:lnTo>
                    <a:cubicBezTo>
                      <a:pt x="1651582" y="215195"/>
                      <a:pt x="1658521" y="233222"/>
                      <a:pt x="1635551" y="246348"/>
                    </a:cubicBezTo>
                    <a:cubicBezTo>
                      <a:pt x="1629926" y="249562"/>
                      <a:pt x="1622982" y="249491"/>
                      <a:pt x="1616697" y="251062"/>
                    </a:cubicBezTo>
                    <a:cubicBezTo>
                      <a:pt x="1607470" y="249524"/>
                      <a:pt x="1575192" y="244455"/>
                      <a:pt x="1564850" y="241635"/>
                    </a:cubicBezTo>
                    <a:cubicBezTo>
                      <a:pt x="1555264" y="239021"/>
                      <a:pt x="1545997" y="235350"/>
                      <a:pt x="1536570" y="232208"/>
                    </a:cubicBezTo>
                    <a:lnTo>
                      <a:pt x="1522429" y="227495"/>
                    </a:lnTo>
                    <a:cubicBezTo>
                      <a:pt x="1519287" y="222781"/>
                      <a:pt x="1516296" y="217964"/>
                      <a:pt x="1513003" y="213354"/>
                    </a:cubicBezTo>
                    <a:cubicBezTo>
                      <a:pt x="1483740" y="172386"/>
                      <a:pt x="1511673" y="213717"/>
                      <a:pt x="1489435" y="180361"/>
                    </a:cubicBezTo>
                    <a:cubicBezTo>
                      <a:pt x="1479128" y="149434"/>
                      <a:pt x="1480702" y="160255"/>
                      <a:pt x="1489435" y="104946"/>
                    </a:cubicBezTo>
                    <a:cubicBezTo>
                      <a:pt x="1490985" y="95131"/>
                      <a:pt x="1495720" y="86093"/>
                      <a:pt x="1498862" y="76666"/>
                    </a:cubicBezTo>
                    <a:cubicBezTo>
                      <a:pt x="1502224" y="66581"/>
                      <a:pt x="1504405" y="55909"/>
                      <a:pt x="1513003" y="48385"/>
                    </a:cubicBezTo>
                    <a:cubicBezTo>
                      <a:pt x="1521529" y="40925"/>
                      <a:pt x="1532220" y="36330"/>
                      <a:pt x="1541283" y="29532"/>
                    </a:cubicBezTo>
                    <a:cubicBezTo>
                      <a:pt x="1552899" y="20819"/>
                      <a:pt x="1564610" y="10279"/>
                      <a:pt x="1578990" y="5965"/>
                    </a:cubicBezTo>
                    <a:cubicBezTo>
                      <a:pt x="1611064" y="-3657"/>
                      <a:pt x="1677838" y="1251"/>
                      <a:pt x="1696825" y="1251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983AEBAB-99C1-3F4C-BA57-7DB99DFA5AFC}"/>
                  </a:ext>
                </a:extLst>
              </p:cNvPr>
              <p:cNvSpPr/>
              <p:nvPr/>
            </p:nvSpPr>
            <p:spPr>
              <a:xfrm>
                <a:off x="5064565" y="4071372"/>
                <a:ext cx="1696825" cy="303087"/>
              </a:xfrm>
              <a:custGeom>
                <a:avLst/>
                <a:gdLst>
                  <a:gd name="connsiteX0" fmla="*/ 0 w 1696825"/>
                  <a:gd name="connsiteY0" fmla="*/ 194501 h 303087"/>
                  <a:gd name="connsiteX1" fmla="*/ 14141 w 1696825"/>
                  <a:gd name="connsiteY1" fmla="*/ 142653 h 303087"/>
                  <a:gd name="connsiteX2" fmla="*/ 23567 w 1696825"/>
                  <a:gd name="connsiteY2" fmla="*/ 128513 h 303087"/>
                  <a:gd name="connsiteX3" fmla="*/ 37708 w 1696825"/>
                  <a:gd name="connsiteY3" fmla="*/ 119086 h 303087"/>
                  <a:gd name="connsiteX4" fmla="*/ 61275 w 1696825"/>
                  <a:gd name="connsiteY4" fmla="*/ 100233 h 303087"/>
                  <a:gd name="connsiteX5" fmla="*/ 75415 w 1696825"/>
                  <a:gd name="connsiteY5" fmla="*/ 90806 h 303087"/>
                  <a:gd name="connsiteX6" fmla="*/ 117835 w 1696825"/>
                  <a:gd name="connsiteY6" fmla="*/ 76666 h 303087"/>
                  <a:gd name="connsiteX7" fmla="*/ 131976 w 1696825"/>
                  <a:gd name="connsiteY7" fmla="*/ 71952 h 303087"/>
                  <a:gd name="connsiteX8" fmla="*/ 179110 w 1696825"/>
                  <a:gd name="connsiteY8" fmla="*/ 67239 h 303087"/>
                  <a:gd name="connsiteX9" fmla="*/ 207390 w 1696825"/>
                  <a:gd name="connsiteY9" fmla="*/ 76666 h 303087"/>
                  <a:gd name="connsiteX10" fmla="*/ 240384 w 1696825"/>
                  <a:gd name="connsiteY10" fmla="*/ 86093 h 303087"/>
                  <a:gd name="connsiteX11" fmla="*/ 268664 w 1696825"/>
                  <a:gd name="connsiteY11" fmla="*/ 104946 h 303087"/>
                  <a:gd name="connsiteX12" fmla="*/ 278091 w 1696825"/>
                  <a:gd name="connsiteY12" fmla="*/ 119086 h 303087"/>
                  <a:gd name="connsiteX13" fmla="*/ 292231 w 1696825"/>
                  <a:gd name="connsiteY13" fmla="*/ 128513 h 303087"/>
                  <a:gd name="connsiteX14" fmla="*/ 311085 w 1696825"/>
                  <a:gd name="connsiteY14" fmla="*/ 156794 h 303087"/>
                  <a:gd name="connsiteX15" fmla="*/ 320512 w 1696825"/>
                  <a:gd name="connsiteY15" fmla="*/ 170934 h 303087"/>
                  <a:gd name="connsiteX16" fmla="*/ 329939 w 1696825"/>
                  <a:gd name="connsiteY16" fmla="*/ 185074 h 303087"/>
                  <a:gd name="connsiteX17" fmla="*/ 344079 w 1696825"/>
                  <a:gd name="connsiteY17" fmla="*/ 213354 h 303087"/>
                  <a:gd name="connsiteX18" fmla="*/ 353506 w 1696825"/>
                  <a:gd name="connsiteY18" fmla="*/ 246348 h 303087"/>
                  <a:gd name="connsiteX19" fmla="*/ 339365 w 1696825"/>
                  <a:gd name="connsiteY19" fmla="*/ 274629 h 303087"/>
                  <a:gd name="connsiteX20" fmla="*/ 325225 w 1696825"/>
                  <a:gd name="connsiteY20" fmla="*/ 284055 h 303087"/>
                  <a:gd name="connsiteX21" fmla="*/ 315798 w 1696825"/>
                  <a:gd name="connsiteY21" fmla="*/ 298196 h 303087"/>
                  <a:gd name="connsiteX22" fmla="*/ 292231 w 1696825"/>
                  <a:gd name="connsiteY22" fmla="*/ 302909 h 303087"/>
                  <a:gd name="connsiteX23" fmla="*/ 249811 w 1696825"/>
                  <a:gd name="connsiteY23" fmla="*/ 284055 h 303087"/>
                  <a:gd name="connsiteX24" fmla="*/ 235671 w 1696825"/>
                  <a:gd name="connsiteY24" fmla="*/ 269915 h 303087"/>
                  <a:gd name="connsiteX25" fmla="*/ 216817 w 1696825"/>
                  <a:gd name="connsiteY25" fmla="*/ 241635 h 303087"/>
                  <a:gd name="connsiteX26" fmla="*/ 226244 w 1696825"/>
                  <a:gd name="connsiteY26" fmla="*/ 170934 h 303087"/>
                  <a:gd name="connsiteX27" fmla="*/ 235671 w 1696825"/>
                  <a:gd name="connsiteY27" fmla="*/ 156794 h 303087"/>
                  <a:gd name="connsiteX28" fmla="*/ 240384 w 1696825"/>
                  <a:gd name="connsiteY28" fmla="*/ 142653 h 303087"/>
                  <a:gd name="connsiteX29" fmla="*/ 254524 w 1696825"/>
                  <a:gd name="connsiteY29" fmla="*/ 137940 h 303087"/>
                  <a:gd name="connsiteX30" fmla="*/ 282805 w 1696825"/>
                  <a:gd name="connsiteY30" fmla="*/ 119086 h 303087"/>
                  <a:gd name="connsiteX31" fmla="*/ 296945 w 1696825"/>
                  <a:gd name="connsiteY31" fmla="*/ 104946 h 303087"/>
                  <a:gd name="connsiteX32" fmla="*/ 315798 w 1696825"/>
                  <a:gd name="connsiteY32" fmla="*/ 95519 h 303087"/>
                  <a:gd name="connsiteX33" fmla="*/ 329939 w 1696825"/>
                  <a:gd name="connsiteY33" fmla="*/ 86093 h 303087"/>
                  <a:gd name="connsiteX34" fmla="*/ 358219 w 1696825"/>
                  <a:gd name="connsiteY34" fmla="*/ 76666 h 303087"/>
                  <a:gd name="connsiteX35" fmla="*/ 551468 w 1696825"/>
                  <a:gd name="connsiteY35" fmla="*/ 86093 h 303087"/>
                  <a:gd name="connsiteX36" fmla="*/ 565609 w 1696825"/>
                  <a:gd name="connsiteY36" fmla="*/ 90806 h 303087"/>
                  <a:gd name="connsiteX37" fmla="*/ 584462 w 1696825"/>
                  <a:gd name="connsiteY37" fmla="*/ 95519 h 303087"/>
                  <a:gd name="connsiteX38" fmla="*/ 598603 w 1696825"/>
                  <a:gd name="connsiteY38" fmla="*/ 100233 h 303087"/>
                  <a:gd name="connsiteX39" fmla="*/ 636310 w 1696825"/>
                  <a:gd name="connsiteY39" fmla="*/ 109660 h 303087"/>
                  <a:gd name="connsiteX40" fmla="*/ 664590 w 1696825"/>
                  <a:gd name="connsiteY40" fmla="*/ 128513 h 303087"/>
                  <a:gd name="connsiteX41" fmla="*/ 678730 w 1696825"/>
                  <a:gd name="connsiteY41" fmla="*/ 137940 h 303087"/>
                  <a:gd name="connsiteX42" fmla="*/ 702297 w 1696825"/>
                  <a:gd name="connsiteY42" fmla="*/ 180361 h 303087"/>
                  <a:gd name="connsiteX43" fmla="*/ 711724 w 1696825"/>
                  <a:gd name="connsiteY43" fmla="*/ 194501 h 303087"/>
                  <a:gd name="connsiteX44" fmla="*/ 716438 w 1696825"/>
                  <a:gd name="connsiteY44" fmla="*/ 208641 h 303087"/>
                  <a:gd name="connsiteX45" fmla="*/ 711724 w 1696825"/>
                  <a:gd name="connsiteY45" fmla="*/ 236921 h 303087"/>
                  <a:gd name="connsiteX46" fmla="*/ 707011 w 1696825"/>
                  <a:gd name="connsiteY46" fmla="*/ 251062 h 303087"/>
                  <a:gd name="connsiteX47" fmla="*/ 631596 w 1696825"/>
                  <a:gd name="connsiteY47" fmla="*/ 284055 h 303087"/>
                  <a:gd name="connsiteX48" fmla="*/ 565609 w 1696825"/>
                  <a:gd name="connsiteY48" fmla="*/ 279342 h 303087"/>
                  <a:gd name="connsiteX49" fmla="*/ 532615 w 1696825"/>
                  <a:gd name="connsiteY49" fmla="*/ 269915 h 303087"/>
                  <a:gd name="connsiteX50" fmla="*/ 518475 w 1696825"/>
                  <a:gd name="connsiteY50" fmla="*/ 255775 h 303087"/>
                  <a:gd name="connsiteX51" fmla="*/ 499621 w 1696825"/>
                  <a:gd name="connsiteY51" fmla="*/ 227495 h 303087"/>
                  <a:gd name="connsiteX52" fmla="*/ 490194 w 1696825"/>
                  <a:gd name="connsiteY52" fmla="*/ 199214 h 303087"/>
                  <a:gd name="connsiteX53" fmla="*/ 485481 w 1696825"/>
                  <a:gd name="connsiteY53" fmla="*/ 185074 h 303087"/>
                  <a:gd name="connsiteX54" fmla="*/ 494908 w 1696825"/>
                  <a:gd name="connsiteY54" fmla="*/ 114373 h 303087"/>
                  <a:gd name="connsiteX55" fmla="*/ 537328 w 1696825"/>
                  <a:gd name="connsiteY55" fmla="*/ 76666 h 303087"/>
                  <a:gd name="connsiteX56" fmla="*/ 575035 w 1696825"/>
                  <a:gd name="connsiteY56" fmla="*/ 57812 h 303087"/>
                  <a:gd name="connsiteX57" fmla="*/ 603316 w 1696825"/>
                  <a:gd name="connsiteY57" fmla="*/ 48385 h 303087"/>
                  <a:gd name="connsiteX58" fmla="*/ 692871 w 1696825"/>
                  <a:gd name="connsiteY58" fmla="*/ 38959 h 303087"/>
                  <a:gd name="connsiteX59" fmla="*/ 890833 w 1696825"/>
                  <a:gd name="connsiteY59" fmla="*/ 48385 h 303087"/>
                  <a:gd name="connsiteX60" fmla="*/ 933254 w 1696825"/>
                  <a:gd name="connsiteY60" fmla="*/ 57812 h 303087"/>
                  <a:gd name="connsiteX61" fmla="*/ 961534 w 1696825"/>
                  <a:gd name="connsiteY61" fmla="*/ 67239 h 303087"/>
                  <a:gd name="connsiteX62" fmla="*/ 975675 w 1696825"/>
                  <a:gd name="connsiteY62" fmla="*/ 81379 h 303087"/>
                  <a:gd name="connsiteX63" fmla="*/ 994528 w 1696825"/>
                  <a:gd name="connsiteY63" fmla="*/ 109660 h 303087"/>
                  <a:gd name="connsiteX64" fmla="*/ 1008668 w 1696825"/>
                  <a:gd name="connsiteY64" fmla="*/ 123800 h 303087"/>
                  <a:gd name="connsiteX65" fmla="*/ 1018095 w 1696825"/>
                  <a:gd name="connsiteY65" fmla="*/ 142653 h 303087"/>
                  <a:gd name="connsiteX66" fmla="*/ 1027522 w 1696825"/>
                  <a:gd name="connsiteY66" fmla="*/ 156794 h 303087"/>
                  <a:gd name="connsiteX67" fmla="*/ 1036949 w 1696825"/>
                  <a:gd name="connsiteY67" fmla="*/ 185074 h 303087"/>
                  <a:gd name="connsiteX68" fmla="*/ 1032235 w 1696825"/>
                  <a:gd name="connsiteY68" fmla="*/ 213354 h 303087"/>
                  <a:gd name="connsiteX69" fmla="*/ 1018095 w 1696825"/>
                  <a:gd name="connsiteY69" fmla="*/ 246348 h 303087"/>
                  <a:gd name="connsiteX70" fmla="*/ 1003955 w 1696825"/>
                  <a:gd name="connsiteY70" fmla="*/ 255775 h 303087"/>
                  <a:gd name="connsiteX71" fmla="*/ 975675 w 1696825"/>
                  <a:gd name="connsiteY71" fmla="*/ 279342 h 303087"/>
                  <a:gd name="connsiteX72" fmla="*/ 947394 w 1696825"/>
                  <a:gd name="connsiteY72" fmla="*/ 288769 h 303087"/>
                  <a:gd name="connsiteX73" fmla="*/ 820132 w 1696825"/>
                  <a:gd name="connsiteY73" fmla="*/ 269915 h 303087"/>
                  <a:gd name="connsiteX74" fmla="*/ 815419 w 1696825"/>
                  <a:gd name="connsiteY74" fmla="*/ 255775 h 303087"/>
                  <a:gd name="connsiteX75" fmla="*/ 824846 w 1696825"/>
                  <a:gd name="connsiteY75" fmla="*/ 213354 h 303087"/>
                  <a:gd name="connsiteX76" fmla="*/ 829559 w 1696825"/>
                  <a:gd name="connsiteY76" fmla="*/ 199214 h 303087"/>
                  <a:gd name="connsiteX77" fmla="*/ 843699 w 1696825"/>
                  <a:gd name="connsiteY77" fmla="*/ 185074 h 303087"/>
                  <a:gd name="connsiteX78" fmla="*/ 857840 w 1696825"/>
                  <a:gd name="connsiteY78" fmla="*/ 166220 h 303087"/>
                  <a:gd name="connsiteX79" fmla="*/ 886120 w 1696825"/>
                  <a:gd name="connsiteY79" fmla="*/ 137940 h 303087"/>
                  <a:gd name="connsiteX80" fmla="*/ 900260 w 1696825"/>
                  <a:gd name="connsiteY80" fmla="*/ 123800 h 303087"/>
                  <a:gd name="connsiteX81" fmla="*/ 919114 w 1696825"/>
                  <a:gd name="connsiteY81" fmla="*/ 109660 h 303087"/>
                  <a:gd name="connsiteX82" fmla="*/ 947394 w 1696825"/>
                  <a:gd name="connsiteY82" fmla="*/ 90806 h 303087"/>
                  <a:gd name="connsiteX83" fmla="*/ 980388 w 1696825"/>
                  <a:gd name="connsiteY83" fmla="*/ 71952 h 303087"/>
                  <a:gd name="connsiteX84" fmla="*/ 994528 w 1696825"/>
                  <a:gd name="connsiteY84" fmla="*/ 67239 h 303087"/>
                  <a:gd name="connsiteX85" fmla="*/ 1093510 w 1696825"/>
                  <a:gd name="connsiteY85" fmla="*/ 53099 h 303087"/>
                  <a:gd name="connsiteX86" fmla="*/ 1267906 w 1696825"/>
                  <a:gd name="connsiteY86" fmla="*/ 57812 h 303087"/>
                  <a:gd name="connsiteX87" fmla="*/ 1296186 w 1696825"/>
                  <a:gd name="connsiteY87" fmla="*/ 67239 h 303087"/>
                  <a:gd name="connsiteX88" fmla="*/ 1338607 w 1696825"/>
                  <a:gd name="connsiteY88" fmla="*/ 104946 h 303087"/>
                  <a:gd name="connsiteX89" fmla="*/ 1357460 w 1696825"/>
                  <a:gd name="connsiteY89" fmla="*/ 137940 h 303087"/>
                  <a:gd name="connsiteX90" fmla="*/ 1371600 w 1696825"/>
                  <a:gd name="connsiteY90" fmla="*/ 170934 h 303087"/>
                  <a:gd name="connsiteX91" fmla="*/ 1381027 w 1696825"/>
                  <a:gd name="connsiteY91" fmla="*/ 185074 h 303087"/>
                  <a:gd name="connsiteX92" fmla="*/ 1376314 w 1696825"/>
                  <a:gd name="connsiteY92" fmla="*/ 227495 h 303087"/>
                  <a:gd name="connsiteX93" fmla="*/ 1366887 w 1696825"/>
                  <a:gd name="connsiteY93" fmla="*/ 241635 h 303087"/>
                  <a:gd name="connsiteX94" fmla="*/ 1267906 w 1696825"/>
                  <a:gd name="connsiteY94" fmla="*/ 265202 h 303087"/>
                  <a:gd name="connsiteX95" fmla="*/ 1234912 w 1696825"/>
                  <a:gd name="connsiteY95" fmla="*/ 260488 h 303087"/>
                  <a:gd name="connsiteX96" fmla="*/ 1216058 w 1696825"/>
                  <a:gd name="connsiteY96" fmla="*/ 246348 h 303087"/>
                  <a:gd name="connsiteX97" fmla="*/ 1201918 w 1696825"/>
                  <a:gd name="connsiteY97" fmla="*/ 236921 h 303087"/>
                  <a:gd name="connsiteX98" fmla="*/ 1178351 w 1696825"/>
                  <a:gd name="connsiteY98" fmla="*/ 194501 h 303087"/>
                  <a:gd name="connsiteX99" fmla="*/ 1183064 w 1696825"/>
                  <a:gd name="connsiteY99" fmla="*/ 128513 h 303087"/>
                  <a:gd name="connsiteX100" fmla="*/ 1187778 w 1696825"/>
                  <a:gd name="connsiteY100" fmla="*/ 114373 h 303087"/>
                  <a:gd name="connsiteX101" fmla="*/ 1220772 w 1696825"/>
                  <a:gd name="connsiteY101" fmla="*/ 76666 h 303087"/>
                  <a:gd name="connsiteX102" fmla="*/ 1234912 w 1696825"/>
                  <a:gd name="connsiteY102" fmla="*/ 67239 h 303087"/>
                  <a:gd name="connsiteX103" fmla="*/ 1263192 w 1696825"/>
                  <a:gd name="connsiteY103" fmla="*/ 38959 h 303087"/>
                  <a:gd name="connsiteX104" fmla="*/ 1272619 w 1696825"/>
                  <a:gd name="connsiteY104" fmla="*/ 24818 h 303087"/>
                  <a:gd name="connsiteX105" fmla="*/ 1291473 w 1696825"/>
                  <a:gd name="connsiteY105" fmla="*/ 20105 h 303087"/>
                  <a:gd name="connsiteX106" fmla="*/ 1362174 w 1696825"/>
                  <a:gd name="connsiteY106" fmla="*/ 5965 h 303087"/>
                  <a:gd name="connsiteX107" fmla="*/ 1428161 w 1696825"/>
                  <a:gd name="connsiteY107" fmla="*/ 10678 h 303087"/>
                  <a:gd name="connsiteX108" fmla="*/ 1470582 w 1696825"/>
                  <a:gd name="connsiteY108" fmla="*/ 20105 h 303087"/>
                  <a:gd name="connsiteX109" fmla="*/ 1498862 w 1696825"/>
                  <a:gd name="connsiteY109" fmla="*/ 29532 h 303087"/>
                  <a:gd name="connsiteX110" fmla="*/ 1527143 w 1696825"/>
                  <a:gd name="connsiteY110" fmla="*/ 48385 h 303087"/>
                  <a:gd name="connsiteX111" fmla="*/ 1541283 w 1696825"/>
                  <a:gd name="connsiteY111" fmla="*/ 57812 h 303087"/>
                  <a:gd name="connsiteX112" fmla="*/ 1555423 w 1696825"/>
                  <a:gd name="connsiteY112" fmla="*/ 67239 h 303087"/>
                  <a:gd name="connsiteX113" fmla="*/ 1583704 w 1696825"/>
                  <a:gd name="connsiteY113" fmla="*/ 95519 h 303087"/>
                  <a:gd name="connsiteX114" fmla="*/ 1607271 w 1696825"/>
                  <a:gd name="connsiteY114" fmla="*/ 119086 h 303087"/>
                  <a:gd name="connsiteX115" fmla="*/ 1626124 w 1696825"/>
                  <a:gd name="connsiteY115" fmla="*/ 147367 h 303087"/>
                  <a:gd name="connsiteX116" fmla="*/ 1644978 w 1696825"/>
                  <a:gd name="connsiteY116" fmla="*/ 175647 h 303087"/>
                  <a:gd name="connsiteX117" fmla="*/ 1654405 w 1696825"/>
                  <a:gd name="connsiteY117" fmla="*/ 189787 h 303087"/>
                  <a:gd name="connsiteX118" fmla="*/ 1635551 w 1696825"/>
                  <a:gd name="connsiteY118" fmla="*/ 246348 h 303087"/>
                  <a:gd name="connsiteX119" fmla="*/ 1616697 w 1696825"/>
                  <a:gd name="connsiteY119" fmla="*/ 251062 h 303087"/>
                  <a:gd name="connsiteX120" fmla="*/ 1564850 w 1696825"/>
                  <a:gd name="connsiteY120" fmla="*/ 241635 h 303087"/>
                  <a:gd name="connsiteX121" fmla="*/ 1536570 w 1696825"/>
                  <a:gd name="connsiteY121" fmla="*/ 232208 h 303087"/>
                  <a:gd name="connsiteX122" fmla="*/ 1522429 w 1696825"/>
                  <a:gd name="connsiteY122" fmla="*/ 227495 h 303087"/>
                  <a:gd name="connsiteX123" fmla="*/ 1513003 w 1696825"/>
                  <a:gd name="connsiteY123" fmla="*/ 213354 h 303087"/>
                  <a:gd name="connsiteX124" fmla="*/ 1489435 w 1696825"/>
                  <a:gd name="connsiteY124" fmla="*/ 180361 h 303087"/>
                  <a:gd name="connsiteX125" fmla="*/ 1489435 w 1696825"/>
                  <a:gd name="connsiteY125" fmla="*/ 104946 h 303087"/>
                  <a:gd name="connsiteX126" fmla="*/ 1498862 w 1696825"/>
                  <a:gd name="connsiteY126" fmla="*/ 76666 h 303087"/>
                  <a:gd name="connsiteX127" fmla="*/ 1513003 w 1696825"/>
                  <a:gd name="connsiteY127" fmla="*/ 48385 h 303087"/>
                  <a:gd name="connsiteX128" fmla="*/ 1541283 w 1696825"/>
                  <a:gd name="connsiteY128" fmla="*/ 29532 h 303087"/>
                  <a:gd name="connsiteX129" fmla="*/ 1578990 w 1696825"/>
                  <a:gd name="connsiteY129" fmla="*/ 5965 h 303087"/>
                  <a:gd name="connsiteX130" fmla="*/ 1696825 w 1696825"/>
                  <a:gd name="connsiteY130" fmla="*/ 1251 h 30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696825" h="303087">
                    <a:moveTo>
                      <a:pt x="0" y="194501"/>
                    </a:moveTo>
                    <a:cubicBezTo>
                      <a:pt x="2530" y="181853"/>
                      <a:pt x="7307" y="152904"/>
                      <a:pt x="14141" y="142653"/>
                    </a:cubicBezTo>
                    <a:cubicBezTo>
                      <a:pt x="17283" y="137940"/>
                      <a:pt x="19562" y="132518"/>
                      <a:pt x="23567" y="128513"/>
                    </a:cubicBezTo>
                    <a:cubicBezTo>
                      <a:pt x="27573" y="124507"/>
                      <a:pt x="32994" y="122228"/>
                      <a:pt x="37708" y="119086"/>
                    </a:cubicBezTo>
                    <a:cubicBezTo>
                      <a:pt x="53598" y="95249"/>
                      <a:pt x="38507" y="111616"/>
                      <a:pt x="61275" y="100233"/>
                    </a:cubicBezTo>
                    <a:cubicBezTo>
                      <a:pt x="66342" y="97700"/>
                      <a:pt x="70238" y="93107"/>
                      <a:pt x="75415" y="90806"/>
                    </a:cubicBezTo>
                    <a:cubicBezTo>
                      <a:pt x="75428" y="90800"/>
                      <a:pt x="110758" y="79025"/>
                      <a:pt x="117835" y="76666"/>
                    </a:cubicBezTo>
                    <a:cubicBezTo>
                      <a:pt x="122549" y="75095"/>
                      <a:pt x="127032" y="72446"/>
                      <a:pt x="131976" y="71952"/>
                    </a:cubicBezTo>
                    <a:lnTo>
                      <a:pt x="179110" y="67239"/>
                    </a:lnTo>
                    <a:cubicBezTo>
                      <a:pt x="188537" y="70381"/>
                      <a:pt x="197750" y="74256"/>
                      <a:pt x="207390" y="76666"/>
                    </a:cubicBezTo>
                    <a:cubicBezTo>
                      <a:pt x="211834" y="77777"/>
                      <a:pt x="234847" y="83017"/>
                      <a:pt x="240384" y="86093"/>
                    </a:cubicBezTo>
                    <a:cubicBezTo>
                      <a:pt x="250288" y="91595"/>
                      <a:pt x="268664" y="104946"/>
                      <a:pt x="268664" y="104946"/>
                    </a:cubicBezTo>
                    <a:cubicBezTo>
                      <a:pt x="271806" y="109659"/>
                      <a:pt x="274085" y="115080"/>
                      <a:pt x="278091" y="119086"/>
                    </a:cubicBezTo>
                    <a:cubicBezTo>
                      <a:pt x="282097" y="123092"/>
                      <a:pt x="288501" y="124250"/>
                      <a:pt x="292231" y="128513"/>
                    </a:cubicBezTo>
                    <a:cubicBezTo>
                      <a:pt x="299692" y="137040"/>
                      <a:pt x="304800" y="147367"/>
                      <a:pt x="311085" y="156794"/>
                    </a:cubicBezTo>
                    <a:lnTo>
                      <a:pt x="320512" y="170934"/>
                    </a:lnTo>
                    <a:lnTo>
                      <a:pt x="329939" y="185074"/>
                    </a:lnTo>
                    <a:cubicBezTo>
                      <a:pt x="341786" y="220618"/>
                      <a:pt x="325804" y="176803"/>
                      <a:pt x="344079" y="213354"/>
                    </a:cubicBezTo>
                    <a:cubicBezTo>
                      <a:pt x="347457" y="220111"/>
                      <a:pt x="351997" y="240314"/>
                      <a:pt x="353506" y="246348"/>
                    </a:cubicBezTo>
                    <a:cubicBezTo>
                      <a:pt x="349672" y="257847"/>
                      <a:pt x="348501" y="265493"/>
                      <a:pt x="339365" y="274629"/>
                    </a:cubicBezTo>
                    <a:cubicBezTo>
                      <a:pt x="335360" y="278634"/>
                      <a:pt x="329938" y="280913"/>
                      <a:pt x="325225" y="284055"/>
                    </a:cubicBezTo>
                    <a:cubicBezTo>
                      <a:pt x="322083" y="288769"/>
                      <a:pt x="320717" y="295385"/>
                      <a:pt x="315798" y="298196"/>
                    </a:cubicBezTo>
                    <a:cubicBezTo>
                      <a:pt x="308842" y="302171"/>
                      <a:pt x="300209" y="303634"/>
                      <a:pt x="292231" y="302909"/>
                    </a:cubicBezTo>
                    <a:cubicBezTo>
                      <a:pt x="278389" y="301650"/>
                      <a:pt x="260924" y="293316"/>
                      <a:pt x="249811" y="284055"/>
                    </a:cubicBezTo>
                    <a:cubicBezTo>
                      <a:pt x="244690" y="279788"/>
                      <a:pt x="239763" y="275177"/>
                      <a:pt x="235671" y="269915"/>
                    </a:cubicBezTo>
                    <a:cubicBezTo>
                      <a:pt x="228715" y="260972"/>
                      <a:pt x="216817" y="241635"/>
                      <a:pt x="216817" y="241635"/>
                    </a:cubicBezTo>
                    <a:cubicBezTo>
                      <a:pt x="217082" y="239515"/>
                      <a:pt x="224848" y="175587"/>
                      <a:pt x="226244" y="170934"/>
                    </a:cubicBezTo>
                    <a:cubicBezTo>
                      <a:pt x="227872" y="165508"/>
                      <a:pt x="232529" y="161507"/>
                      <a:pt x="235671" y="156794"/>
                    </a:cubicBezTo>
                    <a:cubicBezTo>
                      <a:pt x="237242" y="152080"/>
                      <a:pt x="236871" y="146166"/>
                      <a:pt x="240384" y="142653"/>
                    </a:cubicBezTo>
                    <a:cubicBezTo>
                      <a:pt x="243897" y="139140"/>
                      <a:pt x="250181" y="140353"/>
                      <a:pt x="254524" y="137940"/>
                    </a:cubicBezTo>
                    <a:cubicBezTo>
                      <a:pt x="264428" y="132438"/>
                      <a:pt x="274794" y="127097"/>
                      <a:pt x="282805" y="119086"/>
                    </a:cubicBezTo>
                    <a:cubicBezTo>
                      <a:pt x="287518" y="114373"/>
                      <a:pt x="291521" y="108820"/>
                      <a:pt x="296945" y="104946"/>
                    </a:cubicBezTo>
                    <a:cubicBezTo>
                      <a:pt x="302662" y="100862"/>
                      <a:pt x="309698" y="99005"/>
                      <a:pt x="315798" y="95519"/>
                    </a:cubicBezTo>
                    <a:cubicBezTo>
                      <a:pt x="320717" y="92709"/>
                      <a:pt x="324762" y="88394"/>
                      <a:pt x="329939" y="86093"/>
                    </a:cubicBezTo>
                    <a:cubicBezTo>
                      <a:pt x="339019" y="82057"/>
                      <a:pt x="358219" y="76666"/>
                      <a:pt x="358219" y="76666"/>
                    </a:cubicBezTo>
                    <a:cubicBezTo>
                      <a:pt x="387980" y="77768"/>
                      <a:pt x="505236" y="80654"/>
                      <a:pt x="551468" y="86093"/>
                    </a:cubicBezTo>
                    <a:cubicBezTo>
                      <a:pt x="556403" y="86674"/>
                      <a:pt x="560832" y="89441"/>
                      <a:pt x="565609" y="90806"/>
                    </a:cubicBezTo>
                    <a:cubicBezTo>
                      <a:pt x="571838" y="92585"/>
                      <a:pt x="578234" y="93739"/>
                      <a:pt x="584462" y="95519"/>
                    </a:cubicBezTo>
                    <a:cubicBezTo>
                      <a:pt x="589239" y="96884"/>
                      <a:pt x="593809" y="98926"/>
                      <a:pt x="598603" y="100233"/>
                    </a:cubicBezTo>
                    <a:cubicBezTo>
                      <a:pt x="611102" y="103642"/>
                      <a:pt x="636310" y="109660"/>
                      <a:pt x="636310" y="109660"/>
                    </a:cubicBezTo>
                    <a:lnTo>
                      <a:pt x="664590" y="128513"/>
                    </a:lnTo>
                    <a:lnTo>
                      <a:pt x="678730" y="137940"/>
                    </a:lnTo>
                    <a:cubicBezTo>
                      <a:pt x="687027" y="162827"/>
                      <a:pt x="680689" y="147948"/>
                      <a:pt x="702297" y="180361"/>
                    </a:cubicBezTo>
                    <a:cubicBezTo>
                      <a:pt x="705439" y="185074"/>
                      <a:pt x="709932" y="189127"/>
                      <a:pt x="711724" y="194501"/>
                    </a:cubicBezTo>
                    <a:lnTo>
                      <a:pt x="716438" y="208641"/>
                    </a:lnTo>
                    <a:cubicBezTo>
                      <a:pt x="714867" y="218068"/>
                      <a:pt x="713797" y="227592"/>
                      <a:pt x="711724" y="236921"/>
                    </a:cubicBezTo>
                    <a:cubicBezTo>
                      <a:pt x="710646" y="241771"/>
                      <a:pt x="710524" y="247549"/>
                      <a:pt x="707011" y="251062"/>
                    </a:cubicBezTo>
                    <a:cubicBezTo>
                      <a:pt x="686499" y="271574"/>
                      <a:pt x="658393" y="277356"/>
                      <a:pt x="631596" y="284055"/>
                    </a:cubicBezTo>
                    <a:cubicBezTo>
                      <a:pt x="609600" y="282484"/>
                      <a:pt x="587526" y="281777"/>
                      <a:pt x="565609" y="279342"/>
                    </a:cubicBezTo>
                    <a:cubicBezTo>
                      <a:pt x="556726" y="278355"/>
                      <a:pt x="541557" y="272896"/>
                      <a:pt x="532615" y="269915"/>
                    </a:cubicBezTo>
                    <a:cubicBezTo>
                      <a:pt x="527902" y="265202"/>
                      <a:pt x="522567" y="261037"/>
                      <a:pt x="518475" y="255775"/>
                    </a:cubicBezTo>
                    <a:cubicBezTo>
                      <a:pt x="511519" y="246832"/>
                      <a:pt x="499621" y="227495"/>
                      <a:pt x="499621" y="227495"/>
                    </a:cubicBezTo>
                    <a:lnTo>
                      <a:pt x="490194" y="199214"/>
                    </a:lnTo>
                    <a:lnTo>
                      <a:pt x="485481" y="185074"/>
                    </a:lnTo>
                    <a:cubicBezTo>
                      <a:pt x="485641" y="183154"/>
                      <a:pt x="485515" y="130811"/>
                      <a:pt x="494908" y="114373"/>
                    </a:cubicBezTo>
                    <a:cubicBezTo>
                      <a:pt x="514946" y="79308"/>
                      <a:pt x="503810" y="110184"/>
                      <a:pt x="537328" y="76666"/>
                    </a:cubicBezTo>
                    <a:cubicBezTo>
                      <a:pt x="559637" y="54357"/>
                      <a:pt x="541922" y="66843"/>
                      <a:pt x="575035" y="57812"/>
                    </a:cubicBezTo>
                    <a:cubicBezTo>
                      <a:pt x="584622" y="55197"/>
                      <a:pt x="593479" y="49790"/>
                      <a:pt x="603316" y="48385"/>
                    </a:cubicBezTo>
                    <a:cubicBezTo>
                      <a:pt x="655039" y="40997"/>
                      <a:pt x="625239" y="44595"/>
                      <a:pt x="692871" y="38959"/>
                    </a:cubicBezTo>
                    <a:cubicBezTo>
                      <a:pt x="765964" y="41174"/>
                      <a:pt x="823373" y="38748"/>
                      <a:pt x="890833" y="48385"/>
                    </a:cubicBezTo>
                    <a:cubicBezTo>
                      <a:pt x="899386" y="49607"/>
                      <a:pt x="923905" y="55007"/>
                      <a:pt x="933254" y="57812"/>
                    </a:cubicBezTo>
                    <a:cubicBezTo>
                      <a:pt x="942772" y="60667"/>
                      <a:pt x="961534" y="67239"/>
                      <a:pt x="961534" y="67239"/>
                    </a:cubicBezTo>
                    <a:cubicBezTo>
                      <a:pt x="966248" y="71952"/>
                      <a:pt x="971583" y="76117"/>
                      <a:pt x="975675" y="81379"/>
                    </a:cubicBezTo>
                    <a:cubicBezTo>
                      <a:pt x="982631" y="90322"/>
                      <a:pt x="986517" y="101649"/>
                      <a:pt x="994528" y="109660"/>
                    </a:cubicBezTo>
                    <a:cubicBezTo>
                      <a:pt x="999241" y="114373"/>
                      <a:pt x="1004794" y="118376"/>
                      <a:pt x="1008668" y="123800"/>
                    </a:cubicBezTo>
                    <a:cubicBezTo>
                      <a:pt x="1012752" y="129517"/>
                      <a:pt x="1014609" y="136553"/>
                      <a:pt x="1018095" y="142653"/>
                    </a:cubicBezTo>
                    <a:cubicBezTo>
                      <a:pt x="1020906" y="147572"/>
                      <a:pt x="1024380" y="152080"/>
                      <a:pt x="1027522" y="156794"/>
                    </a:cubicBezTo>
                    <a:cubicBezTo>
                      <a:pt x="1030664" y="166221"/>
                      <a:pt x="1038583" y="175273"/>
                      <a:pt x="1036949" y="185074"/>
                    </a:cubicBezTo>
                    <a:cubicBezTo>
                      <a:pt x="1035378" y="194501"/>
                      <a:pt x="1034109" y="203983"/>
                      <a:pt x="1032235" y="213354"/>
                    </a:cubicBezTo>
                    <a:cubicBezTo>
                      <a:pt x="1029530" y="226878"/>
                      <a:pt x="1028158" y="236285"/>
                      <a:pt x="1018095" y="246348"/>
                    </a:cubicBezTo>
                    <a:cubicBezTo>
                      <a:pt x="1014089" y="250354"/>
                      <a:pt x="1008307" y="252148"/>
                      <a:pt x="1003955" y="255775"/>
                    </a:cubicBezTo>
                    <a:cubicBezTo>
                      <a:pt x="991271" y="266345"/>
                      <a:pt x="990720" y="272655"/>
                      <a:pt x="975675" y="279342"/>
                    </a:cubicBezTo>
                    <a:cubicBezTo>
                      <a:pt x="966595" y="283378"/>
                      <a:pt x="947394" y="288769"/>
                      <a:pt x="947394" y="288769"/>
                    </a:cubicBezTo>
                    <a:cubicBezTo>
                      <a:pt x="906871" y="287080"/>
                      <a:pt x="846961" y="310157"/>
                      <a:pt x="820132" y="269915"/>
                    </a:cubicBezTo>
                    <a:cubicBezTo>
                      <a:pt x="817376" y="265781"/>
                      <a:pt x="816990" y="260488"/>
                      <a:pt x="815419" y="255775"/>
                    </a:cubicBezTo>
                    <a:cubicBezTo>
                      <a:pt x="826029" y="223944"/>
                      <a:pt x="813785" y="263126"/>
                      <a:pt x="824846" y="213354"/>
                    </a:cubicBezTo>
                    <a:cubicBezTo>
                      <a:pt x="825924" y="208504"/>
                      <a:pt x="826803" y="203348"/>
                      <a:pt x="829559" y="199214"/>
                    </a:cubicBezTo>
                    <a:cubicBezTo>
                      <a:pt x="833256" y="193668"/>
                      <a:pt x="839361" y="190135"/>
                      <a:pt x="843699" y="185074"/>
                    </a:cubicBezTo>
                    <a:cubicBezTo>
                      <a:pt x="848812" y="179109"/>
                      <a:pt x="852585" y="172059"/>
                      <a:pt x="857840" y="166220"/>
                    </a:cubicBezTo>
                    <a:cubicBezTo>
                      <a:pt x="866758" y="156311"/>
                      <a:pt x="876693" y="147367"/>
                      <a:pt x="886120" y="137940"/>
                    </a:cubicBezTo>
                    <a:cubicBezTo>
                      <a:pt x="890833" y="133227"/>
                      <a:pt x="894927" y="127799"/>
                      <a:pt x="900260" y="123800"/>
                    </a:cubicBezTo>
                    <a:cubicBezTo>
                      <a:pt x="906545" y="119087"/>
                      <a:pt x="913150" y="114772"/>
                      <a:pt x="919114" y="109660"/>
                    </a:cubicBezTo>
                    <a:cubicBezTo>
                      <a:pt x="941583" y="90401"/>
                      <a:pt x="923341" y="98823"/>
                      <a:pt x="947394" y="90806"/>
                    </a:cubicBezTo>
                    <a:cubicBezTo>
                      <a:pt x="961595" y="81338"/>
                      <a:pt x="963643" y="79128"/>
                      <a:pt x="980388" y="71952"/>
                    </a:cubicBezTo>
                    <a:cubicBezTo>
                      <a:pt x="984955" y="69995"/>
                      <a:pt x="989687" y="68356"/>
                      <a:pt x="994528" y="67239"/>
                    </a:cubicBezTo>
                    <a:cubicBezTo>
                      <a:pt x="1044569" y="55691"/>
                      <a:pt x="1040987" y="57873"/>
                      <a:pt x="1093510" y="53099"/>
                    </a:cubicBezTo>
                    <a:cubicBezTo>
                      <a:pt x="1151642" y="54670"/>
                      <a:pt x="1209894" y="53765"/>
                      <a:pt x="1267906" y="57812"/>
                    </a:cubicBezTo>
                    <a:cubicBezTo>
                      <a:pt x="1277819" y="58504"/>
                      <a:pt x="1296186" y="67239"/>
                      <a:pt x="1296186" y="67239"/>
                    </a:cubicBezTo>
                    <a:cubicBezTo>
                      <a:pt x="1331002" y="90451"/>
                      <a:pt x="1317668" y="77030"/>
                      <a:pt x="1338607" y="104946"/>
                    </a:cubicBezTo>
                    <a:cubicBezTo>
                      <a:pt x="1347866" y="132725"/>
                      <a:pt x="1337079" y="105329"/>
                      <a:pt x="1357460" y="137940"/>
                    </a:cubicBezTo>
                    <a:cubicBezTo>
                      <a:pt x="1381987" y="177183"/>
                      <a:pt x="1355560" y="138853"/>
                      <a:pt x="1371600" y="170934"/>
                    </a:cubicBezTo>
                    <a:cubicBezTo>
                      <a:pt x="1374133" y="176001"/>
                      <a:pt x="1377885" y="180361"/>
                      <a:pt x="1381027" y="185074"/>
                    </a:cubicBezTo>
                    <a:cubicBezTo>
                      <a:pt x="1379456" y="199214"/>
                      <a:pt x="1379765" y="213692"/>
                      <a:pt x="1376314" y="227495"/>
                    </a:cubicBezTo>
                    <a:cubicBezTo>
                      <a:pt x="1374940" y="232991"/>
                      <a:pt x="1371150" y="237905"/>
                      <a:pt x="1366887" y="241635"/>
                    </a:cubicBezTo>
                    <a:cubicBezTo>
                      <a:pt x="1331308" y="272766"/>
                      <a:pt x="1324156" y="261452"/>
                      <a:pt x="1267906" y="265202"/>
                    </a:cubicBezTo>
                    <a:cubicBezTo>
                      <a:pt x="1256908" y="263631"/>
                      <a:pt x="1245353" y="264285"/>
                      <a:pt x="1234912" y="260488"/>
                    </a:cubicBezTo>
                    <a:cubicBezTo>
                      <a:pt x="1227529" y="257803"/>
                      <a:pt x="1222450" y="250914"/>
                      <a:pt x="1216058" y="246348"/>
                    </a:cubicBezTo>
                    <a:cubicBezTo>
                      <a:pt x="1211448" y="243055"/>
                      <a:pt x="1206631" y="240063"/>
                      <a:pt x="1201918" y="236921"/>
                    </a:cubicBezTo>
                    <a:cubicBezTo>
                      <a:pt x="1180308" y="204507"/>
                      <a:pt x="1186646" y="219389"/>
                      <a:pt x="1178351" y="194501"/>
                    </a:cubicBezTo>
                    <a:cubicBezTo>
                      <a:pt x="1179922" y="172505"/>
                      <a:pt x="1180487" y="150414"/>
                      <a:pt x="1183064" y="128513"/>
                    </a:cubicBezTo>
                    <a:cubicBezTo>
                      <a:pt x="1183645" y="123579"/>
                      <a:pt x="1185145" y="118586"/>
                      <a:pt x="1187778" y="114373"/>
                    </a:cubicBezTo>
                    <a:cubicBezTo>
                      <a:pt x="1193318" y="105509"/>
                      <a:pt x="1211098" y="84728"/>
                      <a:pt x="1220772" y="76666"/>
                    </a:cubicBezTo>
                    <a:cubicBezTo>
                      <a:pt x="1225124" y="73040"/>
                      <a:pt x="1230678" y="71002"/>
                      <a:pt x="1234912" y="67239"/>
                    </a:cubicBezTo>
                    <a:cubicBezTo>
                      <a:pt x="1244876" y="58382"/>
                      <a:pt x="1255797" y="50051"/>
                      <a:pt x="1263192" y="38959"/>
                    </a:cubicBezTo>
                    <a:cubicBezTo>
                      <a:pt x="1266334" y="34245"/>
                      <a:pt x="1267905" y="27960"/>
                      <a:pt x="1272619" y="24818"/>
                    </a:cubicBezTo>
                    <a:cubicBezTo>
                      <a:pt x="1278009" y="21225"/>
                      <a:pt x="1285268" y="21966"/>
                      <a:pt x="1291473" y="20105"/>
                    </a:cubicBezTo>
                    <a:cubicBezTo>
                      <a:pt x="1340626" y="5359"/>
                      <a:pt x="1299316" y="12949"/>
                      <a:pt x="1362174" y="5965"/>
                    </a:cubicBezTo>
                    <a:cubicBezTo>
                      <a:pt x="1384170" y="7536"/>
                      <a:pt x="1406230" y="8370"/>
                      <a:pt x="1428161" y="10678"/>
                    </a:cubicBezTo>
                    <a:cubicBezTo>
                      <a:pt x="1435077" y="11406"/>
                      <a:pt x="1462558" y="17698"/>
                      <a:pt x="1470582" y="20105"/>
                    </a:cubicBezTo>
                    <a:cubicBezTo>
                      <a:pt x="1480100" y="22960"/>
                      <a:pt x="1490594" y="24020"/>
                      <a:pt x="1498862" y="29532"/>
                    </a:cubicBezTo>
                    <a:lnTo>
                      <a:pt x="1527143" y="48385"/>
                    </a:lnTo>
                    <a:lnTo>
                      <a:pt x="1541283" y="57812"/>
                    </a:lnTo>
                    <a:cubicBezTo>
                      <a:pt x="1545996" y="60954"/>
                      <a:pt x="1551417" y="63233"/>
                      <a:pt x="1555423" y="67239"/>
                    </a:cubicBezTo>
                    <a:cubicBezTo>
                      <a:pt x="1564850" y="76666"/>
                      <a:pt x="1576310" y="84426"/>
                      <a:pt x="1583704" y="95519"/>
                    </a:cubicBezTo>
                    <a:cubicBezTo>
                      <a:pt x="1596272" y="114374"/>
                      <a:pt x="1588416" y="106518"/>
                      <a:pt x="1607271" y="119086"/>
                    </a:cubicBezTo>
                    <a:cubicBezTo>
                      <a:pt x="1616284" y="146129"/>
                      <a:pt x="1605530" y="120889"/>
                      <a:pt x="1626124" y="147367"/>
                    </a:cubicBezTo>
                    <a:cubicBezTo>
                      <a:pt x="1633080" y="156310"/>
                      <a:pt x="1638693" y="166220"/>
                      <a:pt x="1644978" y="175647"/>
                    </a:cubicBezTo>
                    <a:lnTo>
                      <a:pt x="1654405" y="189787"/>
                    </a:lnTo>
                    <a:cubicBezTo>
                      <a:pt x="1651582" y="215195"/>
                      <a:pt x="1658521" y="233222"/>
                      <a:pt x="1635551" y="246348"/>
                    </a:cubicBezTo>
                    <a:cubicBezTo>
                      <a:pt x="1629926" y="249562"/>
                      <a:pt x="1622982" y="249491"/>
                      <a:pt x="1616697" y="251062"/>
                    </a:cubicBezTo>
                    <a:cubicBezTo>
                      <a:pt x="1607470" y="249524"/>
                      <a:pt x="1575192" y="244455"/>
                      <a:pt x="1564850" y="241635"/>
                    </a:cubicBezTo>
                    <a:cubicBezTo>
                      <a:pt x="1555264" y="239021"/>
                      <a:pt x="1545997" y="235350"/>
                      <a:pt x="1536570" y="232208"/>
                    </a:cubicBezTo>
                    <a:lnTo>
                      <a:pt x="1522429" y="227495"/>
                    </a:lnTo>
                    <a:cubicBezTo>
                      <a:pt x="1519287" y="222781"/>
                      <a:pt x="1516296" y="217964"/>
                      <a:pt x="1513003" y="213354"/>
                    </a:cubicBezTo>
                    <a:cubicBezTo>
                      <a:pt x="1483740" y="172386"/>
                      <a:pt x="1511673" y="213717"/>
                      <a:pt x="1489435" y="180361"/>
                    </a:cubicBezTo>
                    <a:cubicBezTo>
                      <a:pt x="1479128" y="149434"/>
                      <a:pt x="1480702" y="160255"/>
                      <a:pt x="1489435" y="104946"/>
                    </a:cubicBezTo>
                    <a:cubicBezTo>
                      <a:pt x="1490985" y="95131"/>
                      <a:pt x="1495720" y="86093"/>
                      <a:pt x="1498862" y="76666"/>
                    </a:cubicBezTo>
                    <a:cubicBezTo>
                      <a:pt x="1502224" y="66581"/>
                      <a:pt x="1504405" y="55909"/>
                      <a:pt x="1513003" y="48385"/>
                    </a:cubicBezTo>
                    <a:cubicBezTo>
                      <a:pt x="1521529" y="40925"/>
                      <a:pt x="1532220" y="36330"/>
                      <a:pt x="1541283" y="29532"/>
                    </a:cubicBezTo>
                    <a:cubicBezTo>
                      <a:pt x="1552899" y="20819"/>
                      <a:pt x="1564610" y="10279"/>
                      <a:pt x="1578990" y="5965"/>
                    </a:cubicBezTo>
                    <a:cubicBezTo>
                      <a:pt x="1611064" y="-3657"/>
                      <a:pt x="1677838" y="1251"/>
                      <a:pt x="1696825" y="1251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B9F76168-A0F1-3347-8C5A-99659648139F}"/>
                  </a:ext>
                </a:extLst>
              </p:cNvPr>
              <p:cNvSpPr/>
              <p:nvPr/>
            </p:nvSpPr>
            <p:spPr>
              <a:xfrm>
                <a:off x="2349617" y="4040165"/>
                <a:ext cx="1696825" cy="303087"/>
              </a:xfrm>
              <a:custGeom>
                <a:avLst/>
                <a:gdLst>
                  <a:gd name="connsiteX0" fmla="*/ 0 w 1696825"/>
                  <a:gd name="connsiteY0" fmla="*/ 194501 h 303087"/>
                  <a:gd name="connsiteX1" fmla="*/ 14141 w 1696825"/>
                  <a:gd name="connsiteY1" fmla="*/ 142653 h 303087"/>
                  <a:gd name="connsiteX2" fmla="*/ 23567 w 1696825"/>
                  <a:gd name="connsiteY2" fmla="*/ 128513 h 303087"/>
                  <a:gd name="connsiteX3" fmla="*/ 37708 w 1696825"/>
                  <a:gd name="connsiteY3" fmla="*/ 119086 h 303087"/>
                  <a:gd name="connsiteX4" fmla="*/ 61275 w 1696825"/>
                  <a:gd name="connsiteY4" fmla="*/ 100233 h 303087"/>
                  <a:gd name="connsiteX5" fmla="*/ 75415 w 1696825"/>
                  <a:gd name="connsiteY5" fmla="*/ 90806 h 303087"/>
                  <a:gd name="connsiteX6" fmla="*/ 117835 w 1696825"/>
                  <a:gd name="connsiteY6" fmla="*/ 76666 h 303087"/>
                  <a:gd name="connsiteX7" fmla="*/ 131976 w 1696825"/>
                  <a:gd name="connsiteY7" fmla="*/ 71952 h 303087"/>
                  <a:gd name="connsiteX8" fmla="*/ 179110 w 1696825"/>
                  <a:gd name="connsiteY8" fmla="*/ 67239 h 303087"/>
                  <a:gd name="connsiteX9" fmla="*/ 207390 w 1696825"/>
                  <a:gd name="connsiteY9" fmla="*/ 76666 h 303087"/>
                  <a:gd name="connsiteX10" fmla="*/ 240384 w 1696825"/>
                  <a:gd name="connsiteY10" fmla="*/ 86093 h 303087"/>
                  <a:gd name="connsiteX11" fmla="*/ 268664 w 1696825"/>
                  <a:gd name="connsiteY11" fmla="*/ 104946 h 303087"/>
                  <a:gd name="connsiteX12" fmla="*/ 278091 w 1696825"/>
                  <a:gd name="connsiteY12" fmla="*/ 119086 h 303087"/>
                  <a:gd name="connsiteX13" fmla="*/ 292231 w 1696825"/>
                  <a:gd name="connsiteY13" fmla="*/ 128513 h 303087"/>
                  <a:gd name="connsiteX14" fmla="*/ 311085 w 1696825"/>
                  <a:gd name="connsiteY14" fmla="*/ 156794 h 303087"/>
                  <a:gd name="connsiteX15" fmla="*/ 320512 w 1696825"/>
                  <a:gd name="connsiteY15" fmla="*/ 170934 h 303087"/>
                  <a:gd name="connsiteX16" fmla="*/ 329939 w 1696825"/>
                  <a:gd name="connsiteY16" fmla="*/ 185074 h 303087"/>
                  <a:gd name="connsiteX17" fmla="*/ 344079 w 1696825"/>
                  <a:gd name="connsiteY17" fmla="*/ 213354 h 303087"/>
                  <a:gd name="connsiteX18" fmla="*/ 353506 w 1696825"/>
                  <a:gd name="connsiteY18" fmla="*/ 246348 h 303087"/>
                  <a:gd name="connsiteX19" fmla="*/ 339365 w 1696825"/>
                  <a:gd name="connsiteY19" fmla="*/ 274629 h 303087"/>
                  <a:gd name="connsiteX20" fmla="*/ 325225 w 1696825"/>
                  <a:gd name="connsiteY20" fmla="*/ 284055 h 303087"/>
                  <a:gd name="connsiteX21" fmla="*/ 315798 w 1696825"/>
                  <a:gd name="connsiteY21" fmla="*/ 298196 h 303087"/>
                  <a:gd name="connsiteX22" fmla="*/ 292231 w 1696825"/>
                  <a:gd name="connsiteY22" fmla="*/ 302909 h 303087"/>
                  <a:gd name="connsiteX23" fmla="*/ 249811 w 1696825"/>
                  <a:gd name="connsiteY23" fmla="*/ 284055 h 303087"/>
                  <a:gd name="connsiteX24" fmla="*/ 235671 w 1696825"/>
                  <a:gd name="connsiteY24" fmla="*/ 269915 h 303087"/>
                  <a:gd name="connsiteX25" fmla="*/ 216817 w 1696825"/>
                  <a:gd name="connsiteY25" fmla="*/ 241635 h 303087"/>
                  <a:gd name="connsiteX26" fmla="*/ 226244 w 1696825"/>
                  <a:gd name="connsiteY26" fmla="*/ 170934 h 303087"/>
                  <a:gd name="connsiteX27" fmla="*/ 235671 w 1696825"/>
                  <a:gd name="connsiteY27" fmla="*/ 156794 h 303087"/>
                  <a:gd name="connsiteX28" fmla="*/ 240384 w 1696825"/>
                  <a:gd name="connsiteY28" fmla="*/ 142653 h 303087"/>
                  <a:gd name="connsiteX29" fmla="*/ 254524 w 1696825"/>
                  <a:gd name="connsiteY29" fmla="*/ 137940 h 303087"/>
                  <a:gd name="connsiteX30" fmla="*/ 282805 w 1696825"/>
                  <a:gd name="connsiteY30" fmla="*/ 119086 h 303087"/>
                  <a:gd name="connsiteX31" fmla="*/ 296945 w 1696825"/>
                  <a:gd name="connsiteY31" fmla="*/ 104946 h 303087"/>
                  <a:gd name="connsiteX32" fmla="*/ 315798 w 1696825"/>
                  <a:gd name="connsiteY32" fmla="*/ 95519 h 303087"/>
                  <a:gd name="connsiteX33" fmla="*/ 329939 w 1696825"/>
                  <a:gd name="connsiteY33" fmla="*/ 86093 h 303087"/>
                  <a:gd name="connsiteX34" fmla="*/ 358219 w 1696825"/>
                  <a:gd name="connsiteY34" fmla="*/ 76666 h 303087"/>
                  <a:gd name="connsiteX35" fmla="*/ 551468 w 1696825"/>
                  <a:gd name="connsiteY35" fmla="*/ 86093 h 303087"/>
                  <a:gd name="connsiteX36" fmla="*/ 565609 w 1696825"/>
                  <a:gd name="connsiteY36" fmla="*/ 90806 h 303087"/>
                  <a:gd name="connsiteX37" fmla="*/ 584462 w 1696825"/>
                  <a:gd name="connsiteY37" fmla="*/ 95519 h 303087"/>
                  <a:gd name="connsiteX38" fmla="*/ 598603 w 1696825"/>
                  <a:gd name="connsiteY38" fmla="*/ 100233 h 303087"/>
                  <a:gd name="connsiteX39" fmla="*/ 636310 w 1696825"/>
                  <a:gd name="connsiteY39" fmla="*/ 109660 h 303087"/>
                  <a:gd name="connsiteX40" fmla="*/ 664590 w 1696825"/>
                  <a:gd name="connsiteY40" fmla="*/ 128513 h 303087"/>
                  <a:gd name="connsiteX41" fmla="*/ 678730 w 1696825"/>
                  <a:gd name="connsiteY41" fmla="*/ 137940 h 303087"/>
                  <a:gd name="connsiteX42" fmla="*/ 702297 w 1696825"/>
                  <a:gd name="connsiteY42" fmla="*/ 180361 h 303087"/>
                  <a:gd name="connsiteX43" fmla="*/ 711724 w 1696825"/>
                  <a:gd name="connsiteY43" fmla="*/ 194501 h 303087"/>
                  <a:gd name="connsiteX44" fmla="*/ 716438 w 1696825"/>
                  <a:gd name="connsiteY44" fmla="*/ 208641 h 303087"/>
                  <a:gd name="connsiteX45" fmla="*/ 711724 w 1696825"/>
                  <a:gd name="connsiteY45" fmla="*/ 236921 h 303087"/>
                  <a:gd name="connsiteX46" fmla="*/ 707011 w 1696825"/>
                  <a:gd name="connsiteY46" fmla="*/ 251062 h 303087"/>
                  <a:gd name="connsiteX47" fmla="*/ 631596 w 1696825"/>
                  <a:gd name="connsiteY47" fmla="*/ 284055 h 303087"/>
                  <a:gd name="connsiteX48" fmla="*/ 565609 w 1696825"/>
                  <a:gd name="connsiteY48" fmla="*/ 279342 h 303087"/>
                  <a:gd name="connsiteX49" fmla="*/ 532615 w 1696825"/>
                  <a:gd name="connsiteY49" fmla="*/ 269915 h 303087"/>
                  <a:gd name="connsiteX50" fmla="*/ 518475 w 1696825"/>
                  <a:gd name="connsiteY50" fmla="*/ 255775 h 303087"/>
                  <a:gd name="connsiteX51" fmla="*/ 499621 w 1696825"/>
                  <a:gd name="connsiteY51" fmla="*/ 227495 h 303087"/>
                  <a:gd name="connsiteX52" fmla="*/ 490194 w 1696825"/>
                  <a:gd name="connsiteY52" fmla="*/ 199214 h 303087"/>
                  <a:gd name="connsiteX53" fmla="*/ 485481 w 1696825"/>
                  <a:gd name="connsiteY53" fmla="*/ 185074 h 303087"/>
                  <a:gd name="connsiteX54" fmla="*/ 494908 w 1696825"/>
                  <a:gd name="connsiteY54" fmla="*/ 114373 h 303087"/>
                  <a:gd name="connsiteX55" fmla="*/ 537328 w 1696825"/>
                  <a:gd name="connsiteY55" fmla="*/ 76666 h 303087"/>
                  <a:gd name="connsiteX56" fmla="*/ 575035 w 1696825"/>
                  <a:gd name="connsiteY56" fmla="*/ 57812 h 303087"/>
                  <a:gd name="connsiteX57" fmla="*/ 603316 w 1696825"/>
                  <a:gd name="connsiteY57" fmla="*/ 48385 h 303087"/>
                  <a:gd name="connsiteX58" fmla="*/ 692871 w 1696825"/>
                  <a:gd name="connsiteY58" fmla="*/ 38959 h 303087"/>
                  <a:gd name="connsiteX59" fmla="*/ 890833 w 1696825"/>
                  <a:gd name="connsiteY59" fmla="*/ 48385 h 303087"/>
                  <a:gd name="connsiteX60" fmla="*/ 933254 w 1696825"/>
                  <a:gd name="connsiteY60" fmla="*/ 57812 h 303087"/>
                  <a:gd name="connsiteX61" fmla="*/ 961534 w 1696825"/>
                  <a:gd name="connsiteY61" fmla="*/ 67239 h 303087"/>
                  <a:gd name="connsiteX62" fmla="*/ 975675 w 1696825"/>
                  <a:gd name="connsiteY62" fmla="*/ 81379 h 303087"/>
                  <a:gd name="connsiteX63" fmla="*/ 994528 w 1696825"/>
                  <a:gd name="connsiteY63" fmla="*/ 109660 h 303087"/>
                  <a:gd name="connsiteX64" fmla="*/ 1008668 w 1696825"/>
                  <a:gd name="connsiteY64" fmla="*/ 123800 h 303087"/>
                  <a:gd name="connsiteX65" fmla="*/ 1018095 w 1696825"/>
                  <a:gd name="connsiteY65" fmla="*/ 142653 h 303087"/>
                  <a:gd name="connsiteX66" fmla="*/ 1027522 w 1696825"/>
                  <a:gd name="connsiteY66" fmla="*/ 156794 h 303087"/>
                  <a:gd name="connsiteX67" fmla="*/ 1036949 w 1696825"/>
                  <a:gd name="connsiteY67" fmla="*/ 185074 h 303087"/>
                  <a:gd name="connsiteX68" fmla="*/ 1032235 w 1696825"/>
                  <a:gd name="connsiteY68" fmla="*/ 213354 h 303087"/>
                  <a:gd name="connsiteX69" fmla="*/ 1018095 w 1696825"/>
                  <a:gd name="connsiteY69" fmla="*/ 246348 h 303087"/>
                  <a:gd name="connsiteX70" fmla="*/ 1003955 w 1696825"/>
                  <a:gd name="connsiteY70" fmla="*/ 255775 h 303087"/>
                  <a:gd name="connsiteX71" fmla="*/ 975675 w 1696825"/>
                  <a:gd name="connsiteY71" fmla="*/ 279342 h 303087"/>
                  <a:gd name="connsiteX72" fmla="*/ 947394 w 1696825"/>
                  <a:gd name="connsiteY72" fmla="*/ 288769 h 303087"/>
                  <a:gd name="connsiteX73" fmla="*/ 820132 w 1696825"/>
                  <a:gd name="connsiteY73" fmla="*/ 269915 h 303087"/>
                  <a:gd name="connsiteX74" fmla="*/ 815419 w 1696825"/>
                  <a:gd name="connsiteY74" fmla="*/ 255775 h 303087"/>
                  <a:gd name="connsiteX75" fmla="*/ 824846 w 1696825"/>
                  <a:gd name="connsiteY75" fmla="*/ 213354 h 303087"/>
                  <a:gd name="connsiteX76" fmla="*/ 829559 w 1696825"/>
                  <a:gd name="connsiteY76" fmla="*/ 199214 h 303087"/>
                  <a:gd name="connsiteX77" fmla="*/ 843699 w 1696825"/>
                  <a:gd name="connsiteY77" fmla="*/ 185074 h 303087"/>
                  <a:gd name="connsiteX78" fmla="*/ 857840 w 1696825"/>
                  <a:gd name="connsiteY78" fmla="*/ 166220 h 303087"/>
                  <a:gd name="connsiteX79" fmla="*/ 886120 w 1696825"/>
                  <a:gd name="connsiteY79" fmla="*/ 137940 h 303087"/>
                  <a:gd name="connsiteX80" fmla="*/ 900260 w 1696825"/>
                  <a:gd name="connsiteY80" fmla="*/ 123800 h 303087"/>
                  <a:gd name="connsiteX81" fmla="*/ 919114 w 1696825"/>
                  <a:gd name="connsiteY81" fmla="*/ 109660 h 303087"/>
                  <a:gd name="connsiteX82" fmla="*/ 947394 w 1696825"/>
                  <a:gd name="connsiteY82" fmla="*/ 90806 h 303087"/>
                  <a:gd name="connsiteX83" fmla="*/ 980388 w 1696825"/>
                  <a:gd name="connsiteY83" fmla="*/ 71952 h 303087"/>
                  <a:gd name="connsiteX84" fmla="*/ 994528 w 1696825"/>
                  <a:gd name="connsiteY84" fmla="*/ 67239 h 303087"/>
                  <a:gd name="connsiteX85" fmla="*/ 1093510 w 1696825"/>
                  <a:gd name="connsiteY85" fmla="*/ 53099 h 303087"/>
                  <a:gd name="connsiteX86" fmla="*/ 1267906 w 1696825"/>
                  <a:gd name="connsiteY86" fmla="*/ 57812 h 303087"/>
                  <a:gd name="connsiteX87" fmla="*/ 1296186 w 1696825"/>
                  <a:gd name="connsiteY87" fmla="*/ 67239 h 303087"/>
                  <a:gd name="connsiteX88" fmla="*/ 1338607 w 1696825"/>
                  <a:gd name="connsiteY88" fmla="*/ 104946 h 303087"/>
                  <a:gd name="connsiteX89" fmla="*/ 1357460 w 1696825"/>
                  <a:gd name="connsiteY89" fmla="*/ 137940 h 303087"/>
                  <a:gd name="connsiteX90" fmla="*/ 1371600 w 1696825"/>
                  <a:gd name="connsiteY90" fmla="*/ 170934 h 303087"/>
                  <a:gd name="connsiteX91" fmla="*/ 1381027 w 1696825"/>
                  <a:gd name="connsiteY91" fmla="*/ 185074 h 303087"/>
                  <a:gd name="connsiteX92" fmla="*/ 1376314 w 1696825"/>
                  <a:gd name="connsiteY92" fmla="*/ 227495 h 303087"/>
                  <a:gd name="connsiteX93" fmla="*/ 1366887 w 1696825"/>
                  <a:gd name="connsiteY93" fmla="*/ 241635 h 303087"/>
                  <a:gd name="connsiteX94" fmla="*/ 1267906 w 1696825"/>
                  <a:gd name="connsiteY94" fmla="*/ 265202 h 303087"/>
                  <a:gd name="connsiteX95" fmla="*/ 1234912 w 1696825"/>
                  <a:gd name="connsiteY95" fmla="*/ 260488 h 303087"/>
                  <a:gd name="connsiteX96" fmla="*/ 1216058 w 1696825"/>
                  <a:gd name="connsiteY96" fmla="*/ 246348 h 303087"/>
                  <a:gd name="connsiteX97" fmla="*/ 1201918 w 1696825"/>
                  <a:gd name="connsiteY97" fmla="*/ 236921 h 303087"/>
                  <a:gd name="connsiteX98" fmla="*/ 1178351 w 1696825"/>
                  <a:gd name="connsiteY98" fmla="*/ 194501 h 303087"/>
                  <a:gd name="connsiteX99" fmla="*/ 1183064 w 1696825"/>
                  <a:gd name="connsiteY99" fmla="*/ 128513 h 303087"/>
                  <a:gd name="connsiteX100" fmla="*/ 1187778 w 1696825"/>
                  <a:gd name="connsiteY100" fmla="*/ 114373 h 303087"/>
                  <a:gd name="connsiteX101" fmla="*/ 1220772 w 1696825"/>
                  <a:gd name="connsiteY101" fmla="*/ 76666 h 303087"/>
                  <a:gd name="connsiteX102" fmla="*/ 1234912 w 1696825"/>
                  <a:gd name="connsiteY102" fmla="*/ 67239 h 303087"/>
                  <a:gd name="connsiteX103" fmla="*/ 1263192 w 1696825"/>
                  <a:gd name="connsiteY103" fmla="*/ 38959 h 303087"/>
                  <a:gd name="connsiteX104" fmla="*/ 1272619 w 1696825"/>
                  <a:gd name="connsiteY104" fmla="*/ 24818 h 303087"/>
                  <a:gd name="connsiteX105" fmla="*/ 1291473 w 1696825"/>
                  <a:gd name="connsiteY105" fmla="*/ 20105 h 303087"/>
                  <a:gd name="connsiteX106" fmla="*/ 1362174 w 1696825"/>
                  <a:gd name="connsiteY106" fmla="*/ 5965 h 303087"/>
                  <a:gd name="connsiteX107" fmla="*/ 1428161 w 1696825"/>
                  <a:gd name="connsiteY107" fmla="*/ 10678 h 303087"/>
                  <a:gd name="connsiteX108" fmla="*/ 1470582 w 1696825"/>
                  <a:gd name="connsiteY108" fmla="*/ 20105 h 303087"/>
                  <a:gd name="connsiteX109" fmla="*/ 1498862 w 1696825"/>
                  <a:gd name="connsiteY109" fmla="*/ 29532 h 303087"/>
                  <a:gd name="connsiteX110" fmla="*/ 1527143 w 1696825"/>
                  <a:gd name="connsiteY110" fmla="*/ 48385 h 303087"/>
                  <a:gd name="connsiteX111" fmla="*/ 1541283 w 1696825"/>
                  <a:gd name="connsiteY111" fmla="*/ 57812 h 303087"/>
                  <a:gd name="connsiteX112" fmla="*/ 1555423 w 1696825"/>
                  <a:gd name="connsiteY112" fmla="*/ 67239 h 303087"/>
                  <a:gd name="connsiteX113" fmla="*/ 1583704 w 1696825"/>
                  <a:gd name="connsiteY113" fmla="*/ 95519 h 303087"/>
                  <a:gd name="connsiteX114" fmla="*/ 1607271 w 1696825"/>
                  <a:gd name="connsiteY114" fmla="*/ 119086 h 303087"/>
                  <a:gd name="connsiteX115" fmla="*/ 1626124 w 1696825"/>
                  <a:gd name="connsiteY115" fmla="*/ 147367 h 303087"/>
                  <a:gd name="connsiteX116" fmla="*/ 1644978 w 1696825"/>
                  <a:gd name="connsiteY116" fmla="*/ 175647 h 303087"/>
                  <a:gd name="connsiteX117" fmla="*/ 1654405 w 1696825"/>
                  <a:gd name="connsiteY117" fmla="*/ 189787 h 303087"/>
                  <a:gd name="connsiteX118" fmla="*/ 1635551 w 1696825"/>
                  <a:gd name="connsiteY118" fmla="*/ 246348 h 303087"/>
                  <a:gd name="connsiteX119" fmla="*/ 1616697 w 1696825"/>
                  <a:gd name="connsiteY119" fmla="*/ 251062 h 303087"/>
                  <a:gd name="connsiteX120" fmla="*/ 1564850 w 1696825"/>
                  <a:gd name="connsiteY120" fmla="*/ 241635 h 303087"/>
                  <a:gd name="connsiteX121" fmla="*/ 1536570 w 1696825"/>
                  <a:gd name="connsiteY121" fmla="*/ 232208 h 303087"/>
                  <a:gd name="connsiteX122" fmla="*/ 1522429 w 1696825"/>
                  <a:gd name="connsiteY122" fmla="*/ 227495 h 303087"/>
                  <a:gd name="connsiteX123" fmla="*/ 1513003 w 1696825"/>
                  <a:gd name="connsiteY123" fmla="*/ 213354 h 303087"/>
                  <a:gd name="connsiteX124" fmla="*/ 1489435 w 1696825"/>
                  <a:gd name="connsiteY124" fmla="*/ 180361 h 303087"/>
                  <a:gd name="connsiteX125" fmla="*/ 1489435 w 1696825"/>
                  <a:gd name="connsiteY125" fmla="*/ 104946 h 303087"/>
                  <a:gd name="connsiteX126" fmla="*/ 1498862 w 1696825"/>
                  <a:gd name="connsiteY126" fmla="*/ 76666 h 303087"/>
                  <a:gd name="connsiteX127" fmla="*/ 1513003 w 1696825"/>
                  <a:gd name="connsiteY127" fmla="*/ 48385 h 303087"/>
                  <a:gd name="connsiteX128" fmla="*/ 1541283 w 1696825"/>
                  <a:gd name="connsiteY128" fmla="*/ 29532 h 303087"/>
                  <a:gd name="connsiteX129" fmla="*/ 1578990 w 1696825"/>
                  <a:gd name="connsiteY129" fmla="*/ 5965 h 303087"/>
                  <a:gd name="connsiteX130" fmla="*/ 1696825 w 1696825"/>
                  <a:gd name="connsiteY130" fmla="*/ 1251 h 30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696825" h="303087">
                    <a:moveTo>
                      <a:pt x="0" y="194501"/>
                    </a:moveTo>
                    <a:cubicBezTo>
                      <a:pt x="2530" y="181853"/>
                      <a:pt x="7307" y="152904"/>
                      <a:pt x="14141" y="142653"/>
                    </a:cubicBezTo>
                    <a:cubicBezTo>
                      <a:pt x="17283" y="137940"/>
                      <a:pt x="19562" y="132518"/>
                      <a:pt x="23567" y="128513"/>
                    </a:cubicBezTo>
                    <a:cubicBezTo>
                      <a:pt x="27573" y="124507"/>
                      <a:pt x="32994" y="122228"/>
                      <a:pt x="37708" y="119086"/>
                    </a:cubicBezTo>
                    <a:cubicBezTo>
                      <a:pt x="53598" y="95249"/>
                      <a:pt x="38507" y="111616"/>
                      <a:pt x="61275" y="100233"/>
                    </a:cubicBezTo>
                    <a:cubicBezTo>
                      <a:pt x="66342" y="97700"/>
                      <a:pt x="70238" y="93107"/>
                      <a:pt x="75415" y="90806"/>
                    </a:cubicBezTo>
                    <a:cubicBezTo>
                      <a:pt x="75428" y="90800"/>
                      <a:pt x="110758" y="79025"/>
                      <a:pt x="117835" y="76666"/>
                    </a:cubicBezTo>
                    <a:cubicBezTo>
                      <a:pt x="122549" y="75095"/>
                      <a:pt x="127032" y="72446"/>
                      <a:pt x="131976" y="71952"/>
                    </a:cubicBezTo>
                    <a:lnTo>
                      <a:pt x="179110" y="67239"/>
                    </a:lnTo>
                    <a:cubicBezTo>
                      <a:pt x="188537" y="70381"/>
                      <a:pt x="197750" y="74256"/>
                      <a:pt x="207390" y="76666"/>
                    </a:cubicBezTo>
                    <a:cubicBezTo>
                      <a:pt x="211834" y="77777"/>
                      <a:pt x="234847" y="83017"/>
                      <a:pt x="240384" y="86093"/>
                    </a:cubicBezTo>
                    <a:cubicBezTo>
                      <a:pt x="250288" y="91595"/>
                      <a:pt x="268664" y="104946"/>
                      <a:pt x="268664" y="104946"/>
                    </a:cubicBezTo>
                    <a:cubicBezTo>
                      <a:pt x="271806" y="109659"/>
                      <a:pt x="274085" y="115080"/>
                      <a:pt x="278091" y="119086"/>
                    </a:cubicBezTo>
                    <a:cubicBezTo>
                      <a:pt x="282097" y="123092"/>
                      <a:pt x="288501" y="124250"/>
                      <a:pt x="292231" y="128513"/>
                    </a:cubicBezTo>
                    <a:cubicBezTo>
                      <a:pt x="299692" y="137040"/>
                      <a:pt x="304800" y="147367"/>
                      <a:pt x="311085" y="156794"/>
                    </a:cubicBezTo>
                    <a:lnTo>
                      <a:pt x="320512" y="170934"/>
                    </a:lnTo>
                    <a:lnTo>
                      <a:pt x="329939" y="185074"/>
                    </a:lnTo>
                    <a:cubicBezTo>
                      <a:pt x="341786" y="220618"/>
                      <a:pt x="325804" y="176803"/>
                      <a:pt x="344079" y="213354"/>
                    </a:cubicBezTo>
                    <a:cubicBezTo>
                      <a:pt x="347457" y="220111"/>
                      <a:pt x="351997" y="240314"/>
                      <a:pt x="353506" y="246348"/>
                    </a:cubicBezTo>
                    <a:cubicBezTo>
                      <a:pt x="349672" y="257847"/>
                      <a:pt x="348501" y="265493"/>
                      <a:pt x="339365" y="274629"/>
                    </a:cubicBezTo>
                    <a:cubicBezTo>
                      <a:pt x="335360" y="278634"/>
                      <a:pt x="329938" y="280913"/>
                      <a:pt x="325225" y="284055"/>
                    </a:cubicBezTo>
                    <a:cubicBezTo>
                      <a:pt x="322083" y="288769"/>
                      <a:pt x="320717" y="295385"/>
                      <a:pt x="315798" y="298196"/>
                    </a:cubicBezTo>
                    <a:cubicBezTo>
                      <a:pt x="308842" y="302171"/>
                      <a:pt x="300209" y="303634"/>
                      <a:pt x="292231" y="302909"/>
                    </a:cubicBezTo>
                    <a:cubicBezTo>
                      <a:pt x="278389" y="301650"/>
                      <a:pt x="260924" y="293316"/>
                      <a:pt x="249811" y="284055"/>
                    </a:cubicBezTo>
                    <a:cubicBezTo>
                      <a:pt x="244690" y="279788"/>
                      <a:pt x="239763" y="275177"/>
                      <a:pt x="235671" y="269915"/>
                    </a:cubicBezTo>
                    <a:cubicBezTo>
                      <a:pt x="228715" y="260972"/>
                      <a:pt x="216817" y="241635"/>
                      <a:pt x="216817" y="241635"/>
                    </a:cubicBezTo>
                    <a:cubicBezTo>
                      <a:pt x="217082" y="239515"/>
                      <a:pt x="224848" y="175587"/>
                      <a:pt x="226244" y="170934"/>
                    </a:cubicBezTo>
                    <a:cubicBezTo>
                      <a:pt x="227872" y="165508"/>
                      <a:pt x="232529" y="161507"/>
                      <a:pt x="235671" y="156794"/>
                    </a:cubicBezTo>
                    <a:cubicBezTo>
                      <a:pt x="237242" y="152080"/>
                      <a:pt x="236871" y="146166"/>
                      <a:pt x="240384" y="142653"/>
                    </a:cubicBezTo>
                    <a:cubicBezTo>
                      <a:pt x="243897" y="139140"/>
                      <a:pt x="250181" y="140353"/>
                      <a:pt x="254524" y="137940"/>
                    </a:cubicBezTo>
                    <a:cubicBezTo>
                      <a:pt x="264428" y="132438"/>
                      <a:pt x="274794" y="127097"/>
                      <a:pt x="282805" y="119086"/>
                    </a:cubicBezTo>
                    <a:cubicBezTo>
                      <a:pt x="287518" y="114373"/>
                      <a:pt x="291521" y="108820"/>
                      <a:pt x="296945" y="104946"/>
                    </a:cubicBezTo>
                    <a:cubicBezTo>
                      <a:pt x="302662" y="100862"/>
                      <a:pt x="309698" y="99005"/>
                      <a:pt x="315798" y="95519"/>
                    </a:cubicBezTo>
                    <a:cubicBezTo>
                      <a:pt x="320717" y="92709"/>
                      <a:pt x="324762" y="88394"/>
                      <a:pt x="329939" y="86093"/>
                    </a:cubicBezTo>
                    <a:cubicBezTo>
                      <a:pt x="339019" y="82057"/>
                      <a:pt x="358219" y="76666"/>
                      <a:pt x="358219" y="76666"/>
                    </a:cubicBezTo>
                    <a:cubicBezTo>
                      <a:pt x="387980" y="77768"/>
                      <a:pt x="505236" y="80654"/>
                      <a:pt x="551468" y="86093"/>
                    </a:cubicBezTo>
                    <a:cubicBezTo>
                      <a:pt x="556403" y="86674"/>
                      <a:pt x="560832" y="89441"/>
                      <a:pt x="565609" y="90806"/>
                    </a:cubicBezTo>
                    <a:cubicBezTo>
                      <a:pt x="571838" y="92585"/>
                      <a:pt x="578234" y="93739"/>
                      <a:pt x="584462" y="95519"/>
                    </a:cubicBezTo>
                    <a:cubicBezTo>
                      <a:pt x="589239" y="96884"/>
                      <a:pt x="593809" y="98926"/>
                      <a:pt x="598603" y="100233"/>
                    </a:cubicBezTo>
                    <a:cubicBezTo>
                      <a:pt x="611102" y="103642"/>
                      <a:pt x="636310" y="109660"/>
                      <a:pt x="636310" y="109660"/>
                    </a:cubicBezTo>
                    <a:lnTo>
                      <a:pt x="664590" y="128513"/>
                    </a:lnTo>
                    <a:lnTo>
                      <a:pt x="678730" y="137940"/>
                    </a:lnTo>
                    <a:cubicBezTo>
                      <a:pt x="687027" y="162827"/>
                      <a:pt x="680689" y="147948"/>
                      <a:pt x="702297" y="180361"/>
                    </a:cubicBezTo>
                    <a:cubicBezTo>
                      <a:pt x="705439" y="185074"/>
                      <a:pt x="709932" y="189127"/>
                      <a:pt x="711724" y="194501"/>
                    </a:cubicBezTo>
                    <a:lnTo>
                      <a:pt x="716438" y="208641"/>
                    </a:lnTo>
                    <a:cubicBezTo>
                      <a:pt x="714867" y="218068"/>
                      <a:pt x="713797" y="227592"/>
                      <a:pt x="711724" y="236921"/>
                    </a:cubicBezTo>
                    <a:cubicBezTo>
                      <a:pt x="710646" y="241771"/>
                      <a:pt x="710524" y="247549"/>
                      <a:pt x="707011" y="251062"/>
                    </a:cubicBezTo>
                    <a:cubicBezTo>
                      <a:pt x="686499" y="271574"/>
                      <a:pt x="658393" y="277356"/>
                      <a:pt x="631596" y="284055"/>
                    </a:cubicBezTo>
                    <a:cubicBezTo>
                      <a:pt x="609600" y="282484"/>
                      <a:pt x="587526" y="281777"/>
                      <a:pt x="565609" y="279342"/>
                    </a:cubicBezTo>
                    <a:cubicBezTo>
                      <a:pt x="556726" y="278355"/>
                      <a:pt x="541557" y="272896"/>
                      <a:pt x="532615" y="269915"/>
                    </a:cubicBezTo>
                    <a:cubicBezTo>
                      <a:pt x="527902" y="265202"/>
                      <a:pt x="522567" y="261037"/>
                      <a:pt x="518475" y="255775"/>
                    </a:cubicBezTo>
                    <a:cubicBezTo>
                      <a:pt x="511519" y="246832"/>
                      <a:pt x="499621" y="227495"/>
                      <a:pt x="499621" y="227495"/>
                    </a:cubicBezTo>
                    <a:lnTo>
                      <a:pt x="490194" y="199214"/>
                    </a:lnTo>
                    <a:lnTo>
                      <a:pt x="485481" y="185074"/>
                    </a:lnTo>
                    <a:cubicBezTo>
                      <a:pt x="485641" y="183154"/>
                      <a:pt x="485515" y="130811"/>
                      <a:pt x="494908" y="114373"/>
                    </a:cubicBezTo>
                    <a:cubicBezTo>
                      <a:pt x="514946" y="79308"/>
                      <a:pt x="503810" y="110184"/>
                      <a:pt x="537328" y="76666"/>
                    </a:cubicBezTo>
                    <a:cubicBezTo>
                      <a:pt x="559637" y="54357"/>
                      <a:pt x="541922" y="66843"/>
                      <a:pt x="575035" y="57812"/>
                    </a:cubicBezTo>
                    <a:cubicBezTo>
                      <a:pt x="584622" y="55197"/>
                      <a:pt x="593479" y="49790"/>
                      <a:pt x="603316" y="48385"/>
                    </a:cubicBezTo>
                    <a:cubicBezTo>
                      <a:pt x="655039" y="40997"/>
                      <a:pt x="625239" y="44595"/>
                      <a:pt x="692871" y="38959"/>
                    </a:cubicBezTo>
                    <a:cubicBezTo>
                      <a:pt x="765964" y="41174"/>
                      <a:pt x="823373" y="38748"/>
                      <a:pt x="890833" y="48385"/>
                    </a:cubicBezTo>
                    <a:cubicBezTo>
                      <a:pt x="899386" y="49607"/>
                      <a:pt x="923905" y="55007"/>
                      <a:pt x="933254" y="57812"/>
                    </a:cubicBezTo>
                    <a:cubicBezTo>
                      <a:pt x="942772" y="60667"/>
                      <a:pt x="961534" y="67239"/>
                      <a:pt x="961534" y="67239"/>
                    </a:cubicBezTo>
                    <a:cubicBezTo>
                      <a:pt x="966248" y="71952"/>
                      <a:pt x="971583" y="76117"/>
                      <a:pt x="975675" y="81379"/>
                    </a:cubicBezTo>
                    <a:cubicBezTo>
                      <a:pt x="982631" y="90322"/>
                      <a:pt x="986517" y="101649"/>
                      <a:pt x="994528" y="109660"/>
                    </a:cubicBezTo>
                    <a:cubicBezTo>
                      <a:pt x="999241" y="114373"/>
                      <a:pt x="1004794" y="118376"/>
                      <a:pt x="1008668" y="123800"/>
                    </a:cubicBezTo>
                    <a:cubicBezTo>
                      <a:pt x="1012752" y="129517"/>
                      <a:pt x="1014609" y="136553"/>
                      <a:pt x="1018095" y="142653"/>
                    </a:cubicBezTo>
                    <a:cubicBezTo>
                      <a:pt x="1020906" y="147572"/>
                      <a:pt x="1024380" y="152080"/>
                      <a:pt x="1027522" y="156794"/>
                    </a:cubicBezTo>
                    <a:cubicBezTo>
                      <a:pt x="1030664" y="166221"/>
                      <a:pt x="1038583" y="175273"/>
                      <a:pt x="1036949" y="185074"/>
                    </a:cubicBezTo>
                    <a:cubicBezTo>
                      <a:pt x="1035378" y="194501"/>
                      <a:pt x="1034109" y="203983"/>
                      <a:pt x="1032235" y="213354"/>
                    </a:cubicBezTo>
                    <a:cubicBezTo>
                      <a:pt x="1029530" y="226878"/>
                      <a:pt x="1028158" y="236285"/>
                      <a:pt x="1018095" y="246348"/>
                    </a:cubicBezTo>
                    <a:cubicBezTo>
                      <a:pt x="1014089" y="250354"/>
                      <a:pt x="1008307" y="252148"/>
                      <a:pt x="1003955" y="255775"/>
                    </a:cubicBezTo>
                    <a:cubicBezTo>
                      <a:pt x="991271" y="266345"/>
                      <a:pt x="990720" y="272655"/>
                      <a:pt x="975675" y="279342"/>
                    </a:cubicBezTo>
                    <a:cubicBezTo>
                      <a:pt x="966595" y="283378"/>
                      <a:pt x="947394" y="288769"/>
                      <a:pt x="947394" y="288769"/>
                    </a:cubicBezTo>
                    <a:cubicBezTo>
                      <a:pt x="906871" y="287080"/>
                      <a:pt x="846961" y="310157"/>
                      <a:pt x="820132" y="269915"/>
                    </a:cubicBezTo>
                    <a:cubicBezTo>
                      <a:pt x="817376" y="265781"/>
                      <a:pt x="816990" y="260488"/>
                      <a:pt x="815419" y="255775"/>
                    </a:cubicBezTo>
                    <a:cubicBezTo>
                      <a:pt x="826029" y="223944"/>
                      <a:pt x="813785" y="263126"/>
                      <a:pt x="824846" y="213354"/>
                    </a:cubicBezTo>
                    <a:cubicBezTo>
                      <a:pt x="825924" y="208504"/>
                      <a:pt x="826803" y="203348"/>
                      <a:pt x="829559" y="199214"/>
                    </a:cubicBezTo>
                    <a:cubicBezTo>
                      <a:pt x="833256" y="193668"/>
                      <a:pt x="839361" y="190135"/>
                      <a:pt x="843699" y="185074"/>
                    </a:cubicBezTo>
                    <a:cubicBezTo>
                      <a:pt x="848812" y="179109"/>
                      <a:pt x="852585" y="172059"/>
                      <a:pt x="857840" y="166220"/>
                    </a:cubicBezTo>
                    <a:cubicBezTo>
                      <a:pt x="866758" y="156311"/>
                      <a:pt x="876693" y="147367"/>
                      <a:pt x="886120" y="137940"/>
                    </a:cubicBezTo>
                    <a:cubicBezTo>
                      <a:pt x="890833" y="133227"/>
                      <a:pt x="894927" y="127799"/>
                      <a:pt x="900260" y="123800"/>
                    </a:cubicBezTo>
                    <a:cubicBezTo>
                      <a:pt x="906545" y="119087"/>
                      <a:pt x="913150" y="114772"/>
                      <a:pt x="919114" y="109660"/>
                    </a:cubicBezTo>
                    <a:cubicBezTo>
                      <a:pt x="941583" y="90401"/>
                      <a:pt x="923341" y="98823"/>
                      <a:pt x="947394" y="90806"/>
                    </a:cubicBezTo>
                    <a:cubicBezTo>
                      <a:pt x="961595" y="81338"/>
                      <a:pt x="963643" y="79128"/>
                      <a:pt x="980388" y="71952"/>
                    </a:cubicBezTo>
                    <a:cubicBezTo>
                      <a:pt x="984955" y="69995"/>
                      <a:pt x="989687" y="68356"/>
                      <a:pt x="994528" y="67239"/>
                    </a:cubicBezTo>
                    <a:cubicBezTo>
                      <a:pt x="1044569" y="55691"/>
                      <a:pt x="1040987" y="57873"/>
                      <a:pt x="1093510" y="53099"/>
                    </a:cubicBezTo>
                    <a:cubicBezTo>
                      <a:pt x="1151642" y="54670"/>
                      <a:pt x="1209894" y="53765"/>
                      <a:pt x="1267906" y="57812"/>
                    </a:cubicBezTo>
                    <a:cubicBezTo>
                      <a:pt x="1277819" y="58504"/>
                      <a:pt x="1296186" y="67239"/>
                      <a:pt x="1296186" y="67239"/>
                    </a:cubicBezTo>
                    <a:cubicBezTo>
                      <a:pt x="1331002" y="90451"/>
                      <a:pt x="1317668" y="77030"/>
                      <a:pt x="1338607" y="104946"/>
                    </a:cubicBezTo>
                    <a:cubicBezTo>
                      <a:pt x="1347866" y="132725"/>
                      <a:pt x="1337079" y="105329"/>
                      <a:pt x="1357460" y="137940"/>
                    </a:cubicBezTo>
                    <a:cubicBezTo>
                      <a:pt x="1381987" y="177183"/>
                      <a:pt x="1355560" y="138853"/>
                      <a:pt x="1371600" y="170934"/>
                    </a:cubicBezTo>
                    <a:cubicBezTo>
                      <a:pt x="1374133" y="176001"/>
                      <a:pt x="1377885" y="180361"/>
                      <a:pt x="1381027" y="185074"/>
                    </a:cubicBezTo>
                    <a:cubicBezTo>
                      <a:pt x="1379456" y="199214"/>
                      <a:pt x="1379765" y="213692"/>
                      <a:pt x="1376314" y="227495"/>
                    </a:cubicBezTo>
                    <a:cubicBezTo>
                      <a:pt x="1374940" y="232991"/>
                      <a:pt x="1371150" y="237905"/>
                      <a:pt x="1366887" y="241635"/>
                    </a:cubicBezTo>
                    <a:cubicBezTo>
                      <a:pt x="1331308" y="272766"/>
                      <a:pt x="1324156" y="261452"/>
                      <a:pt x="1267906" y="265202"/>
                    </a:cubicBezTo>
                    <a:cubicBezTo>
                      <a:pt x="1256908" y="263631"/>
                      <a:pt x="1245353" y="264285"/>
                      <a:pt x="1234912" y="260488"/>
                    </a:cubicBezTo>
                    <a:cubicBezTo>
                      <a:pt x="1227529" y="257803"/>
                      <a:pt x="1222450" y="250914"/>
                      <a:pt x="1216058" y="246348"/>
                    </a:cubicBezTo>
                    <a:cubicBezTo>
                      <a:pt x="1211448" y="243055"/>
                      <a:pt x="1206631" y="240063"/>
                      <a:pt x="1201918" y="236921"/>
                    </a:cubicBezTo>
                    <a:cubicBezTo>
                      <a:pt x="1180308" y="204507"/>
                      <a:pt x="1186646" y="219389"/>
                      <a:pt x="1178351" y="194501"/>
                    </a:cubicBezTo>
                    <a:cubicBezTo>
                      <a:pt x="1179922" y="172505"/>
                      <a:pt x="1180487" y="150414"/>
                      <a:pt x="1183064" y="128513"/>
                    </a:cubicBezTo>
                    <a:cubicBezTo>
                      <a:pt x="1183645" y="123579"/>
                      <a:pt x="1185145" y="118586"/>
                      <a:pt x="1187778" y="114373"/>
                    </a:cubicBezTo>
                    <a:cubicBezTo>
                      <a:pt x="1193318" y="105509"/>
                      <a:pt x="1211098" y="84728"/>
                      <a:pt x="1220772" y="76666"/>
                    </a:cubicBezTo>
                    <a:cubicBezTo>
                      <a:pt x="1225124" y="73040"/>
                      <a:pt x="1230678" y="71002"/>
                      <a:pt x="1234912" y="67239"/>
                    </a:cubicBezTo>
                    <a:cubicBezTo>
                      <a:pt x="1244876" y="58382"/>
                      <a:pt x="1255797" y="50051"/>
                      <a:pt x="1263192" y="38959"/>
                    </a:cubicBezTo>
                    <a:cubicBezTo>
                      <a:pt x="1266334" y="34245"/>
                      <a:pt x="1267905" y="27960"/>
                      <a:pt x="1272619" y="24818"/>
                    </a:cubicBezTo>
                    <a:cubicBezTo>
                      <a:pt x="1278009" y="21225"/>
                      <a:pt x="1285268" y="21966"/>
                      <a:pt x="1291473" y="20105"/>
                    </a:cubicBezTo>
                    <a:cubicBezTo>
                      <a:pt x="1340626" y="5359"/>
                      <a:pt x="1299316" y="12949"/>
                      <a:pt x="1362174" y="5965"/>
                    </a:cubicBezTo>
                    <a:cubicBezTo>
                      <a:pt x="1384170" y="7536"/>
                      <a:pt x="1406230" y="8370"/>
                      <a:pt x="1428161" y="10678"/>
                    </a:cubicBezTo>
                    <a:cubicBezTo>
                      <a:pt x="1435077" y="11406"/>
                      <a:pt x="1462558" y="17698"/>
                      <a:pt x="1470582" y="20105"/>
                    </a:cubicBezTo>
                    <a:cubicBezTo>
                      <a:pt x="1480100" y="22960"/>
                      <a:pt x="1490594" y="24020"/>
                      <a:pt x="1498862" y="29532"/>
                    </a:cubicBezTo>
                    <a:lnTo>
                      <a:pt x="1527143" y="48385"/>
                    </a:lnTo>
                    <a:lnTo>
                      <a:pt x="1541283" y="57812"/>
                    </a:lnTo>
                    <a:cubicBezTo>
                      <a:pt x="1545996" y="60954"/>
                      <a:pt x="1551417" y="63233"/>
                      <a:pt x="1555423" y="67239"/>
                    </a:cubicBezTo>
                    <a:cubicBezTo>
                      <a:pt x="1564850" y="76666"/>
                      <a:pt x="1576310" y="84426"/>
                      <a:pt x="1583704" y="95519"/>
                    </a:cubicBezTo>
                    <a:cubicBezTo>
                      <a:pt x="1596272" y="114374"/>
                      <a:pt x="1588416" y="106518"/>
                      <a:pt x="1607271" y="119086"/>
                    </a:cubicBezTo>
                    <a:cubicBezTo>
                      <a:pt x="1616284" y="146129"/>
                      <a:pt x="1605530" y="120889"/>
                      <a:pt x="1626124" y="147367"/>
                    </a:cubicBezTo>
                    <a:cubicBezTo>
                      <a:pt x="1633080" y="156310"/>
                      <a:pt x="1638693" y="166220"/>
                      <a:pt x="1644978" y="175647"/>
                    </a:cubicBezTo>
                    <a:lnTo>
                      <a:pt x="1654405" y="189787"/>
                    </a:lnTo>
                    <a:cubicBezTo>
                      <a:pt x="1651582" y="215195"/>
                      <a:pt x="1658521" y="233222"/>
                      <a:pt x="1635551" y="246348"/>
                    </a:cubicBezTo>
                    <a:cubicBezTo>
                      <a:pt x="1629926" y="249562"/>
                      <a:pt x="1622982" y="249491"/>
                      <a:pt x="1616697" y="251062"/>
                    </a:cubicBezTo>
                    <a:cubicBezTo>
                      <a:pt x="1607470" y="249524"/>
                      <a:pt x="1575192" y="244455"/>
                      <a:pt x="1564850" y="241635"/>
                    </a:cubicBezTo>
                    <a:cubicBezTo>
                      <a:pt x="1555264" y="239021"/>
                      <a:pt x="1545997" y="235350"/>
                      <a:pt x="1536570" y="232208"/>
                    </a:cubicBezTo>
                    <a:lnTo>
                      <a:pt x="1522429" y="227495"/>
                    </a:lnTo>
                    <a:cubicBezTo>
                      <a:pt x="1519287" y="222781"/>
                      <a:pt x="1516296" y="217964"/>
                      <a:pt x="1513003" y="213354"/>
                    </a:cubicBezTo>
                    <a:cubicBezTo>
                      <a:pt x="1483740" y="172386"/>
                      <a:pt x="1511673" y="213717"/>
                      <a:pt x="1489435" y="180361"/>
                    </a:cubicBezTo>
                    <a:cubicBezTo>
                      <a:pt x="1479128" y="149434"/>
                      <a:pt x="1480702" y="160255"/>
                      <a:pt x="1489435" y="104946"/>
                    </a:cubicBezTo>
                    <a:cubicBezTo>
                      <a:pt x="1490985" y="95131"/>
                      <a:pt x="1495720" y="86093"/>
                      <a:pt x="1498862" y="76666"/>
                    </a:cubicBezTo>
                    <a:cubicBezTo>
                      <a:pt x="1502224" y="66581"/>
                      <a:pt x="1504405" y="55909"/>
                      <a:pt x="1513003" y="48385"/>
                    </a:cubicBezTo>
                    <a:cubicBezTo>
                      <a:pt x="1521529" y="40925"/>
                      <a:pt x="1532220" y="36330"/>
                      <a:pt x="1541283" y="29532"/>
                    </a:cubicBezTo>
                    <a:cubicBezTo>
                      <a:pt x="1552899" y="20819"/>
                      <a:pt x="1564610" y="10279"/>
                      <a:pt x="1578990" y="5965"/>
                    </a:cubicBezTo>
                    <a:cubicBezTo>
                      <a:pt x="1611064" y="-3657"/>
                      <a:pt x="1677838" y="1251"/>
                      <a:pt x="1696825" y="1251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7" name="Down Arrow 36">
            <a:extLst>
              <a:ext uri="{FF2B5EF4-FFF2-40B4-BE49-F238E27FC236}">
                <a16:creationId xmlns:a16="http://schemas.microsoft.com/office/drawing/2014/main" id="{5ABC145F-C0E5-0746-9F31-E257AC1AC7F9}"/>
              </a:ext>
            </a:extLst>
          </p:cNvPr>
          <p:cNvSpPr/>
          <p:nvPr/>
        </p:nvSpPr>
        <p:spPr>
          <a:xfrm>
            <a:off x="8736699" y="6230492"/>
            <a:ext cx="45719" cy="3472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ontent Placeholder 35">
            <a:extLst>
              <a:ext uri="{FF2B5EF4-FFF2-40B4-BE49-F238E27FC236}">
                <a16:creationId xmlns:a16="http://schemas.microsoft.com/office/drawing/2014/main" id="{EA6D448E-23E2-A944-82E1-CA22C6309D2F}"/>
              </a:ext>
            </a:extLst>
          </p:cNvPr>
          <p:cNvSpPr txBox="1">
            <a:spLocks/>
          </p:cNvSpPr>
          <p:nvPr/>
        </p:nvSpPr>
        <p:spPr>
          <a:xfrm>
            <a:off x="3164382" y="4572035"/>
            <a:ext cx="5497189" cy="8830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47B8B2"/>
              </a:buClr>
              <a:buFont typeface="Wingdings" panose="05000000000000000000" pitchFamily="2" charset="2"/>
              <a:buChar char="§"/>
              <a:defRPr sz="28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  <a:defRPr sz="24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Fira Sans" panose="020B0604020202020204" charset="0"/>
              <a:buChar char="›"/>
              <a:defRPr sz="20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»"/>
              <a:defRPr sz="18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4pPr>
            <a:lvl5pPr marL="1971675" indent="-142875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­"/>
              <a:defRPr sz="18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Size of interface – ‘Flatness’</a:t>
            </a:r>
          </a:p>
          <a:p>
            <a:r>
              <a:rPr lang="en-US" dirty="0"/>
              <a:t>Attenuation</a:t>
            </a:r>
          </a:p>
        </p:txBody>
      </p:sp>
    </p:spTree>
    <p:extLst>
      <p:ext uri="{BB962C8B-B14F-4D97-AF65-F5344CB8AC3E}">
        <p14:creationId xmlns:p14="http://schemas.microsoft.com/office/powerpoint/2010/main" val="244593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uild="p"/>
      <p:bldP spid="36" grpId="0" build="p"/>
      <p:bldP spid="37" grpId="0" animBg="1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CB9B4-55D2-724C-B55E-F337CAE62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NR Through bulk aqueous phase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66C7524-8A47-4E4E-ACDF-83FE8C33C3FD}"/>
              </a:ext>
            </a:extLst>
          </p:cNvPr>
          <p:cNvGrpSpPr/>
          <p:nvPr/>
        </p:nvGrpSpPr>
        <p:grpSpPr>
          <a:xfrm>
            <a:off x="2301410" y="1662017"/>
            <a:ext cx="7623426" cy="2693674"/>
            <a:chOff x="2301410" y="2547991"/>
            <a:chExt cx="7623426" cy="328773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5C9ED82-AE90-4443-B894-D1EBC3B8D59A}"/>
                </a:ext>
              </a:extLst>
            </p:cNvPr>
            <p:cNvSpPr/>
            <p:nvPr/>
          </p:nvSpPr>
          <p:spPr>
            <a:xfrm>
              <a:off x="2301411" y="4191856"/>
              <a:ext cx="7623425" cy="1643865"/>
            </a:xfrm>
            <a:prstGeom prst="rect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0BFC4E2-690E-9F45-A012-E4EB79905873}"/>
                </a:ext>
              </a:extLst>
            </p:cNvPr>
            <p:cNvSpPr/>
            <p:nvPr/>
          </p:nvSpPr>
          <p:spPr>
            <a:xfrm>
              <a:off x="2301410" y="2547991"/>
              <a:ext cx="7623425" cy="164386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71AAB71-1D7C-6B47-9442-41A59BB02992}"/>
              </a:ext>
            </a:extLst>
          </p:cNvPr>
          <p:cNvGrpSpPr/>
          <p:nvPr/>
        </p:nvGrpSpPr>
        <p:grpSpPr>
          <a:xfrm flipV="1">
            <a:off x="138896" y="3008854"/>
            <a:ext cx="11765444" cy="1696961"/>
            <a:chOff x="138896" y="1670221"/>
            <a:chExt cx="11765444" cy="1338633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1BE30AD6-FBAA-714B-A820-FCDE393CB99F}"/>
                </a:ext>
              </a:extLst>
            </p:cNvPr>
            <p:cNvCxnSpPr>
              <a:cxnSpLocks/>
              <a:endCxn id="6" idx="2"/>
            </p:cNvCxnSpPr>
            <p:nvPr/>
          </p:nvCxnSpPr>
          <p:spPr>
            <a:xfrm>
              <a:off x="138896" y="1812471"/>
              <a:ext cx="5974227" cy="1196383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6861D32-4B77-034B-9A9B-9B60A827A526}"/>
                </a:ext>
              </a:extLst>
            </p:cNvPr>
            <p:cNvCxnSpPr/>
            <p:nvPr/>
          </p:nvCxnSpPr>
          <p:spPr>
            <a:xfrm>
              <a:off x="5930113" y="1670221"/>
              <a:ext cx="5974227" cy="1196383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  <a:scene3d>
              <a:camera prst="orthographicFront">
                <a:rot lat="1080000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5985A33-0FCE-BB45-AF8D-498632596DB8}"/>
              </a:ext>
            </a:extLst>
          </p:cNvPr>
          <p:cNvSpPr txBox="1"/>
          <p:nvPr/>
        </p:nvSpPr>
        <p:spPr>
          <a:xfrm>
            <a:off x="561348" y="2079289"/>
            <a:ext cx="1740061" cy="378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Radiation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77FB46-EEB0-9542-8347-04158FC9D0B5}"/>
              </a:ext>
            </a:extLst>
          </p:cNvPr>
          <p:cNvSpPr txBox="1"/>
          <p:nvPr/>
        </p:nvSpPr>
        <p:spPr>
          <a:xfrm>
            <a:off x="5408887" y="1991866"/>
            <a:ext cx="1740061" cy="378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C64BF3-CAFB-2F4E-AA67-1ADA25715411}"/>
              </a:ext>
            </a:extLst>
          </p:cNvPr>
          <p:cNvSpPr txBox="1"/>
          <p:nvPr/>
        </p:nvSpPr>
        <p:spPr>
          <a:xfrm>
            <a:off x="5408886" y="3649620"/>
            <a:ext cx="1740061" cy="378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Water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3FA0A0-0CFB-E549-A0D5-A40B55ECE85A}"/>
              </a:ext>
            </a:extLst>
          </p:cNvPr>
          <p:cNvGrpSpPr/>
          <p:nvPr/>
        </p:nvGrpSpPr>
        <p:grpSpPr>
          <a:xfrm>
            <a:off x="2349617" y="2884572"/>
            <a:ext cx="9842383" cy="880369"/>
            <a:chOff x="2349617" y="4040165"/>
            <a:chExt cx="9842383" cy="107452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EECE828-8992-B940-BA00-2FAF18038290}"/>
                </a:ext>
              </a:extLst>
            </p:cNvPr>
            <p:cNvGrpSpPr/>
            <p:nvPr/>
          </p:nvGrpSpPr>
          <p:grpSpPr>
            <a:xfrm>
              <a:off x="9062977" y="4305782"/>
              <a:ext cx="3129023" cy="808906"/>
              <a:chOff x="9062977" y="4305782"/>
              <a:chExt cx="3129023" cy="808906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1F7A6A9-009D-9C4E-BDD8-3A2FE1611DC5}"/>
                  </a:ext>
                </a:extLst>
              </p:cNvPr>
              <p:cNvSpPr txBox="1"/>
              <p:nvPr/>
            </p:nvSpPr>
            <p:spPr>
              <a:xfrm>
                <a:off x="10451939" y="4653023"/>
                <a:ext cx="17400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Interface</a:t>
                </a: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57C86C68-9714-2048-847E-A1372472B35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062977" y="4305782"/>
                <a:ext cx="1382719" cy="463369"/>
              </a:xfrm>
              <a:prstGeom prst="straightConnector1">
                <a:avLst/>
              </a:prstGeom>
              <a:ln w="539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A17E062-988E-2345-B747-2D394E805731}"/>
                </a:ext>
              </a:extLst>
            </p:cNvPr>
            <p:cNvGrpSpPr/>
            <p:nvPr/>
          </p:nvGrpSpPr>
          <p:grpSpPr>
            <a:xfrm>
              <a:off x="2349617" y="4040165"/>
              <a:ext cx="7502193" cy="334294"/>
              <a:chOff x="2349617" y="4040165"/>
              <a:chExt cx="7502193" cy="334294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8A41EAD4-1AE0-F14B-904C-B6860D59B645}"/>
                  </a:ext>
                </a:extLst>
              </p:cNvPr>
              <p:cNvSpPr/>
              <p:nvPr/>
            </p:nvSpPr>
            <p:spPr>
              <a:xfrm>
                <a:off x="6578812" y="4040166"/>
                <a:ext cx="1696825" cy="303087"/>
              </a:xfrm>
              <a:custGeom>
                <a:avLst/>
                <a:gdLst>
                  <a:gd name="connsiteX0" fmla="*/ 0 w 1696825"/>
                  <a:gd name="connsiteY0" fmla="*/ 194501 h 303087"/>
                  <a:gd name="connsiteX1" fmla="*/ 14141 w 1696825"/>
                  <a:gd name="connsiteY1" fmla="*/ 142653 h 303087"/>
                  <a:gd name="connsiteX2" fmla="*/ 23567 w 1696825"/>
                  <a:gd name="connsiteY2" fmla="*/ 128513 h 303087"/>
                  <a:gd name="connsiteX3" fmla="*/ 37708 w 1696825"/>
                  <a:gd name="connsiteY3" fmla="*/ 119086 h 303087"/>
                  <a:gd name="connsiteX4" fmla="*/ 61275 w 1696825"/>
                  <a:gd name="connsiteY4" fmla="*/ 100233 h 303087"/>
                  <a:gd name="connsiteX5" fmla="*/ 75415 w 1696825"/>
                  <a:gd name="connsiteY5" fmla="*/ 90806 h 303087"/>
                  <a:gd name="connsiteX6" fmla="*/ 117835 w 1696825"/>
                  <a:gd name="connsiteY6" fmla="*/ 76666 h 303087"/>
                  <a:gd name="connsiteX7" fmla="*/ 131976 w 1696825"/>
                  <a:gd name="connsiteY7" fmla="*/ 71952 h 303087"/>
                  <a:gd name="connsiteX8" fmla="*/ 179110 w 1696825"/>
                  <a:gd name="connsiteY8" fmla="*/ 67239 h 303087"/>
                  <a:gd name="connsiteX9" fmla="*/ 207390 w 1696825"/>
                  <a:gd name="connsiteY9" fmla="*/ 76666 h 303087"/>
                  <a:gd name="connsiteX10" fmla="*/ 240384 w 1696825"/>
                  <a:gd name="connsiteY10" fmla="*/ 86093 h 303087"/>
                  <a:gd name="connsiteX11" fmla="*/ 268664 w 1696825"/>
                  <a:gd name="connsiteY11" fmla="*/ 104946 h 303087"/>
                  <a:gd name="connsiteX12" fmla="*/ 278091 w 1696825"/>
                  <a:gd name="connsiteY12" fmla="*/ 119086 h 303087"/>
                  <a:gd name="connsiteX13" fmla="*/ 292231 w 1696825"/>
                  <a:gd name="connsiteY13" fmla="*/ 128513 h 303087"/>
                  <a:gd name="connsiteX14" fmla="*/ 311085 w 1696825"/>
                  <a:gd name="connsiteY14" fmla="*/ 156794 h 303087"/>
                  <a:gd name="connsiteX15" fmla="*/ 320512 w 1696825"/>
                  <a:gd name="connsiteY15" fmla="*/ 170934 h 303087"/>
                  <a:gd name="connsiteX16" fmla="*/ 329939 w 1696825"/>
                  <a:gd name="connsiteY16" fmla="*/ 185074 h 303087"/>
                  <a:gd name="connsiteX17" fmla="*/ 344079 w 1696825"/>
                  <a:gd name="connsiteY17" fmla="*/ 213354 h 303087"/>
                  <a:gd name="connsiteX18" fmla="*/ 353506 w 1696825"/>
                  <a:gd name="connsiteY18" fmla="*/ 246348 h 303087"/>
                  <a:gd name="connsiteX19" fmla="*/ 339365 w 1696825"/>
                  <a:gd name="connsiteY19" fmla="*/ 274629 h 303087"/>
                  <a:gd name="connsiteX20" fmla="*/ 325225 w 1696825"/>
                  <a:gd name="connsiteY20" fmla="*/ 284055 h 303087"/>
                  <a:gd name="connsiteX21" fmla="*/ 315798 w 1696825"/>
                  <a:gd name="connsiteY21" fmla="*/ 298196 h 303087"/>
                  <a:gd name="connsiteX22" fmla="*/ 292231 w 1696825"/>
                  <a:gd name="connsiteY22" fmla="*/ 302909 h 303087"/>
                  <a:gd name="connsiteX23" fmla="*/ 249811 w 1696825"/>
                  <a:gd name="connsiteY23" fmla="*/ 284055 h 303087"/>
                  <a:gd name="connsiteX24" fmla="*/ 235671 w 1696825"/>
                  <a:gd name="connsiteY24" fmla="*/ 269915 h 303087"/>
                  <a:gd name="connsiteX25" fmla="*/ 216817 w 1696825"/>
                  <a:gd name="connsiteY25" fmla="*/ 241635 h 303087"/>
                  <a:gd name="connsiteX26" fmla="*/ 226244 w 1696825"/>
                  <a:gd name="connsiteY26" fmla="*/ 170934 h 303087"/>
                  <a:gd name="connsiteX27" fmla="*/ 235671 w 1696825"/>
                  <a:gd name="connsiteY27" fmla="*/ 156794 h 303087"/>
                  <a:gd name="connsiteX28" fmla="*/ 240384 w 1696825"/>
                  <a:gd name="connsiteY28" fmla="*/ 142653 h 303087"/>
                  <a:gd name="connsiteX29" fmla="*/ 254524 w 1696825"/>
                  <a:gd name="connsiteY29" fmla="*/ 137940 h 303087"/>
                  <a:gd name="connsiteX30" fmla="*/ 282805 w 1696825"/>
                  <a:gd name="connsiteY30" fmla="*/ 119086 h 303087"/>
                  <a:gd name="connsiteX31" fmla="*/ 296945 w 1696825"/>
                  <a:gd name="connsiteY31" fmla="*/ 104946 h 303087"/>
                  <a:gd name="connsiteX32" fmla="*/ 315798 w 1696825"/>
                  <a:gd name="connsiteY32" fmla="*/ 95519 h 303087"/>
                  <a:gd name="connsiteX33" fmla="*/ 329939 w 1696825"/>
                  <a:gd name="connsiteY33" fmla="*/ 86093 h 303087"/>
                  <a:gd name="connsiteX34" fmla="*/ 358219 w 1696825"/>
                  <a:gd name="connsiteY34" fmla="*/ 76666 h 303087"/>
                  <a:gd name="connsiteX35" fmla="*/ 551468 w 1696825"/>
                  <a:gd name="connsiteY35" fmla="*/ 86093 h 303087"/>
                  <a:gd name="connsiteX36" fmla="*/ 565609 w 1696825"/>
                  <a:gd name="connsiteY36" fmla="*/ 90806 h 303087"/>
                  <a:gd name="connsiteX37" fmla="*/ 584462 w 1696825"/>
                  <a:gd name="connsiteY37" fmla="*/ 95519 h 303087"/>
                  <a:gd name="connsiteX38" fmla="*/ 598603 w 1696825"/>
                  <a:gd name="connsiteY38" fmla="*/ 100233 h 303087"/>
                  <a:gd name="connsiteX39" fmla="*/ 636310 w 1696825"/>
                  <a:gd name="connsiteY39" fmla="*/ 109660 h 303087"/>
                  <a:gd name="connsiteX40" fmla="*/ 664590 w 1696825"/>
                  <a:gd name="connsiteY40" fmla="*/ 128513 h 303087"/>
                  <a:gd name="connsiteX41" fmla="*/ 678730 w 1696825"/>
                  <a:gd name="connsiteY41" fmla="*/ 137940 h 303087"/>
                  <a:gd name="connsiteX42" fmla="*/ 702297 w 1696825"/>
                  <a:gd name="connsiteY42" fmla="*/ 180361 h 303087"/>
                  <a:gd name="connsiteX43" fmla="*/ 711724 w 1696825"/>
                  <a:gd name="connsiteY43" fmla="*/ 194501 h 303087"/>
                  <a:gd name="connsiteX44" fmla="*/ 716438 w 1696825"/>
                  <a:gd name="connsiteY44" fmla="*/ 208641 h 303087"/>
                  <a:gd name="connsiteX45" fmla="*/ 711724 w 1696825"/>
                  <a:gd name="connsiteY45" fmla="*/ 236921 h 303087"/>
                  <a:gd name="connsiteX46" fmla="*/ 707011 w 1696825"/>
                  <a:gd name="connsiteY46" fmla="*/ 251062 h 303087"/>
                  <a:gd name="connsiteX47" fmla="*/ 631596 w 1696825"/>
                  <a:gd name="connsiteY47" fmla="*/ 284055 h 303087"/>
                  <a:gd name="connsiteX48" fmla="*/ 565609 w 1696825"/>
                  <a:gd name="connsiteY48" fmla="*/ 279342 h 303087"/>
                  <a:gd name="connsiteX49" fmla="*/ 532615 w 1696825"/>
                  <a:gd name="connsiteY49" fmla="*/ 269915 h 303087"/>
                  <a:gd name="connsiteX50" fmla="*/ 518475 w 1696825"/>
                  <a:gd name="connsiteY50" fmla="*/ 255775 h 303087"/>
                  <a:gd name="connsiteX51" fmla="*/ 499621 w 1696825"/>
                  <a:gd name="connsiteY51" fmla="*/ 227495 h 303087"/>
                  <a:gd name="connsiteX52" fmla="*/ 490194 w 1696825"/>
                  <a:gd name="connsiteY52" fmla="*/ 199214 h 303087"/>
                  <a:gd name="connsiteX53" fmla="*/ 485481 w 1696825"/>
                  <a:gd name="connsiteY53" fmla="*/ 185074 h 303087"/>
                  <a:gd name="connsiteX54" fmla="*/ 494908 w 1696825"/>
                  <a:gd name="connsiteY54" fmla="*/ 114373 h 303087"/>
                  <a:gd name="connsiteX55" fmla="*/ 537328 w 1696825"/>
                  <a:gd name="connsiteY55" fmla="*/ 76666 h 303087"/>
                  <a:gd name="connsiteX56" fmla="*/ 575035 w 1696825"/>
                  <a:gd name="connsiteY56" fmla="*/ 57812 h 303087"/>
                  <a:gd name="connsiteX57" fmla="*/ 603316 w 1696825"/>
                  <a:gd name="connsiteY57" fmla="*/ 48385 h 303087"/>
                  <a:gd name="connsiteX58" fmla="*/ 692871 w 1696825"/>
                  <a:gd name="connsiteY58" fmla="*/ 38959 h 303087"/>
                  <a:gd name="connsiteX59" fmla="*/ 890833 w 1696825"/>
                  <a:gd name="connsiteY59" fmla="*/ 48385 h 303087"/>
                  <a:gd name="connsiteX60" fmla="*/ 933254 w 1696825"/>
                  <a:gd name="connsiteY60" fmla="*/ 57812 h 303087"/>
                  <a:gd name="connsiteX61" fmla="*/ 961534 w 1696825"/>
                  <a:gd name="connsiteY61" fmla="*/ 67239 h 303087"/>
                  <a:gd name="connsiteX62" fmla="*/ 975675 w 1696825"/>
                  <a:gd name="connsiteY62" fmla="*/ 81379 h 303087"/>
                  <a:gd name="connsiteX63" fmla="*/ 994528 w 1696825"/>
                  <a:gd name="connsiteY63" fmla="*/ 109660 h 303087"/>
                  <a:gd name="connsiteX64" fmla="*/ 1008668 w 1696825"/>
                  <a:gd name="connsiteY64" fmla="*/ 123800 h 303087"/>
                  <a:gd name="connsiteX65" fmla="*/ 1018095 w 1696825"/>
                  <a:gd name="connsiteY65" fmla="*/ 142653 h 303087"/>
                  <a:gd name="connsiteX66" fmla="*/ 1027522 w 1696825"/>
                  <a:gd name="connsiteY66" fmla="*/ 156794 h 303087"/>
                  <a:gd name="connsiteX67" fmla="*/ 1036949 w 1696825"/>
                  <a:gd name="connsiteY67" fmla="*/ 185074 h 303087"/>
                  <a:gd name="connsiteX68" fmla="*/ 1032235 w 1696825"/>
                  <a:gd name="connsiteY68" fmla="*/ 213354 h 303087"/>
                  <a:gd name="connsiteX69" fmla="*/ 1018095 w 1696825"/>
                  <a:gd name="connsiteY69" fmla="*/ 246348 h 303087"/>
                  <a:gd name="connsiteX70" fmla="*/ 1003955 w 1696825"/>
                  <a:gd name="connsiteY70" fmla="*/ 255775 h 303087"/>
                  <a:gd name="connsiteX71" fmla="*/ 975675 w 1696825"/>
                  <a:gd name="connsiteY71" fmla="*/ 279342 h 303087"/>
                  <a:gd name="connsiteX72" fmla="*/ 947394 w 1696825"/>
                  <a:gd name="connsiteY72" fmla="*/ 288769 h 303087"/>
                  <a:gd name="connsiteX73" fmla="*/ 820132 w 1696825"/>
                  <a:gd name="connsiteY73" fmla="*/ 269915 h 303087"/>
                  <a:gd name="connsiteX74" fmla="*/ 815419 w 1696825"/>
                  <a:gd name="connsiteY74" fmla="*/ 255775 h 303087"/>
                  <a:gd name="connsiteX75" fmla="*/ 824846 w 1696825"/>
                  <a:gd name="connsiteY75" fmla="*/ 213354 h 303087"/>
                  <a:gd name="connsiteX76" fmla="*/ 829559 w 1696825"/>
                  <a:gd name="connsiteY76" fmla="*/ 199214 h 303087"/>
                  <a:gd name="connsiteX77" fmla="*/ 843699 w 1696825"/>
                  <a:gd name="connsiteY77" fmla="*/ 185074 h 303087"/>
                  <a:gd name="connsiteX78" fmla="*/ 857840 w 1696825"/>
                  <a:gd name="connsiteY78" fmla="*/ 166220 h 303087"/>
                  <a:gd name="connsiteX79" fmla="*/ 886120 w 1696825"/>
                  <a:gd name="connsiteY79" fmla="*/ 137940 h 303087"/>
                  <a:gd name="connsiteX80" fmla="*/ 900260 w 1696825"/>
                  <a:gd name="connsiteY80" fmla="*/ 123800 h 303087"/>
                  <a:gd name="connsiteX81" fmla="*/ 919114 w 1696825"/>
                  <a:gd name="connsiteY81" fmla="*/ 109660 h 303087"/>
                  <a:gd name="connsiteX82" fmla="*/ 947394 w 1696825"/>
                  <a:gd name="connsiteY82" fmla="*/ 90806 h 303087"/>
                  <a:gd name="connsiteX83" fmla="*/ 980388 w 1696825"/>
                  <a:gd name="connsiteY83" fmla="*/ 71952 h 303087"/>
                  <a:gd name="connsiteX84" fmla="*/ 994528 w 1696825"/>
                  <a:gd name="connsiteY84" fmla="*/ 67239 h 303087"/>
                  <a:gd name="connsiteX85" fmla="*/ 1093510 w 1696825"/>
                  <a:gd name="connsiteY85" fmla="*/ 53099 h 303087"/>
                  <a:gd name="connsiteX86" fmla="*/ 1267906 w 1696825"/>
                  <a:gd name="connsiteY86" fmla="*/ 57812 h 303087"/>
                  <a:gd name="connsiteX87" fmla="*/ 1296186 w 1696825"/>
                  <a:gd name="connsiteY87" fmla="*/ 67239 h 303087"/>
                  <a:gd name="connsiteX88" fmla="*/ 1338607 w 1696825"/>
                  <a:gd name="connsiteY88" fmla="*/ 104946 h 303087"/>
                  <a:gd name="connsiteX89" fmla="*/ 1357460 w 1696825"/>
                  <a:gd name="connsiteY89" fmla="*/ 137940 h 303087"/>
                  <a:gd name="connsiteX90" fmla="*/ 1371600 w 1696825"/>
                  <a:gd name="connsiteY90" fmla="*/ 170934 h 303087"/>
                  <a:gd name="connsiteX91" fmla="*/ 1381027 w 1696825"/>
                  <a:gd name="connsiteY91" fmla="*/ 185074 h 303087"/>
                  <a:gd name="connsiteX92" fmla="*/ 1376314 w 1696825"/>
                  <a:gd name="connsiteY92" fmla="*/ 227495 h 303087"/>
                  <a:gd name="connsiteX93" fmla="*/ 1366887 w 1696825"/>
                  <a:gd name="connsiteY93" fmla="*/ 241635 h 303087"/>
                  <a:gd name="connsiteX94" fmla="*/ 1267906 w 1696825"/>
                  <a:gd name="connsiteY94" fmla="*/ 265202 h 303087"/>
                  <a:gd name="connsiteX95" fmla="*/ 1234912 w 1696825"/>
                  <a:gd name="connsiteY95" fmla="*/ 260488 h 303087"/>
                  <a:gd name="connsiteX96" fmla="*/ 1216058 w 1696825"/>
                  <a:gd name="connsiteY96" fmla="*/ 246348 h 303087"/>
                  <a:gd name="connsiteX97" fmla="*/ 1201918 w 1696825"/>
                  <a:gd name="connsiteY97" fmla="*/ 236921 h 303087"/>
                  <a:gd name="connsiteX98" fmla="*/ 1178351 w 1696825"/>
                  <a:gd name="connsiteY98" fmla="*/ 194501 h 303087"/>
                  <a:gd name="connsiteX99" fmla="*/ 1183064 w 1696825"/>
                  <a:gd name="connsiteY99" fmla="*/ 128513 h 303087"/>
                  <a:gd name="connsiteX100" fmla="*/ 1187778 w 1696825"/>
                  <a:gd name="connsiteY100" fmla="*/ 114373 h 303087"/>
                  <a:gd name="connsiteX101" fmla="*/ 1220772 w 1696825"/>
                  <a:gd name="connsiteY101" fmla="*/ 76666 h 303087"/>
                  <a:gd name="connsiteX102" fmla="*/ 1234912 w 1696825"/>
                  <a:gd name="connsiteY102" fmla="*/ 67239 h 303087"/>
                  <a:gd name="connsiteX103" fmla="*/ 1263192 w 1696825"/>
                  <a:gd name="connsiteY103" fmla="*/ 38959 h 303087"/>
                  <a:gd name="connsiteX104" fmla="*/ 1272619 w 1696825"/>
                  <a:gd name="connsiteY104" fmla="*/ 24818 h 303087"/>
                  <a:gd name="connsiteX105" fmla="*/ 1291473 w 1696825"/>
                  <a:gd name="connsiteY105" fmla="*/ 20105 h 303087"/>
                  <a:gd name="connsiteX106" fmla="*/ 1362174 w 1696825"/>
                  <a:gd name="connsiteY106" fmla="*/ 5965 h 303087"/>
                  <a:gd name="connsiteX107" fmla="*/ 1428161 w 1696825"/>
                  <a:gd name="connsiteY107" fmla="*/ 10678 h 303087"/>
                  <a:gd name="connsiteX108" fmla="*/ 1470582 w 1696825"/>
                  <a:gd name="connsiteY108" fmla="*/ 20105 h 303087"/>
                  <a:gd name="connsiteX109" fmla="*/ 1498862 w 1696825"/>
                  <a:gd name="connsiteY109" fmla="*/ 29532 h 303087"/>
                  <a:gd name="connsiteX110" fmla="*/ 1527143 w 1696825"/>
                  <a:gd name="connsiteY110" fmla="*/ 48385 h 303087"/>
                  <a:gd name="connsiteX111" fmla="*/ 1541283 w 1696825"/>
                  <a:gd name="connsiteY111" fmla="*/ 57812 h 303087"/>
                  <a:gd name="connsiteX112" fmla="*/ 1555423 w 1696825"/>
                  <a:gd name="connsiteY112" fmla="*/ 67239 h 303087"/>
                  <a:gd name="connsiteX113" fmla="*/ 1583704 w 1696825"/>
                  <a:gd name="connsiteY113" fmla="*/ 95519 h 303087"/>
                  <a:gd name="connsiteX114" fmla="*/ 1607271 w 1696825"/>
                  <a:gd name="connsiteY114" fmla="*/ 119086 h 303087"/>
                  <a:gd name="connsiteX115" fmla="*/ 1626124 w 1696825"/>
                  <a:gd name="connsiteY115" fmla="*/ 147367 h 303087"/>
                  <a:gd name="connsiteX116" fmla="*/ 1644978 w 1696825"/>
                  <a:gd name="connsiteY116" fmla="*/ 175647 h 303087"/>
                  <a:gd name="connsiteX117" fmla="*/ 1654405 w 1696825"/>
                  <a:gd name="connsiteY117" fmla="*/ 189787 h 303087"/>
                  <a:gd name="connsiteX118" fmla="*/ 1635551 w 1696825"/>
                  <a:gd name="connsiteY118" fmla="*/ 246348 h 303087"/>
                  <a:gd name="connsiteX119" fmla="*/ 1616697 w 1696825"/>
                  <a:gd name="connsiteY119" fmla="*/ 251062 h 303087"/>
                  <a:gd name="connsiteX120" fmla="*/ 1564850 w 1696825"/>
                  <a:gd name="connsiteY120" fmla="*/ 241635 h 303087"/>
                  <a:gd name="connsiteX121" fmla="*/ 1536570 w 1696825"/>
                  <a:gd name="connsiteY121" fmla="*/ 232208 h 303087"/>
                  <a:gd name="connsiteX122" fmla="*/ 1522429 w 1696825"/>
                  <a:gd name="connsiteY122" fmla="*/ 227495 h 303087"/>
                  <a:gd name="connsiteX123" fmla="*/ 1513003 w 1696825"/>
                  <a:gd name="connsiteY123" fmla="*/ 213354 h 303087"/>
                  <a:gd name="connsiteX124" fmla="*/ 1489435 w 1696825"/>
                  <a:gd name="connsiteY124" fmla="*/ 180361 h 303087"/>
                  <a:gd name="connsiteX125" fmla="*/ 1489435 w 1696825"/>
                  <a:gd name="connsiteY125" fmla="*/ 104946 h 303087"/>
                  <a:gd name="connsiteX126" fmla="*/ 1498862 w 1696825"/>
                  <a:gd name="connsiteY126" fmla="*/ 76666 h 303087"/>
                  <a:gd name="connsiteX127" fmla="*/ 1513003 w 1696825"/>
                  <a:gd name="connsiteY127" fmla="*/ 48385 h 303087"/>
                  <a:gd name="connsiteX128" fmla="*/ 1541283 w 1696825"/>
                  <a:gd name="connsiteY128" fmla="*/ 29532 h 303087"/>
                  <a:gd name="connsiteX129" fmla="*/ 1578990 w 1696825"/>
                  <a:gd name="connsiteY129" fmla="*/ 5965 h 303087"/>
                  <a:gd name="connsiteX130" fmla="*/ 1696825 w 1696825"/>
                  <a:gd name="connsiteY130" fmla="*/ 1251 h 30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696825" h="303087">
                    <a:moveTo>
                      <a:pt x="0" y="194501"/>
                    </a:moveTo>
                    <a:cubicBezTo>
                      <a:pt x="2530" y="181853"/>
                      <a:pt x="7307" y="152904"/>
                      <a:pt x="14141" y="142653"/>
                    </a:cubicBezTo>
                    <a:cubicBezTo>
                      <a:pt x="17283" y="137940"/>
                      <a:pt x="19562" y="132518"/>
                      <a:pt x="23567" y="128513"/>
                    </a:cubicBezTo>
                    <a:cubicBezTo>
                      <a:pt x="27573" y="124507"/>
                      <a:pt x="32994" y="122228"/>
                      <a:pt x="37708" y="119086"/>
                    </a:cubicBezTo>
                    <a:cubicBezTo>
                      <a:pt x="53598" y="95249"/>
                      <a:pt x="38507" y="111616"/>
                      <a:pt x="61275" y="100233"/>
                    </a:cubicBezTo>
                    <a:cubicBezTo>
                      <a:pt x="66342" y="97700"/>
                      <a:pt x="70238" y="93107"/>
                      <a:pt x="75415" y="90806"/>
                    </a:cubicBezTo>
                    <a:cubicBezTo>
                      <a:pt x="75428" y="90800"/>
                      <a:pt x="110758" y="79025"/>
                      <a:pt x="117835" y="76666"/>
                    </a:cubicBezTo>
                    <a:cubicBezTo>
                      <a:pt x="122549" y="75095"/>
                      <a:pt x="127032" y="72446"/>
                      <a:pt x="131976" y="71952"/>
                    </a:cubicBezTo>
                    <a:lnTo>
                      <a:pt x="179110" y="67239"/>
                    </a:lnTo>
                    <a:cubicBezTo>
                      <a:pt x="188537" y="70381"/>
                      <a:pt x="197750" y="74256"/>
                      <a:pt x="207390" y="76666"/>
                    </a:cubicBezTo>
                    <a:cubicBezTo>
                      <a:pt x="211834" y="77777"/>
                      <a:pt x="234847" y="83017"/>
                      <a:pt x="240384" y="86093"/>
                    </a:cubicBezTo>
                    <a:cubicBezTo>
                      <a:pt x="250288" y="91595"/>
                      <a:pt x="268664" y="104946"/>
                      <a:pt x="268664" y="104946"/>
                    </a:cubicBezTo>
                    <a:cubicBezTo>
                      <a:pt x="271806" y="109659"/>
                      <a:pt x="274085" y="115080"/>
                      <a:pt x="278091" y="119086"/>
                    </a:cubicBezTo>
                    <a:cubicBezTo>
                      <a:pt x="282097" y="123092"/>
                      <a:pt x="288501" y="124250"/>
                      <a:pt x="292231" y="128513"/>
                    </a:cubicBezTo>
                    <a:cubicBezTo>
                      <a:pt x="299692" y="137040"/>
                      <a:pt x="304800" y="147367"/>
                      <a:pt x="311085" y="156794"/>
                    </a:cubicBezTo>
                    <a:lnTo>
                      <a:pt x="320512" y="170934"/>
                    </a:lnTo>
                    <a:lnTo>
                      <a:pt x="329939" y="185074"/>
                    </a:lnTo>
                    <a:cubicBezTo>
                      <a:pt x="341786" y="220618"/>
                      <a:pt x="325804" y="176803"/>
                      <a:pt x="344079" y="213354"/>
                    </a:cubicBezTo>
                    <a:cubicBezTo>
                      <a:pt x="347457" y="220111"/>
                      <a:pt x="351997" y="240314"/>
                      <a:pt x="353506" y="246348"/>
                    </a:cubicBezTo>
                    <a:cubicBezTo>
                      <a:pt x="349672" y="257847"/>
                      <a:pt x="348501" y="265493"/>
                      <a:pt x="339365" y="274629"/>
                    </a:cubicBezTo>
                    <a:cubicBezTo>
                      <a:pt x="335360" y="278634"/>
                      <a:pt x="329938" y="280913"/>
                      <a:pt x="325225" y="284055"/>
                    </a:cubicBezTo>
                    <a:cubicBezTo>
                      <a:pt x="322083" y="288769"/>
                      <a:pt x="320717" y="295385"/>
                      <a:pt x="315798" y="298196"/>
                    </a:cubicBezTo>
                    <a:cubicBezTo>
                      <a:pt x="308842" y="302171"/>
                      <a:pt x="300209" y="303634"/>
                      <a:pt x="292231" y="302909"/>
                    </a:cubicBezTo>
                    <a:cubicBezTo>
                      <a:pt x="278389" y="301650"/>
                      <a:pt x="260924" y="293316"/>
                      <a:pt x="249811" y="284055"/>
                    </a:cubicBezTo>
                    <a:cubicBezTo>
                      <a:pt x="244690" y="279788"/>
                      <a:pt x="239763" y="275177"/>
                      <a:pt x="235671" y="269915"/>
                    </a:cubicBezTo>
                    <a:cubicBezTo>
                      <a:pt x="228715" y="260972"/>
                      <a:pt x="216817" y="241635"/>
                      <a:pt x="216817" y="241635"/>
                    </a:cubicBezTo>
                    <a:cubicBezTo>
                      <a:pt x="217082" y="239515"/>
                      <a:pt x="224848" y="175587"/>
                      <a:pt x="226244" y="170934"/>
                    </a:cubicBezTo>
                    <a:cubicBezTo>
                      <a:pt x="227872" y="165508"/>
                      <a:pt x="232529" y="161507"/>
                      <a:pt x="235671" y="156794"/>
                    </a:cubicBezTo>
                    <a:cubicBezTo>
                      <a:pt x="237242" y="152080"/>
                      <a:pt x="236871" y="146166"/>
                      <a:pt x="240384" y="142653"/>
                    </a:cubicBezTo>
                    <a:cubicBezTo>
                      <a:pt x="243897" y="139140"/>
                      <a:pt x="250181" y="140353"/>
                      <a:pt x="254524" y="137940"/>
                    </a:cubicBezTo>
                    <a:cubicBezTo>
                      <a:pt x="264428" y="132438"/>
                      <a:pt x="274794" y="127097"/>
                      <a:pt x="282805" y="119086"/>
                    </a:cubicBezTo>
                    <a:cubicBezTo>
                      <a:pt x="287518" y="114373"/>
                      <a:pt x="291521" y="108820"/>
                      <a:pt x="296945" y="104946"/>
                    </a:cubicBezTo>
                    <a:cubicBezTo>
                      <a:pt x="302662" y="100862"/>
                      <a:pt x="309698" y="99005"/>
                      <a:pt x="315798" y="95519"/>
                    </a:cubicBezTo>
                    <a:cubicBezTo>
                      <a:pt x="320717" y="92709"/>
                      <a:pt x="324762" y="88394"/>
                      <a:pt x="329939" y="86093"/>
                    </a:cubicBezTo>
                    <a:cubicBezTo>
                      <a:pt x="339019" y="82057"/>
                      <a:pt x="358219" y="76666"/>
                      <a:pt x="358219" y="76666"/>
                    </a:cubicBezTo>
                    <a:cubicBezTo>
                      <a:pt x="387980" y="77768"/>
                      <a:pt x="505236" y="80654"/>
                      <a:pt x="551468" y="86093"/>
                    </a:cubicBezTo>
                    <a:cubicBezTo>
                      <a:pt x="556403" y="86674"/>
                      <a:pt x="560832" y="89441"/>
                      <a:pt x="565609" y="90806"/>
                    </a:cubicBezTo>
                    <a:cubicBezTo>
                      <a:pt x="571838" y="92585"/>
                      <a:pt x="578234" y="93739"/>
                      <a:pt x="584462" y="95519"/>
                    </a:cubicBezTo>
                    <a:cubicBezTo>
                      <a:pt x="589239" y="96884"/>
                      <a:pt x="593809" y="98926"/>
                      <a:pt x="598603" y="100233"/>
                    </a:cubicBezTo>
                    <a:cubicBezTo>
                      <a:pt x="611102" y="103642"/>
                      <a:pt x="636310" y="109660"/>
                      <a:pt x="636310" y="109660"/>
                    </a:cubicBezTo>
                    <a:lnTo>
                      <a:pt x="664590" y="128513"/>
                    </a:lnTo>
                    <a:lnTo>
                      <a:pt x="678730" y="137940"/>
                    </a:lnTo>
                    <a:cubicBezTo>
                      <a:pt x="687027" y="162827"/>
                      <a:pt x="680689" y="147948"/>
                      <a:pt x="702297" y="180361"/>
                    </a:cubicBezTo>
                    <a:cubicBezTo>
                      <a:pt x="705439" y="185074"/>
                      <a:pt x="709932" y="189127"/>
                      <a:pt x="711724" y="194501"/>
                    </a:cubicBezTo>
                    <a:lnTo>
                      <a:pt x="716438" y="208641"/>
                    </a:lnTo>
                    <a:cubicBezTo>
                      <a:pt x="714867" y="218068"/>
                      <a:pt x="713797" y="227592"/>
                      <a:pt x="711724" y="236921"/>
                    </a:cubicBezTo>
                    <a:cubicBezTo>
                      <a:pt x="710646" y="241771"/>
                      <a:pt x="710524" y="247549"/>
                      <a:pt x="707011" y="251062"/>
                    </a:cubicBezTo>
                    <a:cubicBezTo>
                      <a:pt x="686499" y="271574"/>
                      <a:pt x="658393" y="277356"/>
                      <a:pt x="631596" y="284055"/>
                    </a:cubicBezTo>
                    <a:cubicBezTo>
                      <a:pt x="609600" y="282484"/>
                      <a:pt x="587526" y="281777"/>
                      <a:pt x="565609" y="279342"/>
                    </a:cubicBezTo>
                    <a:cubicBezTo>
                      <a:pt x="556726" y="278355"/>
                      <a:pt x="541557" y="272896"/>
                      <a:pt x="532615" y="269915"/>
                    </a:cubicBezTo>
                    <a:cubicBezTo>
                      <a:pt x="527902" y="265202"/>
                      <a:pt x="522567" y="261037"/>
                      <a:pt x="518475" y="255775"/>
                    </a:cubicBezTo>
                    <a:cubicBezTo>
                      <a:pt x="511519" y="246832"/>
                      <a:pt x="499621" y="227495"/>
                      <a:pt x="499621" y="227495"/>
                    </a:cubicBezTo>
                    <a:lnTo>
                      <a:pt x="490194" y="199214"/>
                    </a:lnTo>
                    <a:lnTo>
                      <a:pt x="485481" y="185074"/>
                    </a:lnTo>
                    <a:cubicBezTo>
                      <a:pt x="485641" y="183154"/>
                      <a:pt x="485515" y="130811"/>
                      <a:pt x="494908" y="114373"/>
                    </a:cubicBezTo>
                    <a:cubicBezTo>
                      <a:pt x="514946" y="79308"/>
                      <a:pt x="503810" y="110184"/>
                      <a:pt x="537328" y="76666"/>
                    </a:cubicBezTo>
                    <a:cubicBezTo>
                      <a:pt x="559637" y="54357"/>
                      <a:pt x="541922" y="66843"/>
                      <a:pt x="575035" y="57812"/>
                    </a:cubicBezTo>
                    <a:cubicBezTo>
                      <a:pt x="584622" y="55197"/>
                      <a:pt x="593479" y="49790"/>
                      <a:pt x="603316" y="48385"/>
                    </a:cubicBezTo>
                    <a:cubicBezTo>
                      <a:pt x="655039" y="40997"/>
                      <a:pt x="625239" y="44595"/>
                      <a:pt x="692871" y="38959"/>
                    </a:cubicBezTo>
                    <a:cubicBezTo>
                      <a:pt x="765964" y="41174"/>
                      <a:pt x="823373" y="38748"/>
                      <a:pt x="890833" y="48385"/>
                    </a:cubicBezTo>
                    <a:cubicBezTo>
                      <a:pt x="899386" y="49607"/>
                      <a:pt x="923905" y="55007"/>
                      <a:pt x="933254" y="57812"/>
                    </a:cubicBezTo>
                    <a:cubicBezTo>
                      <a:pt x="942772" y="60667"/>
                      <a:pt x="961534" y="67239"/>
                      <a:pt x="961534" y="67239"/>
                    </a:cubicBezTo>
                    <a:cubicBezTo>
                      <a:pt x="966248" y="71952"/>
                      <a:pt x="971583" y="76117"/>
                      <a:pt x="975675" y="81379"/>
                    </a:cubicBezTo>
                    <a:cubicBezTo>
                      <a:pt x="982631" y="90322"/>
                      <a:pt x="986517" y="101649"/>
                      <a:pt x="994528" y="109660"/>
                    </a:cubicBezTo>
                    <a:cubicBezTo>
                      <a:pt x="999241" y="114373"/>
                      <a:pt x="1004794" y="118376"/>
                      <a:pt x="1008668" y="123800"/>
                    </a:cubicBezTo>
                    <a:cubicBezTo>
                      <a:pt x="1012752" y="129517"/>
                      <a:pt x="1014609" y="136553"/>
                      <a:pt x="1018095" y="142653"/>
                    </a:cubicBezTo>
                    <a:cubicBezTo>
                      <a:pt x="1020906" y="147572"/>
                      <a:pt x="1024380" y="152080"/>
                      <a:pt x="1027522" y="156794"/>
                    </a:cubicBezTo>
                    <a:cubicBezTo>
                      <a:pt x="1030664" y="166221"/>
                      <a:pt x="1038583" y="175273"/>
                      <a:pt x="1036949" y="185074"/>
                    </a:cubicBezTo>
                    <a:cubicBezTo>
                      <a:pt x="1035378" y="194501"/>
                      <a:pt x="1034109" y="203983"/>
                      <a:pt x="1032235" y="213354"/>
                    </a:cubicBezTo>
                    <a:cubicBezTo>
                      <a:pt x="1029530" y="226878"/>
                      <a:pt x="1028158" y="236285"/>
                      <a:pt x="1018095" y="246348"/>
                    </a:cubicBezTo>
                    <a:cubicBezTo>
                      <a:pt x="1014089" y="250354"/>
                      <a:pt x="1008307" y="252148"/>
                      <a:pt x="1003955" y="255775"/>
                    </a:cubicBezTo>
                    <a:cubicBezTo>
                      <a:pt x="991271" y="266345"/>
                      <a:pt x="990720" y="272655"/>
                      <a:pt x="975675" y="279342"/>
                    </a:cubicBezTo>
                    <a:cubicBezTo>
                      <a:pt x="966595" y="283378"/>
                      <a:pt x="947394" y="288769"/>
                      <a:pt x="947394" y="288769"/>
                    </a:cubicBezTo>
                    <a:cubicBezTo>
                      <a:pt x="906871" y="287080"/>
                      <a:pt x="846961" y="310157"/>
                      <a:pt x="820132" y="269915"/>
                    </a:cubicBezTo>
                    <a:cubicBezTo>
                      <a:pt x="817376" y="265781"/>
                      <a:pt x="816990" y="260488"/>
                      <a:pt x="815419" y="255775"/>
                    </a:cubicBezTo>
                    <a:cubicBezTo>
                      <a:pt x="826029" y="223944"/>
                      <a:pt x="813785" y="263126"/>
                      <a:pt x="824846" y="213354"/>
                    </a:cubicBezTo>
                    <a:cubicBezTo>
                      <a:pt x="825924" y="208504"/>
                      <a:pt x="826803" y="203348"/>
                      <a:pt x="829559" y="199214"/>
                    </a:cubicBezTo>
                    <a:cubicBezTo>
                      <a:pt x="833256" y="193668"/>
                      <a:pt x="839361" y="190135"/>
                      <a:pt x="843699" y="185074"/>
                    </a:cubicBezTo>
                    <a:cubicBezTo>
                      <a:pt x="848812" y="179109"/>
                      <a:pt x="852585" y="172059"/>
                      <a:pt x="857840" y="166220"/>
                    </a:cubicBezTo>
                    <a:cubicBezTo>
                      <a:pt x="866758" y="156311"/>
                      <a:pt x="876693" y="147367"/>
                      <a:pt x="886120" y="137940"/>
                    </a:cubicBezTo>
                    <a:cubicBezTo>
                      <a:pt x="890833" y="133227"/>
                      <a:pt x="894927" y="127799"/>
                      <a:pt x="900260" y="123800"/>
                    </a:cubicBezTo>
                    <a:cubicBezTo>
                      <a:pt x="906545" y="119087"/>
                      <a:pt x="913150" y="114772"/>
                      <a:pt x="919114" y="109660"/>
                    </a:cubicBezTo>
                    <a:cubicBezTo>
                      <a:pt x="941583" y="90401"/>
                      <a:pt x="923341" y="98823"/>
                      <a:pt x="947394" y="90806"/>
                    </a:cubicBezTo>
                    <a:cubicBezTo>
                      <a:pt x="961595" y="81338"/>
                      <a:pt x="963643" y="79128"/>
                      <a:pt x="980388" y="71952"/>
                    </a:cubicBezTo>
                    <a:cubicBezTo>
                      <a:pt x="984955" y="69995"/>
                      <a:pt x="989687" y="68356"/>
                      <a:pt x="994528" y="67239"/>
                    </a:cubicBezTo>
                    <a:cubicBezTo>
                      <a:pt x="1044569" y="55691"/>
                      <a:pt x="1040987" y="57873"/>
                      <a:pt x="1093510" y="53099"/>
                    </a:cubicBezTo>
                    <a:cubicBezTo>
                      <a:pt x="1151642" y="54670"/>
                      <a:pt x="1209894" y="53765"/>
                      <a:pt x="1267906" y="57812"/>
                    </a:cubicBezTo>
                    <a:cubicBezTo>
                      <a:pt x="1277819" y="58504"/>
                      <a:pt x="1296186" y="67239"/>
                      <a:pt x="1296186" y="67239"/>
                    </a:cubicBezTo>
                    <a:cubicBezTo>
                      <a:pt x="1331002" y="90451"/>
                      <a:pt x="1317668" y="77030"/>
                      <a:pt x="1338607" y="104946"/>
                    </a:cubicBezTo>
                    <a:cubicBezTo>
                      <a:pt x="1347866" y="132725"/>
                      <a:pt x="1337079" y="105329"/>
                      <a:pt x="1357460" y="137940"/>
                    </a:cubicBezTo>
                    <a:cubicBezTo>
                      <a:pt x="1381987" y="177183"/>
                      <a:pt x="1355560" y="138853"/>
                      <a:pt x="1371600" y="170934"/>
                    </a:cubicBezTo>
                    <a:cubicBezTo>
                      <a:pt x="1374133" y="176001"/>
                      <a:pt x="1377885" y="180361"/>
                      <a:pt x="1381027" y="185074"/>
                    </a:cubicBezTo>
                    <a:cubicBezTo>
                      <a:pt x="1379456" y="199214"/>
                      <a:pt x="1379765" y="213692"/>
                      <a:pt x="1376314" y="227495"/>
                    </a:cubicBezTo>
                    <a:cubicBezTo>
                      <a:pt x="1374940" y="232991"/>
                      <a:pt x="1371150" y="237905"/>
                      <a:pt x="1366887" y="241635"/>
                    </a:cubicBezTo>
                    <a:cubicBezTo>
                      <a:pt x="1331308" y="272766"/>
                      <a:pt x="1324156" y="261452"/>
                      <a:pt x="1267906" y="265202"/>
                    </a:cubicBezTo>
                    <a:cubicBezTo>
                      <a:pt x="1256908" y="263631"/>
                      <a:pt x="1245353" y="264285"/>
                      <a:pt x="1234912" y="260488"/>
                    </a:cubicBezTo>
                    <a:cubicBezTo>
                      <a:pt x="1227529" y="257803"/>
                      <a:pt x="1222450" y="250914"/>
                      <a:pt x="1216058" y="246348"/>
                    </a:cubicBezTo>
                    <a:cubicBezTo>
                      <a:pt x="1211448" y="243055"/>
                      <a:pt x="1206631" y="240063"/>
                      <a:pt x="1201918" y="236921"/>
                    </a:cubicBezTo>
                    <a:cubicBezTo>
                      <a:pt x="1180308" y="204507"/>
                      <a:pt x="1186646" y="219389"/>
                      <a:pt x="1178351" y="194501"/>
                    </a:cubicBezTo>
                    <a:cubicBezTo>
                      <a:pt x="1179922" y="172505"/>
                      <a:pt x="1180487" y="150414"/>
                      <a:pt x="1183064" y="128513"/>
                    </a:cubicBezTo>
                    <a:cubicBezTo>
                      <a:pt x="1183645" y="123579"/>
                      <a:pt x="1185145" y="118586"/>
                      <a:pt x="1187778" y="114373"/>
                    </a:cubicBezTo>
                    <a:cubicBezTo>
                      <a:pt x="1193318" y="105509"/>
                      <a:pt x="1211098" y="84728"/>
                      <a:pt x="1220772" y="76666"/>
                    </a:cubicBezTo>
                    <a:cubicBezTo>
                      <a:pt x="1225124" y="73040"/>
                      <a:pt x="1230678" y="71002"/>
                      <a:pt x="1234912" y="67239"/>
                    </a:cubicBezTo>
                    <a:cubicBezTo>
                      <a:pt x="1244876" y="58382"/>
                      <a:pt x="1255797" y="50051"/>
                      <a:pt x="1263192" y="38959"/>
                    </a:cubicBezTo>
                    <a:cubicBezTo>
                      <a:pt x="1266334" y="34245"/>
                      <a:pt x="1267905" y="27960"/>
                      <a:pt x="1272619" y="24818"/>
                    </a:cubicBezTo>
                    <a:cubicBezTo>
                      <a:pt x="1278009" y="21225"/>
                      <a:pt x="1285268" y="21966"/>
                      <a:pt x="1291473" y="20105"/>
                    </a:cubicBezTo>
                    <a:cubicBezTo>
                      <a:pt x="1340626" y="5359"/>
                      <a:pt x="1299316" y="12949"/>
                      <a:pt x="1362174" y="5965"/>
                    </a:cubicBezTo>
                    <a:cubicBezTo>
                      <a:pt x="1384170" y="7536"/>
                      <a:pt x="1406230" y="8370"/>
                      <a:pt x="1428161" y="10678"/>
                    </a:cubicBezTo>
                    <a:cubicBezTo>
                      <a:pt x="1435077" y="11406"/>
                      <a:pt x="1462558" y="17698"/>
                      <a:pt x="1470582" y="20105"/>
                    </a:cubicBezTo>
                    <a:cubicBezTo>
                      <a:pt x="1480100" y="22960"/>
                      <a:pt x="1490594" y="24020"/>
                      <a:pt x="1498862" y="29532"/>
                    </a:cubicBezTo>
                    <a:lnTo>
                      <a:pt x="1527143" y="48385"/>
                    </a:lnTo>
                    <a:lnTo>
                      <a:pt x="1541283" y="57812"/>
                    </a:lnTo>
                    <a:cubicBezTo>
                      <a:pt x="1545996" y="60954"/>
                      <a:pt x="1551417" y="63233"/>
                      <a:pt x="1555423" y="67239"/>
                    </a:cubicBezTo>
                    <a:cubicBezTo>
                      <a:pt x="1564850" y="76666"/>
                      <a:pt x="1576310" y="84426"/>
                      <a:pt x="1583704" y="95519"/>
                    </a:cubicBezTo>
                    <a:cubicBezTo>
                      <a:pt x="1596272" y="114374"/>
                      <a:pt x="1588416" y="106518"/>
                      <a:pt x="1607271" y="119086"/>
                    </a:cubicBezTo>
                    <a:cubicBezTo>
                      <a:pt x="1616284" y="146129"/>
                      <a:pt x="1605530" y="120889"/>
                      <a:pt x="1626124" y="147367"/>
                    </a:cubicBezTo>
                    <a:cubicBezTo>
                      <a:pt x="1633080" y="156310"/>
                      <a:pt x="1638693" y="166220"/>
                      <a:pt x="1644978" y="175647"/>
                    </a:cubicBezTo>
                    <a:lnTo>
                      <a:pt x="1654405" y="189787"/>
                    </a:lnTo>
                    <a:cubicBezTo>
                      <a:pt x="1651582" y="215195"/>
                      <a:pt x="1658521" y="233222"/>
                      <a:pt x="1635551" y="246348"/>
                    </a:cubicBezTo>
                    <a:cubicBezTo>
                      <a:pt x="1629926" y="249562"/>
                      <a:pt x="1622982" y="249491"/>
                      <a:pt x="1616697" y="251062"/>
                    </a:cubicBezTo>
                    <a:cubicBezTo>
                      <a:pt x="1607470" y="249524"/>
                      <a:pt x="1575192" y="244455"/>
                      <a:pt x="1564850" y="241635"/>
                    </a:cubicBezTo>
                    <a:cubicBezTo>
                      <a:pt x="1555264" y="239021"/>
                      <a:pt x="1545997" y="235350"/>
                      <a:pt x="1536570" y="232208"/>
                    </a:cubicBezTo>
                    <a:lnTo>
                      <a:pt x="1522429" y="227495"/>
                    </a:lnTo>
                    <a:cubicBezTo>
                      <a:pt x="1519287" y="222781"/>
                      <a:pt x="1516296" y="217964"/>
                      <a:pt x="1513003" y="213354"/>
                    </a:cubicBezTo>
                    <a:cubicBezTo>
                      <a:pt x="1483740" y="172386"/>
                      <a:pt x="1511673" y="213717"/>
                      <a:pt x="1489435" y="180361"/>
                    </a:cubicBezTo>
                    <a:cubicBezTo>
                      <a:pt x="1479128" y="149434"/>
                      <a:pt x="1480702" y="160255"/>
                      <a:pt x="1489435" y="104946"/>
                    </a:cubicBezTo>
                    <a:cubicBezTo>
                      <a:pt x="1490985" y="95131"/>
                      <a:pt x="1495720" y="86093"/>
                      <a:pt x="1498862" y="76666"/>
                    </a:cubicBezTo>
                    <a:cubicBezTo>
                      <a:pt x="1502224" y="66581"/>
                      <a:pt x="1504405" y="55909"/>
                      <a:pt x="1513003" y="48385"/>
                    </a:cubicBezTo>
                    <a:cubicBezTo>
                      <a:pt x="1521529" y="40925"/>
                      <a:pt x="1532220" y="36330"/>
                      <a:pt x="1541283" y="29532"/>
                    </a:cubicBezTo>
                    <a:cubicBezTo>
                      <a:pt x="1552899" y="20819"/>
                      <a:pt x="1564610" y="10279"/>
                      <a:pt x="1578990" y="5965"/>
                    </a:cubicBezTo>
                    <a:cubicBezTo>
                      <a:pt x="1611064" y="-3657"/>
                      <a:pt x="1677838" y="1251"/>
                      <a:pt x="1696825" y="1251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F36E510B-003B-2A49-A98A-D61801547D5F}"/>
                  </a:ext>
                </a:extLst>
              </p:cNvPr>
              <p:cNvSpPr/>
              <p:nvPr/>
            </p:nvSpPr>
            <p:spPr>
              <a:xfrm>
                <a:off x="8154985" y="4049441"/>
                <a:ext cx="1696825" cy="303087"/>
              </a:xfrm>
              <a:custGeom>
                <a:avLst/>
                <a:gdLst>
                  <a:gd name="connsiteX0" fmla="*/ 0 w 1696825"/>
                  <a:gd name="connsiteY0" fmla="*/ 194501 h 303087"/>
                  <a:gd name="connsiteX1" fmla="*/ 14141 w 1696825"/>
                  <a:gd name="connsiteY1" fmla="*/ 142653 h 303087"/>
                  <a:gd name="connsiteX2" fmla="*/ 23567 w 1696825"/>
                  <a:gd name="connsiteY2" fmla="*/ 128513 h 303087"/>
                  <a:gd name="connsiteX3" fmla="*/ 37708 w 1696825"/>
                  <a:gd name="connsiteY3" fmla="*/ 119086 h 303087"/>
                  <a:gd name="connsiteX4" fmla="*/ 61275 w 1696825"/>
                  <a:gd name="connsiteY4" fmla="*/ 100233 h 303087"/>
                  <a:gd name="connsiteX5" fmla="*/ 75415 w 1696825"/>
                  <a:gd name="connsiteY5" fmla="*/ 90806 h 303087"/>
                  <a:gd name="connsiteX6" fmla="*/ 117835 w 1696825"/>
                  <a:gd name="connsiteY6" fmla="*/ 76666 h 303087"/>
                  <a:gd name="connsiteX7" fmla="*/ 131976 w 1696825"/>
                  <a:gd name="connsiteY7" fmla="*/ 71952 h 303087"/>
                  <a:gd name="connsiteX8" fmla="*/ 179110 w 1696825"/>
                  <a:gd name="connsiteY8" fmla="*/ 67239 h 303087"/>
                  <a:gd name="connsiteX9" fmla="*/ 207390 w 1696825"/>
                  <a:gd name="connsiteY9" fmla="*/ 76666 h 303087"/>
                  <a:gd name="connsiteX10" fmla="*/ 240384 w 1696825"/>
                  <a:gd name="connsiteY10" fmla="*/ 86093 h 303087"/>
                  <a:gd name="connsiteX11" fmla="*/ 268664 w 1696825"/>
                  <a:gd name="connsiteY11" fmla="*/ 104946 h 303087"/>
                  <a:gd name="connsiteX12" fmla="*/ 278091 w 1696825"/>
                  <a:gd name="connsiteY12" fmla="*/ 119086 h 303087"/>
                  <a:gd name="connsiteX13" fmla="*/ 292231 w 1696825"/>
                  <a:gd name="connsiteY13" fmla="*/ 128513 h 303087"/>
                  <a:gd name="connsiteX14" fmla="*/ 311085 w 1696825"/>
                  <a:gd name="connsiteY14" fmla="*/ 156794 h 303087"/>
                  <a:gd name="connsiteX15" fmla="*/ 320512 w 1696825"/>
                  <a:gd name="connsiteY15" fmla="*/ 170934 h 303087"/>
                  <a:gd name="connsiteX16" fmla="*/ 329939 w 1696825"/>
                  <a:gd name="connsiteY16" fmla="*/ 185074 h 303087"/>
                  <a:gd name="connsiteX17" fmla="*/ 344079 w 1696825"/>
                  <a:gd name="connsiteY17" fmla="*/ 213354 h 303087"/>
                  <a:gd name="connsiteX18" fmla="*/ 353506 w 1696825"/>
                  <a:gd name="connsiteY18" fmla="*/ 246348 h 303087"/>
                  <a:gd name="connsiteX19" fmla="*/ 339365 w 1696825"/>
                  <a:gd name="connsiteY19" fmla="*/ 274629 h 303087"/>
                  <a:gd name="connsiteX20" fmla="*/ 325225 w 1696825"/>
                  <a:gd name="connsiteY20" fmla="*/ 284055 h 303087"/>
                  <a:gd name="connsiteX21" fmla="*/ 315798 w 1696825"/>
                  <a:gd name="connsiteY21" fmla="*/ 298196 h 303087"/>
                  <a:gd name="connsiteX22" fmla="*/ 292231 w 1696825"/>
                  <a:gd name="connsiteY22" fmla="*/ 302909 h 303087"/>
                  <a:gd name="connsiteX23" fmla="*/ 249811 w 1696825"/>
                  <a:gd name="connsiteY23" fmla="*/ 284055 h 303087"/>
                  <a:gd name="connsiteX24" fmla="*/ 235671 w 1696825"/>
                  <a:gd name="connsiteY24" fmla="*/ 269915 h 303087"/>
                  <a:gd name="connsiteX25" fmla="*/ 216817 w 1696825"/>
                  <a:gd name="connsiteY25" fmla="*/ 241635 h 303087"/>
                  <a:gd name="connsiteX26" fmla="*/ 226244 w 1696825"/>
                  <a:gd name="connsiteY26" fmla="*/ 170934 h 303087"/>
                  <a:gd name="connsiteX27" fmla="*/ 235671 w 1696825"/>
                  <a:gd name="connsiteY27" fmla="*/ 156794 h 303087"/>
                  <a:gd name="connsiteX28" fmla="*/ 240384 w 1696825"/>
                  <a:gd name="connsiteY28" fmla="*/ 142653 h 303087"/>
                  <a:gd name="connsiteX29" fmla="*/ 254524 w 1696825"/>
                  <a:gd name="connsiteY29" fmla="*/ 137940 h 303087"/>
                  <a:gd name="connsiteX30" fmla="*/ 282805 w 1696825"/>
                  <a:gd name="connsiteY30" fmla="*/ 119086 h 303087"/>
                  <a:gd name="connsiteX31" fmla="*/ 296945 w 1696825"/>
                  <a:gd name="connsiteY31" fmla="*/ 104946 h 303087"/>
                  <a:gd name="connsiteX32" fmla="*/ 315798 w 1696825"/>
                  <a:gd name="connsiteY32" fmla="*/ 95519 h 303087"/>
                  <a:gd name="connsiteX33" fmla="*/ 329939 w 1696825"/>
                  <a:gd name="connsiteY33" fmla="*/ 86093 h 303087"/>
                  <a:gd name="connsiteX34" fmla="*/ 358219 w 1696825"/>
                  <a:gd name="connsiteY34" fmla="*/ 76666 h 303087"/>
                  <a:gd name="connsiteX35" fmla="*/ 551468 w 1696825"/>
                  <a:gd name="connsiteY35" fmla="*/ 86093 h 303087"/>
                  <a:gd name="connsiteX36" fmla="*/ 565609 w 1696825"/>
                  <a:gd name="connsiteY36" fmla="*/ 90806 h 303087"/>
                  <a:gd name="connsiteX37" fmla="*/ 584462 w 1696825"/>
                  <a:gd name="connsiteY37" fmla="*/ 95519 h 303087"/>
                  <a:gd name="connsiteX38" fmla="*/ 598603 w 1696825"/>
                  <a:gd name="connsiteY38" fmla="*/ 100233 h 303087"/>
                  <a:gd name="connsiteX39" fmla="*/ 636310 w 1696825"/>
                  <a:gd name="connsiteY39" fmla="*/ 109660 h 303087"/>
                  <a:gd name="connsiteX40" fmla="*/ 664590 w 1696825"/>
                  <a:gd name="connsiteY40" fmla="*/ 128513 h 303087"/>
                  <a:gd name="connsiteX41" fmla="*/ 678730 w 1696825"/>
                  <a:gd name="connsiteY41" fmla="*/ 137940 h 303087"/>
                  <a:gd name="connsiteX42" fmla="*/ 702297 w 1696825"/>
                  <a:gd name="connsiteY42" fmla="*/ 180361 h 303087"/>
                  <a:gd name="connsiteX43" fmla="*/ 711724 w 1696825"/>
                  <a:gd name="connsiteY43" fmla="*/ 194501 h 303087"/>
                  <a:gd name="connsiteX44" fmla="*/ 716438 w 1696825"/>
                  <a:gd name="connsiteY44" fmla="*/ 208641 h 303087"/>
                  <a:gd name="connsiteX45" fmla="*/ 711724 w 1696825"/>
                  <a:gd name="connsiteY45" fmla="*/ 236921 h 303087"/>
                  <a:gd name="connsiteX46" fmla="*/ 707011 w 1696825"/>
                  <a:gd name="connsiteY46" fmla="*/ 251062 h 303087"/>
                  <a:gd name="connsiteX47" fmla="*/ 631596 w 1696825"/>
                  <a:gd name="connsiteY47" fmla="*/ 284055 h 303087"/>
                  <a:gd name="connsiteX48" fmla="*/ 565609 w 1696825"/>
                  <a:gd name="connsiteY48" fmla="*/ 279342 h 303087"/>
                  <a:gd name="connsiteX49" fmla="*/ 532615 w 1696825"/>
                  <a:gd name="connsiteY49" fmla="*/ 269915 h 303087"/>
                  <a:gd name="connsiteX50" fmla="*/ 518475 w 1696825"/>
                  <a:gd name="connsiteY50" fmla="*/ 255775 h 303087"/>
                  <a:gd name="connsiteX51" fmla="*/ 499621 w 1696825"/>
                  <a:gd name="connsiteY51" fmla="*/ 227495 h 303087"/>
                  <a:gd name="connsiteX52" fmla="*/ 490194 w 1696825"/>
                  <a:gd name="connsiteY52" fmla="*/ 199214 h 303087"/>
                  <a:gd name="connsiteX53" fmla="*/ 485481 w 1696825"/>
                  <a:gd name="connsiteY53" fmla="*/ 185074 h 303087"/>
                  <a:gd name="connsiteX54" fmla="*/ 494908 w 1696825"/>
                  <a:gd name="connsiteY54" fmla="*/ 114373 h 303087"/>
                  <a:gd name="connsiteX55" fmla="*/ 537328 w 1696825"/>
                  <a:gd name="connsiteY55" fmla="*/ 76666 h 303087"/>
                  <a:gd name="connsiteX56" fmla="*/ 575035 w 1696825"/>
                  <a:gd name="connsiteY56" fmla="*/ 57812 h 303087"/>
                  <a:gd name="connsiteX57" fmla="*/ 603316 w 1696825"/>
                  <a:gd name="connsiteY57" fmla="*/ 48385 h 303087"/>
                  <a:gd name="connsiteX58" fmla="*/ 692871 w 1696825"/>
                  <a:gd name="connsiteY58" fmla="*/ 38959 h 303087"/>
                  <a:gd name="connsiteX59" fmla="*/ 890833 w 1696825"/>
                  <a:gd name="connsiteY59" fmla="*/ 48385 h 303087"/>
                  <a:gd name="connsiteX60" fmla="*/ 933254 w 1696825"/>
                  <a:gd name="connsiteY60" fmla="*/ 57812 h 303087"/>
                  <a:gd name="connsiteX61" fmla="*/ 961534 w 1696825"/>
                  <a:gd name="connsiteY61" fmla="*/ 67239 h 303087"/>
                  <a:gd name="connsiteX62" fmla="*/ 975675 w 1696825"/>
                  <a:gd name="connsiteY62" fmla="*/ 81379 h 303087"/>
                  <a:gd name="connsiteX63" fmla="*/ 994528 w 1696825"/>
                  <a:gd name="connsiteY63" fmla="*/ 109660 h 303087"/>
                  <a:gd name="connsiteX64" fmla="*/ 1008668 w 1696825"/>
                  <a:gd name="connsiteY64" fmla="*/ 123800 h 303087"/>
                  <a:gd name="connsiteX65" fmla="*/ 1018095 w 1696825"/>
                  <a:gd name="connsiteY65" fmla="*/ 142653 h 303087"/>
                  <a:gd name="connsiteX66" fmla="*/ 1027522 w 1696825"/>
                  <a:gd name="connsiteY66" fmla="*/ 156794 h 303087"/>
                  <a:gd name="connsiteX67" fmla="*/ 1036949 w 1696825"/>
                  <a:gd name="connsiteY67" fmla="*/ 185074 h 303087"/>
                  <a:gd name="connsiteX68" fmla="*/ 1032235 w 1696825"/>
                  <a:gd name="connsiteY68" fmla="*/ 213354 h 303087"/>
                  <a:gd name="connsiteX69" fmla="*/ 1018095 w 1696825"/>
                  <a:gd name="connsiteY69" fmla="*/ 246348 h 303087"/>
                  <a:gd name="connsiteX70" fmla="*/ 1003955 w 1696825"/>
                  <a:gd name="connsiteY70" fmla="*/ 255775 h 303087"/>
                  <a:gd name="connsiteX71" fmla="*/ 975675 w 1696825"/>
                  <a:gd name="connsiteY71" fmla="*/ 279342 h 303087"/>
                  <a:gd name="connsiteX72" fmla="*/ 947394 w 1696825"/>
                  <a:gd name="connsiteY72" fmla="*/ 288769 h 303087"/>
                  <a:gd name="connsiteX73" fmla="*/ 820132 w 1696825"/>
                  <a:gd name="connsiteY73" fmla="*/ 269915 h 303087"/>
                  <a:gd name="connsiteX74" fmla="*/ 815419 w 1696825"/>
                  <a:gd name="connsiteY74" fmla="*/ 255775 h 303087"/>
                  <a:gd name="connsiteX75" fmla="*/ 824846 w 1696825"/>
                  <a:gd name="connsiteY75" fmla="*/ 213354 h 303087"/>
                  <a:gd name="connsiteX76" fmla="*/ 829559 w 1696825"/>
                  <a:gd name="connsiteY76" fmla="*/ 199214 h 303087"/>
                  <a:gd name="connsiteX77" fmla="*/ 843699 w 1696825"/>
                  <a:gd name="connsiteY77" fmla="*/ 185074 h 303087"/>
                  <a:gd name="connsiteX78" fmla="*/ 857840 w 1696825"/>
                  <a:gd name="connsiteY78" fmla="*/ 166220 h 303087"/>
                  <a:gd name="connsiteX79" fmla="*/ 886120 w 1696825"/>
                  <a:gd name="connsiteY79" fmla="*/ 137940 h 303087"/>
                  <a:gd name="connsiteX80" fmla="*/ 900260 w 1696825"/>
                  <a:gd name="connsiteY80" fmla="*/ 123800 h 303087"/>
                  <a:gd name="connsiteX81" fmla="*/ 919114 w 1696825"/>
                  <a:gd name="connsiteY81" fmla="*/ 109660 h 303087"/>
                  <a:gd name="connsiteX82" fmla="*/ 947394 w 1696825"/>
                  <a:gd name="connsiteY82" fmla="*/ 90806 h 303087"/>
                  <a:gd name="connsiteX83" fmla="*/ 980388 w 1696825"/>
                  <a:gd name="connsiteY83" fmla="*/ 71952 h 303087"/>
                  <a:gd name="connsiteX84" fmla="*/ 994528 w 1696825"/>
                  <a:gd name="connsiteY84" fmla="*/ 67239 h 303087"/>
                  <a:gd name="connsiteX85" fmla="*/ 1093510 w 1696825"/>
                  <a:gd name="connsiteY85" fmla="*/ 53099 h 303087"/>
                  <a:gd name="connsiteX86" fmla="*/ 1267906 w 1696825"/>
                  <a:gd name="connsiteY86" fmla="*/ 57812 h 303087"/>
                  <a:gd name="connsiteX87" fmla="*/ 1296186 w 1696825"/>
                  <a:gd name="connsiteY87" fmla="*/ 67239 h 303087"/>
                  <a:gd name="connsiteX88" fmla="*/ 1338607 w 1696825"/>
                  <a:gd name="connsiteY88" fmla="*/ 104946 h 303087"/>
                  <a:gd name="connsiteX89" fmla="*/ 1357460 w 1696825"/>
                  <a:gd name="connsiteY89" fmla="*/ 137940 h 303087"/>
                  <a:gd name="connsiteX90" fmla="*/ 1371600 w 1696825"/>
                  <a:gd name="connsiteY90" fmla="*/ 170934 h 303087"/>
                  <a:gd name="connsiteX91" fmla="*/ 1381027 w 1696825"/>
                  <a:gd name="connsiteY91" fmla="*/ 185074 h 303087"/>
                  <a:gd name="connsiteX92" fmla="*/ 1376314 w 1696825"/>
                  <a:gd name="connsiteY92" fmla="*/ 227495 h 303087"/>
                  <a:gd name="connsiteX93" fmla="*/ 1366887 w 1696825"/>
                  <a:gd name="connsiteY93" fmla="*/ 241635 h 303087"/>
                  <a:gd name="connsiteX94" fmla="*/ 1267906 w 1696825"/>
                  <a:gd name="connsiteY94" fmla="*/ 265202 h 303087"/>
                  <a:gd name="connsiteX95" fmla="*/ 1234912 w 1696825"/>
                  <a:gd name="connsiteY95" fmla="*/ 260488 h 303087"/>
                  <a:gd name="connsiteX96" fmla="*/ 1216058 w 1696825"/>
                  <a:gd name="connsiteY96" fmla="*/ 246348 h 303087"/>
                  <a:gd name="connsiteX97" fmla="*/ 1201918 w 1696825"/>
                  <a:gd name="connsiteY97" fmla="*/ 236921 h 303087"/>
                  <a:gd name="connsiteX98" fmla="*/ 1178351 w 1696825"/>
                  <a:gd name="connsiteY98" fmla="*/ 194501 h 303087"/>
                  <a:gd name="connsiteX99" fmla="*/ 1183064 w 1696825"/>
                  <a:gd name="connsiteY99" fmla="*/ 128513 h 303087"/>
                  <a:gd name="connsiteX100" fmla="*/ 1187778 w 1696825"/>
                  <a:gd name="connsiteY100" fmla="*/ 114373 h 303087"/>
                  <a:gd name="connsiteX101" fmla="*/ 1220772 w 1696825"/>
                  <a:gd name="connsiteY101" fmla="*/ 76666 h 303087"/>
                  <a:gd name="connsiteX102" fmla="*/ 1234912 w 1696825"/>
                  <a:gd name="connsiteY102" fmla="*/ 67239 h 303087"/>
                  <a:gd name="connsiteX103" fmla="*/ 1263192 w 1696825"/>
                  <a:gd name="connsiteY103" fmla="*/ 38959 h 303087"/>
                  <a:gd name="connsiteX104" fmla="*/ 1272619 w 1696825"/>
                  <a:gd name="connsiteY104" fmla="*/ 24818 h 303087"/>
                  <a:gd name="connsiteX105" fmla="*/ 1291473 w 1696825"/>
                  <a:gd name="connsiteY105" fmla="*/ 20105 h 303087"/>
                  <a:gd name="connsiteX106" fmla="*/ 1362174 w 1696825"/>
                  <a:gd name="connsiteY106" fmla="*/ 5965 h 303087"/>
                  <a:gd name="connsiteX107" fmla="*/ 1428161 w 1696825"/>
                  <a:gd name="connsiteY107" fmla="*/ 10678 h 303087"/>
                  <a:gd name="connsiteX108" fmla="*/ 1470582 w 1696825"/>
                  <a:gd name="connsiteY108" fmla="*/ 20105 h 303087"/>
                  <a:gd name="connsiteX109" fmla="*/ 1498862 w 1696825"/>
                  <a:gd name="connsiteY109" fmla="*/ 29532 h 303087"/>
                  <a:gd name="connsiteX110" fmla="*/ 1527143 w 1696825"/>
                  <a:gd name="connsiteY110" fmla="*/ 48385 h 303087"/>
                  <a:gd name="connsiteX111" fmla="*/ 1541283 w 1696825"/>
                  <a:gd name="connsiteY111" fmla="*/ 57812 h 303087"/>
                  <a:gd name="connsiteX112" fmla="*/ 1555423 w 1696825"/>
                  <a:gd name="connsiteY112" fmla="*/ 67239 h 303087"/>
                  <a:gd name="connsiteX113" fmla="*/ 1583704 w 1696825"/>
                  <a:gd name="connsiteY113" fmla="*/ 95519 h 303087"/>
                  <a:gd name="connsiteX114" fmla="*/ 1607271 w 1696825"/>
                  <a:gd name="connsiteY114" fmla="*/ 119086 h 303087"/>
                  <a:gd name="connsiteX115" fmla="*/ 1626124 w 1696825"/>
                  <a:gd name="connsiteY115" fmla="*/ 147367 h 303087"/>
                  <a:gd name="connsiteX116" fmla="*/ 1644978 w 1696825"/>
                  <a:gd name="connsiteY116" fmla="*/ 175647 h 303087"/>
                  <a:gd name="connsiteX117" fmla="*/ 1654405 w 1696825"/>
                  <a:gd name="connsiteY117" fmla="*/ 189787 h 303087"/>
                  <a:gd name="connsiteX118" fmla="*/ 1635551 w 1696825"/>
                  <a:gd name="connsiteY118" fmla="*/ 246348 h 303087"/>
                  <a:gd name="connsiteX119" fmla="*/ 1616697 w 1696825"/>
                  <a:gd name="connsiteY119" fmla="*/ 251062 h 303087"/>
                  <a:gd name="connsiteX120" fmla="*/ 1564850 w 1696825"/>
                  <a:gd name="connsiteY120" fmla="*/ 241635 h 303087"/>
                  <a:gd name="connsiteX121" fmla="*/ 1536570 w 1696825"/>
                  <a:gd name="connsiteY121" fmla="*/ 232208 h 303087"/>
                  <a:gd name="connsiteX122" fmla="*/ 1522429 w 1696825"/>
                  <a:gd name="connsiteY122" fmla="*/ 227495 h 303087"/>
                  <a:gd name="connsiteX123" fmla="*/ 1513003 w 1696825"/>
                  <a:gd name="connsiteY123" fmla="*/ 213354 h 303087"/>
                  <a:gd name="connsiteX124" fmla="*/ 1489435 w 1696825"/>
                  <a:gd name="connsiteY124" fmla="*/ 180361 h 303087"/>
                  <a:gd name="connsiteX125" fmla="*/ 1489435 w 1696825"/>
                  <a:gd name="connsiteY125" fmla="*/ 104946 h 303087"/>
                  <a:gd name="connsiteX126" fmla="*/ 1498862 w 1696825"/>
                  <a:gd name="connsiteY126" fmla="*/ 76666 h 303087"/>
                  <a:gd name="connsiteX127" fmla="*/ 1513003 w 1696825"/>
                  <a:gd name="connsiteY127" fmla="*/ 48385 h 303087"/>
                  <a:gd name="connsiteX128" fmla="*/ 1541283 w 1696825"/>
                  <a:gd name="connsiteY128" fmla="*/ 29532 h 303087"/>
                  <a:gd name="connsiteX129" fmla="*/ 1578990 w 1696825"/>
                  <a:gd name="connsiteY129" fmla="*/ 5965 h 303087"/>
                  <a:gd name="connsiteX130" fmla="*/ 1696825 w 1696825"/>
                  <a:gd name="connsiteY130" fmla="*/ 1251 h 30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696825" h="303087">
                    <a:moveTo>
                      <a:pt x="0" y="194501"/>
                    </a:moveTo>
                    <a:cubicBezTo>
                      <a:pt x="2530" y="181853"/>
                      <a:pt x="7307" y="152904"/>
                      <a:pt x="14141" y="142653"/>
                    </a:cubicBezTo>
                    <a:cubicBezTo>
                      <a:pt x="17283" y="137940"/>
                      <a:pt x="19562" y="132518"/>
                      <a:pt x="23567" y="128513"/>
                    </a:cubicBezTo>
                    <a:cubicBezTo>
                      <a:pt x="27573" y="124507"/>
                      <a:pt x="32994" y="122228"/>
                      <a:pt x="37708" y="119086"/>
                    </a:cubicBezTo>
                    <a:cubicBezTo>
                      <a:pt x="53598" y="95249"/>
                      <a:pt x="38507" y="111616"/>
                      <a:pt x="61275" y="100233"/>
                    </a:cubicBezTo>
                    <a:cubicBezTo>
                      <a:pt x="66342" y="97700"/>
                      <a:pt x="70238" y="93107"/>
                      <a:pt x="75415" y="90806"/>
                    </a:cubicBezTo>
                    <a:cubicBezTo>
                      <a:pt x="75428" y="90800"/>
                      <a:pt x="110758" y="79025"/>
                      <a:pt x="117835" y="76666"/>
                    </a:cubicBezTo>
                    <a:cubicBezTo>
                      <a:pt x="122549" y="75095"/>
                      <a:pt x="127032" y="72446"/>
                      <a:pt x="131976" y="71952"/>
                    </a:cubicBezTo>
                    <a:lnTo>
                      <a:pt x="179110" y="67239"/>
                    </a:lnTo>
                    <a:cubicBezTo>
                      <a:pt x="188537" y="70381"/>
                      <a:pt x="197750" y="74256"/>
                      <a:pt x="207390" y="76666"/>
                    </a:cubicBezTo>
                    <a:cubicBezTo>
                      <a:pt x="211834" y="77777"/>
                      <a:pt x="234847" y="83017"/>
                      <a:pt x="240384" y="86093"/>
                    </a:cubicBezTo>
                    <a:cubicBezTo>
                      <a:pt x="250288" y="91595"/>
                      <a:pt x="268664" y="104946"/>
                      <a:pt x="268664" y="104946"/>
                    </a:cubicBezTo>
                    <a:cubicBezTo>
                      <a:pt x="271806" y="109659"/>
                      <a:pt x="274085" y="115080"/>
                      <a:pt x="278091" y="119086"/>
                    </a:cubicBezTo>
                    <a:cubicBezTo>
                      <a:pt x="282097" y="123092"/>
                      <a:pt x="288501" y="124250"/>
                      <a:pt x="292231" y="128513"/>
                    </a:cubicBezTo>
                    <a:cubicBezTo>
                      <a:pt x="299692" y="137040"/>
                      <a:pt x="304800" y="147367"/>
                      <a:pt x="311085" y="156794"/>
                    </a:cubicBezTo>
                    <a:lnTo>
                      <a:pt x="320512" y="170934"/>
                    </a:lnTo>
                    <a:lnTo>
                      <a:pt x="329939" y="185074"/>
                    </a:lnTo>
                    <a:cubicBezTo>
                      <a:pt x="341786" y="220618"/>
                      <a:pt x="325804" y="176803"/>
                      <a:pt x="344079" y="213354"/>
                    </a:cubicBezTo>
                    <a:cubicBezTo>
                      <a:pt x="347457" y="220111"/>
                      <a:pt x="351997" y="240314"/>
                      <a:pt x="353506" y="246348"/>
                    </a:cubicBezTo>
                    <a:cubicBezTo>
                      <a:pt x="349672" y="257847"/>
                      <a:pt x="348501" y="265493"/>
                      <a:pt x="339365" y="274629"/>
                    </a:cubicBezTo>
                    <a:cubicBezTo>
                      <a:pt x="335360" y="278634"/>
                      <a:pt x="329938" y="280913"/>
                      <a:pt x="325225" y="284055"/>
                    </a:cubicBezTo>
                    <a:cubicBezTo>
                      <a:pt x="322083" y="288769"/>
                      <a:pt x="320717" y="295385"/>
                      <a:pt x="315798" y="298196"/>
                    </a:cubicBezTo>
                    <a:cubicBezTo>
                      <a:pt x="308842" y="302171"/>
                      <a:pt x="300209" y="303634"/>
                      <a:pt x="292231" y="302909"/>
                    </a:cubicBezTo>
                    <a:cubicBezTo>
                      <a:pt x="278389" y="301650"/>
                      <a:pt x="260924" y="293316"/>
                      <a:pt x="249811" y="284055"/>
                    </a:cubicBezTo>
                    <a:cubicBezTo>
                      <a:pt x="244690" y="279788"/>
                      <a:pt x="239763" y="275177"/>
                      <a:pt x="235671" y="269915"/>
                    </a:cubicBezTo>
                    <a:cubicBezTo>
                      <a:pt x="228715" y="260972"/>
                      <a:pt x="216817" y="241635"/>
                      <a:pt x="216817" y="241635"/>
                    </a:cubicBezTo>
                    <a:cubicBezTo>
                      <a:pt x="217082" y="239515"/>
                      <a:pt x="224848" y="175587"/>
                      <a:pt x="226244" y="170934"/>
                    </a:cubicBezTo>
                    <a:cubicBezTo>
                      <a:pt x="227872" y="165508"/>
                      <a:pt x="232529" y="161507"/>
                      <a:pt x="235671" y="156794"/>
                    </a:cubicBezTo>
                    <a:cubicBezTo>
                      <a:pt x="237242" y="152080"/>
                      <a:pt x="236871" y="146166"/>
                      <a:pt x="240384" y="142653"/>
                    </a:cubicBezTo>
                    <a:cubicBezTo>
                      <a:pt x="243897" y="139140"/>
                      <a:pt x="250181" y="140353"/>
                      <a:pt x="254524" y="137940"/>
                    </a:cubicBezTo>
                    <a:cubicBezTo>
                      <a:pt x="264428" y="132438"/>
                      <a:pt x="274794" y="127097"/>
                      <a:pt x="282805" y="119086"/>
                    </a:cubicBezTo>
                    <a:cubicBezTo>
                      <a:pt x="287518" y="114373"/>
                      <a:pt x="291521" y="108820"/>
                      <a:pt x="296945" y="104946"/>
                    </a:cubicBezTo>
                    <a:cubicBezTo>
                      <a:pt x="302662" y="100862"/>
                      <a:pt x="309698" y="99005"/>
                      <a:pt x="315798" y="95519"/>
                    </a:cubicBezTo>
                    <a:cubicBezTo>
                      <a:pt x="320717" y="92709"/>
                      <a:pt x="324762" y="88394"/>
                      <a:pt x="329939" y="86093"/>
                    </a:cubicBezTo>
                    <a:cubicBezTo>
                      <a:pt x="339019" y="82057"/>
                      <a:pt x="358219" y="76666"/>
                      <a:pt x="358219" y="76666"/>
                    </a:cubicBezTo>
                    <a:cubicBezTo>
                      <a:pt x="387980" y="77768"/>
                      <a:pt x="505236" y="80654"/>
                      <a:pt x="551468" y="86093"/>
                    </a:cubicBezTo>
                    <a:cubicBezTo>
                      <a:pt x="556403" y="86674"/>
                      <a:pt x="560832" y="89441"/>
                      <a:pt x="565609" y="90806"/>
                    </a:cubicBezTo>
                    <a:cubicBezTo>
                      <a:pt x="571838" y="92585"/>
                      <a:pt x="578234" y="93739"/>
                      <a:pt x="584462" y="95519"/>
                    </a:cubicBezTo>
                    <a:cubicBezTo>
                      <a:pt x="589239" y="96884"/>
                      <a:pt x="593809" y="98926"/>
                      <a:pt x="598603" y="100233"/>
                    </a:cubicBezTo>
                    <a:cubicBezTo>
                      <a:pt x="611102" y="103642"/>
                      <a:pt x="636310" y="109660"/>
                      <a:pt x="636310" y="109660"/>
                    </a:cubicBezTo>
                    <a:lnTo>
                      <a:pt x="664590" y="128513"/>
                    </a:lnTo>
                    <a:lnTo>
                      <a:pt x="678730" y="137940"/>
                    </a:lnTo>
                    <a:cubicBezTo>
                      <a:pt x="687027" y="162827"/>
                      <a:pt x="680689" y="147948"/>
                      <a:pt x="702297" y="180361"/>
                    </a:cubicBezTo>
                    <a:cubicBezTo>
                      <a:pt x="705439" y="185074"/>
                      <a:pt x="709932" y="189127"/>
                      <a:pt x="711724" y="194501"/>
                    </a:cubicBezTo>
                    <a:lnTo>
                      <a:pt x="716438" y="208641"/>
                    </a:lnTo>
                    <a:cubicBezTo>
                      <a:pt x="714867" y="218068"/>
                      <a:pt x="713797" y="227592"/>
                      <a:pt x="711724" y="236921"/>
                    </a:cubicBezTo>
                    <a:cubicBezTo>
                      <a:pt x="710646" y="241771"/>
                      <a:pt x="710524" y="247549"/>
                      <a:pt x="707011" y="251062"/>
                    </a:cubicBezTo>
                    <a:cubicBezTo>
                      <a:pt x="686499" y="271574"/>
                      <a:pt x="658393" y="277356"/>
                      <a:pt x="631596" y="284055"/>
                    </a:cubicBezTo>
                    <a:cubicBezTo>
                      <a:pt x="609600" y="282484"/>
                      <a:pt x="587526" y="281777"/>
                      <a:pt x="565609" y="279342"/>
                    </a:cubicBezTo>
                    <a:cubicBezTo>
                      <a:pt x="556726" y="278355"/>
                      <a:pt x="541557" y="272896"/>
                      <a:pt x="532615" y="269915"/>
                    </a:cubicBezTo>
                    <a:cubicBezTo>
                      <a:pt x="527902" y="265202"/>
                      <a:pt x="522567" y="261037"/>
                      <a:pt x="518475" y="255775"/>
                    </a:cubicBezTo>
                    <a:cubicBezTo>
                      <a:pt x="511519" y="246832"/>
                      <a:pt x="499621" y="227495"/>
                      <a:pt x="499621" y="227495"/>
                    </a:cubicBezTo>
                    <a:lnTo>
                      <a:pt x="490194" y="199214"/>
                    </a:lnTo>
                    <a:lnTo>
                      <a:pt x="485481" y="185074"/>
                    </a:lnTo>
                    <a:cubicBezTo>
                      <a:pt x="485641" y="183154"/>
                      <a:pt x="485515" y="130811"/>
                      <a:pt x="494908" y="114373"/>
                    </a:cubicBezTo>
                    <a:cubicBezTo>
                      <a:pt x="514946" y="79308"/>
                      <a:pt x="503810" y="110184"/>
                      <a:pt x="537328" y="76666"/>
                    </a:cubicBezTo>
                    <a:cubicBezTo>
                      <a:pt x="559637" y="54357"/>
                      <a:pt x="541922" y="66843"/>
                      <a:pt x="575035" y="57812"/>
                    </a:cubicBezTo>
                    <a:cubicBezTo>
                      <a:pt x="584622" y="55197"/>
                      <a:pt x="593479" y="49790"/>
                      <a:pt x="603316" y="48385"/>
                    </a:cubicBezTo>
                    <a:cubicBezTo>
                      <a:pt x="655039" y="40997"/>
                      <a:pt x="625239" y="44595"/>
                      <a:pt x="692871" y="38959"/>
                    </a:cubicBezTo>
                    <a:cubicBezTo>
                      <a:pt x="765964" y="41174"/>
                      <a:pt x="823373" y="38748"/>
                      <a:pt x="890833" y="48385"/>
                    </a:cubicBezTo>
                    <a:cubicBezTo>
                      <a:pt x="899386" y="49607"/>
                      <a:pt x="923905" y="55007"/>
                      <a:pt x="933254" y="57812"/>
                    </a:cubicBezTo>
                    <a:cubicBezTo>
                      <a:pt x="942772" y="60667"/>
                      <a:pt x="961534" y="67239"/>
                      <a:pt x="961534" y="67239"/>
                    </a:cubicBezTo>
                    <a:cubicBezTo>
                      <a:pt x="966248" y="71952"/>
                      <a:pt x="971583" y="76117"/>
                      <a:pt x="975675" y="81379"/>
                    </a:cubicBezTo>
                    <a:cubicBezTo>
                      <a:pt x="982631" y="90322"/>
                      <a:pt x="986517" y="101649"/>
                      <a:pt x="994528" y="109660"/>
                    </a:cubicBezTo>
                    <a:cubicBezTo>
                      <a:pt x="999241" y="114373"/>
                      <a:pt x="1004794" y="118376"/>
                      <a:pt x="1008668" y="123800"/>
                    </a:cubicBezTo>
                    <a:cubicBezTo>
                      <a:pt x="1012752" y="129517"/>
                      <a:pt x="1014609" y="136553"/>
                      <a:pt x="1018095" y="142653"/>
                    </a:cubicBezTo>
                    <a:cubicBezTo>
                      <a:pt x="1020906" y="147572"/>
                      <a:pt x="1024380" y="152080"/>
                      <a:pt x="1027522" y="156794"/>
                    </a:cubicBezTo>
                    <a:cubicBezTo>
                      <a:pt x="1030664" y="166221"/>
                      <a:pt x="1038583" y="175273"/>
                      <a:pt x="1036949" y="185074"/>
                    </a:cubicBezTo>
                    <a:cubicBezTo>
                      <a:pt x="1035378" y="194501"/>
                      <a:pt x="1034109" y="203983"/>
                      <a:pt x="1032235" y="213354"/>
                    </a:cubicBezTo>
                    <a:cubicBezTo>
                      <a:pt x="1029530" y="226878"/>
                      <a:pt x="1028158" y="236285"/>
                      <a:pt x="1018095" y="246348"/>
                    </a:cubicBezTo>
                    <a:cubicBezTo>
                      <a:pt x="1014089" y="250354"/>
                      <a:pt x="1008307" y="252148"/>
                      <a:pt x="1003955" y="255775"/>
                    </a:cubicBezTo>
                    <a:cubicBezTo>
                      <a:pt x="991271" y="266345"/>
                      <a:pt x="990720" y="272655"/>
                      <a:pt x="975675" y="279342"/>
                    </a:cubicBezTo>
                    <a:cubicBezTo>
                      <a:pt x="966595" y="283378"/>
                      <a:pt x="947394" y="288769"/>
                      <a:pt x="947394" y="288769"/>
                    </a:cubicBezTo>
                    <a:cubicBezTo>
                      <a:pt x="906871" y="287080"/>
                      <a:pt x="846961" y="310157"/>
                      <a:pt x="820132" y="269915"/>
                    </a:cubicBezTo>
                    <a:cubicBezTo>
                      <a:pt x="817376" y="265781"/>
                      <a:pt x="816990" y="260488"/>
                      <a:pt x="815419" y="255775"/>
                    </a:cubicBezTo>
                    <a:cubicBezTo>
                      <a:pt x="826029" y="223944"/>
                      <a:pt x="813785" y="263126"/>
                      <a:pt x="824846" y="213354"/>
                    </a:cubicBezTo>
                    <a:cubicBezTo>
                      <a:pt x="825924" y="208504"/>
                      <a:pt x="826803" y="203348"/>
                      <a:pt x="829559" y="199214"/>
                    </a:cubicBezTo>
                    <a:cubicBezTo>
                      <a:pt x="833256" y="193668"/>
                      <a:pt x="839361" y="190135"/>
                      <a:pt x="843699" y="185074"/>
                    </a:cubicBezTo>
                    <a:cubicBezTo>
                      <a:pt x="848812" y="179109"/>
                      <a:pt x="852585" y="172059"/>
                      <a:pt x="857840" y="166220"/>
                    </a:cubicBezTo>
                    <a:cubicBezTo>
                      <a:pt x="866758" y="156311"/>
                      <a:pt x="876693" y="147367"/>
                      <a:pt x="886120" y="137940"/>
                    </a:cubicBezTo>
                    <a:cubicBezTo>
                      <a:pt x="890833" y="133227"/>
                      <a:pt x="894927" y="127799"/>
                      <a:pt x="900260" y="123800"/>
                    </a:cubicBezTo>
                    <a:cubicBezTo>
                      <a:pt x="906545" y="119087"/>
                      <a:pt x="913150" y="114772"/>
                      <a:pt x="919114" y="109660"/>
                    </a:cubicBezTo>
                    <a:cubicBezTo>
                      <a:pt x="941583" y="90401"/>
                      <a:pt x="923341" y="98823"/>
                      <a:pt x="947394" y="90806"/>
                    </a:cubicBezTo>
                    <a:cubicBezTo>
                      <a:pt x="961595" y="81338"/>
                      <a:pt x="963643" y="79128"/>
                      <a:pt x="980388" y="71952"/>
                    </a:cubicBezTo>
                    <a:cubicBezTo>
                      <a:pt x="984955" y="69995"/>
                      <a:pt x="989687" y="68356"/>
                      <a:pt x="994528" y="67239"/>
                    </a:cubicBezTo>
                    <a:cubicBezTo>
                      <a:pt x="1044569" y="55691"/>
                      <a:pt x="1040987" y="57873"/>
                      <a:pt x="1093510" y="53099"/>
                    </a:cubicBezTo>
                    <a:cubicBezTo>
                      <a:pt x="1151642" y="54670"/>
                      <a:pt x="1209894" y="53765"/>
                      <a:pt x="1267906" y="57812"/>
                    </a:cubicBezTo>
                    <a:cubicBezTo>
                      <a:pt x="1277819" y="58504"/>
                      <a:pt x="1296186" y="67239"/>
                      <a:pt x="1296186" y="67239"/>
                    </a:cubicBezTo>
                    <a:cubicBezTo>
                      <a:pt x="1331002" y="90451"/>
                      <a:pt x="1317668" y="77030"/>
                      <a:pt x="1338607" y="104946"/>
                    </a:cubicBezTo>
                    <a:cubicBezTo>
                      <a:pt x="1347866" y="132725"/>
                      <a:pt x="1337079" y="105329"/>
                      <a:pt x="1357460" y="137940"/>
                    </a:cubicBezTo>
                    <a:cubicBezTo>
                      <a:pt x="1381987" y="177183"/>
                      <a:pt x="1355560" y="138853"/>
                      <a:pt x="1371600" y="170934"/>
                    </a:cubicBezTo>
                    <a:cubicBezTo>
                      <a:pt x="1374133" y="176001"/>
                      <a:pt x="1377885" y="180361"/>
                      <a:pt x="1381027" y="185074"/>
                    </a:cubicBezTo>
                    <a:cubicBezTo>
                      <a:pt x="1379456" y="199214"/>
                      <a:pt x="1379765" y="213692"/>
                      <a:pt x="1376314" y="227495"/>
                    </a:cubicBezTo>
                    <a:cubicBezTo>
                      <a:pt x="1374940" y="232991"/>
                      <a:pt x="1371150" y="237905"/>
                      <a:pt x="1366887" y="241635"/>
                    </a:cubicBezTo>
                    <a:cubicBezTo>
                      <a:pt x="1331308" y="272766"/>
                      <a:pt x="1324156" y="261452"/>
                      <a:pt x="1267906" y="265202"/>
                    </a:cubicBezTo>
                    <a:cubicBezTo>
                      <a:pt x="1256908" y="263631"/>
                      <a:pt x="1245353" y="264285"/>
                      <a:pt x="1234912" y="260488"/>
                    </a:cubicBezTo>
                    <a:cubicBezTo>
                      <a:pt x="1227529" y="257803"/>
                      <a:pt x="1222450" y="250914"/>
                      <a:pt x="1216058" y="246348"/>
                    </a:cubicBezTo>
                    <a:cubicBezTo>
                      <a:pt x="1211448" y="243055"/>
                      <a:pt x="1206631" y="240063"/>
                      <a:pt x="1201918" y="236921"/>
                    </a:cubicBezTo>
                    <a:cubicBezTo>
                      <a:pt x="1180308" y="204507"/>
                      <a:pt x="1186646" y="219389"/>
                      <a:pt x="1178351" y="194501"/>
                    </a:cubicBezTo>
                    <a:cubicBezTo>
                      <a:pt x="1179922" y="172505"/>
                      <a:pt x="1180487" y="150414"/>
                      <a:pt x="1183064" y="128513"/>
                    </a:cubicBezTo>
                    <a:cubicBezTo>
                      <a:pt x="1183645" y="123579"/>
                      <a:pt x="1185145" y="118586"/>
                      <a:pt x="1187778" y="114373"/>
                    </a:cubicBezTo>
                    <a:cubicBezTo>
                      <a:pt x="1193318" y="105509"/>
                      <a:pt x="1211098" y="84728"/>
                      <a:pt x="1220772" y="76666"/>
                    </a:cubicBezTo>
                    <a:cubicBezTo>
                      <a:pt x="1225124" y="73040"/>
                      <a:pt x="1230678" y="71002"/>
                      <a:pt x="1234912" y="67239"/>
                    </a:cubicBezTo>
                    <a:cubicBezTo>
                      <a:pt x="1244876" y="58382"/>
                      <a:pt x="1255797" y="50051"/>
                      <a:pt x="1263192" y="38959"/>
                    </a:cubicBezTo>
                    <a:cubicBezTo>
                      <a:pt x="1266334" y="34245"/>
                      <a:pt x="1267905" y="27960"/>
                      <a:pt x="1272619" y="24818"/>
                    </a:cubicBezTo>
                    <a:cubicBezTo>
                      <a:pt x="1278009" y="21225"/>
                      <a:pt x="1285268" y="21966"/>
                      <a:pt x="1291473" y="20105"/>
                    </a:cubicBezTo>
                    <a:cubicBezTo>
                      <a:pt x="1340626" y="5359"/>
                      <a:pt x="1299316" y="12949"/>
                      <a:pt x="1362174" y="5965"/>
                    </a:cubicBezTo>
                    <a:cubicBezTo>
                      <a:pt x="1384170" y="7536"/>
                      <a:pt x="1406230" y="8370"/>
                      <a:pt x="1428161" y="10678"/>
                    </a:cubicBezTo>
                    <a:cubicBezTo>
                      <a:pt x="1435077" y="11406"/>
                      <a:pt x="1462558" y="17698"/>
                      <a:pt x="1470582" y="20105"/>
                    </a:cubicBezTo>
                    <a:cubicBezTo>
                      <a:pt x="1480100" y="22960"/>
                      <a:pt x="1490594" y="24020"/>
                      <a:pt x="1498862" y="29532"/>
                    </a:cubicBezTo>
                    <a:lnTo>
                      <a:pt x="1527143" y="48385"/>
                    </a:lnTo>
                    <a:lnTo>
                      <a:pt x="1541283" y="57812"/>
                    </a:lnTo>
                    <a:cubicBezTo>
                      <a:pt x="1545996" y="60954"/>
                      <a:pt x="1551417" y="63233"/>
                      <a:pt x="1555423" y="67239"/>
                    </a:cubicBezTo>
                    <a:cubicBezTo>
                      <a:pt x="1564850" y="76666"/>
                      <a:pt x="1576310" y="84426"/>
                      <a:pt x="1583704" y="95519"/>
                    </a:cubicBezTo>
                    <a:cubicBezTo>
                      <a:pt x="1596272" y="114374"/>
                      <a:pt x="1588416" y="106518"/>
                      <a:pt x="1607271" y="119086"/>
                    </a:cubicBezTo>
                    <a:cubicBezTo>
                      <a:pt x="1616284" y="146129"/>
                      <a:pt x="1605530" y="120889"/>
                      <a:pt x="1626124" y="147367"/>
                    </a:cubicBezTo>
                    <a:cubicBezTo>
                      <a:pt x="1633080" y="156310"/>
                      <a:pt x="1638693" y="166220"/>
                      <a:pt x="1644978" y="175647"/>
                    </a:cubicBezTo>
                    <a:lnTo>
                      <a:pt x="1654405" y="189787"/>
                    </a:lnTo>
                    <a:cubicBezTo>
                      <a:pt x="1651582" y="215195"/>
                      <a:pt x="1658521" y="233222"/>
                      <a:pt x="1635551" y="246348"/>
                    </a:cubicBezTo>
                    <a:cubicBezTo>
                      <a:pt x="1629926" y="249562"/>
                      <a:pt x="1622982" y="249491"/>
                      <a:pt x="1616697" y="251062"/>
                    </a:cubicBezTo>
                    <a:cubicBezTo>
                      <a:pt x="1607470" y="249524"/>
                      <a:pt x="1575192" y="244455"/>
                      <a:pt x="1564850" y="241635"/>
                    </a:cubicBezTo>
                    <a:cubicBezTo>
                      <a:pt x="1555264" y="239021"/>
                      <a:pt x="1545997" y="235350"/>
                      <a:pt x="1536570" y="232208"/>
                    </a:cubicBezTo>
                    <a:lnTo>
                      <a:pt x="1522429" y="227495"/>
                    </a:lnTo>
                    <a:cubicBezTo>
                      <a:pt x="1519287" y="222781"/>
                      <a:pt x="1516296" y="217964"/>
                      <a:pt x="1513003" y="213354"/>
                    </a:cubicBezTo>
                    <a:cubicBezTo>
                      <a:pt x="1483740" y="172386"/>
                      <a:pt x="1511673" y="213717"/>
                      <a:pt x="1489435" y="180361"/>
                    </a:cubicBezTo>
                    <a:cubicBezTo>
                      <a:pt x="1479128" y="149434"/>
                      <a:pt x="1480702" y="160255"/>
                      <a:pt x="1489435" y="104946"/>
                    </a:cubicBezTo>
                    <a:cubicBezTo>
                      <a:pt x="1490985" y="95131"/>
                      <a:pt x="1495720" y="86093"/>
                      <a:pt x="1498862" y="76666"/>
                    </a:cubicBezTo>
                    <a:cubicBezTo>
                      <a:pt x="1502224" y="66581"/>
                      <a:pt x="1504405" y="55909"/>
                      <a:pt x="1513003" y="48385"/>
                    </a:cubicBezTo>
                    <a:cubicBezTo>
                      <a:pt x="1521529" y="40925"/>
                      <a:pt x="1532220" y="36330"/>
                      <a:pt x="1541283" y="29532"/>
                    </a:cubicBezTo>
                    <a:cubicBezTo>
                      <a:pt x="1552899" y="20819"/>
                      <a:pt x="1564610" y="10279"/>
                      <a:pt x="1578990" y="5965"/>
                    </a:cubicBezTo>
                    <a:cubicBezTo>
                      <a:pt x="1611064" y="-3657"/>
                      <a:pt x="1677838" y="1251"/>
                      <a:pt x="1696825" y="1251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58B20390-27C5-F741-ABD7-6B8C1BDD955B}"/>
                  </a:ext>
                </a:extLst>
              </p:cNvPr>
              <p:cNvSpPr/>
              <p:nvPr/>
            </p:nvSpPr>
            <p:spPr>
              <a:xfrm>
                <a:off x="3488392" y="4062097"/>
                <a:ext cx="1696825" cy="303087"/>
              </a:xfrm>
              <a:custGeom>
                <a:avLst/>
                <a:gdLst>
                  <a:gd name="connsiteX0" fmla="*/ 0 w 1696825"/>
                  <a:gd name="connsiteY0" fmla="*/ 194501 h 303087"/>
                  <a:gd name="connsiteX1" fmla="*/ 14141 w 1696825"/>
                  <a:gd name="connsiteY1" fmla="*/ 142653 h 303087"/>
                  <a:gd name="connsiteX2" fmla="*/ 23567 w 1696825"/>
                  <a:gd name="connsiteY2" fmla="*/ 128513 h 303087"/>
                  <a:gd name="connsiteX3" fmla="*/ 37708 w 1696825"/>
                  <a:gd name="connsiteY3" fmla="*/ 119086 h 303087"/>
                  <a:gd name="connsiteX4" fmla="*/ 61275 w 1696825"/>
                  <a:gd name="connsiteY4" fmla="*/ 100233 h 303087"/>
                  <a:gd name="connsiteX5" fmla="*/ 75415 w 1696825"/>
                  <a:gd name="connsiteY5" fmla="*/ 90806 h 303087"/>
                  <a:gd name="connsiteX6" fmla="*/ 117835 w 1696825"/>
                  <a:gd name="connsiteY6" fmla="*/ 76666 h 303087"/>
                  <a:gd name="connsiteX7" fmla="*/ 131976 w 1696825"/>
                  <a:gd name="connsiteY7" fmla="*/ 71952 h 303087"/>
                  <a:gd name="connsiteX8" fmla="*/ 179110 w 1696825"/>
                  <a:gd name="connsiteY8" fmla="*/ 67239 h 303087"/>
                  <a:gd name="connsiteX9" fmla="*/ 207390 w 1696825"/>
                  <a:gd name="connsiteY9" fmla="*/ 76666 h 303087"/>
                  <a:gd name="connsiteX10" fmla="*/ 240384 w 1696825"/>
                  <a:gd name="connsiteY10" fmla="*/ 86093 h 303087"/>
                  <a:gd name="connsiteX11" fmla="*/ 268664 w 1696825"/>
                  <a:gd name="connsiteY11" fmla="*/ 104946 h 303087"/>
                  <a:gd name="connsiteX12" fmla="*/ 278091 w 1696825"/>
                  <a:gd name="connsiteY12" fmla="*/ 119086 h 303087"/>
                  <a:gd name="connsiteX13" fmla="*/ 292231 w 1696825"/>
                  <a:gd name="connsiteY13" fmla="*/ 128513 h 303087"/>
                  <a:gd name="connsiteX14" fmla="*/ 311085 w 1696825"/>
                  <a:gd name="connsiteY14" fmla="*/ 156794 h 303087"/>
                  <a:gd name="connsiteX15" fmla="*/ 320512 w 1696825"/>
                  <a:gd name="connsiteY15" fmla="*/ 170934 h 303087"/>
                  <a:gd name="connsiteX16" fmla="*/ 329939 w 1696825"/>
                  <a:gd name="connsiteY16" fmla="*/ 185074 h 303087"/>
                  <a:gd name="connsiteX17" fmla="*/ 344079 w 1696825"/>
                  <a:gd name="connsiteY17" fmla="*/ 213354 h 303087"/>
                  <a:gd name="connsiteX18" fmla="*/ 353506 w 1696825"/>
                  <a:gd name="connsiteY18" fmla="*/ 246348 h 303087"/>
                  <a:gd name="connsiteX19" fmla="*/ 339365 w 1696825"/>
                  <a:gd name="connsiteY19" fmla="*/ 274629 h 303087"/>
                  <a:gd name="connsiteX20" fmla="*/ 325225 w 1696825"/>
                  <a:gd name="connsiteY20" fmla="*/ 284055 h 303087"/>
                  <a:gd name="connsiteX21" fmla="*/ 315798 w 1696825"/>
                  <a:gd name="connsiteY21" fmla="*/ 298196 h 303087"/>
                  <a:gd name="connsiteX22" fmla="*/ 292231 w 1696825"/>
                  <a:gd name="connsiteY22" fmla="*/ 302909 h 303087"/>
                  <a:gd name="connsiteX23" fmla="*/ 249811 w 1696825"/>
                  <a:gd name="connsiteY23" fmla="*/ 284055 h 303087"/>
                  <a:gd name="connsiteX24" fmla="*/ 235671 w 1696825"/>
                  <a:gd name="connsiteY24" fmla="*/ 269915 h 303087"/>
                  <a:gd name="connsiteX25" fmla="*/ 216817 w 1696825"/>
                  <a:gd name="connsiteY25" fmla="*/ 241635 h 303087"/>
                  <a:gd name="connsiteX26" fmla="*/ 226244 w 1696825"/>
                  <a:gd name="connsiteY26" fmla="*/ 170934 h 303087"/>
                  <a:gd name="connsiteX27" fmla="*/ 235671 w 1696825"/>
                  <a:gd name="connsiteY27" fmla="*/ 156794 h 303087"/>
                  <a:gd name="connsiteX28" fmla="*/ 240384 w 1696825"/>
                  <a:gd name="connsiteY28" fmla="*/ 142653 h 303087"/>
                  <a:gd name="connsiteX29" fmla="*/ 254524 w 1696825"/>
                  <a:gd name="connsiteY29" fmla="*/ 137940 h 303087"/>
                  <a:gd name="connsiteX30" fmla="*/ 282805 w 1696825"/>
                  <a:gd name="connsiteY30" fmla="*/ 119086 h 303087"/>
                  <a:gd name="connsiteX31" fmla="*/ 296945 w 1696825"/>
                  <a:gd name="connsiteY31" fmla="*/ 104946 h 303087"/>
                  <a:gd name="connsiteX32" fmla="*/ 315798 w 1696825"/>
                  <a:gd name="connsiteY32" fmla="*/ 95519 h 303087"/>
                  <a:gd name="connsiteX33" fmla="*/ 329939 w 1696825"/>
                  <a:gd name="connsiteY33" fmla="*/ 86093 h 303087"/>
                  <a:gd name="connsiteX34" fmla="*/ 358219 w 1696825"/>
                  <a:gd name="connsiteY34" fmla="*/ 76666 h 303087"/>
                  <a:gd name="connsiteX35" fmla="*/ 551468 w 1696825"/>
                  <a:gd name="connsiteY35" fmla="*/ 86093 h 303087"/>
                  <a:gd name="connsiteX36" fmla="*/ 565609 w 1696825"/>
                  <a:gd name="connsiteY36" fmla="*/ 90806 h 303087"/>
                  <a:gd name="connsiteX37" fmla="*/ 584462 w 1696825"/>
                  <a:gd name="connsiteY37" fmla="*/ 95519 h 303087"/>
                  <a:gd name="connsiteX38" fmla="*/ 598603 w 1696825"/>
                  <a:gd name="connsiteY38" fmla="*/ 100233 h 303087"/>
                  <a:gd name="connsiteX39" fmla="*/ 636310 w 1696825"/>
                  <a:gd name="connsiteY39" fmla="*/ 109660 h 303087"/>
                  <a:gd name="connsiteX40" fmla="*/ 664590 w 1696825"/>
                  <a:gd name="connsiteY40" fmla="*/ 128513 h 303087"/>
                  <a:gd name="connsiteX41" fmla="*/ 678730 w 1696825"/>
                  <a:gd name="connsiteY41" fmla="*/ 137940 h 303087"/>
                  <a:gd name="connsiteX42" fmla="*/ 702297 w 1696825"/>
                  <a:gd name="connsiteY42" fmla="*/ 180361 h 303087"/>
                  <a:gd name="connsiteX43" fmla="*/ 711724 w 1696825"/>
                  <a:gd name="connsiteY43" fmla="*/ 194501 h 303087"/>
                  <a:gd name="connsiteX44" fmla="*/ 716438 w 1696825"/>
                  <a:gd name="connsiteY44" fmla="*/ 208641 h 303087"/>
                  <a:gd name="connsiteX45" fmla="*/ 711724 w 1696825"/>
                  <a:gd name="connsiteY45" fmla="*/ 236921 h 303087"/>
                  <a:gd name="connsiteX46" fmla="*/ 707011 w 1696825"/>
                  <a:gd name="connsiteY46" fmla="*/ 251062 h 303087"/>
                  <a:gd name="connsiteX47" fmla="*/ 631596 w 1696825"/>
                  <a:gd name="connsiteY47" fmla="*/ 284055 h 303087"/>
                  <a:gd name="connsiteX48" fmla="*/ 565609 w 1696825"/>
                  <a:gd name="connsiteY48" fmla="*/ 279342 h 303087"/>
                  <a:gd name="connsiteX49" fmla="*/ 532615 w 1696825"/>
                  <a:gd name="connsiteY49" fmla="*/ 269915 h 303087"/>
                  <a:gd name="connsiteX50" fmla="*/ 518475 w 1696825"/>
                  <a:gd name="connsiteY50" fmla="*/ 255775 h 303087"/>
                  <a:gd name="connsiteX51" fmla="*/ 499621 w 1696825"/>
                  <a:gd name="connsiteY51" fmla="*/ 227495 h 303087"/>
                  <a:gd name="connsiteX52" fmla="*/ 490194 w 1696825"/>
                  <a:gd name="connsiteY52" fmla="*/ 199214 h 303087"/>
                  <a:gd name="connsiteX53" fmla="*/ 485481 w 1696825"/>
                  <a:gd name="connsiteY53" fmla="*/ 185074 h 303087"/>
                  <a:gd name="connsiteX54" fmla="*/ 494908 w 1696825"/>
                  <a:gd name="connsiteY54" fmla="*/ 114373 h 303087"/>
                  <a:gd name="connsiteX55" fmla="*/ 537328 w 1696825"/>
                  <a:gd name="connsiteY55" fmla="*/ 76666 h 303087"/>
                  <a:gd name="connsiteX56" fmla="*/ 575035 w 1696825"/>
                  <a:gd name="connsiteY56" fmla="*/ 57812 h 303087"/>
                  <a:gd name="connsiteX57" fmla="*/ 603316 w 1696825"/>
                  <a:gd name="connsiteY57" fmla="*/ 48385 h 303087"/>
                  <a:gd name="connsiteX58" fmla="*/ 692871 w 1696825"/>
                  <a:gd name="connsiteY58" fmla="*/ 38959 h 303087"/>
                  <a:gd name="connsiteX59" fmla="*/ 890833 w 1696825"/>
                  <a:gd name="connsiteY59" fmla="*/ 48385 h 303087"/>
                  <a:gd name="connsiteX60" fmla="*/ 933254 w 1696825"/>
                  <a:gd name="connsiteY60" fmla="*/ 57812 h 303087"/>
                  <a:gd name="connsiteX61" fmla="*/ 961534 w 1696825"/>
                  <a:gd name="connsiteY61" fmla="*/ 67239 h 303087"/>
                  <a:gd name="connsiteX62" fmla="*/ 975675 w 1696825"/>
                  <a:gd name="connsiteY62" fmla="*/ 81379 h 303087"/>
                  <a:gd name="connsiteX63" fmla="*/ 994528 w 1696825"/>
                  <a:gd name="connsiteY63" fmla="*/ 109660 h 303087"/>
                  <a:gd name="connsiteX64" fmla="*/ 1008668 w 1696825"/>
                  <a:gd name="connsiteY64" fmla="*/ 123800 h 303087"/>
                  <a:gd name="connsiteX65" fmla="*/ 1018095 w 1696825"/>
                  <a:gd name="connsiteY65" fmla="*/ 142653 h 303087"/>
                  <a:gd name="connsiteX66" fmla="*/ 1027522 w 1696825"/>
                  <a:gd name="connsiteY66" fmla="*/ 156794 h 303087"/>
                  <a:gd name="connsiteX67" fmla="*/ 1036949 w 1696825"/>
                  <a:gd name="connsiteY67" fmla="*/ 185074 h 303087"/>
                  <a:gd name="connsiteX68" fmla="*/ 1032235 w 1696825"/>
                  <a:gd name="connsiteY68" fmla="*/ 213354 h 303087"/>
                  <a:gd name="connsiteX69" fmla="*/ 1018095 w 1696825"/>
                  <a:gd name="connsiteY69" fmla="*/ 246348 h 303087"/>
                  <a:gd name="connsiteX70" fmla="*/ 1003955 w 1696825"/>
                  <a:gd name="connsiteY70" fmla="*/ 255775 h 303087"/>
                  <a:gd name="connsiteX71" fmla="*/ 975675 w 1696825"/>
                  <a:gd name="connsiteY71" fmla="*/ 279342 h 303087"/>
                  <a:gd name="connsiteX72" fmla="*/ 947394 w 1696825"/>
                  <a:gd name="connsiteY72" fmla="*/ 288769 h 303087"/>
                  <a:gd name="connsiteX73" fmla="*/ 820132 w 1696825"/>
                  <a:gd name="connsiteY73" fmla="*/ 269915 h 303087"/>
                  <a:gd name="connsiteX74" fmla="*/ 815419 w 1696825"/>
                  <a:gd name="connsiteY74" fmla="*/ 255775 h 303087"/>
                  <a:gd name="connsiteX75" fmla="*/ 824846 w 1696825"/>
                  <a:gd name="connsiteY75" fmla="*/ 213354 h 303087"/>
                  <a:gd name="connsiteX76" fmla="*/ 829559 w 1696825"/>
                  <a:gd name="connsiteY76" fmla="*/ 199214 h 303087"/>
                  <a:gd name="connsiteX77" fmla="*/ 843699 w 1696825"/>
                  <a:gd name="connsiteY77" fmla="*/ 185074 h 303087"/>
                  <a:gd name="connsiteX78" fmla="*/ 857840 w 1696825"/>
                  <a:gd name="connsiteY78" fmla="*/ 166220 h 303087"/>
                  <a:gd name="connsiteX79" fmla="*/ 886120 w 1696825"/>
                  <a:gd name="connsiteY79" fmla="*/ 137940 h 303087"/>
                  <a:gd name="connsiteX80" fmla="*/ 900260 w 1696825"/>
                  <a:gd name="connsiteY80" fmla="*/ 123800 h 303087"/>
                  <a:gd name="connsiteX81" fmla="*/ 919114 w 1696825"/>
                  <a:gd name="connsiteY81" fmla="*/ 109660 h 303087"/>
                  <a:gd name="connsiteX82" fmla="*/ 947394 w 1696825"/>
                  <a:gd name="connsiteY82" fmla="*/ 90806 h 303087"/>
                  <a:gd name="connsiteX83" fmla="*/ 980388 w 1696825"/>
                  <a:gd name="connsiteY83" fmla="*/ 71952 h 303087"/>
                  <a:gd name="connsiteX84" fmla="*/ 994528 w 1696825"/>
                  <a:gd name="connsiteY84" fmla="*/ 67239 h 303087"/>
                  <a:gd name="connsiteX85" fmla="*/ 1093510 w 1696825"/>
                  <a:gd name="connsiteY85" fmla="*/ 53099 h 303087"/>
                  <a:gd name="connsiteX86" fmla="*/ 1267906 w 1696825"/>
                  <a:gd name="connsiteY86" fmla="*/ 57812 h 303087"/>
                  <a:gd name="connsiteX87" fmla="*/ 1296186 w 1696825"/>
                  <a:gd name="connsiteY87" fmla="*/ 67239 h 303087"/>
                  <a:gd name="connsiteX88" fmla="*/ 1338607 w 1696825"/>
                  <a:gd name="connsiteY88" fmla="*/ 104946 h 303087"/>
                  <a:gd name="connsiteX89" fmla="*/ 1357460 w 1696825"/>
                  <a:gd name="connsiteY89" fmla="*/ 137940 h 303087"/>
                  <a:gd name="connsiteX90" fmla="*/ 1371600 w 1696825"/>
                  <a:gd name="connsiteY90" fmla="*/ 170934 h 303087"/>
                  <a:gd name="connsiteX91" fmla="*/ 1381027 w 1696825"/>
                  <a:gd name="connsiteY91" fmla="*/ 185074 h 303087"/>
                  <a:gd name="connsiteX92" fmla="*/ 1376314 w 1696825"/>
                  <a:gd name="connsiteY92" fmla="*/ 227495 h 303087"/>
                  <a:gd name="connsiteX93" fmla="*/ 1366887 w 1696825"/>
                  <a:gd name="connsiteY93" fmla="*/ 241635 h 303087"/>
                  <a:gd name="connsiteX94" fmla="*/ 1267906 w 1696825"/>
                  <a:gd name="connsiteY94" fmla="*/ 265202 h 303087"/>
                  <a:gd name="connsiteX95" fmla="*/ 1234912 w 1696825"/>
                  <a:gd name="connsiteY95" fmla="*/ 260488 h 303087"/>
                  <a:gd name="connsiteX96" fmla="*/ 1216058 w 1696825"/>
                  <a:gd name="connsiteY96" fmla="*/ 246348 h 303087"/>
                  <a:gd name="connsiteX97" fmla="*/ 1201918 w 1696825"/>
                  <a:gd name="connsiteY97" fmla="*/ 236921 h 303087"/>
                  <a:gd name="connsiteX98" fmla="*/ 1178351 w 1696825"/>
                  <a:gd name="connsiteY98" fmla="*/ 194501 h 303087"/>
                  <a:gd name="connsiteX99" fmla="*/ 1183064 w 1696825"/>
                  <a:gd name="connsiteY99" fmla="*/ 128513 h 303087"/>
                  <a:gd name="connsiteX100" fmla="*/ 1187778 w 1696825"/>
                  <a:gd name="connsiteY100" fmla="*/ 114373 h 303087"/>
                  <a:gd name="connsiteX101" fmla="*/ 1220772 w 1696825"/>
                  <a:gd name="connsiteY101" fmla="*/ 76666 h 303087"/>
                  <a:gd name="connsiteX102" fmla="*/ 1234912 w 1696825"/>
                  <a:gd name="connsiteY102" fmla="*/ 67239 h 303087"/>
                  <a:gd name="connsiteX103" fmla="*/ 1263192 w 1696825"/>
                  <a:gd name="connsiteY103" fmla="*/ 38959 h 303087"/>
                  <a:gd name="connsiteX104" fmla="*/ 1272619 w 1696825"/>
                  <a:gd name="connsiteY104" fmla="*/ 24818 h 303087"/>
                  <a:gd name="connsiteX105" fmla="*/ 1291473 w 1696825"/>
                  <a:gd name="connsiteY105" fmla="*/ 20105 h 303087"/>
                  <a:gd name="connsiteX106" fmla="*/ 1362174 w 1696825"/>
                  <a:gd name="connsiteY106" fmla="*/ 5965 h 303087"/>
                  <a:gd name="connsiteX107" fmla="*/ 1428161 w 1696825"/>
                  <a:gd name="connsiteY107" fmla="*/ 10678 h 303087"/>
                  <a:gd name="connsiteX108" fmla="*/ 1470582 w 1696825"/>
                  <a:gd name="connsiteY108" fmla="*/ 20105 h 303087"/>
                  <a:gd name="connsiteX109" fmla="*/ 1498862 w 1696825"/>
                  <a:gd name="connsiteY109" fmla="*/ 29532 h 303087"/>
                  <a:gd name="connsiteX110" fmla="*/ 1527143 w 1696825"/>
                  <a:gd name="connsiteY110" fmla="*/ 48385 h 303087"/>
                  <a:gd name="connsiteX111" fmla="*/ 1541283 w 1696825"/>
                  <a:gd name="connsiteY111" fmla="*/ 57812 h 303087"/>
                  <a:gd name="connsiteX112" fmla="*/ 1555423 w 1696825"/>
                  <a:gd name="connsiteY112" fmla="*/ 67239 h 303087"/>
                  <a:gd name="connsiteX113" fmla="*/ 1583704 w 1696825"/>
                  <a:gd name="connsiteY113" fmla="*/ 95519 h 303087"/>
                  <a:gd name="connsiteX114" fmla="*/ 1607271 w 1696825"/>
                  <a:gd name="connsiteY114" fmla="*/ 119086 h 303087"/>
                  <a:gd name="connsiteX115" fmla="*/ 1626124 w 1696825"/>
                  <a:gd name="connsiteY115" fmla="*/ 147367 h 303087"/>
                  <a:gd name="connsiteX116" fmla="*/ 1644978 w 1696825"/>
                  <a:gd name="connsiteY116" fmla="*/ 175647 h 303087"/>
                  <a:gd name="connsiteX117" fmla="*/ 1654405 w 1696825"/>
                  <a:gd name="connsiteY117" fmla="*/ 189787 h 303087"/>
                  <a:gd name="connsiteX118" fmla="*/ 1635551 w 1696825"/>
                  <a:gd name="connsiteY118" fmla="*/ 246348 h 303087"/>
                  <a:gd name="connsiteX119" fmla="*/ 1616697 w 1696825"/>
                  <a:gd name="connsiteY119" fmla="*/ 251062 h 303087"/>
                  <a:gd name="connsiteX120" fmla="*/ 1564850 w 1696825"/>
                  <a:gd name="connsiteY120" fmla="*/ 241635 h 303087"/>
                  <a:gd name="connsiteX121" fmla="*/ 1536570 w 1696825"/>
                  <a:gd name="connsiteY121" fmla="*/ 232208 h 303087"/>
                  <a:gd name="connsiteX122" fmla="*/ 1522429 w 1696825"/>
                  <a:gd name="connsiteY122" fmla="*/ 227495 h 303087"/>
                  <a:gd name="connsiteX123" fmla="*/ 1513003 w 1696825"/>
                  <a:gd name="connsiteY123" fmla="*/ 213354 h 303087"/>
                  <a:gd name="connsiteX124" fmla="*/ 1489435 w 1696825"/>
                  <a:gd name="connsiteY124" fmla="*/ 180361 h 303087"/>
                  <a:gd name="connsiteX125" fmla="*/ 1489435 w 1696825"/>
                  <a:gd name="connsiteY125" fmla="*/ 104946 h 303087"/>
                  <a:gd name="connsiteX126" fmla="*/ 1498862 w 1696825"/>
                  <a:gd name="connsiteY126" fmla="*/ 76666 h 303087"/>
                  <a:gd name="connsiteX127" fmla="*/ 1513003 w 1696825"/>
                  <a:gd name="connsiteY127" fmla="*/ 48385 h 303087"/>
                  <a:gd name="connsiteX128" fmla="*/ 1541283 w 1696825"/>
                  <a:gd name="connsiteY128" fmla="*/ 29532 h 303087"/>
                  <a:gd name="connsiteX129" fmla="*/ 1578990 w 1696825"/>
                  <a:gd name="connsiteY129" fmla="*/ 5965 h 303087"/>
                  <a:gd name="connsiteX130" fmla="*/ 1696825 w 1696825"/>
                  <a:gd name="connsiteY130" fmla="*/ 1251 h 30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696825" h="303087">
                    <a:moveTo>
                      <a:pt x="0" y="194501"/>
                    </a:moveTo>
                    <a:cubicBezTo>
                      <a:pt x="2530" y="181853"/>
                      <a:pt x="7307" y="152904"/>
                      <a:pt x="14141" y="142653"/>
                    </a:cubicBezTo>
                    <a:cubicBezTo>
                      <a:pt x="17283" y="137940"/>
                      <a:pt x="19562" y="132518"/>
                      <a:pt x="23567" y="128513"/>
                    </a:cubicBezTo>
                    <a:cubicBezTo>
                      <a:pt x="27573" y="124507"/>
                      <a:pt x="32994" y="122228"/>
                      <a:pt x="37708" y="119086"/>
                    </a:cubicBezTo>
                    <a:cubicBezTo>
                      <a:pt x="53598" y="95249"/>
                      <a:pt x="38507" y="111616"/>
                      <a:pt x="61275" y="100233"/>
                    </a:cubicBezTo>
                    <a:cubicBezTo>
                      <a:pt x="66342" y="97700"/>
                      <a:pt x="70238" y="93107"/>
                      <a:pt x="75415" y="90806"/>
                    </a:cubicBezTo>
                    <a:cubicBezTo>
                      <a:pt x="75428" y="90800"/>
                      <a:pt x="110758" y="79025"/>
                      <a:pt x="117835" y="76666"/>
                    </a:cubicBezTo>
                    <a:cubicBezTo>
                      <a:pt x="122549" y="75095"/>
                      <a:pt x="127032" y="72446"/>
                      <a:pt x="131976" y="71952"/>
                    </a:cubicBezTo>
                    <a:lnTo>
                      <a:pt x="179110" y="67239"/>
                    </a:lnTo>
                    <a:cubicBezTo>
                      <a:pt x="188537" y="70381"/>
                      <a:pt x="197750" y="74256"/>
                      <a:pt x="207390" y="76666"/>
                    </a:cubicBezTo>
                    <a:cubicBezTo>
                      <a:pt x="211834" y="77777"/>
                      <a:pt x="234847" y="83017"/>
                      <a:pt x="240384" y="86093"/>
                    </a:cubicBezTo>
                    <a:cubicBezTo>
                      <a:pt x="250288" y="91595"/>
                      <a:pt x="268664" y="104946"/>
                      <a:pt x="268664" y="104946"/>
                    </a:cubicBezTo>
                    <a:cubicBezTo>
                      <a:pt x="271806" y="109659"/>
                      <a:pt x="274085" y="115080"/>
                      <a:pt x="278091" y="119086"/>
                    </a:cubicBezTo>
                    <a:cubicBezTo>
                      <a:pt x="282097" y="123092"/>
                      <a:pt x="288501" y="124250"/>
                      <a:pt x="292231" y="128513"/>
                    </a:cubicBezTo>
                    <a:cubicBezTo>
                      <a:pt x="299692" y="137040"/>
                      <a:pt x="304800" y="147367"/>
                      <a:pt x="311085" y="156794"/>
                    </a:cubicBezTo>
                    <a:lnTo>
                      <a:pt x="320512" y="170934"/>
                    </a:lnTo>
                    <a:lnTo>
                      <a:pt x="329939" y="185074"/>
                    </a:lnTo>
                    <a:cubicBezTo>
                      <a:pt x="341786" y="220618"/>
                      <a:pt x="325804" y="176803"/>
                      <a:pt x="344079" y="213354"/>
                    </a:cubicBezTo>
                    <a:cubicBezTo>
                      <a:pt x="347457" y="220111"/>
                      <a:pt x="351997" y="240314"/>
                      <a:pt x="353506" y="246348"/>
                    </a:cubicBezTo>
                    <a:cubicBezTo>
                      <a:pt x="349672" y="257847"/>
                      <a:pt x="348501" y="265493"/>
                      <a:pt x="339365" y="274629"/>
                    </a:cubicBezTo>
                    <a:cubicBezTo>
                      <a:pt x="335360" y="278634"/>
                      <a:pt x="329938" y="280913"/>
                      <a:pt x="325225" y="284055"/>
                    </a:cubicBezTo>
                    <a:cubicBezTo>
                      <a:pt x="322083" y="288769"/>
                      <a:pt x="320717" y="295385"/>
                      <a:pt x="315798" y="298196"/>
                    </a:cubicBezTo>
                    <a:cubicBezTo>
                      <a:pt x="308842" y="302171"/>
                      <a:pt x="300209" y="303634"/>
                      <a:pt x="292231" y="302909"/>
                    </a:cubicBezTo>
                    <a:cubicBezTo>
                      <a:pt x="278389" y="301650"/>
                      <a:pt x="260924" y="293316"/>
                      <a:pt x="249811" y="284055"/>
                    </a:cubicBezTo>
                    <a:cubicBezTo>
                      <a:pt x="244690" y="279788"/>
                      <a:pt x="239763" y="275177"/>
                      <a:pt x="235671" y="269915"/>
                    </a:cubicBezTo>
                    <a:cubicBezTo>
                      <a:pt x="228715" y="260972"/>
                      <a:pt x="216817" y="241635"/>
                      <a:pt x="216817" y="241635"/>
                    </a:cubicBezTo>
                    <a:cubicBezTo>
                      <a:pt x="217082" y="239515"/>
                      <a:pt x="224848" y="175587"/>
                      <a:pt x="226244" y="170934"/>
                    </a:cubicBezTo>
                    <a:cubicBezTo>
                      <a:pt x="227872" y="165508"/>
                      <a:pt x="232529" y="161507"/>
                      <a:pt x="235671" y="156794"/>
                    </a:cubicBezTo>
                    <a:cubicBezTo>
                      <a:pt x="237242" y="152080"/>
                      <a:pt x="236871" y="146166"/>
                      <a:pt x="240384" y="142653"/>
                    </a:cubicBezTo>
                    <a:cubicBezTo>
                      <a:pt x="243897" y="139140"/>
                      <a:pt x="250181" y="140353"/>
                      <a:pt x="254524" y="137940"/>
                    </a:cubicBezTo>
                    <a:cubicBezTo>
                      <a:pt x="264428" y="132438"/>
                      <a:pt x="274794" y="127097"/>
                      <a:pt x="282805" y="119086"/>
                    </a:cubicBezTo>
                    <a:cubicBezTo>
                      <a:pt x="287518" y="114373"/>
                      <a:pt x="291521" y="108820"/>
                      <a:pt x="296945" y="104946"/>
                    </a:cubicBezTo>
                    <a:cubicBezTo>
                      <a:pt x="302662" y="100862"/>
                      <a:pt x="309698" y="99005"/>
                      <a:pt x="315798" y="95519"/>
                    </a:cubicBezTo>
                    <a:cubicBezTo>
                      <a:pt x="320717" y="92709"/>
                      <a:pt x="324762" y="88394"/>
                      <a:pt x="329939" y="86093"/>
                    </a:cubicBezTo>
                    <a:cubicBezTo>
                      <a:pt x="339019" y="82057"/>
                      <a:pt x="358219" y="76666"/>
                      <a:pt x="358219" y="76666"/>
                    </a:cubicBezTo>
                    <a:cubicBezTo>
                      <a:pt x="387980" y="77768"/>
                      <a:pt x="505236" y="80654"/>
                      <a:pt x="551468" y="86093"/>
                    </a:cubicBezTo>
                    <a:cubicBezTo>
                      <a:pt x="556403" y="86674"/>
                      <a:pt x="560832" y="89441"/>
                      <a:pt x="565609" y="90806"/>
                    </a:cubicBezTo>
                    <a:cubicBezTo>
                      <a:pt x="571838" y="92585"/>
                      <a:pt x="578234" y="93739"/>
                      <a:pt x="584462" y="95519"/>
                    </a:cubicBezTo>
                    <a:cubicBezTo>
                      <a:pt x="589239" y="96884"/>
                      <a:pt x="593809" y="98926"/>
                      <a:pt x="598603" y="100233"/>
                    </a:cubicBezTo>
                    <a:cubicBezTo>
                      <a:pt x="611102" y="103642"/>
                      <a:pt x="636310" y="109660"/>
                      <a:pt x="636310" y="109660"/>
                    </a:cubicBezTo>
                    <a:lnTo>
                      <a:pt x="664590" y="128513"/>
                    </a:lnTo>
                    <a:lnTo>
                      <a:pt x="678730" y="137940"/>
                    </a:lnTo>
                    <a:cubicBezTo>
                      <a:pt x="687027" y="162827"/>
                      <a:pt x="680689" y="147948"/>
                      <a:pt x="702297" y="180361"/>
                    </a:cubicBezTo>
                    <a:cubicBezTo>
                      <a:pt x="705439" y="185074"/>
                      <a:pt x="709932" y="189127"/>
                      <a:pt x="711724" y="194501"/>
                    </a:cubicBezTo>
                    <a:lnTo>
                      <a:pt x="716438" y="208641"/>
                    </a:lnTo>
                    <a:cubicBezTo>
                      <a:pt x="714867" y="218068"/>
                      <a:pt x="713797" y="227592"/>
                      <a:pt x="711724" y="236921"/>
                    </a:cubicBezTo>
                    <a:cubicBezTo>
                      <a:pt x="710646" y="241771"/>
                      <a:pt x="710524" y="247549"/>
                      <a:pt x="707011" y="251062"/>
                    </a:cubicBezTo>
                    <a:cubicBezTo>
                      <a:pt x="686499" y="271574"/>
                      <a:pt x="658393" y="277356"/>
                      <a:pt x="631596" y="284055"/>
                    </a:cubicBezTo>
                    <a:cubicBezTo>
                      <a:pt x="609600" y="282484"/>
                      <a:pt x="587526" y="281777"/>
                      <a:pt x="565609" y="279342"/>
                    </a:cubicBezTo>
                    <a:cubicBezTo>
                      <a:pt x="556726" y="278355"/>
                      <a:pt x="541557" y="272896"/>
                      <a:pt x="532615" y="269915"/>
                    </a:cubicBezTo>
                    <a:cubicBezTo>
                      <a:pt x="527902" y="265202"/>
                      <a:pt x="522567" y="261037"/>
                      <a:pt x="518475" y="255775"/>
                    </a:cubicBezTo>
                    <a:cubicBezTo>
                      <a:pt x="511519" y="246832"/>
                      <a:pt x="499621" y="227495"/>
                      <a:pt x="499621" y="227495"/>
                    </a:cubicBezTo>
                    <a:lnTo>
                      <a:pt x="490194" y="199214"/>
                    </a:lnTo>
                    <a:lnTo>
                      <a:pt x="485481" y="185074"/>
                    </a:lnTo>
                    <a:cubicBezTo>
                      <a:pt x="485641" y="183154"/>
                      <a:pt x="485515" y="130811"/>
                      <a:pt x="494908" y="114373"/>
                    </a:cubicBezTo>
                    <a:cubicBezTo>
                      <a:pt x="514946" y="79308"/>
                      <a:pt x="503810" y="110184"/>
                      <a:pt x="537328" y="76666"/>
                    </a:cubicBezTo>
                    <a:cubicBezTo>
                      <a:pt x="559637" y="54357"/>
                      <a:pt x="541922" y="66843"/>
                      <a:pt x="575035" y="57812"/>
                    </a:cubicBezTo>
                    <a:cubicBezTo>
                      <a:pt x="584622" y="55197"/>
                      <a:pt x="593479" y="49790"/>
                      <a:pt x="603316" y="48385"/>
                    </a:cubicBezTo>
                    <a:cubicBezTo>
                      <a:pt x="655039" y="40997"/>
                      <a:pt x="625239" y="44595"/>
                      <a:pt x="692871" y="38959"/>
                    </a:cubicBezTo>
                    <a:cubicBezTo>
                      <a:pt x="765964" y="41174"/>
                      <a:pt x="823373" y="38748"/>
                      <a:pt x="890833" y="48385"/>
                    </a:cubicBezTo>
                    <a:cubicBezTo>
                      <a:pt x="899386" y="49607"/>
                      <a:pt x="923905" y="55007"/>
                      <a:pt x="933254" y="57812"/>
                    </a:cubicBezTo>
                    <a:cubicBezTo>
                      <a:pt x="942772" y="60667"/>
                      <a:pt x="961534" y="67239"/>
                      <a:pt x="961534" y="67239"/>
                    </a:cubicBezTo>
                    <a:cubicBezTo>
                      <a:pt x="966248" y="71952"/>
                      <a:pt x="971583" y="76117"/>
                      <a:pt x="975675" y="81379"/>
                    </a:cubicBezTo>
                    <a:cubicBezTo>
                      <a:pt x="982631" y="90322"/>
                      <a:pt x="986517" y="101649"/>
                      <a:pt x="994528" y="109660"/>
                    </a:cubicBezTo>
                    <a:cubicBezTo>
                      <a:pt x="999241" y="114373"/>
                      <a:pt x="1004794" y="118376"/>
                      <a:pt x="1008668" y="123800"/>
                    </a:cubicBezTo>
                    <a:cubicBezTo>
                      <a:pt x="1012752" y="129517"/>
                      <a:pt x="1014609" y="136553"/>
                      <a:pt x="1018095" y="142653"/>
                    </a:cubicBezTo>
                    <a:cubicBezTo>
                      <a:pt x="1020906" y="147572"/>
                      <a:pt x="1024380" y="152080"/>
                      <a:pt x="1027522" y="156794"/>
                    </a:cubicBezTo>
                    <a:cubicBezTo>
                      <a:pt x="1030664" y="166221"/>
                      <a:pt x="1038583" y="175273"/>
                      <a:pt x="1036949" y="185074"/>
                    </a:cubicBezTo>
                    <a:cubicBezTo>
                      <a:pt x="1035378" y="194501"/>
                      <a:pt x="1034109" y="203983"/>
                      <a:pt x="1032235" y="213354"/>
                    </a:cubicBezTo>
                    <a:cubicBezTo>
                      <a:pt x="1029530" y="226878"/>
                      <a:pt x="1028158" y="236285"/>
                      <a:pt x="1018095" y="246348"/>
                    </a:cubicBezTo>
                    <a:cubicBezTo>
                      <a:pt x="1014089" y="250354"/>
                      <a:pt x="1008307" y="252148"/>
                      <a:pt x="1003955" y="255775"/>
                    </a:cubicBezTo>
                    <a:cubicBezTo>
                      <a:pt x="991271" y="266345"/>
                      <a:pt x="990720" y="272655"/>
                      <a:pt x="975675" y="279342"/>
                    </a:cubicBezTo>
                    <a:cubicBezTo>
                      <a:pt x="966595" y="283378"/>
                      <a:pt x="947394" y="288769"/>
                      <a:pt x="947394" y="288769"/>
                    </a:cubicBezTo>
                    <a:cubicBezTo>
                      <a:pt x="906871" y="287080"/>
                      <a:pt x="846961" y="310157"/>
                      <a:pt x="820132" y="269915"/>
                    </a:cubicBezTo>
                    <a:cubicBezTo>
                      <a:pt x="817376" y="265781"/>
                      <a:pt x="816990" y="260488"/>
                      <a:pt x="815419" y="255775"/>
                    </a:cubicBezTo>
                    <a:cubicBezTo>
                      <a:pt x="826029" y="223944"/>
                      <a:pt x="813785" y="263126"/>
                      <a:pt x="824846" y="213354"/>
                    </a:cubicBezTo>
                    <a:cubicBezTo>
                      <a:pt x="825924" y="208504"/>
                      <a:pt x="826803" y="203348"/>
                      <a:pt x="829559" y="199214"/>
                    </a:cubicBezTo>
                    <a:cubicBezTo>
                      <a:pt x="833256" y="193668"/>
                      <a:pt x="839361" y="190135"/>
                      <a:pt x="843699" y="185074"/>
                    </a:cubicBezTo>
                    <a:cubicBezTo>
                      <a:pt x="848812" y="179109"/>
                      <a:pt x="852585" y="172059"/>
                      <a:pt x="857840" y="166220"/>
                    </a:cubicBezTo>
                    <a:cubicBezTo>
                      <a:pt x="866758" y="156311"/>
                      <a:pt x="876693" y="147367"/>
                      <a:pt x="886120" y="137940"/>
                    </a:cubicBezTo>
                    <a:cubicBezTo>
                      <a:pt x="890833" y="133227"/>
                      <a:pt x="894927" y="127799"/>
                      <a:pt x="900260" y="123800"/>
                    </a:cubicBezTo>
                    <a:cubicBezTo>
                      <a:pt x="906545" y="119087"/>
                      <a:pt x="913150" y="114772"/>
                      <a:pt x="919114" y="109660"/>
                    </a:cubicBezTo>
                    <a:cubicBezTo>
                      <a:pt x="941583" y="90401"/>
                      <a:pt x="923341" y="98823"/>
                      <a:pt x="947394" y="90806"/>
                    </a:cubicBezTo>
                    <a:cubicBezTo>
                      <a:pt x="961595" y="81338"/>
                      <a:pt x="963643" y="79128"/>
                      <a:pt x="980388" y="71952"/>
                    </a:cubicBezTo>
                    <a:cubicBezTo>
                      <a:pt x="984955" y="69995"/>
                      <a:pt x="989687" y="68356"/>
                      <a:pt x="994528" y="67239"/>
                    </a:cubicBezTo>
                    <a:cubicBezTo>
                      <a:pt x="1044569" y="55691"/>
                      <a:pt x="1040987" y="57873"/>
                      <a:pt x="1093510" y="53099"/>
                    </a:cubicBezTo>
                    <a:cubicBezTo>
                      <a:pt x="1151642" y="54670"/>
                      <a:pt x="1209894" y="53765"/>
                      <a:pt x="1267906" y="57812"/>
                    </a:cubicBezTo>
                    <a:cubicBezTo>
                      <a:pt x="1277819" y="58504"/>
                      <a:pt x="1296186" y="67239"/>
                      <a:pt x="1296186" y="67239"/>
                    </a:cubicBezTo>
                    <a:cubicBezTo>
                      <a:pt x="1331002" y="90451"/>
                      <a:pt x="1317668" y="77030"/>
                      <a:pt x="1338607" y="104946"/>
                    </a:cubicBezTo>
                    <a:cubicBezTo>
                      <a:pt x="1347866" y="132725"/>
                      <a:pt x="1337079" y="105329"/>
                      <a:pt x="1357460" y="137940"/>
                    </a:cubicBezTo>
                    <a:cubicBezTo>
                      <a:pt x="1381987" y="177183"/>
                      <a:pt x="1355560" y="138853"/>
                      <a:pt x="1371600" y="170934"/>
                    </a:cubicBezTo>
                    <a:cubicBezTo>
                      <a:pt x="1374133" y="176001"/>
                      <a:pt x="1377885" y="180361"/>
                      <a:pt x="1381027" y="185074"/>
                    </a:cubicBezTo>
                    <a:cubicBezTo>
                      <a:pt x="1379456" y="199214"/>
                      <a:pt x="1379765" y="213692"/>
                      <a:pt x="1376314" y="227495"/>
                    </a:cubicBezTo>
                    <a:cubicBezTo>
                      <a:pt x="1374940" y="232991"/>
                      <a:pt x="1371150" y="237905"/>
                      <a:pt x="1366887" y="241635"/>
                    </a:cubicBezTo>
                    <a:cubicBezTo>
                      <a:pt x="1331308" y="272766"/>
                      <a:pt x="1324156" y="261452"/>
                      <a:pt x="1267906" y="265202"/>
                    </a:cubicBezTo>
                    <a:cubicBezTo>
                      <a:pt x="1256908" y="263631"/>
                      <a:pt x="1245353" y="264285"/>
                      <a:pt x="1234912" y="260488"/>
                    </a:cubicBezTo>
                    <a:cubicBezTo>
                      <a:pt x="1227529" y="257803"/>
                      <a:pt x="1222450" y="250914"/>
                      <a:pt x="1216058" y="246348"/>
                    </a:cubicBezTo>
                    <a:cubicBezTo>
                      <a:pt x="1211448" y="243055"/>
                      <a:pt x="1206631" y="240063"/>
                      <a:pt x="1201918" y="236921"/>
                    </a:cubicBezTo>
                    <a:cubicBezTo>
                      <a:pt x="1180308" y="204507"/>
                      <a:pt x="1186646" y="219389"/>
                      <a:pt x="1178351" y="194501"/>
                    </a:cubicBezTo>
                    <a:cubicBezTo>
                      <a:pt x="1179922" y="172505"/>
                      <a:pt x="1180487" y="150414"/>
                      <a:pt x="1183064" y="128513"/>
                    </a:cubicBezTo>
                    <a:cubicBezTo>
                      <a:pt x="1183645" y="123579"/>
                      <a:pt x="1185145" y="118586"/>
                      <a:pt x="1187778" y="114373"/>
                    </a:cubicBezTo>
                    <a:cubicBezTo>
                      <a:pt x="1193318" y="105509"/>
                      <a:pt x="1211098" y="84728"/>
                      <a:pt x="1220772" y="76666"/>
                    </a:cubicBezTo>
                    <a:cubicBezTo>
                      <a:pt x="1225124" y="73040"/>
                      <a:pt x="1230678" y="71002"/>
                      <a:pt x="1234912" y="67239"/>
                    </a:cubicBezTo>
                    <a:cubicBezTo>
                      <a:pt x="1244876" y="58382"/>
                      <a:pt x="1255797" y="50051"/>
                      <a:pt x="1263192" y="38959"/>
                    </a:cubicBezTo>
                    <a:cubicBezTo>
                      <a:pt x="1266334" y="34245"/>
                      <a:pt x="1267905" y="27960"/>
                      <a:pt x="1272619" y="24818"/>
                    </a:cubicBezTo>
                    <a:cubicBezTo>
                      <a:pt x="1278009" y="21225"/>
                      <a:pt x="1285268" y="21966"/>
                      <a:pt x="1291473" y="20105"/>
                    </a:cubicBezTo>
                    <a:cubicBezTo>
                      <a:pt x="1340626" y="5359"/>
                      <a:pt x="1299316" y="12949"/>
                      <a:pt x="1362174" y="5965"/>
                    </a:cubicBezTo>
                    <a:cubicBezTo>
                      <a:pt x="1384170" y="7536"/>
                      <a:pt x="1406230" y="8370"/>
                      <a:pt x="1428161" y="10678"/>
                    </a:cubicBezTo>
                    <a:cubicBezTo>
                      <a:pt x="1435077" y="11406"/>
                      <a:pt x="1462558" y="17698"/>
                      <a:pt x="1470582" y="20105"/>
                    </a:cubicBezTo>
                    <a:cubicBezTo>
                      <a:pt x="1480100" y="22960"/>
                      <a:pt x="1490594" y="24020"/>
                      <a:pt x="1498862" y="29532"/>
                    </a:cubicBezTo>
                    <a:lnTo>
                      <a:pt x="1527143" y="48385"/>
                    </a:lnTo>
                    <a:lnTo>
                      <a:pt x="1541283" y="57812"/>
                    </a:lnTo>
                    <a:cubicBezTo>
                      <a:pt x="1545996" y="60954"/>
                      <a:pt x="1551417" y="63233"/>
                      <a:pt x="1555423" y="67239"/>
                    </a:cubicBezTo>
                    <a:cubicBezTo>
                      <a:pt x="1564850" y="76666"/>
                      <a:pt x="1576310" y="84426"/>
                      <a:pt x="1583704" y="95519"/>
                    </a:cubicBezTo>
                    <a:cubicBezTo>
                      <a:pt x="1596272" y="114374"/>
                      <a:pt x="1588416" y="106518"/>
                      <a:pt x="1607271" y="119086"/>
                    </a:cubicBezTo>
                    <a:cubicBezTo>
                      <a:pt x="1616284" y="146129"/>
                      <a:pt x="1605530" y="120889"/>
                      <a:pt x="1626124" y="147367"/>
                    </a:cubicBezTo>
                    <a:cubicBezTo>
                      <a:pt x="1633080" y="156310"/>
                      <a:pt x="1638693" y="166220"/>
                      <a:pt x="1644978" y="175647"/>
                    </a:cubicBezTo>
                    <a:lnTo>
                      <a:pt x="1654405" y="189787"/>
                    </a:lnTo>
                    <a:cubicBezTo>
                      <a:pt x="1651582" y="215195"/>
                      <a:pt x="1658521" y="233222"/>
                      <a:pt x="1635551" y="246348"/>
                    </a:cubicBezTo>
                    <a:cubicBezTo>
                      <a:pt x="1629926" y="249562"/>
                      <a:pt x="1622982" y="249491"/>
                      <a:pt x="1616697" y="251062"/>
                    </a:cubicBezTo>
                    <a:cubicBezTo>
                      <a:pt x="1607470" y="249524"/>
                      <a:pt x="1575192" y="244455"/>
                      <a:pt x="1564850" y="241635"/>
                    </a:cubicBezTo>
                    <a:cubicBezTo>
                      <a:pt x="1555264" y="239021"/>
                      <a:pt x="1545997" y="235350"/>
                      <a:pt x="1536570" y="232208"/>
                    </a:cubicBezTo>
                    <a:lnTo>
                      <a:pt x="1522429" y="227495"/>
                    </a:lnTo>
                    <a:cubicBezTo>
                      <a:pt x="1519287" y="222781"/>
                      <a:pt x="1516296" y="217964"/>
                      <a:pt x="1513003" y="213354"/>
                    </a:cubicBezTo>
                    <a:cubicBezTo>
                      <a:pt x="1483740" y="172386"/>
                      <a:pt x="1511673" y="213717"/>
                      <a:pt x="1489435" y="180361"/>
                    </a:cubicBezTo>
                    <a:cubicBezTo>
                      <a:pt x="1479128" y="149434"/>
                      <a:pt x="1480702" y="160255"/>
                      <a:pt x="1489435" y="104946"/>
                    </a:cubicBezTo>
                    <a:cubicBezTo>
                      <a:pt x="1490985" y="95131"/>
                      <a:pt x="1495720" y="86093"/>
                      <a:pt x="1498862" y="76666"/>
                    </a:cubicBezTo>
                    <a:cubicBezTo>
                      <a:pt x="1502224" y="66581"/>
                      <a:pt x="1504405" y="55909"/>
                      <a:pt x="1513003" y="48385"/>
                    </a:cubicBezTo>
                    <a:cubicBezTo>
                      <a:pt x="1521529" y="40925"/>
                      <a:pt x="1532220" y="36330"/>
                      <a:pt x="1541283" y="29532"/>
                    </a:cubicBezTo>
                    <a:cubicBezTo>
                      <a:pt x="1552899" y="20819"/>
                      <a:pt x="1564610" y="10279"/>
                      <a:pt x="1578990" y="5965"/>
                    </a:cubicBezTo>
                    <a:cubicBezTo>
                      <a:pt x="1611064" y="-3657"/>
                      <a:pt x="1677838" y="1251"/>
                      <a:pt x="1696825" y="1251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0173B46F-3A13-E94C-BAA9-C18DC4E9ADC2}"/>
                  </a:ext>
                </a:extLst>
              </p:cNvPr>
              <p:cNvSpPr/>
              <p:nvPr/>
            </p:nvSpPr>
            <p:spPr>
              <a:xfrm>
                <a:off x="5064565" y="4071372"/>
                <a:ext cx="1696825" cy="303087"/>
              </a:xfrm>
              <a:custGeom>
                <a:avLst/>
                <a:gdLst>
                  <a:gd name="connsiteX0" fmla="*/ 0 w 1696825"/>
                  <a:gd name="connsiteY0" fmla="*/ 194501 h 303087"/>
                  <a:gd name="connsiteX1" fmla="*/ 14141 w 1696825"/>
                  <a:gd name="connsiteY1" fmla="*/ 142653 h 303087"/>
                  <a:gd name="connsiteX2" fmla="*/ 23567 w 1696825"/>
                  <a:gd name="connsiteY2" fmla="*/ 128513 h 303087"/>
                  <a:gd name="connsiteX3" fmla="*/ 37708 w 1696825"/>
                  <a:gd name="connsiteY3" fmla="*/ 119086 h 303087"/>
                  <a:gd name="connsiteX4" fmla="*/ 61275 w 1696825"/>
                  <a:gd name="connsiteY4" fmla="*/ 100233 h 303087"/>
                  <a:gd name="connsiteX5" fmla="*/ 75415 w 1696825"/>
                  <a:gd name="connsiteY5" fmla="*/ 90806 h 303087"/>
                  <a:gd name="connsiteX6" fmla="*/ 117835 w 1696825"/>
                  <a:gd name="connsiteY6" fmla="*/ 76666 h 303087"/>
                  <a:gd name="connsiteX7" fmla="*/ 131976 w 1696825"/>
                  <a:gd name="connsiteY7" fmla="*/ 71952 h 303087"/>
                  <a:gd name="connsiteX8" fmla="*/ 179110 w 1696825"/>
                  <a:gd name="connsiteY8" fmla="*/ 67239 h 303087"/>
                  <a:gd name="connsiteX9" fmla="*/ 207390 w 1696825"/>
                  <a:gd name="connsiteY9" fmla="*/ 76666 h 303087"/>
                  <a:gd name="connsiteX10" fmla="*/ 240384 w 1696825"/>
                  <a:gd name="connsiteY10" fmla="*/ 86093 h 303087"/>
                  <a:gd name="connsiteX11" fmla="*/ 268664 w 1696825"/>
                  <a:gd name="connsiteY11" fmla="*/ 104946 h 303087"/>
                  <a:gd name="connsiteX12" fmla="*/ 278091 w 1696825"/>
                  <a:gd name="connsiteY12" fmla="*/ 119086 h 303087"/>
                  <a:gd name="connsiteX13" fmla="*/ 292231 w 1696825"/>
                  <a:gd name="connsiteY13" fmla="*/ 128513 h 303087"/>
                  <a:gd name="connsiteX14" fmla="*/ 311085 w 1696825"/>
                  <a:gd name="connsiteY14" fmla="*/ 156794 h 303087"/>
                  <a:gd name="connsiteX15" fmla="*/ 320512 w 1696825"/>
                  <a:gd name="connsiteY15" fmla="*/ 170934 h 303087"/>
                  <a:gd name="connsiteX16" fmla="*/ 329939 w 1696825"/>
                  <a:gd name="connsiteY16" fmla="*/ 185074 h 303087"/>
                  <a:gd name="connsiteX17" fmla="*/ 344079 w 1696825"/>
                  <a:gd name="connsiteY17" fmla="*/ 213354 h 303087"/>
                  <a:gd name="connsiteX18" fmla="*/ 353506 w 1696825"/>
                  <a:gd name="connsiteY18" fmla="*/ 246348 h 303087"/>
                  <a:gd name="connsiteX19" fmla="*/ 339365 w 1696825"/>
                  <a:gd name="connsiteY19" fmla="*/ 274629 h 303087"/>
                  <a:gd name="connsiteX20" fmla="*/ 325225 w 1696825"/>
                  <a:gd name="connsiteY20" fmla="*/ 284055 h 303087"/>
                  <a:gd name="connsiteX21" fmla="*/ 315798 w 1696825"/>
                  <a:gd name="connsiteY21" fmla="*/ 298196 h 303087"/>
                  <a:gd name="connsiteX22" fmla="*/ 292231 w 1696825"/>
                  <a:gd name="connsiteY22" fmla="*/ 302909 h 303087"/>
                  <a:gd name="connsiteX23" fmla="*/ 249811 w 1696825"/>
                  <a:gd name="connsiteY23" fmla="*/ 284055 h 303087"/>
                  <a:gd name="connsiteX24" fmla="*/ 235671 w 1696825"/>
                  <a:gd name="connsiteY24" fmla="*/ 269915 h 303087"/>
                  <a:gd name="connsiteX25" fmla="*/ 216817 w 1696825"/>
                  <a:gd name="connsiteY25" fmla="*/ 241635 h 303087"/>
                  <a:gd name="connsiteX26" fmla="*/ 226244 w 1696825"/>
                  <a:gd name="connsiteY26" fmla="*/ 170934 h 303087"/>
                  <a:gd name="connsiteX27" fmla="*/ 235671 w 1696825"/>
                  <a:gd name="connsiteY27" fmla="*/ 156794 h 303087"/>
                  <a:gd name="connsiteX28" fmla="*/ 240384 w 1696825"/>
                  <a:gd name="connsiteY28" fmla="*/ 142653 h 303087"/>
                  <a:gd name="connsiteX29" fmla="*/ 254524 w 1696825"/>
                  <a:gd name="connsiteY29" fmla="*/ 137940 h 303087"/>
                  <a:gd name="connsiteX30" fmla="*/ 282805 w 1696825"/>
                  <a:gd name="connsiteY30" fmla="*/ 119086 h 303087"/>
                  <a:gd name="connsiteX31" fmla="*/ 296945 w 1696825"/>
                  <a:gd name="connsiteY31" fmla="*/ 104946 h 303087"/>
                  <a:gd name="connsiteX32" fmla="*/ 315798 w 1696825"/>
                  <a:gd name="connsiteY32" fmla="*/ 95519 h 303087"/>
                  <a:gd name="connsiteX33" fmla="*/ 329939 w 1696825"/>
                  <a:gd name="connsiteY33" fmla="*/ 86093 h 303087"/>
                  <a:gd name="connsiteX34" fmla="*/ 358219 w 1696825"/>
                  <a:gd name="connsiteY34" fmla="*/ 76666 h 303087"/>
                  <a:gd name="connsiteX35" fmla="*/ 551468 w 1696825"/>
                  <a:gd name="connsiteY35" fmla="*/ 86093 h 303087"/>
                  <a:gd name="connsiteX36" fmla="*/ 565609 w 1696825"/>
                  <a:gd name="connsiteY36" fmla="*/ 90806 h 303087"/>
                  <a:gd name="connsiteX37" fmla="*/ 584462 w 1696825"/>
                  <a:gd name="connsiteY37" fmla="*/ 95519 h 303087"/>
                  <a:gd name="connsiteX38" fmla="*/ 598603 w 1696825"/>
                  <a:gd name="connsiteY38" fmla="*/ 100233 h 303087"/>
                  <a:gd name="connsiteX39" fmla="*/ 636310 w 1696825"/>
                  <a:gd name="connsiteY39" fmla="*/ 109660 h 303087"/>
                  <a:gd name="connsiteX40" fmla="*/ 664590 w 1696825"/>
                  <a:gd name="connsiteY40" fmla="*/ 128513 h 303087"/>
                  <a:gd name="connsiteX41" fmla="*/ 678730 w 1696825"/>
                  <a:gd name="connsiteY41" fmla="*/ 137940 h 303087"/>
                  <a:gd name="connsiteX42" fmla="*/ 702297 w 1696825"/>
                  <a:gd name="connsiteY42" fmla="*/ 180361 h 303087"/>
                  <a:gd name="connsiteX43" fmla="*/ 711724 w 1696825"/>
                  <a:gd name="connsiteY43" fmla="*/ 194501 h 303087"/>
                  <a:gd name="connsiteX44" fmla="*/ 716438 w 1696825"/>
                  <a:gd name="connsiteY44" fmla="*/ 208641 h 303087"/>
                  <a:gd name="connsiteX45" fmla="*/ 711724 w 1696825"/>
                  <a:gd name="connsiteY45" fmla="*/ 236921 h 303087"/>
                  <a:gd name="connsiteX46" fmla="*/ 707011 w 1696825"/>
                  <a:gd name="connsiteY46" fmla="*/ 251062 h 303087"/>
                  <a:gd name="connsiteX47" fmla="*/ 631596 w 1696825"/>
                  <a:gd name="connsiteY47" fmla="*/ 284055 h 303087"/>
                  <a:gd name="connsiteX48" fmla="*/ 565609 w 1696825"/>
                  <a:gd name="connsiteY48" fmla="*/ 279342 h 303087"/>
                  <a:gd name="connsiteX49" fmla="*/ 532615 w 1696825"/>
                  <a:gd name="connsiteY49" fmla="*/ 269915 h 303087"/>
                  <a:gd name="connsiteX50" fmla="*/ 518475 w 1696825"/>
                  <a:gd name="connsiteY50" fmla="*/ 255775 h 303087"/>
                  <a:gd name="connsiteX51" fmla="*/ 499621 w 1696825"/>
                  <a:gd name="connsiteY51" fmla="*/ 227495 h 303087"/>
                  <a:gd name="connsiteX52" fmla="*/ 490194 w 1696825"/>
                  <a:gd name="connsiteY52" fmla="*/ 199214 h 303087"/>
                  <a:gd name="connsiteX53" fmla="*/ 485481 w 1696825"/>
                  <a:gd name="connsiteY53" fmla="*/ 185074 h 303087"/>
                  <a:gd name="connsiteX54" fmla="*/ 494908 w 1696825"/>
                  <a:gd name="connsiteY54" fmla="*/ 114373 h 303087"/>
                  <a:gd name="connsiteX55" fmla="*/ 537328 w 1696825"/>
                  <a:gd name="connsiteY55" fmla="*/ 76666 h 303087"/>
                  <a:gd name="connsiteX56" fmla="*/ 575035 w 1696825"/>
                  <a:gd name="connsiteY56" fmla="*/ 57812 h 303087"/>
                  <a:gd name="connsiteX57" fmla="*/ 603316 w 1696825"/>
                  <a:gd name="connsiteY57" fmla="*/ 48385 h 303087"/>
                  <a:gd name="connsiteX58" fmla="*/ 692871 w 1696825"/>
                  <a:gd name="connsiteY58" fmla="*/ 38959 h 303087"/>
                  <a:gd name="connsiteX59" fmla="*/ 890833 w 1696825"/>
                  <a:gd name="connsiteY59" fmla="*/ 48385 h 303087"/>
                  <a:gd name="connsiteX60" fmla="*/ 933254 w 1696825"/>
                  <a:gd name="connsiteY60" fmla="*/ 57812 h 303087"/>
                  <a:gd name="connsiteX61" fmla="*/ 961534 w 1696825"/>
                  <a:gd name="connsiteY61" fmla="*/ 67239 h 303087"/>
                  <a:gd name="connsiteX62" fmla="*/ 975675 w 1696825"/>
                  <a:gd name="connsiteY62" fmla="*/ 81379 h 303087"/>
                  <a:gd name="connsiteX63" fmla="*/ 994528 w 1696825"/>
                  <a:gd name="connsiteY63" fmla="*/ 109660 h 303087"/>
                  <a:gd name="connsiteX64" fmla="*/ 1008668 w 1696825"/>
                  <a:gd name="connsiteY64" fmla="*/ 123800 h 303087"/>
                  <a:gd name="connsiteX65" fmla="*/ 1018095 w 1696825"/>
                  <a:gd name="connsiteY65" fmla="*/ 142653 h 303087"/>
                  <a:gd name="connsiteX66" fmla="*/ 1027522 w 1696825"/>
                  <a:gd name="connsiteY66" fmla="*/ 156794 h 303087"/>
                  <a:gd name="connsiteX67" fmla="*/ 1036949 w 1696825"/>
                  <a:gd name="connsiteY67" fmla="*/ 185074 h 303087"/>
                  <a:gd name="connsiteX68" fmla="*/ 1032235 w 1696825"/>
                  <a:gd name="connsiteY68" fmla="*/ 213354 h 303087"/>
                  <a:gd name="connsiteX69" fmla="*/ 1018095 w 1696825"/>
                  <a:gd name="connsiteY69" fmla="*/ 246348 h 303087"/>
                  <a:gd name="connsiteX70" fmla="*/ 1003955 w 1696825"/>
                  <a:gd name="connsiteY70" fmla="*/ 255775 h 303087"/>
                  <a:gd name="connsiteX71" fmla="*/ 975675 w 1696825"/>
                  <a:gd name="connsiteY71" fmla="*/ 279342 h 303087"/>
                  <a:gd name="connsiteX72" fmla="*/ 947394 w 1696825"/>
                  <a:gd name="connsiteY72" fmla="*/ 288769 h 303087"/>
                  <a:gd name="connsiteX73" fmla="*/ 820132 w 1696825"/>
                  <a:gd name="connsiteY73" fmla="*/ 269915 h 303087"/>
                  <a:gd name="connsiteX74" fmla="*/ 815419 w 1696825"/>
                  <a:gd name="connsiteY74" fmla="*/ 255775 h 303087"/>
                  <a:gd name="connsiteX75" fmla="*/ 824846 w 1696825"/>
                  <a:gd name="connsiteY75" fmla="*/ 213354 h 303087"/>
                  <a:gd name="connsiteX76" fmla="*/ 829559 w 1696825"/>
                  <a:gd name="connsiteY76" fmla="*/ 199214 h 303087"/>
                  <a:gd name="connsiteX77" fmla="*/ 843699 w 1696825"/>
                  <a:gd name="connsiteY77" fmla="*/ 185074 h 303087"/>
                  <a:gd name="connsiteX78" fmla="*/ 857840 w 1696825"/>
                  <a:gd name="connsiteY78" fmla="*/ 166220 h 303087"/>
                  <a:gd name="connsiteX79" fmla="*/ 886120 w 1696825"/>
                  <a:gd name="connsiteY79" fmla="*/ 137940 h 303087"/>
                  <a:gd name="connsiteX80" fmla="*/ 900260 w 1696825"/>
                  <a:gd name="connsiteY80" fmla="*/ 123800 h 303087"/>
                  <a:gd name="connsiteX81" fmla="*/ 919114 w 1696825"/>
                  <a:gd name="connsiteY81" fmla="*/ 109660 h 303087"/>
                  <a:gd name="connsiteX82" fmla="*/ 947394 w 1696825"/>
                  <a:gd name="connsiteY82" fmla="*/ 90806 h 303087"/>
                  <a:gd name="connsiteX83" fmla="*/ 980388 w 1696825"/>
                  <a:gd name="connsiteY83" fmla="*/ 71952 h 303087"/>
                  <a:gd name="connsiteX84" fmla="*/ 994528 w 1696825"/>
                  <a:gd name="connsiteY84" fmla="*/ 67239 h 303087"/>
                  <a:gd name="connsiteX85" fmla="*/ 1093510 w 1696825"/>
                  <a:gd name="connsiteY85" fmla="*/ 53099 h 303087"/>
                  <a:gd name="connsiteX86" fmla="*/ 1267906 w 1696825"/>
                  <a:gd name="connsiteY86" fmla="*/ 57812 h 303087"/>
                  <a:gd name="connsiteX87" fmla="*/ 1296186 w 1696825"/>
                  <a:gd name="connsiteY87" fmla="*/ 67239 h 303087"/>
                  <a:gd name="connsiteX88" fmla="*/ 1338607 w 1696825"/>
                  <a:gd name="connsiteY88" fmla="*/ 104946 h 303087"/>
                  <a:gd name="connsiteX89" fmla="*/ 1357460 w 1696825"/>
                  <a:gd name="connsiteY89" fmla="*/ 137940 h 303087"/>
                  <a:gd name="connsiteX90" fmla="*/ 1371600 w 1696825"/>
                  <a:gd name="connsiteY90" fmla="*/ 170934 h 303087"/>
                  <a:gd name="connsiteX91" fmla="*/ 1381027 w 1696825"/>
                  <a:gd name="connsiteY91" fmla="*/ 185074 h 303087"/>
                  <a:gd name="connsiteX92" fmla="*/ 1376314 w 1696825"/>
                  <a:gd name="connsiteY92" fmla="*/ 227495 h 303087"/>
                  <a:gd name="connsiteX93" fmla="*/ 1366887 w 1696825"/>
                  <a:gd name="connsiteY93" fmla="*/ 241635 h 303087"/>
                  <a:gd name="connsiteX94" fmla="*/ 1267906 w 1696825"/>
                  <a:gd name="connsiteY94" fmla="*/ 265202 h 303087"/>
                  <a:gd name="connsiteX95" fmla="*/ 1234912 w 1696825"/>
                  <a:gd name="connsiteY95" fmla="*/ 260488 h 303087"/>
                  <a:gd name="connsiteX96" fmla="*/ 1216058 w 1696825"/>
                  <a:gd name="connsiteY96" fmla="*/ 246348 h 303087"/>
                  <a:gd name="connsiteX97" fmla="*/ 1201918 w 1696825"/>
                  <a:gd name="connsiteY97" fmla="*/ 236921 h 303087"/>
                  <a:gd name="connsiteX98" fmla="*/ 1178351 w 1696825"/>
                  <a:gd name="connsiteY98" fmla="*/ 194501 h 303087"/>
                  <a:gd name="connsiteX99" fmla="*/ 1183064 w 1696825"/>
                  <a:gd name="connsiteY99" fmla="*/ 128513 h 303087"/>
                  <a:gd name="connsiteX100" fmla="*/ 1187778 w 1696825"/>
                  <a:gd name="connsiteY100" fmla="*/ 114373 h 303087"/>
                  <a:gd name="connsiteX101" fmla="*/ 1220772 w 1696825"/>
                  <a:gd name="connsiteY101" fmla="*/ 76666 h 303087"/>
                  <a:gd name="connsiteX102" fmla="*/ 1234912 w 1696825"/>
                  <a:gd name="connsiteY102" fmla="*/ 67239 h 303087"/>
                  <a:gd name="connsiteX103" fmla="*/ 1263192 w 1696825"/>
                  <a:gd name="connsiteY103" fmla="*/ 38959 h 303087"/>
                  <a:gd name="connsiteX104" fmla="*/ 1272619 w 1696825"/>
                  <a:gd name="connsiteY104" fmla="*/ 24818 h 303087"/>
                  <a:gd name="connsiteX105" fmla="*/ 1291473 w 1696825"/>
                  <a:gd name="connsiteY105" fmla="*/ 20105 h 303087"/>
                  <a:gd name="connsiteX106" fmla="*/ 1362174 w 1696825"/>
                  <a:gd name="connsiteY106" fmla="*/ 5965 h 303087"/>
                  <a:gd name="connsiteX107" fmla="*/ 1428161 w 1696825"/>
                  <a:gd name="connsiteY107" fmla="*/ 10678 h 303087"/>
                  <a:gd name="connsiteX108" fmla="*/ 1470582 w 1696825"/>
                  <a:gd name="connsiteY108" fmla="*/ 20105 h 303087"/>
                  <a:gd name="connsiteX109" fmla="*/ 1498862 w 1696825"/>
                  <a:gd name="connsiteY109" fmla="*/ 29532 h 303087"/>
                  <a:gd name="connsiteX110" fmla="*/ 1527143 w 1696825"/>
                  <a:gd name="connsiteY110" fmla="*/ 48385 h 303087"/>
                  <a:gd name="connsiteX111" fmla="*/ 1541283 w 1696825"/>
                  <a:gd name="connsiteY111" fmla="*/ 57812 h 303087"/>
                  <a:gd name="connsiteX112" fmla="*/ 1555423 w 1696825"/>
                  <a:gd name="connsiteY112" fmla="*/ 67239 h 303087"/>
                  <a:gd name="connsiteX113" fmla="*/ 1583704 w 1696825"/>
                  <a:gd name="connsiteY113" fmla="*/ 95519 h 303087"/>
                  <a:gd name="connsiteX114" fmla="*/ 1607271 w 1696825"/>
                  <a:gd name="connsiteY114" fmla="*/ 119086 h 303087"/>
                  <a:gd name="connsiteX115" fmla="*/ 1626124 w 1696825"/>
                  <a:gd name="connsiteY115" fmla="*/ 147367 h 303087"/>
                  <a:gd name="connsiteX116" fmla="*/ 1644978 w 1696825"/>
                  <a:gd name="connsiteY116" fmla="*/ 175647 h 303087"/>
                  <a:gd name="connsiteX117" fmla="*/ 1654405 w 1696825"/>
                  <a:gd name="connsiteY117" fmla="*/ 189787 h 303087"/>
                  <a:gd name="connsiteX118" fmla="*/ 1635551 w 1696825"/>
                  <a:gd name="connsiteY118" fmla="*/ 246348 h 303087"/>
                  <a:gd name="connsiteX119" fmla="*/ 1616697 w 1696825"/>
                  <a:gd name="connsiteY119" fmla="*/ 251062 h 303087"/>
                  <a:gd name="connsiteX120" fmla="*/ 1564850 w 1696825"/>
                  <a:gd name="connsiteY120" fmla="*/ 241635 h 303087"/>
                  <a:gd name="connsiteX121" fmla="*/ 1536570 w 1696825"/>
                  <a:gd name="connsiteY121" fmla="*/ 232208 h 303087"/>
                  <a:gd name="connsiteX122" fmla="*/ 1522429 w 1696825"/>
                  <a:gd name="connsiteY122" fmla="*/ 227495 h 303087"/>
                  <a:gd name="connsiteX123" fmla="*/ 1513003 w 1696825"/>
                  <a:gd name="connsiteY123" fmla="*/ 213354 h 303087"/>
                  <a:gd name="connsiteX124" fmla="*/ 1489435 w 1696825"/>
                  <a:gd name="connsiteY124" fmla="*/ 180361 h 303087"/>
                  <a:gd name="connsiteX125" fmla="*/ 1489435 w 1696825"/>
                  <a:gd name="connsiteY125" fmla="*/ 104946 h 303087"/>
                  <a:gd name="connsiteX126" fmla="*/ 1498862 w 1696825"/>
                  <a:gd name="connsiteY126" fmla="*/ 76666 h 303087"/>
                  <a:gd name="connsiteX127" fmla="*/ 1513003 w 1696825"/>
                  <a:gd name="connsiteY127" fmla="*/ 48385 h 303087"/>
                  <a:gd name="connsiteX128" fmla="*/ 1541283 w 1696825"/>
                  <a:gd name="connsiteY128" fmla="*/ 29532 h 303087"/>
                  <a:gd name="connsiteX129" fmla="*/ 1578990 w 1696825"/>
                  <a:gd name="connsiteY129" fmla="*/ 5965 h 303087"/>
                  <a:gd name="connsiteX130" fmla="*/ 1696825 w 1696825"/>
                  <a:gd name="connsiteY130" fmla="*/ 1251 h 30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696825" h="303087">
                    <a:moveTo>
                      <a:pt x="0" y="194501"/>
                    </a:moveTo>
                    <a:cubicBezTo>
                      <a:pt x="2530" y="181853"/>
                      <a:pt x="7307" y="152904"/>
                      <a:pt x="14141" y="142653"/>
                    </a:cubicBezTo>
                    <a:cubicBezTo>
                      <a:pt x="17283" y="137940"/>
                      <a:pt x="19562" y="132518"/>
                      <a:pt x="23567" y="128513"/>
                    </a:cubicBezTo>
                    <a:cubicBezTo>
                      <a:pt x="27573" y="124507"/>
                      <a:pt x="32994" y="122228"/>
                      <a:pt x="37708" y="119086"/>
                    </a:cubicBezTo>
                    <a:cubicBezTo>
                      <a:pt x="53598" y="95249"/>
                      <a:pt x="38507" y="111616"/>
                      <a:pt x="61275" y="100233"/>
                    </a:cubicBezTo>
                    <a:cubicBezTo>
                      <a:pt x="66342" y="97700"/>
                      <a:pt x="70238" y="93107"/>
                      <a:pt x="75415" y="90806"/>
                    </a:cubicBezTo>
                    <a:cubicBezTo>
                      <a:pt x="75428" y="90800"/>
                      <a:pt x="110758" y="79025"/>
                      <a:pt x="117835" y="76666"/>
                    </a:cubicBezTo>
                    <a:cubicBezTo>
                      <a:pt x="122549" y="75095"/>
                      <a:pt x="127032" y="72446"/>
                      <a:pt x="131976" y="71952"/>
                    </a:cubicBezTo>
                    <a:lnTo>
                      <a:pt x="179110" y="67239"/>
                    </a:lnTo>
                    <a:cubicBezTo>
                      <a:pt x="188537" y="70381"/>
                      <a:pt x="197750" y="74256"/>
                      <a:pt x="207390" y="76666"/>
                    </a:cubicBezTo>
                    <a:cubicBezTo>
                      <a:pt x="211834" y="77777"/>
                      <a:pt x="234847" y="83017"/>
                      <a:pt x="240384" y="86093"/>
                    </a:cubicBezTo>
                    <a:cubicBezTo>
                      <a:pt x="250288" y="91595"/>
                      <a:pt x="268664" y="104946"/>
                      <a:pt x="268664" y="104946"/>
                    </a:cubicBezTo>
                    <a:cubicBezTo>
                      <a:pt x="271806" y="109659"/>
                      <a:pt x="274085" y="115080"/>
                      <a:pt x="278091" y="119086"/>
                    </a:cubicBezTo>
                    <a:cubicBezTo>
                      <a:pt x="282097" y="123092"/>
                      <a:pt x="288501" y="124250"/>
                      <a:pt x="292231" y="128513"/>
                    </a:cubicBezTo>
                    <a:cubicBezTo>
                      <a:pt x="299692" y="137040"/>
                      <a:pt x="304800" y="147367"/>
                      <a:pt x="311085" y="156794"/>
                    </a:cubicBezTo>
                    <a:lnTo>
                      <a:pt x="320512" y="170934"/>
                    </a:lnTo>
                    <a:lnTo>
                      <a:pt x="329939" y="185074"/>
                    </a:lnTo>
                    <a:cubicBezTo>
                      <a:pt x="341786" y="220618"/>
                      <a:pt x="325804" y="176803"/>
                      <a:pt x="344079" y="213354"/>
                    </a:cubicBezTo>
                    <a:cubicBezTo>
                      <a:pt x="347457" y="220111"/>
                      <a:pt x="351997" y="240314"/>
                      <a:pt x="353506" y="246348"/>
                    </a:cubicBezTo>
                    <a:cubicBezTo>
                      <a:pt x="349672" y="257847"/>
                      <a:pt x="348501" y="265493"/>
                      <a:pt x="339365" y="274629"/>
                    </a:cubicBezTo>
                    <a:cubicBezTo>
                      <a:pt x="335360" y="278634"/>
                      <a:pt x="329938" y="280913"/>
                      <a:pt x="325225" y="284055"/>
                    </a:cubicBezTo>
                    <a:cubicBezTo>
                      <a:pt x="322083" y="288769"/>
                      <a:pt x="320717" y="295385"/>
                      <a:pt x="315798" y="298196"/>
                    </a:cubicBezTo>
                    <a:cubicBezTo>
                      <a:pt x="308842" y="302171"/>
                      <a:pt x="300209" y="303634"/>
                      <a:pt x="292231" y="302909"/>
                    </a:cubicBezTo>
                    <a:cubicBezTo>
                      <a:pt x="278389" y="301650"/>
                      <a:pt x="260924" y="293316"/>
                      <a:pt x="249811" y="284055"/>
                    </a:cubicBezTo>
                    <a:cubicBezTo>
                      <a:pt x="244690" y="279788"/>
                      <a:pt x="239763" y="275177"/>
                      <a:pt x="235671" y="269915"/>
                    </a:cubicBezTo>
                    <a:cubicBezTo>
                      <a:pt x="228715" y="260972"/>
                      <a:pt x="216817" y="241635"/>
                      <a:pt x="216817" y="241635"/>
                    </a:cubicBezTo>
                    <a:cubicBezTo>
                      <a:pt x="217082" y="239515"/>
                      <a:pt x="224848" y="175587"/>
                      <a:pt x="226244" y="170934"/>
                    </a:cubicBezTo>
                    <a:cubicBezTo>
                      <a:pt x="227872" y="165508"/>
                      <a:pt x="232529" y="161507"/>
                      <a:pt x="235671" y="156794"/>
                    </a:cubicBezTo>
                    <a:cubicBezTo>
                      <a:pt x="237242" y="152080"/>
                      <a:pt x="236871" y="146166"/>
                      <a:pt x="240384" y="142653"/>
                    </a:cubicBezTo>
                    <a:cubicBezTo>
                      <a:pt x="243897" y="139140"/>
                      <a:pt x="250181" y="140353"/>
                      <a:pt x="254524" y="137940"/>
                    </a:cubicBezTo>
                    <a:cubicBezTo>
                      <a:pt x="264428" y="132438"/>
                      <a:pt x="274794" y="127097"/>
                      <a:pt x="282805" y="119086"/>
                    </a:cubicBezTo>
                    <a:cubicBezTo>
                      <a:pt x="287518" y="114373"/>
                      <a:pt x="291521" y="108820"/>
                      <a:pt x="296945" y="104946"/>
                    </a:cubicBezTo>
                    <a:cubicBezTo>
                      <a:pt x="302662" y="100862"/>
                      <a:pt x="309698" y="99005"/>
                      <a:pt x="315798" y="95519"/>
                    </a:cubicBezTo>
                    <a:cubicBezTo>
                      <a:pt x="320717" y="92709"/>
                      <a:pt x="324762" y="88394"/>
                      <a:pt x="329939" y="86093"/>
                    </a:cubicBezTo>
                    <a:cubicBezTo>
                      <a:pt x="339019" y="82057"/>
                      <a:pt x="358219" y="76666"/>
                      <a:pt x="358219" y="76666"/>
                    </a:cubicBezTo>
                    <a:cubicBezTo>
                      <a:pt x="387980" y="77768"/>
                      <a:pt x="505236" y="80654"/>
                      <a:pt x="551468" y="86093"/>
                    </a:cubicBezTo>
                    <a:cubicBezTo>
                      <a:pt x="556403" y="86674"/>
                      <a:pt x="560832" y="89441"/>
                      <a:pt x="565609" y="90806"/>
                    </a:cubicBezTo>
                    <a:cubicBezTo>
                      <a:pt x="571838" y="92585"/>
                      <a:pt x="578234" y="93739"/>
                      <a:pt x="584462" y="95519"/>
                    </a:cubicBezTo>
                    <a:cubicBezTo>
                      <a:pt x="589239" y="96884"/>
                      <a:pt x="593809" y="98926"/>
                      <a:pt x="598603" y="100233"/>
                    </a:cubicBezTo>
                    <a:cubicBezTo>
                      <a:pt x="611102" y="103642"/>
                      <a:pt x="636310" y="109660"/>
                      <a:pt x="636310" y="109660"/>
                    </a:cubicBezTo>
                    <a:lnTo>
                      <a:pt x="664590" y="128513"/>
                    </a:lnTo>
                    <a:lnTo>
                      <a:pt x="678730" y="137940"/>
                    </a:lnTo>
                    <a:cubicBezTo>
                      <a:pt x="687027" y="162827"/>
                      <a:pt x="680689" y="147948"/>
                      <a:pt x="702297" y="180361"/>
                    </a:cubicBezTo>
                    <a:cubicBezTo>
                      <a:pt x="705439" y="185074"/>
                      <a:pt x="709932" y="189127"/>
                      <a:pt x="711724" y="194501"/>
                    </a:cubicBezTo>
                    <a:lnTo>
                      <a:pt x="716438" y="208641"/>
                    </a:lnTo>
                    <a:cubicBezTo>
                      <a:pt x="714867" y="218068"/>
                      <a:pt x="713797" y="227592"/>
                      <a:pt x="711724" y="236921"/>
                    </a:cubicBezTo>
                    <a:cubicBezTo>
                      <a:pt x="710646" y="241771"/>
                      <a:pt x="710524" y="247549"/>
                      <a:pt x="707011" y="251062"/>
                    </a:cubicBezTo>
                    <a:cubicBezTo>
                      <a:pt x="686499" y="271574"/>
                      <a:pt x="658393" y="277356"/>
                      <a:pt x="631596" y="284055"/>
                    </a:cubicBezTo>
                    <a:cubicBezTo>
                      <a:pt x="609600" y="282484"/>
                      <a:pt x="587526" y="281777"/>
                      <a:pt x="565609" y="279342"/>
                    </a:cubicBezTo>
                    <a:cubicBezTo>
                      <a:pt x="556726" y="278355"/>
                      <a:pt x="541557" y="272896"/>
                      <a:pt x="532615" y="269915"/>
                    </a:cubicBezTo>
                    <a:cubicBezTo>
                      <a:pt x="527902" y="265202"/>
                      <a:pt x="522567" y="261037"/>
                      <a:pt x="518475" y="255775"/>
                    </a:cubicBezTo>
                    <a:cubicBezTo>
                      <a:pt x="511519" y="246832"/>
                      <a:pt x="499621" y="227495"/>
                      <a:pt x="499621" y="227495"/>
                    </a:cubicBezTo>
                    <a:lnTo>
                      <a:pt x="490194" y="199214"/>
                    </a:lnTo>
                    <a:lnTo>
                      <a:pt x="485481" y="185074"/>
                    </a:lnTo>
                    <a:cubicBezTo>
                      <a:pt x="485641" y="183154"/>
                      <a:pt x="485515" y="130811"/>
                      <a:pt x="494908" y="114373"/>
                    </a:cubicBezTo>
                    <a:cubicBezTo>
                      <a:pt x="514946" y="79308"/>
                      <a:pt x="503810" y="110184"/>
                      <a:pt x="537328" y="76666"/>
                    </a:cubicBezTo>
                    <a:cubicBezTo>
                      <a:pt x="559637" y="54357"/>
                      <a:pt x="541922" y="66843"/>
                      <a:pt x="575035" y="57812"/>
                    </a:cubicBezTo>
                    <a:cubicBezTo>
                      <a:pt x="584622" y="55197"/>
                      <a:pt x="593479" y="49790"/>
                      <a:pt x="603316" y="48385"/>
                    </a:cubicBezTo>
                    <a:cubicBezTo>
                      <a:pt x="655039" y="40997"/>
                      <a:pt x="625239" y="44595"/>
                      <a:pt x="692871" y="38959"/>
                    </a:cubicBezTo>
                    <a:cubicBezTo>
                      <a:pt x="765964" y="41174"/>
                      <a:pt x="823373" y="38748"/>
                      <a:pt x="890833" y="48385"/>
                    </a:cubicBezTo>
                    <a:cubicBezTo>
                      <a:pt x="899386" y="49607"/>
                      <a:pt x="923905" y="55007"/>
                      <a:pt x="933254" y="57812"/>
                    </a:cubicBezTo>
                    <a:cubicBezTo>
                      <a:pt x="942772" y="60667"/>
                      <a:pt x="961534" y="67239"/>
                      <a:pt x="961534" y="67239"/>
                    </a:cubicBezTo>
                    <a:cubicBezTo>
                      <a:pt x="966248" y="71952"/>
                      <a:pt x="971583" y="76117"/>
                      <a:pt x="975675" y="81379"/>
                    </a:cubicBezTo>
                    <a:cubicBezTo>
                      <a:pt x="982631" y="90322"/>
                      <a:pt x="986517" y="101649"/>
                      <a:pt x="994528" y="109660"/>
                    </a:cubicBezTo>
                    <a:cubicBezTo>
                      <a:pt x="999241" y="114373"/>
                      <a:pt x="1004794" y="118376"/>
                      <a:pt x="1008668" y="123800"/>
                    </a:cubicBezTo>
                    <a:cubicBezTo>
                      <a:pt x="1012752" y="129517"/>
                      <a:pt x="1014609" y="136553"/>
                      <a:pt x="1018095" y="142653"/>
                    </a:cubicBezTo>
                    <a:cubicBezTo>
                      <a:pt x="1020906" y="147572"/>
                      <a:pt x="1024380" y="152080"/>
                      <a:pt x="1027522" y="156794"/>
                    </a:cubicBezTo>
                    <a:cubicBezTo>
                      <a:pt x="1030664" y="166221"/>
                      <a:pt x="1038583" y="175273"/>
                      <a:pt x="1036949" y="185074"/>
                    </a:cubicBezTo>
                    <a:cubicBezTo>
                      <a:pt x="1035378" y="194501"/>
                      <a:pt x="1034109" y="203983"/>
                      <a:pt x="1032235" y="213354"/>
                    </a:cubicBezTo>
                    <a:cubicBezTo>
                      <a:pt x="1029530" y="226878"/>
                      <a:pt x="1028158" y="236285"/>
                      <a:pt x="1018095" y="246348"/>
                    </a:cubicBezTo>
                    <a:cubicBezTo>
                      <a:pt x="1014089" y="250354"/>
                      <a:pt x="1008307" y="252148"/>
                      <a:pt x="1003955" y="255775"/>
                    </a:cubicBezTo>
                    <a:cubicBezTo>
                      <a:pt x="991271" y="266345"/>
                      <a:pt x="990720" y="272655"/>
                      <a:pt x="975675" y="279342"/>
                    </a:cubicBezTo>
                    <a:cubicBezTo>
                      <a:pt x="966595" y="283378"/>
                      <a:pt x="947394" y="288769"/>
                      <a:pt x="947394" y="288769"/>
                    </a:cubicBezTo>
                    <a:cubicBezTo>
                      <a:pt x="906871" y="287080"/>
                      <a:pt x="846961" y="310157"/>
                      <a:pt x="820132" y="269915"/>
                    </a:cubicBezTo>
                    <a:cubicBezTo>
                      <a:pt x="817376" y="265781"/>
                      <a:pt x="816990" y="260488"/>
                      <a:pt x="815419" y="255775"/>
                    </a:cubicBezTo>
                    <a:cubicBezTo>
                      <a:pt x="826029" y="223944"/>
                      <a:pt x="813785" y="263126"/>
                      <a:pt x="824846" y="213354"/>
                    </a:cubicBezTo>
                    <a:cubicBezTo>
                      <a:pt x="825924" y="208504"/>
                      <a:pt x="826803" y="203348"/>
                      <a:pt x="829559" y="199214"/>
                    </a:cubicBezTo>
                    <a:cubicBezTo>
                      <a:pt x="833256" y="193668"/>
                      <a:pt x="839361" y="190135"/>
                      <a:pt x="843699" y="185074"/>
                    </a:cubicBezTo>
                    <a:cubicBezTo>
                      <a:pt x="848812" y="179109"/>
                      <a:pt x="852585" y="172059"/>
                      <a:pt x="857840" y="166220"/>
                    </a:cubicBezTo>
                    <a:cubicBezTo>
                      <a:pt x="866758" y="156311"/>
                      <a:pt x="876693" y="147367"/>
                      <a:pt x="886120" y="137940"/>
                    </a:cubicBezTo>
                    <a:cubicBezTo>
                      <a:pt x="890833" y="133227"/>
                      <a:pt x="894927" y="127799"/>
                      <a:pt x="900260" y="123800"/>
                    </a:cubicBezTo>
                    <a:cubicBezTo>
                      <a:pt x="906545" y="119087"/>
                      <a:pt x="913150" y="114772"/>
                      <a:pt x="919114" y="109660"/>
                    </a:cubicBezTo>
                    <a:cubicBezTo>
                      <a:pt x="941583" y="90401"/>
                      <a:pt x="923341" y="98823"/>
                      <a:pt x="947394" y="90806"/>
                    </a:cubicBezTo>
                    <a:cubicBezTo>
                      <a:pt x="961595" y="81338"/>
                      <a:pt x="963643" y="79128"/>
                      <a:pt x="980388" y="71952"/>
                    </a:cubicBezTo>
                    <a:cubicBezTo>
                      <a:pt x="984955" y="69995"/>
                      <a:pt x="989687" y="68356"/>
                      <a:pt x="994528" y="67239"/>
                    </a:cubicBezTo>
                    <a:cubicBezTo>
                      <a:pt x="1044569" y="55691"/>
                      <a:pt x="1040987" y="57873"/>
                      <a:pt x="1093510" y="53099"/>
                    </a:cubicBezTo>
                    <a:cubicBezTo>
                      <a:pt x="1151642" y="54670"/>
                      <a:pt x="1209894" y="53765"/>
                      <a:pt x="1267906" y="57812"/>
                    </a:cubicBezTo>
                    <a:cubicBezTo>
                      <a:pt x="1277819" y="58504"/>
                      <a:pt x="1296186" y="67239"/>
                      <a:pt x="1296186" y="67239"/>
                    </a:cubicBezTo>
                    <a:cubicBezTo>
                      <a:pt x="1331002" y="90451"/>
                      <a:pt x="1317668" y="77030"/>
                      <a:pt x="1338607" y="104946"/>
                    </a:cubicBezTo>
                    <a:cubicBezTo>
                      <a:pt x="1347866" y="132725"/>
                      <a:pt x="1337079" y="105329"/>
                      <a:pt x="1357460" y="137940"/>
                    </a:cubicBezTo>
                    <a:cubicBezTo>
                      <a:pt x="1381987" y="177183"/>
                      <a:pt x="1355560" y="138853"/>
                      <a:pt x="1371600" y="170934"/>
                    </a:cubicBezTo>
                    <a:cubicBezTo>
                      <a:pt x="1374133" y="176001"/>
                      <a:pt x="1377885" y="180361"/>
                      <a:pt x="1381027" y="185074"/>
                    </a:cubicBezTo>
                    <a:cubicBezTo>
                      <a:pt x="1379456" y="199214"/>
                      <a:pt x="1379765" y="213692"/>
                      <a:pt x="1376314" y="227495"/>
                    </a:cubicBezTo>
                    <a:cubicBezTo>
                      <a:pt x="1374940" y="232991"/>
                      <a:pt x="1371150" y="237905"/>
                      <a:pt x="1366887" y="241635"/>
                    </a:cubicBezTo>
                    <a:cubicBezTo>
                      <a:pt x="1331308" y="272766"/>
                      <a:pt x="1324156" y="261452"/>
                      <a:pt x="1267906" y="265202"/>
                    </a:cubicBezTo>
                    <a:cubicBezTo>
                      <a:pt x="1256908" y="263631"/>
                      <a:pt x="1245353" y="264285"/>
                      <a:pt x="1234912" y="260488"/>
                    </a:cubicBezTo>
                    <a:cubicBezTo>
                      <a:pt x="1227529" y="257803"/>
                      <a:pt x="1222450" y="250914"/>
                      <a:pt x="1216058" y="246348"/>
                    </a:cubicBezTo>
                    <a:cubicBezTo>
                      <a:pt x="1211448" y="243055"/>
                      <a:pt x="1206631" y="240063"/>
                      <a:pt x="1201918" y="236921"/>
                    </a:cubicBezTo>
                    <a:cubicBezTo>
                      <a:pt x="1180308" y="204507"/>
                      <a:pt x="1186646" y="219389"/>
                      <a:pt x="1178351" y="194501"/>
                    </a:cubicBezTo>
                    <a:cubicBezTo>
                      <a:pt x="1179922" y="172505"/>
                      <a:pt x="1180487" y="150414"/>
                      <a:pt x="1183064" y="128513"/>
                    </a:cubicBezTo>
                    <a:cubicBezTo>
                      <a:pt x="1183645" y="123579"/>
                      <a:pt x="1185145" y="118586"/>
                      <a:pt x="1187778" y="114373"/>
                    </a:cubicBezTo>
                    <a:cubicBezTo>
                      <a:pt x="1193318" y="105509"/>
                      <a:pt x="1211098" y="84728"/>
                      <a:pt x="1220772" y="76666"/>
                    </a:cubicBezTo>
                    <a:cubicBezTo>
                      <a:pt x="1225124" y="73040"/>
                      <a:pt x="1230678" y="71002"/>
                      <a:pt x="1234912" y="67239"/>
                    </a:cubicBezTo>
                    <a:cubicBezTo>
                      <a:pt x="1244876" y="58382"/>
                      <a:pt x="1255797" y="50051"/>
                      <a:pt x="1263192" y="38959"/>
                    </a:cubicBezTo>
                    <a:cubicBezTo>
                      <a:pt x="1266334" y="34245"/>
                      <a:pt x="1267905" y="27960"/>
                      <a:pt x="1272619" y="24818"/>
                    </a:cubicBezTo>
                    <a:cubicBezTo>
                      <a:pt x="1278009" y="21225"/>
                      <a:pt x="1285268" y="21966"/>
                      <a:pt x="1291473" y="20105"/>
                    </a:cubicBezTo>
                    <a:cubicBezTo>
                      <a:pt x="1340626" y="5359"/>
                      <a:pt x="1299316" y="12949"/>
                      <a:pt x="1362174" y="5965"/>
                    </a:cubicBezTo>
                    <a:cubicBezTo>
                      <a:pt x="1384170" y="7536"/>
                      <a:pt x="1406230" y="8370"/>
                      <a:pt x="1428161" y="10678"/>
                    </a:cubicBezTo>
                    <a:cubicBezTo>
                      <a:pt x="1435077" y="11406"/>
                      <a:pt x="1462558" y="17698"/>
                      <a:pt x="1470582" y="20105"/>
                    </a:cubicBezTo>
                    <a:cubicBezTo>
                      <a:pt x="1480100" y="22960"/>
                      <a:pt x="1490594" y="24020"/>
                      <a:pt x="1498862" y="29532"/>
                    </a:cubicBezTo>
                    <a:lnTo>
                      <a:pt x="1527143" y="48385"/>
                    </a:lnTo>
                    <a:lnTo>
                      <a:pt x="1541283" y="57812"/>
                    </a:lnTo>
                    <a:cubicBezTo>
                      <a:pt x="1545996" y="60954"/>
                      <a:pt x="1551417" y="63233"/>
                      <a:pt x="1555423" y="67239"/>
                    </a:cubicBezTo>
                    <a:cubicBezTo>
                      <a:pt x="1564850" y="76666"/>
                      <a:pt x="1576310" y="84426"/>
                      <a:pt x="1583704" y="95519"/>
                    </a:cubicBezTo>
                    <a:cubicBezTo>
                      <a:pt x="1596272" y="114374"/>
                      <a:pt x="1588416" y="106518"/>
                      <a:pt x="1607271" y="119086"/>
                    </a:cubicBezTo>
                    <a:cubicBezTo>
                      <a:pt x="1616284" y="146129"/>
                      <a:pt x="1605530" y="120889"/>
                      <a:pt x="1626124" y="147367"/>
                    </a:cubicBezTo>
                    <a:cubicBezTo>
                      <a:pt x="1633080" y="156310"/>
                      <a:pt x="1638693" y="166220"/>
                      <a:pt x="1644978" y="175647"/>
                    </a:cubicBezTo>
                    <a:lnTo>
                      <a:pt x="1654405" y="189787"/>
                    </a:lnTo>
                    <a:cubicBezTo>
                      <a:pt x="1651582" y="215195"/>
                      <a:pt x="1658521" y="233222"/>
                      <a:pt x="1635551" y="246348"/>
                    </a:cubicBezTo>
                    <a:cubicBezTo>
                      <a:pt x="1629926" y="249562"/>
                      <a:pt x="1622982" y="249491"/>
                      <a:pt x="1616697" y="251062"/>
                    </a:cubicBezTo>
                    <a:cubicBezTo>
                      <a:pt x="1607470" y="249524"/>
                      <a:pt x="1575192" y="244455"/>
                      <a:pt x="1564850" y="241635"/>
                    </a:cubicBezTo>
                    <a:cubicBezTo>
                      <a:pt x="1555264" y="239021"/>
                      <a:pt x="1545997" y="235350"/>
                      <a:pt x="1536570" y="232208"/>
                    </a:cubicBezTo>
                    <a:lnTo>
                      <a:pt x="1522429" y="227495"/>
                    </a:lnTo>
                    <a:cubicBezTo>
                      <a:pt x="1519287" y="222781"/>
                      <a:pt x="1516296" y="217964"/>
                      <a:pt x="1513003" y="213354"/>
                    </a:cubicBezTo>
                    <a:cubicBezTo>
                      <a:pt x="1483740" y="172386"/>
                      <a:pt x="1511673" y="213717"/>
                      <a:pt x="1489435" y="180361"/>
                    </a:cubicBezTo>
                    <a:cubicBezTo>
                      <a:pt x="1479128" y="149434"/>
                      <a:pt x="1480702" y="160255"/>
                      <a:pt x="1489435" y="104946"/>
                    </a:cubicBezTo>
                    <a:cubicBezTo>
                      <a:pt x="1490985" y="95131"/>
                      <a:pt x="1495720" y="86093"/>
                      <a:pt x="1498862" y="76666"/>
                    </a:cubicBezTo>
                    <a:cubicBezTo>
                      <a:pt x="1502224" y="66581"/>
                      <a:pt x="1504405" y="55909"/>
                      <a:pt x="1513003" y="48385"/>
                    </a:cubicBezTo>
                    <a:cubicBezTo>
                      <a:pt x="1521529" y="40925"/>
                      <a:pt x="1532220" y="36330"/>
                      <a:pt x="1541283" y="29532"/>
                    </a:cubicBezTo>
                    <a:cubicBezTo>
                      <a:pt x="1552899" y="20819"/>
                      <a:pt x="1564610" y="10279"/>
                      <a:pt x="1578990" y="5965"/>
                    </a:cubicBezTo>
                    <a:cubicBezTo>
                      <a:pt x="1611064" y="-3657"/>
                      <a:pt x="1677838" y="1251"/>
                      <a:pt x="1696825" y="1251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16A6E2BA-A551-1440-9D06-D9D9E0CCA327}"/>
                  </a:ext>
                </a:extLst>
              </p:cNvPr>
              <p:cNvSpPr/>
              <p:nvPr/>
            </p:nvSpPr>
            <p:spPr>
              <a:xfrm>
                <a:off x="2349617" y="4040165"/>
                <a:ext cx="1696825" cy="303087"/>
              </a:xfrm>
              <a:custGeom>
                <a:avLst/>
                <a:gdLst>
                  <a:gd name="connsiteX0" fmla="*/ 0 w 1696825"/>
                  <a:gd name="connsiteY0" fmla="*/ 194501 h 303087"/>
                  <a:gd name="connsiteX1" fmla="*/ 14141 w 1696825"/>
                  <a:gd name="connsiteY1" fmla="*/ 142653 h 303087"/>
                  <a:gd name="connsiteX2" fmla="*/ 23567 w 1696825"/>
                  <a:gd name="connsiteY2" fmla="*/ 128513 h 303087"/>
                  <a:gd name="connsiteX3" fmla="*/ 37708 w 1696825"/>
                  <a:gd name="connsiteY3" fmla="*/ 119086 h 303087"/>
                  <a:gd name="connsiteX4" fmla="*/ 61275 w 1696825"/>
                  <a:gd name="connsiteY4" fmla="*/ 100233 h 303087"/>
                  <a:gd name="connsiteX5" fmla="*/ 75415 w 1696825"/>
                  <a:gd name="connsiteY5" fmla="*/ 90806 h 303087"/>
                  <a:gd name="connsiteX6" fmla="*/ 117835 w 1696825"/>
                  <a:gd name="connsiteY6" fmla="*/ 76666 h 303087"/>
                  <a:gd name="connsiteX7" fmla="*/ 131976 w 1696825"/>
                  <a:gd name="connsiteY7" fmla="*/ 71952 h 303087"/>
                  <a:gd name="connsiteX8" fmla="*/ 179110 w 1696825"/>
                  <a:gd name="connsiteY8" fmla="*/ 67239 h 303087"/>
                  <a:gd name="connsiteX9" fmla="*/ 207390 w 1696825"/>
                  <a:gd name="connsiteY9" fmla="*/ 76666 h 303087"/>
                  <a:gd name="connsiteX10" fmla="*/ 240384 w 1696825"/>
                  <a:gd name="connsiteY10" fmla="*/ 86093 h 303087"/>
                  <a:gd name="connsiteX11" fmla="*/ 268664 w 1696825"/>
                  <a:gd name="connsiteY11" fmla="*/ 104946 h 303087"/>
                  <a:gd name="connsiteX12" fmla="*/ 278091 w 1696825"/>
                  <a:gd name="connsiteY12" fmla="*/ 119086 h 303087"/>
                  <a:gd name="connsiteX13" fmla="*/ 292231 w 1696825"/>
                  <a:gd name="connsiteY13" fmla="*/ 128513 h 303087"/>
                  <a:gd name="connsiteX14" fmla="*/ 311085 w 1696825"/>
                  <a:gd name="connsiteY14" fmla="*/ 156794 h 303087"/>
                  <a:gd name="connsiteX15" fmla="*/ 320512 w 1696825"/>
                  <a:gd name="connsiteY15" fmla="*/ 170934 h 303087"/>
                  <a:gd name="connsiteX16" fmla="*/ 329939 w 1696825"/>
                  <a:gd name="connsiteY16" fmla="*/ 185074 h 303087"/>
                  <a:gd name="connsiteX17" fmla="*/ 344079 w 1696825"/>
                  <a:gd name="connsiteY17" fmla="*/ 213354 h 303087"/>
                  <a:gd name="connsiteX18" fmla="*/ 353506 w 1696825"/>
                  <a:gd name="connsiteY18" fmla="*/ 246348 h 303087"/>
                  <a:gd name="connsiteX19" fmla="*/ 339365 w 1696825"/>
                  <a:gd name="connsiteY19" fmla="*/ 274629 h 303087"/>
                  <a:gd name="connsiteX20" fmla="*/ 325225 w 1696825"/>
                  <a:gd name="connsiteY20" fmla="*/ 284055 h 303087"/>
                  <a:gd name="connsiteX21" fmla="*/ 315798 w 1696825"/>
                  <a:gd name="connsiteY21" fmla="*/ 298196 h 303087"/>
                  <a:gd name="connsiteX22" fmla="*/ 292231 w 1696825"/>
                  <a:gd name="connsiteY22" fmla="*/ 302909 h 303087"/>
                  <a:gd name="connsiteX23" fmla="*/ 249811 w 1696825"/>
                  <a:gd name="connsiteY23" fmla="*/ 284055 h 303087"/>
                  <a:gd name="connsiteX24" fmla="*/ 235671 w 1696825"/>
                  <a:gd name="connsiteY24" fmla="*/ 269915 h 303087"/>
                  <a:gd name="connsiteX25" fmla="*/ 216817 w 1696825"/>
                  <a:gd name="connsiteY25" fmla="*/ 241635 h 303087"/>
                  <a:gd name="connsiteX26" fmla="*/ 226244 w 1696825"/>
                  <a:gd name="connsiteY26" fmla="*/ 170934 h 303087"/>
                  <a:gd name="connsiteX27" fmla="*/ 235671 w 1696825"/>
                  <a:gd name="connsiteY27" fmla="*/ 156794 h 303087"/>
                  <a:gd name="connsiteX28" fmla="*/ 240384 w 1696825"/>
                  <a:gd name="connsiteY28" fmla="*/ 142653 h 303087"/>
                  <a:gd name="connsiteX29" fmla="*/ 254524 w 1696825"/>
                  <a:gd name="connsiteY29" fmla="*/ 137940 h 303087"/>
                  <a:gd name="connsiteX30" fmla="*/ 282805 w 1696825"/>
                  <a:gd name="connsiteY30" fmla="*/ 119086 h 303087"/>
                  <a:gd name="connsiteX31" fmla="*/ 296945 w 1696825"/>
                  <a:gd name="connsiteY31" fmla="*/ 104946 h 303087"/>
                  <a:gd name="connsiteX32" fmla="*/ 315798 w 1696825"/>
                  <a:gd name="connsiteY32" fmla="*/ 95519 h 303087"/>
                  <a:gd name="connsiteX33" fmla="*/ 329939 w 1696825"/>
                  <a:gd name="connsiteY33" fmla="*/ 86093 h 303087"/>
                  <a:gd name="connsiteX34" fmla="*/ 358219 w 1696825"/>
                  <a:gd name="connsiteY34" fmla="*/ 76666 h 303087"/>
                  <a:gd name="connsiteX35" fmla="*/ 551468 w 1696825"/>
                  <a:gd name="connsiteY35" fmla="*/ 86093 h 303087"/>
                  <a:gd name="connsiteX36" fmla="*/ 565609 w 1696825"/>
                  <a:gd name="connsiteY36" fmla="*/ 90806 h 303087"/>
                  <a:gd name="connsiteX37" fmla="*/ 584462 w 1696825"/>
                  <a:gd name="connsiteY37" fmla="*/ 95519 h 303087"/>
                  <a:gd name="connsiteX38" fmla="*/ 598603 w 1696825"/>
                  <a:gd name="connsiteY38" fmla="*/ 100233 h 303087"/>
                  <a:gd name="connsiteX39" fmla="*/ 636310 w 1696825"/>
                  <a:gd name="connsiteY39" fmla="*/ 109660 h 303087"/>
                  <a:gd name="connsiteX40" fmla="*/ 664590 w 1696825"/>
                  <a:gd name="connsiteY40" fmla="*/ 128513 h 303087"/>
                  <a:gd name="connsiteX41" fmla="*/ 678730 w 1696825"/>
                  <a:gd name="connsiteY41" fmla="*/ 137940 h 303087"/>
                  <a:gd name="connsiteX42" fmla="*/ 702297 w 1696825"/>
                  <a:gd name="connsiteY42" fmla="*/ 180361 h 303087"/>
                  <a:gd name="connsiteX43" fmla="*/ 711724 w 1696825"/>
                  <a:gd name="connsiteY43" fmla="*/ 194501 h 303087"/>
                  <a:gd name="connsiteX44" fmla="*/ 716438 w 1696825"/>
                  <a:gd name="connsiteY44" fmla="*/ 208641 h 303087"/>
                  <a:gd name="connsiteX45" fmla="*/ 711724 w 1696825"/>
                  <a:gd name="connsiteY45" fmla="*/ 236921 h 303087"/>
                  <a:gd name="connsiteX46" fmla="*/ 707011 w 1696825"/>
                  <a:gd name="connsiteY46" fmla="*/ 251062 h 303087"/>
                  <a:gd name="connsiteX47" fmla="*/ 631596 w 1696825"/>
                  <a:gd name="connsiteY47" fmla="*/ 284055 h 303087"/>
                  <a:gd name="connsiteX48" fmla="*/ 565609 w 1696825"/>
                  <a:gd name="connsiteY48" fmla="*/ 279342 h 303087"/>
                  <a:gd name="connsiteX49" fmla="*/ 532615 w 1696825"/>
                  <a:gd name="connsiteY49" fmla="*/ 269915 h 303087"/>
                  <a:gd name="connsiteX50" fmla="*/ 518475 w 1696825"/>
                  <a:gd name="connsiteY50" fmla="*/ 255775 h 303087"/>
                  <a:gd name="connsiteX51" fmla="*/ 499621 w 1696825"/>
                  <a:gd name="connsiteY51" fmla="*/ 227495 h 303087"/>
                  <a:gd name="connsiteX52" fmla="*/ 490194 w 1696825"/>
                  <a:gd name="connsiteY52" fmla="*/ 199214 h 303087"/>
                  <a:gd name="connsiteX53" fmla="*/ 485481 w 1696825"/>
                  <a:gd name="connsiteY53" fmla="*/ 185074 h 303087"/>
                  <a:gd name="connsiteX54" fmla="*/ 494908 w 1696825"/>
                  <a:gd name="connsiteY54" fmla="*/ 114373 h 303087"/>
                  <a:gd name="connsiteX55" fmla="*/ 537328 w 1696825"/>
                  <a:gd name="connsiteY55" fmla="*/ 76666 h 303087"/>
                  <a:gd name="connsiteX56" fmla="*/ 575035 w 1696825"/>
                  <a:gd name="connsiteY56" fmla="*/ 57812 h 303087"/>
                  <a:gd name="connsiteX57" fmla="*/ 603316 w 1696825"/>
                  <a:gd name="connsiteY57" fmla="*/ 48385 h 303087"/>
                  <a:gd name="connsiteX58" fmla="*/ 692871 w 1696825"/>
                  <a:gd name="connsiteY58" fmla="*/ 38959 h 303087"/>
                  <a:gd name="connsiteX59" fmla="*/ 890833 w 1696825"/>
                  <a:gd name="connsiteY59" fmla="*/ 48385 h 303087"/>
                  <a:gd name="connsiteX60" fmla="*/ 933254 w 1696825"/>
                  <a:gd name="connsiteY60" fmla="*/ 57812 h 303087"/>
                  <a:gd name="connsiteX61" fmla="*/ 961534 w 1696825"/>
                  <a:gd name="connsiteY61" fmla="*/ 67239 h 303087"/>
                  <a:gd name="connsiteX62" fmla="*/ 975675 w 1696825"/>
                  <a:gd name="connsiteY62" fmla="*/ 81379 h 303087"/>
                  <a:gd name="connsiteX63" fmla="*/ 994528 w 1696825"/>
                  <a:gd name="connsiteY63" fmla="*/ 109660 h 303087"/>
                  <a:gd name="connsiteX64" fmla="*/ 1008668 w 1696825"/>
                  <a:gd name="connsiteY64" fmla="*/ 123800 h 303087"/>
                  <a:gd name="connsiteX65" fmla="*/ 1018095 w 1696825"/>
                  <a:gd name="connsiteY65" fmla="*/ 142653 h 303087"/>
                  <a:gd name="connsiteX66" fmla="*/ 1027522 w 1696825"/>
                  <a:gd name="connsiteY66" fmla="*/ 156794 h 303087"/>
                  <a:gd name="connsiteX67" fmla="*/ 1036949 w 1696825"/>
                  <a:gd name="connsiteY67" fmla="*/ 185074 h 303087"/>
                  <a:gd name="connsiteX68" fmla="*/ 1032235 w 1696825"/>
                  <a:gd name="connsiteY68" fmla="*/ 213354 h 303087"/>
                  <a:gd name="connsiteX69" fmla="*/ 1018095 w 1696825"/>
                  <a:gd name="connsiteY69" fmla="*/ 246348 h 303087"/>
                  <a:gd name="connsiteX70" fmla="*/ 1003955 w 1696825"/>
                  <a:gd name="connsiteY70" fmla="*/ 255775 h 303087"/>
                  <a:gd name="connsiteX71" fmla="*/ 975675 w 1696825"/>
                  <a:gd name="connsiteY71" fmla="*/ 279342 h 303087"/>
                  <a:gd name="connsiteX72" fmla="*/ 947394 w 1696825"/>
                  <a:gd name="connsiteY72" fmla="*/ 288769 h 303087"/>
                  <a:gd name="connsiteX73" fmla="*/ 820132 w 1696825"/>
                  <a:gd name="connsiteY73" fmla="*/ 269915 h 303087"/>
                  <a:gd name="connsiteX74" fmla="*/ 815419 w 1696825"/>
                  <a:gd name="connsiteY74" fmla="*/ 255775 h 303087"/>
                  <a:gd name="connsiteX75" fmla="*/ 824846 w 1696825"/>
                  <a:gd name="connsiteY75" fmla="*/ 213354 h 303087"/>
                  <a:gd name="connsiteX76" fmla="*/ 829559 w 1696825"/>
                  <a:gd name="connsiteY76" fmla="*/ 199214 h 303087"/>
                  <a:gd name="connsiteX77" fmla="*/ 843699 w 1696825"/>
                  <a:gd name="connsiteY77" fmla="*/ 185074 h 303087"/>
                  <a:gd name="connsiteX78" fmla="*/ 857840 w 1696825"/>
                  <a:gd name="connsiteY78" fmla="*/ 166220 h 303087"/>
                  <a:gd name="connsiteX79" fmla="*/ 886120 w 1696825"/>
                  <a:gd name="connsiteY79" fmla="*/ 137940 h 303087"/>
                  <a:gd name="connsiteX80" fmla="*/ 900260 w 1696825"/>
                  <a:gd name="connsiteY80" fmla="*/ 123800 h 303087"/>
                  <a:gd name="connsiteX81" fmla="*/ 919114 w 1696825"/>
                  <a:gd name="connsiteY81" fmla="*/ 109660 h 303087"/>
                  <a:gd name="connsiteX82" fmla="*/ 947394 w 1696825"/>
                  <a:gd name="connsiteY82" fmla="*/ 90806 h 303087"/>
                  <a:gd name="connsiteX83" fmla="*/ 980388 w 1696825"/>
                  <a:gd name="connsiteY83" fmla="*/ 71952 h 303087"/>
                  <a:gd name="connsiteX84" fmla="*/ 994528 w 1696825"/>
                  <a:gd name="connsiteY84" fmla="*/ 67239 h 303087"/>
                  <a:gd name="connsiteX85" fmla="*/ 1093510 w 1696825"/>
                  <a:gd name="connsiteY85" fmla="*/ 53099 h 303087"/>
                  <a:gd name="connsiteX86" fmla="*/ 1267906 w 1696825"/>
                  <a:gd name="connsiteY86" fmla="*/ 57812 h 303087"/>
                  <a:gd name="connsiteX87" fmla="*/ 1296186 w 1696825"/>
                  <a:gd name="connsiteY87" fmla="*/ 67239 h 303087"/>
                  <a:gd name="connsiteX88" fmla="*/ 1338607 w 1696825"/>
                  <a:gd name="connsiteY88" fmla="*/ 104946 h 303087"/>
                  <a:gd name="connsiteX89" fmla="*/ 1357460 w 1696825"/>
                  <a:gd name="connsiteY89" fmla="*/ 137940 h 303087"/>
                  <a:gd name="connsiteX90" fmla="*/ 1371600 w 1696825"/>
                  <a:gd name="connsiteY90" fmla="*/ 170934 h 303087"/>
                  <a:gd name="connsiteX91" fmla="*/ 1381027 w 1696825"/>
                  <a:gd name="connsiteY91" fmla="*/ 185074 h 303087"/>
                  <a:gd name="connsiteX92" fmla="*/ 1376314 w 1696825"/>
                  <a:gd name="connsiteY92" fmla="*/ 227495 h 303087"/>
                  <a:gd name="connsiteX93" fmla="*/ 1366887 w 1696825"/>
                  <a:gd name="connsiteY93" fmla="*/ 241635 h 303087"/>
                  <a:gd name="connsiteX94" fmla="*/ 1267906 w 1696825"/>
                  <a:gd name="connsiteY94" fmla="*/ 265202 h 303087"/>
                  <a:gd name="connsiteX95" fmla="*/ 1234912 w 1696825"/>
                  <a:gd name="connsiteY95" fmla="*/ 260488 h 303087"/>
                  <a:gd name="connsiteX96" fmla="*/ 1216058 w 1696825"/>
                  <a:gd name="connsiteY96" fmla="*/ 246348 h 303087"/>
                  <a:gd name="connsiteX97" fmla="*/ 1201918 w 1696825"/>
                  <a:gd name="connsiteY97" fmla="*/ 236921 h 303087"/>
                  <a:gd name="connsiteX98" fmla="*/ 1178351 w 1696825"/>
                  <a:gd name="connsiteY98" fmla="*/ 194501 h 303087"/>
                  <a:gd name="connsiteX99" fmla="*/ 1183064 w 1696825"/>
                  <a:gd name="connsiteY99" fmla="*/ 128513 h 303087"/>
                  <a:gd name="connsiteX100" fmla="*/ 1187778 w 1696825"/>
                  <a:gd name="connsiteY100" fmla="*/ 114373 h 303087"/>
                  <a:gd name="connsiteX101" fmla="*/ 1220772 w 1696825"/>
                  <a:gd name="connsiteY101" fmla="*/ 76666 h 303087"/>
                  <a:gd name="connsiteX102" fmla="*/ 1234912 w 1696825"/>
                  <a:gd name="connsiteY102" fmla="*/ 67239 h 303087"/>
                  <a:gd name="connsiteX103" fmla="*/ 1263192 w 1696825"/>
                  <a:gd name="connsiteY103" fmla="*/ 38959 h 303087"/>
                  <a:gd name="connsiteX104" fmla="*/ 1272619 w 1696825"/>
                  <a:gd name="connsiteY104" fmla="*/ 24818 h 303087"/>
                  <a:gd name="connsiteX105" fmla="*/ 1291473 w 1696825"/>
                  <a:gd name="connsiteY105" fmla="*/ 20105 h 303087"/>
                  <a:gd name="connsiteX106" fmla="*/ 1362174 w 1696825"/>
                  <a:gd name="connsiteY106" fmla="*/ 5965 h 303087"/>
                  <a:gd name="connsiteX107" fmla="*/ 1428161 w 1696825"/>
                  <a:gd name="connsiteY107" fmla="*/ 10678 h 303087"/>
                  <a:gd name="connsiteX108" fmla="*/ 1470582 w 1696825"/>
                  <a:gd name="connsiteY108" fmla="*/ 20105 h 303087"/>
                  <a:gd name="connsiteX109" fmla="*/ 1498862 w 1696825"/>
                  <a:gd name="connsiteY109" fmla="*/ 29532 h 303087"/>
                  <a:gd name="connsiteX110" fmla="*/ 1527143 w 1696825"/>
                  <a:gd name="connsiteY110" fmla="*/ 48385 h 303087"/>
                  <a:gd name="connsiteX111" fmla="*/ 1541283 w 1696825"/>
                  <a:gd name="connsiteY111" fmla="*/ 57812 h 303087"/>
                  <a:gd name="connsiteX112" fmla="*/ 1555423 w 1696825"/>
                  <a:gd name="connsiteY112" fmla="*/ 67239 h 303087"/>
                  <a:gd name="connsiteX113" fmla="*/ 1583704 w 1696825"/>
                  <a:gd name="connsiteY113" fmla="*/ 95519 h 303087"/>
                  <a:gd name="connsiteX114" fmla="*/ 1607271 w 1696825"/>
                  <a:gd name="connsiteY114" fmla="*/ 119086 h 303087"/>
                  <a:gd name="connsiteX115" fmla="*/ 1626124 w 1696825"/>
                  <a:gd name="connsiteY115" fmla="*/ 147367 h 303087"/>
                  <a:gd name="connsiteX116" fmla="*/ 1644978 w 1696825"/>
                  <a:gd name="connsiteY116" fmla="*/ 175647 h 303087"/>
                  <a:gd name="connsiteX117" fmla="*/ 1654405 w 1696825"/>
                  <a:gd name="connsiteY117" fmla="*/ 189787 h 303087"/>
                  <a:gd name="connsiteX118" fmla="*/ 1635551 w 1696825"/>
                  <a:gd name="connsiteY118" fmla="*/ 246348 h 303087"/>
                  <a:gd name="connsiteX119" fmla="*/ 1616697 w 1696825"/>
                  <a:gd name="connsiteY119" fmla="*/ 251062 h 303087"/>
                  <a:gd name="connsiteX120" fmla="*/ 1564850 w 1696825"/>
                  <a:gd name="connsiteY120" fmla="*/ 241635 h 303087"/>
                  <a:gd name="connsiteX121" fmla="*/ 1536570 w 1696825"/>
                  <a:gd name="connsiteY121" fmla="*/ 232208 h 303087"/>
                  <a:gd name="connsiteX122" fmla="*/ 1522429 w 1696825"/>
                  <a:gd name="connsiteY122" fmla="*/ 227495 h 303087"/>
                  <a:gd name="connsiteX123" fmla="*/ 1513003 w 1696825"/>
                  <a:gd name="connsiteY123" fmla="*/ 213354 h 303087"/>
                  <a:gd name="connsiteX124" fmla="*/ 1489435 w 1696825"/>
                  <a:gd name="connsiteY124" fmla="*/ 180361 h 303087"/>
                  <a:gd name="connsiteX125" fmla="*/ 1489435 w 1696825"/>
                  <a:gd name="connsiteY125" fmla="*/ 104946 h 303087"/>
                  <a:gd name="connsiteX126" fmla="*/ 1498862 w 1696825"/>
                  <a:gd name="connsiteY126" fmla="*/ 76666 h 303087"/>
                  <a:gd name="connsiteX127" fmla="*/ 1513003 w 1696825"/>
                  <a:gd name="connsiteY127" fmla="*/ 48385 h 303087"/>
                  <a:gd name="connsiteX128" fmla="*/ 1541283 w 1696825"/>
                  <a:gd name="connsiteY128" fmla="*/ 29532 h 303087"/>
                  <a:gd name="connsiteX129" fmla="*/ 1578990 w 1696825"/>
                  <a:gd name="connsiteY129" fmla="*/ 5965 h 303087"/>
                  <a:gd name="connsiteX130" fmla="*/ 1696825 w 1696825"/>
                  <a:gd name="connsiteY130" fmla="*/ 1251 h 30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1696825" h="303087">
                    <a:moveTo>
                      <a:pt x="0" y="194501"/>
                    </a:moveTo>
                    <a:cubicBezTo>
                      <a:pt x="2530" y="181853"/>
                      <a:pt x="7307" y="152904"/>
                      <a:pt x="14141" y="142653"/>
                    </a:cubicBezTo>
                    <a:cubicBezTo>
                      <a:pt x="17283" y="137940"/>
                      <a:pt x="19562" y="132518"/>
                      <a:pt x="23567" y="128513"/>
                    </a:cubicBezTo>
                    <a:cubicBezTo>
                      <a:pt x="27573" y="124507"/>
                      <a:pt x="32994" y="122228"/>
                      <a:pt x="37708" y="119086"/>
                    </a:cubicBezTo>
                    <a:cubicBezTo>
                      <a:pt x="53598" y="95249"/>
                      <a:pt x="38507" y="111616"/>
                      <a:pt x="61275" y="100233"/>
                    </a:cubicBezTo>
                    <a:cubicBezTo>
                      <a:pt x="66342" y="97700"/>
                      <a:pt x="70238" y="93107"/>
                      <a:pt x="75415" y="90806"/>
                    </a:cubicBezTo>
                    <a:cubicBezTo>
                      <a:pt x="75428" y="90800"/>
                      <a:pt x="110758" y="79025"/>
                      <a:pt x="117835" y="76666"/>
                    </a:cubicBezTo>
                    <a:cubicBezTo>
                      <a:pt x="122549" y="75095"/>
                      <a:pt x="127032" y="72446"/>
                      <a:pt x="131976" y="71952"/>
                    </a:cubicBezTo>
                    <a:lnTo>
                      <a:pt x="179110" y="67239"/>
                    </a:lnTo>
                    <a:cubicBezTo>
                      <a:pt x="188537" y="70381"/>
                      <a:pt x="197750" y="74256"/>
                      <a:pt x="207390" y="76666"/>
                    </a:cubicBezTo>
                    <a:cubicBezTo>
                      <a:pt x="211834" y="77777"/>
                      <a:pt x="234847" y="83017"/>
                      <a:pt x="240384" y="86093"/>
                    </a:cubicBezTo>
                    <a:cubicBezTo>
                      <a:pt x="250288" y="91595"/>
                      <a:pt x="268664" y="104946"/>
                      <a:pt x="268664" y="104946"/>
                    </a:cubicBezTo>
                    <a:cubicBezTo>
                      <a:pt x="271806" y="109659"/>
                      <a:pt x="274085" y="115080"/>
                      <a:pt x="278091" y="119086"/>
                    </a:cubicBezTo>
                    <a:cubicBezTo>
                      <a:pt x="282097" y="123092"/>
                      <a:pt x="288501" y="124250"/>
                      <a:pt x="292231" y="128513"/>
                    </a:cubicBezTo>
                    <a:cubicBezTo>
                      <a:pt x="299692" y="137040"/>
                      <a:pt x="304800" y="147367"/>
                      <a:pt x="311085" y="156794"/>
                    </a:cubicBezTo>
                    <a:lnTo>
                      <a:pt x="320512" y="170934"/>
                    </a:lnTo>
                    <a:lnTo>
                      <a:pt x="329939" y="185074"/>
                    </a:lnTo>
                    <a:cubicBezTo>
                      <a:pt x="341786" y="220618"/>
                      <a:pt x="325804" y="176803"/>
                      <a:pt x="344079" y="213354"/>
                    </a:cubicBezTo>
                    <a:cubicBezTo>
                      <a:pt x="347457" y="220111"/>
                      <a:pt x="351997" y="240314"/>
                      <a:pt x="353506" y="246348"/>
                    </a:cubicBezTo>
                    <a:cubicBezTo>
                      <a:pt x="349672" y="257847"/>
                      <a:pt x="348501" y="265493"/>
                      <a:pt x="339365" y="274629"/>
                    </a:cubicBezTo>
                    <a:cubicBezTo>
                      <a:pt x="335360" y="278634"/>
                      <a:pt x="329938" y="280913"/>
                      <a:pt x="325225" y="284055"/>
                    </a:cubicBezTo>
                    <a:cubicBezTo>
                      <a:pt x="322083" y="288769"/>
                      <a:pt x="320717" y="295385"/>
                      <a:pt x="315798" y="298196"/>
                    </a:cubicBezTo>
                    <a:cubicBezTo>
                      <a:pt x="308842" y="302171"/>
                      <a:pt x="300209" y="303634"/>
                      <a:pt x="292231" y="302909"/>
                    </a:cubicBezTo>
                    <a:cubicBezTo>
                      <a:pt x="278389" y="301650"/>
                      <a:pt x="260924" y="293316"/>
                      <a:pt x="249811" y="284055"/>
                    </a:cubicBezTo>
                    <a:cubicBezTo>
                      <a:pt x="244690" y="279788"/>
                      <a:pt x="239763" y="275177"/>
                      <a:pt x="235671" y="269915"/>
                    </a:cubicBezTo>
                    <a:cubicBezTo>
                      <a:pt x="228715" y="260972"/>
                      <a:pt x="216817" y="241635"/>
                      <a:pt x="216817" y="241635"/>
                    </a:cubicBezTo>
                    <a:cubicBezTo>
                      <a:pt x="217082" y="239515"/>
                      <a:pt x="224848" y="175587"/>
                      <a:pt x="226244" y="170934"/>
                    </a:cubicBezTo>
                    <a:cubicBezTo>
                      <a:pt x="227872" y="165508"/>
                      <a:pt x="232529" y="161507"/>
                      <a:pt x="235671" y="156794"/>
                    </a:cubicBezTo>
                    <a:cubicBezTo>
                      <a:pt x="237242" y="152080"/>
                      <a:pt x="236871" y="146166"/>
                      <a:pt x="240384" y="142653"/>
                    </a:cubicBezTo>
                    <a:cubicBezTo>
                      <a:pt x="243897" y="139140"/>
                      <a:pt x="250181" y="140353"/>
                      <a:pt x="254524" y="137940"/>
                    </a:cubicBezTo>
                    <a:cubicBezTo>
                      <a:pt x="264428" y="132438"/>
                      <a:pt x="274794" y="127097"/>
                      <a:pt x="282805" y="119086"/>
                    </a:cubicBezTo>
                    <a:cubicBezTo>
                      <a:pt x="287518" y="114373"/>
                      <a:pt x="291521" y="108820"/>
                      <a:pt x="296945" y="104946"/>
                    </a:cubicBezTo>
                    <a:cubicBezTo>
                      <a:pt x="302662" y="100862"/>
                      <a:pt x="309698" y="99005"/>
                      <a:pt x="315798" y="95519"/>
                    </a:cubicBezTo>
                    <a:cubicBezTo>
                      <a:pt x="320717" y="92709"/>
                      <a:pt x="324762" y="88394"/>
                      <a:pt x="329939" y="86093"/>
                    </a:cubicBezTo>
                    <a:cubicBezTo>
                      <a:pt x="339019" y="82057"/>
                      <a:pt x="358219" y="76666"/>
                      <a:pt x="358219" y="76666"/>
                    </a:cubicBezTo>
                    <a:cubicBezTo>
                      <a:pt x="387980" y="77768"/>
                      <a:pt x="505236" y="80654"/>
                      <a:pt x="551468" y="86093"/>
                    </a:cubicBezTo>
                    <a:cubicBezTo>
                      <a:pt x="556403" y="86674"/>
                      <a:pt x="560832" y="89441"/>
                      <a:pt x="565609" y="90806"/>
                    </a:cubicBezTo>
                    <a:cubicBezTo>
                      <a:pt x="571838" y="92585"/>
                      <a:pt x="578234" y="93739"/>
                      <a:pt x="584462" y="95519"/>
                    </a:cubicBezTo>
                    <a:cubicBezTo>
                      <a:pt x="589239" y="96884"/>
                      <a:pt x="593809" y="98926"/>
                      <a:pt x="598603" y="100233"/>
                    </a:cubicBezTo>
                    <a:cubicBezTo>
                      <a:pt x="611102" y="103642"/>
                      <a:pt x="636310" y="109660"/>
                      <a:pt x="636310" y="109660"/>
                    </a:cubicBezTo>
                    <a:lnTo>
                      <a:pt x="664590" y="128513"/>
                    </a:lnTo>
                    <a:lnTo>
                      <a:pt x="678730" y="137940"/>
                    </a:lnTo>
                    <a:cubicBezTo>
                      <a:pt x="687027" y="162827"/>
                      <a:pt x="680689" y="147948"/>
                      <a:pt x="702297" y="180361"/>
                    </a:cubicBezTo>
                    <a:cubicBezTo>
                      <a:pt x="705439" y="185074"/>
                      <a:pt x="709932" y="189127"/>
                      <a:pt x="711724" y="194501"/>
                    </a:cubicBezTo>
                    <a:lnTo>
                      <a:pt x="716438" y="208641"/>
                    </a:lnTo>
                    <a:cubicBezTo>
                      <a:pt x="714867" y="218068"/>
                      <a:pt x="713797" y="227592"/>
                      <a:pt x="711724" y="236921"/>
                    </a:cubicBezTo>
                    <a:cubicBezTo>
                      <a:pt x="710646" y="241771"/>
                      <a:pt x="710524" y="247549"/>
                      <a:pt x="707011" y="251062"/>
                    </a:cubicBezTo>
                    <a:cubicBezTo>
                      <a:pt x="686499" y="271574"/>
                      <a:pt x="658393" y="277356"/>
                      <a:pt x="631596" y="284055"/>
                    </a:cubicBezTo>
                    <a:cubicBezTo>
                      <a:pt x="609600" y="282484"/>
                      <a:pt x="587526" y="281777"/>
                      <a:pt x="565609" y="279342"/>
                    </a:cubicBezTo>
                    <a:cubicBezTo>
                      <a:pt x="556726" y="278355"/>
                      <a:pt x="541557" y="272896"/>
                      <a:pt x="532615" y="269915"/>
                    </a:cubicBezTo>
                    <a:cubicBezTo>
                      <a:pt x="527902" y="265202"/>
                      <a:pt x="522567" y="261037"/>
                      <a:pt x="518475" y="255775"/>
                    </a:cubicBezTo>
                    <a:cubicBezTo>
                      <a:pt x="511519" y="246832"/>
                      <a:pt x="499621" y="227495"/>
                      <a:pt x="499621" y="227495"/>
                    </a:cubicBezTo>
                    <a:lnTo>
                      <a:pt x="490194" y="199214"/>
                    </a:lnTo>
                    <a:lnTo>
                      <a:pt x="485481" y="185074"/>
                    </a:lnTo>
                    <a:cubicBezTo>
                      <a:pt x="485641" y="183154"/>
                      <a:pt x="485515" y="130811"/>
                      <a:pt x="494908" y="114373"/>
                    </a:cubicBezTo>
                    <a:cubicBezTo>
                      <a:pt x="514946" y="79308"/>
                      <a:pt x="503810" y="110184"/>
                      <a:pt x="537328" y="76666"/>
                    </a:cubicBezTo>
                    <a:cubicBezTo>
                      <a:pt x="559637" y="54357"/>
                      <a:pt x="541922" y="66843"/>
                      <a:pt x="575035" y="57812"/>
                    </a:cubicBezTo>
                    <a:cubicBezTo>
                      <a:pt x="584622" y="55197"/>
                      <a:pt x="593479" y="49790"/>
                      <a:pt x="603316" y="48385"/>
                    </a:cubicBezTo>
                    <a:cubicBezTo>
                      <a:pt x="655039" y="40997"/>
                      <a:pt x="625239" y="44595"/>
                      <a:pt x="692871" y="38959"/>
                    </a:cubicBezTo>
                    <a:cubicBezTo>
                      <a:pt x="765964" y="41174"/>
                      <a:pt x="823373" y="38748"/>
                      <a:pt x="890833" y="48385"/>
                    </a:cubicBezTo>
                    <a:cubicBezTo>
                      <a:pt x="899386" y="49607"/>
                      <a:pt x="923905" y="55007"/>
                      <a:pt x="933254" y="57812"/>
                    </a:cubicBezTo>
                    <a:cubicBezTo>
                      <a:pt x="942772" y="60667"/>
                      <a:pt x="961534" y="67239"/>
                      <a:pt x="961534" y="67239"/>
                    </a:cubicBezTo>
                    <a:cubicBezTo>
                      <a:pt x="966248" y="71952"/>
                      <a:pt x="971583" y="76117"/>
                      <a:pt x="975675" y="81379"/>
                    </a:cubicBezTo>
                    <a:cubicBezTo>
                      <a:pt x="982631" y="90322"/>
                      <a:pt x="986517" y="101649"/>
                      <a:pt x="994528" y="109660"/>
                    </a:cubicBezTo>
                    <a:cubicBezTo>
                      <a:pt x="999241" y="114373"/>
                      <a:pt x="1004794" y="118376"/>
                      <a:pt x="1008668" y="123800"/>
                    </a:cubicBezTo>
                    <a:cubicBezTo>
                      <a:pt x="1012752" y="129517"/>
                      <a:pt x="1014609" y="136553"/>
                      <a:pt x="1018095" y="142653"/>
                    </a:cubicBezTo>
                    <a:cubicBezTo>
                      <a:pt x="1020906" y="147572"/>
                      <a:pt x="1024380" y="152080"/>
                      <a:pt x="1027522" y="156794"/>
                    </a:cubicBezTo>
                    <a:cubicBezTo>
                      <a:pt x="1030664" y="166221"/>
                      <a:pt x="1038583" y="175273"/>
                      <a:pt x="1036949" y="185074"/>
                    </a:cubicBezTo>
                    <a:cubicBezTo>
                      <a:pt x="1035378" y="194501"/>
                      <a:pt x="1034109" y="203983"/>
                      <a:pt x="1032235" y="213354"/>
                    </a:cubicBezTo>
                    <a:cubicBezTo>
                      <a:pt x="1029530" y="226878"/>
                      <a:pt x="1028158" y="236285"/>
                      <a:pt x="1018095" y="246348"/>
                    </a:cubicBezTo>
                    <a:cubicBezTo>
                      <a:pt x="1014089" y="250354"/>
                      <a:pt x="1008307" y="252148"/>
                      <a:pt x="1003955" y="255775"/>
                    </a:cubicBezTo>
                    <a:cubicBezTo>
                      <a:pt x="991271" y="266345"/>
                      <a:pt x="990720" y="272655"/>
                      <a:pt x="975675" y="279342"/>
                    </a:cubicBezTo>
                    <a:cubicBezTo>
                      <a:pt x="966595" y="283378"/>
                      <a:pt x="947394" y="288769"/>
                      <a:pt x="947394" y="288769"/>
                    </a:cubicBezTo>
                    <a:cubicBezTo>
                      <a:pt x="906871" y="287080"/>
                      <a:pt x="846961" y="310157"/>
                      <a:pt x="820132" y="269915"/>
                    </a:cubicBezTo>
                    <a:cubicBezTo>
                      <a:pt x="817376" y="265781"/>
                      <a:pt x="816990" y="260488"/>
                      <a:pt x="815419" y="255775"/>
                    </a:cubicBezTo>
                    <a:cubicBezTo>
                      <a:pt x="826029" y="223944"/>
                      <a:pt x="813785" y="263126"/>
                      <a:pt x="824846" y="213354"/>
                    </a:cubicBezTo>
                    <a:cubicBezTo>
                      <a:pt x="825924" y="208504"/>
                      <a:pt x="826803" y="203348"/>
                      <a:pt x="829559" y="199214"/>
                    </a:cubicBezTo>
                    <a:cubicBezTo>
                      <a:pt x="833256" y="193668"/>
                      <a:pt x="839361" y="190135"/>
                      <a:pt x="843699" y="185074"/>
                    </a:cubicBezTo>
                    <a:cubicBezTo>
                      <a:pt x="848812" y="179109"/>
                      <a:pt x="852585" y="172059"/>
                      <a:pt x="857840" y="166220"/>
                    </a:cubicBezTo>
                    <a:cubicBezTo>
                      <a:pt x="866758" y="156311"/>
                      <a:pt x="876693" y="147367"/>
                      <a:pt x="886120" y="137940"/>
                    </a:cubicBezTo>
                    <a:cubicBezTo>
                      <a:pt x="890833" y="133227"/>
                      <a:pt x="894927" y="127799"/>
                      <a:pt x="900260" y="123800"/>
                    </a:cubicBezTo>
                    <a:cubicBezTo>
                      <a:pt x="906545" y="119087"/>
                      <a:pt x="913150" y="114772"/>
                      <a:pt x="919114" y="109660"/>
                    </a:cubicBezTo>
                    <a:cubicBezTo>
                      <a:pt x="941583" y="90401"/>
                      <a:pt x="923341" y="98823"/>
                      <a:pt x="947394" y="90806"/>
                    </a:cubicBezTo>
                    <a:cubicBezTo>
                      <a:pt x="961595" y="81338"/>
                      <a:pt x="963643" y="79128"/>
                      <a:pt x="980388" y="71952"/>
                    </a:cubicBezTo>
                    <a:cubicBezTo>
                      <a:pt x="984955" y="69995"/>
                      <a:pt x="989687" y="68356"/>
                      <a:pt x="994528" y="67239"/>
                    </a:cubicBezTo>
                    <a:cubicBezTo>
                      <a:pt x="1044569" y="55691"/>
                      <a:pt x="1040987" y="57873"/>
                      <a:pt x="1093510" y="53099"/>
                    </a:cubicBezTo>
                    <a:cubicBezTo>
                      <a:pt x="1151642" y="54670"/>
                      <a:pt x="1209894" y="53765"/>
                      <a:pt x="1267906" y="57812"/>
                    </a:cubicBezTo>
                    <a:cubicBezTo>
                      <a:pt x="1277819" y="58504"/>
                      <a:pt x="1296186" y="67239"/>
                      <a:pt x="1296186" y="67239"/>
                    </a:cubicBezTo>
                    <a:cubicBezTo>
                      <a:pt x="1331002" y="90451"/>
                      <a:pt x="1317668" y="77030"/>
                      <a:pt x="1338607" y="104946"/>
                    </a:cubicBezTo>
                    <a:cubicBezTo>
                      <a:pt x="1347866" y="132725"/>
                      <a:pt x="1337079" y="105329"/>
                      <a:pt x="1357460" y="137940"/>
                    </a:cubicBezTo>
                    <a:cubicBezTo>
                      <a:pt x="1381987" y="177183"/>
                      <a:pt x="1355560" y="138853"/>
                      <a:pt x="1371600" y="170934"/>
                    </a:cubicBezTo>
                    <a:cubicBezTo>
                      <a:pt x="1374133" y="176001"/>
                      <a:pt x="1377885" y="180361"/>
                      <a:pt x="1381027" y="185074"/>
                    </a:cubicBezTo>
                    <a:cubicBezTo>
                      <a:pt x="1379456" y="199214"/>
                      <a:pt x="1379765" y="213692"/>
                      <a:pt x="1376314" y="227495"/>
                    </a:cubicBezTo>
                    <a:cubicBezTo>
                      <a:pt x="1374940" y="232991"/>
                      <a:pt x="1371150" y="237905"/>
                      <a:pt x="1366887" y="241635"/>
                    </a:cubicBezTo>
                    <a:cubicBezTo>
                      <a:pt x="1331308" y="272766"/>
                      <a:pt x="1324156" y="261452"/>
                      <a:pt x="1267906" y="265202"/>
                    </a:cubicBezTo>
                    <a:cubicBezTo>
                      <a:pt x="1256908" y="263631"/>
                      <a:pt x="1245353" y="264285"/>
                      <a:pt x="1234912" y="260488"/>
                    </a:cubicBezTo>
                    <a:cubicBezTo>
                      <a:pt x="1227529" y="257803"/>
                      <a:pt x="1222450" y="250914"/>
                      <a:pt x="1216058" y="246348"/>
                    </a:cubicBezTo>
                    <a:cubicBezTo>
                      <a:pt x="1211448" y="243055"/>
                      <a:pt x="1206631" y="240063"/>
                      <a:pt x="1201918" y="236921"/>
                    </a:cubicBezTo>
                    <a:cubicBezTo>
                      <a:pt x="1180308" y="204507"/>
                      <a:pt x="1186646" y="219389"/>
                      <a:pt x="1178351" y="194501"/>
                    </a:cubicBezTo>
                    <a:cubicBezTo>
                      <a:pt x="1179922" y="172505"/>
                      <a:pt x="1180487" y="150414"/>
                      <a:pt x="1183064" y="128513"/>
                    </a:cubicBezTo>
                    <a:cubicBezTo>
                      <a:pt x="1183645" y="123579"/>
                      <a:pt x="1185145" y="118586"/>
                      <a:pt x="1187778" y="114373"/>
                    </a:cubicBezTo>
                    <a:cubicBezTo>
                      <a:pt x="1193318" y="105509"/>
                      <a:pt x="1211098" y="84728"/>
                      <a:pt x="1220772" y="76666"/>
                    </a:cubicBezTo>
                    <a:cubicBezTo>
                      <a:pt x="1225124" y="73040"/>
                      <a:pt x="1230678" y="71002"/>
                      <a:pt x="1234912" y="67239"/>
                    </a:cubicBezTo>
                    <a:cubicBezTo>
                      <a:pt x="1244876" y="58382"/>
                      <a:pt x="1255797" y="50051"/>
                      <a:pt x="1263192" y="38959"/>
                    </a:cubicBezTo>
                    <a:cubicBezTo>
                      <a:pt x="1266334" y="34245"/>
                      <a:pt x="1267905" y="27960"/>
                      <a:pt x="1272619" y="24818"/>
                    </a:cubicBezTo>
                    <a:cubicBezTo>
                      <a:pt x="1278009" y="21225"/>
                      <a:pt x="1285268" y="21966"/>
                      <a:pt x="1291473" y="20105"/>
                    </a:cubicBezTo>
                    <a:cubicBezTo>
                      <a:pt x="1340626" y="5359"/>
                      <a:pt x="1299316" y="12949"/>
                      <a:pt x="1362174" y="5965"/>
                    </a:cubicBezTo>
                    <a:cubicBezTo>
                      <a:pt x="1384170" y="7536"/>
                      <a:pt x="1406230" y="8370"/>
                      <a:pt x="1428161" y="10678"/>
                    </a:cubicBezTo>
                    <a:cubicBezTo>
                      <a:pt x="1435077" y="11406"/>
                      <a:pt x="1462558" y="17698"/>
                      <a:pt x="1470582" y="20105"/>
                    </a:cubicBezTo>
                    <a:cubicBezTo>
                      <a:pt x="1480100" y="22960"/>
                      <a:pt x="1490594" y="24020"/>
                      <a:pt x="1498862" y="29532"/>
                    </a:cubicBezTo>
                    <a:lnTo>
                      <a:pt x="1527143" y="48385"/>
                    </a:lnTo>
                    <a:lnTo>
                      <a:pt x="1541283" y="57812"/>
                    </a:lnTo>
                    <a:cubicBezTo>
                      <a:pt x="1545996" y="60954"/>
                      <a:pt x="1551417" y="63233"/>
                      <a:pt x="1555423" y="67239"/>
                    </a:cubicBezTo>
                    <a:cubicBezTo>
                      <a:pt x="1564850" y="76666"/>
                      <a:pt x="1576310" y="84426"/>
                      <a:pt x="1583704" y="95519"/>
                    </a:cubicBezTo>
                    <a:cubicBezTo>
                      <a:pt x="1596272" y="114374"/>
                      <a:pt x="1588416" y="106518"/>
                      <a:pt x="1607271" y="119086"/>
                    </a:cubicBezTo>
                    <a:cubicBezTo>
                      <a:pt x="1616284" y="146129"/>
                      <a:pt x="1605530" y="120889"/>
                      <a:pt x="1626124" y="147367"/>
                    </a:cubicBezTo>
                    <a:cubicBezTo>
                      <a:pt x="1633080" y="156310"/>
                      <a:pt x="1638693" y="166220"/>
                      <a:pt x="1644978" y="175647"/>
                    </a:cubicBezTo>
                    <a:lnTo>
                      <a:pt x="1654405" y="189787"/>
                    </a:lnTo>
                    <a:cubicBezTo>
                      <a:pt x="1651582" y="215195"/>
                      <a:pt x="1658521" y="233222"/>
                      <a:pt x="1635551" y="246348"/>
                    </a:cubicBezTo>
                    <a:cubicBezTo>
                      <a:pt x="1629926" y="249562"/>
                      <a:pt x="1622982" y="249491"/>
                      <a:pt x="1616697" y="251062"/>
                    </a:cubicBezTo>
                    <a:cubicBezTo>
                      <a:pt x="1607470" y="249524"/>
                      <a:pt x="1575192" y="244455"/>
                      <a:pt x="1564850" y="241635"/>
                    </a:cubicBezTo>
                    <a:cubicBezTo>
                      <a:pt x="1555264" y="239021"/>
                      <a:pt x="1545997" y="235350"/>
                      <a:pt x="1536570" y="232208"/>
                    </a:cubicBezTo>
                    <a:lnTo>
                      <a:pt x="1522429" y="227495"/>
                    </a:lnTo>
                    <a:cubicBezTo>
                      <a:pt x="1519287" y="222781"/>
                      <a:pt x="1516296" y="217964"/>
                      <a:pt x="1513003" y="213354"/>
                    </a:cubicBezTo>
                    <a:cubicBezTo>
                      <a:pt x="1483740" y="172386"/>
                      <a:pt x="1511673" y="213717"/>
                      <a:pt x="1489435" y="180361"/>
                    </a:cubicBezTo>
                    <a:cubicBezTo>
                      <a:pt x="1479128" y="149434"/>
                      <a:pt x="1480702" y="160255"/>
                      <a:pt x="1489435" y="104946"/>
                    </a:cubicBezTo>
                    <a:cubicBezTo>
                      <a:pt x="1490985" y="95131"/>
                      <a:pt x="1495720" y="86093"/>
                      <a:pt x="1498862" y="76666"/>
                    </a:cubicBezTo>
                    <a:cubicBezTo>
                      <a:pt x="1502224" y="66581"/>
                      <a:pt x="1504405" y="55909"/>
                      <a:pt x="1513003" y="48385"/>
                    </a:cubicBezTo>
                    <a:cubicBezTo>
                      <a:pt x="1521529" y="40925"/>
                      <a:pt x="1532220" y="36330"/>
                      <a:pt x="1541283" y="29532"/>
                    </a:cubicBezTo>
                    <a:cubicBezTo>
                      <a:pt x="1552899" y="20819"/>
                      <a:pt x="1564610" y="10279"/>
                      <a:pt x="1578990" y="5965"/>
                    </a:cubicBezTo>
                    <a:cubicBezTo>
                      <a:pt x="1611064" y="-3657"/>
                      <a:pt x="1677838" y="1251"/>
                      <a:pt x="1696825" y="1251"/>
                    </a:cubicBez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9C1EA1E-183C-4347-AEC1-BCFEBD81533A}"/>
              </a:ext>
            </a:extLst>
          </p:cNvPr>
          <p:cNvSpPr txBox="1"/>
          <p:nvPr/>
        </p:nvSpPr>
        <p:spPr>
          <a:xfrm>
            <a:off x="69439" y="6282647"/>
            <a:ext cx="5115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R. Campbell et al, </a:t>
            </a:r>
            <a:r>
              <a:rPr lang="en-US" dirty="0">
                <a:solidFill>
                  <a:srgbClr val="101010"/>
                </a:solidFill>
              </a:rPr>
              <a:t>Eur. Phys. J. Plus (2011) 126: 107.</a:t>
            </a:r>
            <a:r>
              <a:rPr lang="en-US" dirty="0"/>
              <a:t> </a:t>
            </a:r>
          </a:p>
        </p:txBody>
      </p:sp>
      <p:pic>
        <p:nvPicPr>
          <p:cNvPr id="4097" name="Picture 1" descr="page1image4220841504">
            <a:extLst>
              <a:ext uri="{FF2B5EF4-FFF2-40B4-BE49-F238E27FC236}">
                <a16:creationId xmlns:a16="http://schemas.microsoft.com/office/drawing/2014/main" id="{B9898638-A469-EA40-85C6-F08A5C895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8384634" cy="5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page1image4220841504">
            <a:extLst>
              <a:ext uri="{FF2B5EF4-FFF2-40B4-BE49-F238E27FC236}">
                <a16:creationId xmlns:a16="http://schemas.microsoft.com/office/drawing/2014/main" id="{142FF95A-45C5-6D41-BA2B-7C91B4DF8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574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page1image4220841504">
            <a:extLst>
              <a:ext uri="{FF2B5EF4-FFF2-40B4-BE49-F238E27FC236}">
                <a16:creationId xmlns:a16="http://schemas.microsoft.com/office/drawing/2014/main" id="{B8B998F7-B06E-6547-8807-0BE9DF7C0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20574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1659714-DDD8-6543-A6F6-BC4FA9D844CA}"/>
              </a:ext>
            </a:extLst>
          </p:cNvPr>
          <p:cNvSpPr txBox="1"/>
          <p:nvPr/>
        </p:nvSpPr>
        <p:spPr>
          <a:xfrm>
            <a:off x="3811712" y="4952144"/>
            <a:ext cx="44396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Interface must remain horizontal</a:t>
            </a:r>
          </a:p>
          <a:p>
            <a:r>
              <a:rPr lang="en-US" sz="2400" dirty="0"/>
              <a:t>Need to deflect neutron beam up.</a:t>
            </a:r>
          </a:p>
        </p:txBody>
      </p:sp>
    </p:spTree>
    <p:extLst>
      <p:ext uri="{BB962C8B-B14F-4D97-AF65-F5344CB8AC3E}">
        <p14:creationId xmlns:p14="http://schemas.microsoft.com/office/powerpoint/2010/main" val="237732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C16A4-55D5-3049-92BD-87767268F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Trapped Oil Layer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DCDA1DE-6750-7844-86A0-F60CE5CC556C}"/>
              </a:ext>
            </a:extLst>
          </p:cNvPr>
          <p:cNvGrpSpPr/>
          <p:nvPr/>
        </p:nvGrpSpPr>
        <p:grpSpPr>
          <a:xfrm>
            <a:off x="2827317" y="2237267"/>
            <a:ext cx="6205591" cy="2203797"/>
            <a:chOff x="2827317" y="3004187"/>
            <a:chExt cx="6205591" cy="220379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10DD416-8C47-964F-B938-AD31E4629493}"/>
                </a:ext>
              </a:extLst>
            </p:cNvPr>
            <p:cNvSpPr/>
            <p:nvPr/>
          </p:nvSpPr>
          <p:spPr>
            <a:xfrm>
              <a:off x="2827317" y="3004187"/>
              <a:ext cx="6205591" cy="93494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FEDB6EF-57F9-7D4B-982B-CCD4CF0D12FE}"/>
                </a:ext>
              </a:extLst>
            </p:cNvPr>
            <p:cNvSpPr/>
            <p:nvPr/>
          </p:nvSpPr>
          <p:spPr>
            <a:xfrm>
              <a:off x="2827317" y="3939137"/>
              <a:ext cx="6205591" cy="33389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073307A-2D4B-7541-8AD0-0FAC01AD6008}"/>
                </a:ext>
              </a:extLst>
            </p:cNvPr>
            <p:cNvSpPr/>
            <p:nvPr/>
          </p:nvSpPr>
          <p:spPr>
            <a:xfrm>
              <a:off x="2827317" y="4273035"/>
              <a:ext cx="6205591" cy="93494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45D9CA4-97F6-1944-BCD7-A1634E48673D}"/>
              </a:ext>
            </a:extLst>
          </p:cNvPr>
          <p:cNvGrpSpPr/>
          <p:nvPr/>
        </p:nvGrpSpPr>
        <p:grpSpPr>
          <a:xfrm>
            <a:off x="646974" y="2158038"/>
            <a:ext cx="10566275" cy="1338632"/>
            <a:chOff x="150047" y="2558004"/>
            <a:chExt cx="11754293" cy="1633851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77D481E-5998-BA4E-A99A-FBAA468F81C1}"/>
                </a:ext>
              </a:extLst>
            </p:cNvPr>
            <p:cNvCxnSpPr>
              <a:cxnSpLocks/>
            </p:cNvCxnSpPr>
            <p:nvPr/>
          </p:nvCxnSpPr>
          <p:spPr>
            <a:xfrm>
              <a:off x="150047" y="2731626"/>
              <a:ext cx="5974227" cy="1460229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666B09E-F554-8245-825F-AFC6AA227FC4}"/>
                </a:ext>
              </a:extLst>
            </p:cNvPr>
            <p:cNvCxnSpPr/>
            <p:nvPr/>
          </p:nvCxnSpPr>
          <p:spPr>
            <a:xfrm>
              <a:off x="5930113" y="2558004"/>
              <a:ext cx="5974227" cy="146023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  <a:scene3d>
              <a:camera prst="orthographicFront">
                <a:rot lat="1080000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6F01564-1B2A-9041-9C07-7FBD1BD1EABE}"/>
                </a:ext>
              </a:extLst>
            </p:cNvPr>
            <p:cNvSpPr txBox="1"/>
            <p:nvPr/>
          </p:nvSpPr>
          <p:spPr>
            <a:xfrm>
              <a:off x="561348" y="3057287"/>
              <a:ext cx="1740061" cy="563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Neutrons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566182C-2D7F-9A4E-A1ED-25252CF478A6}"/>
              </a:ext>
            </a:extLst>
          </p:cNvPr>
          <p:cNvSpPr txBox="1"/>
          <p:nvPr/>
        </p:nvSpPr>
        <p:spPr>
          <a:xfrm>
            <a:off x="646974" y="3507739"/>
            <a:ext cx="1810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Trapped Oil Layer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470513D-F179-2449-8547-0FFF9FED2943}"/>
              </a:ext>
            </a:extLst>
          </p:cNvPr>
          <p:cNvCxnSpPr/>
          <p:nvPr/>
        </p:nvCxnSpPr>
        <p:spPr>
          <a:xfrm flipV="1">
            <a:off x="2310581" y="3354420"/>
            <a:ext cx="516736" cy="32284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606A442-454D-0A4D-8EC2-307485041ABA}"/>
              </a:ext>
            </a:extLst>
          </p:cNvPr>
          <p:cNvSpPr txBox="1"/>
          <p:nvPr/>
        </p:nvSpPr>
        <p:spPr>
          <a:xfrm>
            <a:off x="4819938" y="3733312"/>
            <a:ext cx="222034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Aqueous Phase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E14F6E6-7A0F-5F4D-B57B-67088C4B70E3}"/>
              </a:ext>
            </a:extLst>
          </p:cNvPr>
          <p:cNvSpPr/>
          <p:nvPr/>
        </p:nvSpPr>
        <p:spPr>
          <a:xfrm>
            <a:off x="646974" y="5525685"/>
            <a:ext cx="541962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Zarbakhsh</a:t>
            </a:r>
            <a:r>
              <a:rPr lang="en-US" dirty="0"/>
              <a:t> </a:t>
            </a:r>
            <a:r>
              <a:rPr lang="en-US" i="1" dirty="0"/>
              <a:t>et </a:t>
            </a:r>
            <a:r>
              <a:rPr lang="en-US" dirty="0"/>
              <a:t>al.  Meas. Sci. Technol. 10 (</a:t>
            </a:r>
            <a:r>
              <a:rPr lang="en-US" b="1" dirty="0"/>
              <a:t>1999</a:t>
            </a:r>
            <a:r>
              <a:rPr lang="en-US" dirty="0"/>
              <a:t>) 738–743.</a:t>
            </a:r>
          </a:p>
          <a:p>
            <a:r>
              <a:rPr lang="en-US" dirty="0"/>
              <a:t>Bowers </a:t>
            </a:r>
            <a:r>
              <a:rPr lang="en-US" i="1" dirty="0"/>
              <a:t>et al</a:t>
            </a:r>
            <a:r>
              <a:rPr lang="en-US" dirty="0"/>
              <a:t>. </a:t>
            </a:r>
            <a:r>
              <a:rPr lang="en-AU" dirty="0"/>
              <a:t>Langmuir</a:t>
            </a:r>
            <a:r>
              <a:rPr lang="en-AU" i="1" dirty="0"/>
              <a:t> </a:t>
            </a:r>
            <a:r>
              <a:rPr lang="en-AU" b="1" dirty="0"/>
              <a:t>2001, </a:t>
            </a:r>
            <a:r>
              <a:rPr lang="en-AU" i="1" dirty="0"/>
              <a:t>17, </a:t>
            </a:r>
            <a:r>
              <a:rPr lang="en-AU" dirty="0"/>
              <a:t>140-145</a:t>
            </a:r>
          </a:p>
          <a:p>
            <a:r>
              <a:rPr lang="en-AU" dirty="0" err="1"/>
              <a:t>Zarbakhsh</a:t>
            </a:r>
            <a:r>
              <a:rPr lang="en-AU" dirty="0"/>
              <a:t> </a:t>
            </a:r>
            <a:r>
              <a:rPr lang="en-AU" i="1" dirty="0"/>
              <a:t>et al</a:t>
            </a:r>
            <a:r>
              <a:rPr lang="en-AU" dirty="0"/>
              <a:t>. Faraday Discuss., </a:t>
            </a:r>
            <a:r>
              <a:rPr lang="en-AU" b="1" dirty="0"/>
              <a:t>2005</a:t>
            </a:r>
            <a:r>
              <a:rPr lang="en-AU" dirty="0"/>
              <a:t>, 129, 155–167 </a:t>
            </a:r>
          </a:p>
          <a:p>
            <a:r>
              <a:rPr lang="en-AU" dirty="0"/>
              <a:t>Campana </a:t>
            </a:r>
            <a:r>
              <a:rPr lang="en-AU" i="1" dirty="0"/>
              <a:t>et al</a:t>
            </a:r>
            <a:r>
              <a:rPr lang="en-AU" dirty="0"/>
              <a:t>. Soft Matter, </a:t>
            </a:r>
            <a:r>
              <a:rPr lang="en-AU" b="1" dirty="0"/>
              <a:t>2012</a:t>
            </a:r>
            <a:r>
              <a:rPr lang="en-AU" dirty="0"/>
              <a:t>, 8, 8904.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DB6576-6F8A-704A-A38F-9F3353F6DD0F}"/>
              </a:ext>
            </a:extLst>
          </p:cNvPr>
          <p:cNvSpPr txBox="1"/>
          <p:nvPr/>
        </p:nvSpPr>
        <p:spPr>
          <a:xfrm>
            <a:off x="4819937" y="2502139"/>
            <a:ext cx="222034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Silicon Wafer</a:t>
            </a:r>
          </a:p>
        </p:txBody>
      </p:sp>
    </p:spTree>
    <p:extLst>
      <p:ext uri="{BB962C8B-B14F-4D97-AF65-F5344CB8AC3E}">
        <p14:creationId xmlns:p14="http://schemas.microsoft.com/office/powerpoint/2010/main" val="197341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686A179-FAA7-7F44-A741-A7B1E89074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40" t="5548" r="13413" b="2868"/>
          <a:stretch/>
        </p:blipFill>
        <p:spPr>
          <a:xfrm>
            <a:off x="5742347" y="1921588"/>
            <a:ext cx="6408000" cy="266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8C0E09-616C-414C-9F8E-04185E135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method – ‘soft’ 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DF7EA-F69F-8F4C-8E4A-38FAF5057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Liquid / liquid interface</a:t>
            </a:r>
          </a:p>
          <a:p>
            <a:r>
              <a:rPr lang="en-US" sz="2800" dirty="0"/>
              <a:t>Usually hydrophilic / hydrophobic</a:t>
            </a:r>
          </a:p>
          <a:p>
            <a:r>
              <a:rPr lang="en-US" sz="2800" dirty="0"/>
              <a:t>Hydrophobic proxies </a:t>
            </a:r>
          </a:p>
          <a:p>
            <a:pPr lvl="1"/>
            <a:r>
              <a:rPr lang="en-US" dirty="0"/>
              <a:t>OTS</a:t>
            </a:r>
          </a:p>
          <a:p>
            <a:pPr lvl="1"/>
            <a:r>
              <a:rPr lang="en-US" dirty="0"/>
              <a:t>‘Hard Wall’</a:t>
            </a:r>
          </a:p>
          <a:p>
            <a:pPr lvl="1"/>
            <a:endParaRPr lang="en-US" dirty="0"/>
          </a:p>
          <a:p>
            <a:r>
              <a:rPr lang="en-US" sz="2800" dirty="0"/>
              <a:t>Want a ‘soft’ surface</a:t>
            </a:r>
          </a:p>
          <a:p>
            <a:pPr lvl="1"/>
            <a:r>
              <a:rPr lang="en-US" dirty="0"/>
              <a:t>Penetration by species of interest.</a:t>
            </a:r>
          </a:p>
          <a:p>
            <a:r>
              <a:rPr lang="en-US" sz="2800" dirty="0"/>
              <a:t>Poly(</a:t>
            </a:r>
            <a:r>
              <a:rPr lang="en-US" sz="2800" dirty="0" err="1"/>
              <a:t>dimethylsiloxane</a:t>
            </a:r>
            <a:r>
              <a:rPr lang="en-US" sz="2800" dirty="0"/>
              <a:t>) – PDMS</a:t>
            </a:r>
          </a:p>
          <a:p>
            <a:pPr lvl="1"/>
            <a:r>
              <a:rPr lang="en-US" sz="2400" dirty="0"/>
              <a:t>SDS &amp; </a:t>
            </a:r>
            <a:r>
              <a:rPr lang="en-US" sz="2400" dirty="0" err="1"/>
              <a:t>CTABr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345400-8793-654E-9F1E-BB166E95D6AD}"/>
              </a:ext>
            </a:extLst>
          </p:cNvPr>
          <p:cNvSpPr txBox="1"/>
          <p:nvPr/>
        </p:nvSpPr>
        <p:spPr>
          <a:xfrm>
            <a:off x="277826" y="6308725"/>
            <a:ext cx="586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Wei </a:t>
            </a:r>
            <a:r>
              <a:rPr lang="en-US" i="1" dirty="0"/>
              <a:t> et </a:t>
            </a:r>
            <a:r>
              <a:rPr lang="en-US" dirty="0"/>
              <a:t>al. Langmuir, 2018, 34 (31), pp 9141–9152</a:t>
            </a:r>
          </a:p>
        </p:txBody>
      </p:sp>
    </p:spTree>
    <p:extLst>
      <p:ext uri="{BB962C8B-B14F-4D97-AF65-F5344CB8AC3E}">
        <p14:creationId xmlns:p14="http://schemas.microsoft.com/office/powerpoint/2010/main" val="1614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CC4A5-96AA-9D48-9F4E-71FF0077D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PDMS Proxy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2FA62-988D-B64F-BB7E-561D03EE2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AFM, QCM-D and NR analysis</a:t>
            </a:r>
          </a:p>
          <a:p>
            <a:r>
              <a:rPr lang="en-US" dirty="0"/>
              <a:t>Demonstrate </a:t>
            </a:r>
          </a:p>
          <a:p>
            <a:pPr lvl="1"/>
            <a:r>
              <a:rPr lang="en-US" dirty="0"/>
              <a:t>SDS </a:t>
            </a:r>
            <a:r>
              <a:rPr lang="en-US" dirty="0" err="1"/>
              <a:t>CTABr</a:t>
            </a:r>
            <a:r>
              <a:rPr lang="en-US" dirty="0"/>
              <a:t> and peptide penetrate PDMS</a:t>
            </a:r>
          </a:p>
          <a:p>
            <a:pPr lvl="1"/>
            <a:r>
              <a:rPr lang="en-US" dirty="0"/>
              <a:t>But surface adsorption on OTS.</a:t>
            </a:r>
          </a:p>
          <a:p>
            <a:r>
              <a:rPr lang="en-US" dirty="0"/>
              <a:t>21 amino acid designed peptide.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A28A01-26A1-6B46-B8BA-7962C0603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836" y="12700"/>
            <a:ext cx="47625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6448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8093A3-2605-D44B-8F2D-155B251BE1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6203" y="1042219"/>
            <a:ext cx="7407819" cy="505378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751650-0299-9C49-AB58-62E668110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XRR at Advanced Photon Source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91C6EB-C7B4-334C-99DF-692FE3E69091}"/>
              </a:ext>
            </a:extLst>
          </p:cNvPr>
          <p:cNvSpPr txBox="1"/>
          <p:nvPr/>
        </p:nvSpPr>
        <p:spPr>
          <a:xfrm>
            <a:off x="127818" y="6462606"/>
            <a:ext cx="8239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 </a:t>
            </a:r>
            <a:r>
              <a:rPr lang="en-US" i="1" dirty="0"/>
              <a:t>et al.</a:t>
            </a:r>
            <a:r>
              <a:rPr lang="en-US" dirty="0"/>
              <a:t> </a:t>
            </a:r>
            <a:r>
              <a:rPr lang="en-US" dirty="0" err="1"/>
              <a:t>dx.doi.org</a:t>
            </a:r>
            <a:r>
              <a:rPr lang="en-US" dirty="0"/>
              <a:t>/10.1021/jp508430e | J. Phys. Chem. B 2014, 118, 12486−12500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F18FDE-E3D7-5B44-B287-E24088C5D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677" y="2290097"/>
            <a:ext cx="8196870" cy="35404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753BC9-A2C6-EF4F-8BE6-89602C08031D}"/>
              </a:ext>
            </a:extLst>
          </p:cNvPr>
          <p:cNvSpPr txBox="1"/>
          <p:nvPr/>
        </p:nvSpPr>
        <p:spPr>
          <a:xfrm>
            <a:off x="595423" y="2024627"/>
            <a:ext cx="75172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/>
              <a:t>ChemMatCARS</a:t>
            </a:r>
            <a:r>
              <a:rPr lang="en-US" sz="2800" dirty="0"/>
              <a:t> beamline – ID15C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Collaboration with </a:t>
            </a:r>
            <a:r>
              <a:rPr lang="en-US" sz="2800" dirty="0" err="1"/>
              <a:t>Schlossman</a:t>
            </a:r>
            <a:r>
              <a:rPr lang="en-US" sz="2800" dirty="0"/>
              <a:t> group at Uni of Chicago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Liquid Surface </a:t>
            </a:r>
            <a:r>
              <a:rPr lang="en-US" sz="2800" dirty="0" err="1"/>
              <a:t>Spectometer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3814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11E3B-6BE2-0742-8EDC-D82D68A4E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XRR at Advanced Photon Source</a:t>
            </a:r>
          </a:p>
        </p:txBody>
      </p:sp>
      <p:pic>
        <p:nvPicPr>
          <p:cNvPr id="3" name="MOV_2084.mp4">
            <a:hlinkClick r:id="" action="ppaction://media"/>
            <a:extLst>
              <a:ext uri="{FF2B5EF4-FFF2-40B4-BE49-F238E27FC236}">
                <a16:creationId xmlns:a16="http://schemas.microsoft.com/office/drawing/2014/main" id="{CC89E77D-3C5F-214F-B594-0A90AF03E0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7188" y="0"/>
            <a:ext cx="385762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63863B-B684-CC43-B8E0-C1AD95514B87}"/>
              </a:ext>
            </a:extLst>
          </p:cNvPr>
          <p:cNvSpPr txBox="1"/>
          <p:nvPr/>
        </p:nvSpPr>
        <p:spPr>
          <a:xfrm>
            <a:off x="542260" y="2817627"/>
            <a:ext cx="32429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Go to a synchrotron and need more sample !</a:t>
            </a:r>
          </a:p>
        </p:txBody>
      </p:sp>
    </p:spTree>
    <p:extLst>
      <p:ext uri="{BB962C8B-B14F-4D97-AF65-F5344CB8AC3E}">
        <p14:creationId xmlns:p14="http://schemas.microsoft.com/office/powerpoint/2010/main" val="388039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167E1-4D97-D846-9CD0-B5FE95AA3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Tailored </a:t>
            </a:r>
            <a:r>
              <a:rPr lang="en-US" dirty="0" err="1"/>
              <a:t>NanoEmulsions</a:t>
            </a:r>
            <a:r>
              <a:rPr lang="en-US" dirty="0"/>
              <a:t> (TNEs)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EE591-BD7C-BB4A-A8D9-C547FB27E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Number of medical applications</a:t>
            </a:r>
          </a:p>
          <a:p>
            <a:pPr marL="457200" lvl="1" indent="0">
              <a:buNone/>
            </a:pPr>
            <a:r>
              <a:rPr lang="en-US" sz="2400" dirty="0"/>
              <a:t>Drug delivery </a:t>
            </a:r>
            <a:r>
              <a:rPr lang="en-US" sz="1400" dirty="0"/>
              <a:t>[</a:t>
            </a:r>
            <a:r>
              <a:rPr lang="en-US" sz="1400" dirty="0" err="1"/>
              <a:t>Hormann</a:t>
            </a:r>
            <a:r>
              <a:rPr lang="en-US" sz="1400" dirty="0"/>
              <a:t> </a:t>
            </a:r>
            <a:r>
              <a:rPr lang="en-US" sz="1400" i="1" dirty="0"/>
              <a:t>et al</a:t>
            </a:r>
            <a:r>
              <a:rPr lang="en-US" sz="1400" dirty="0"/>
              <a:t>, J. Controlled Release, 2016, 223, 85–98.]</a:t>
            </a:r>
          </a:p>
          <a:p>
            <a:pPr marL="457200" lvl="1" indent="0">
              <a:buNone/>
            </a:pPr>
            <a:r>
              <a:rPr lang="en-US" sz="2400" dirty="0"/>
              <a:t>Molecular Imaging </a:t>
            </a:r>
            <a:r>
              <a:rPr lang="en-US" sz="1400" dirty="0"/>
              <a:t>[Rosenblum </a:t>
            </a:r>
            <a:r>
              <a:rPr lang="en-US" sz="1400" i="1" dirty="0"/>
              <a:t>et al.</a:t>
            </a:r>
            <a:r>
              <a:rPr lang="en-US" sz="1400" dirty="0"/>
              <a:t> Mol. </a:t>
            </a:r>
            <a:r>
              <a:rPr lang="en-US" sz="1400" dirty="0" err="1"/>
              <a:t>Membr</a:t>
            </a:r>
            <a:r>
              <a:rPr lang="en-US" sz="1400" dirty="0"/>
              <a:t>. Biol., 2010, 27, 274–285]</a:t>
            </a:r>
          </a:p>
          <a:p>
            <a:pPr marL="457200" lvl="1" indent="0">
              <a:buNone/>
            </a:pPr>
            <a:r>
              <a:rPr lang="en-US" sz="2400" dirty="0"/>
              <a:t>Vaccines </a:t>
            </a:r>
            <a:r>
              <a:rPr lang="en-US" sz="1400" dirty="0"/>
              <a:t>[</a:t>
            </a:r>
            <a:r>
              <a:rPr lang="en-US" sz="1400" dirty="0" err="1"/>
              <a:t>Leleux</a:t>
            </a:r>
            <a:r>
              <a:rPr lang="en-US" sz="1400" dirty="0"/>
              <a:t> &amp; Roy, Adv. Healthcare Mater., 2013, 2, 72–94]</a:t>
            </a:r>
          </a:p>
          <a:p>
            <a:r>
              <a:rPr lang="en-US" dirty="0"/>
              <a:t>Ease of Fabrication, high loading, colloidal stability</a:t>
            </a:r>
          </a:p>
          <a:p>
            <a:pPr lvl="1"/>
            <a:r>
              <a:rPr lang="en-US" sz="1500" dirty="0"/>
              <a:t>Koo </a:t>
            </a:r>
            <a:r>
              <a:rPr lang="en-US" sz="1500" i="1" dirty="0"/>
              <a:t>et al</a:t>
            </a:r>
            <a:r>
              <a:rPr lang="en-US" sz="1500" dirty="0"/>
              <a:t>. Nanomedicine, 2005, 1, 193–212.</a:t>
            </a:r>
          </a:p>
          <a:p>
            <a:pPr lvl="1"/>
            <a:r>
              <a:rPr lang="en-US" sz="1500" dirty="0" err="1"/>
              <a:t>Solans</a:t>
            </a:r>
            <a:r>
              <a:rPr lang="en-US" sz="1500" dirty="0"/>
              <a:t> </a:t>
            </a:r>
            <a:r>
              <a:rPr lang="en-US" sz="1500" i="1" dirty="0"/>
              <a:t>et al</a:t>
            </a:r>
            <a:r>
              <a:rPr lang="en-US" sz="1500" dirty="0"/>
              <a:t>.  </a:t>
            </a:r>
            <a:r>
              <a:rPr lang="en-US" sz="1500" dirty="0" err="1"/>
              <a:t>Curr</a:t>
            </a:r>
            <a:r>
              <a:rPr lang="en-US" sz="1500" dirty="0"/>
              <a:t>. </a:t>
            </a:r>
            <a:r>
              <a:rPr lang="en-US" sz="1500" dirty="0" err="1"/>
              <a:t>Opin</a:t>
            </a:r>
            <a:r>
              <a:rPr lang="en-US" sz="1500" dirty="0"/>
              <a:t>. Colloid Interface Sci., 2005, 10, 102–110.</a:t>
            </a:r>
          </a:p>
          <a:p>
            <a:pPr lvl="1"/>
            <a:r>
              <a:rPr lang="en-US" sz="1500" dirty="0" err="1"/>
              <a:t>Tadros</a:t>
            </a:r>
            <a:r>
              <a:rPr lang="en-US" sz="1500" dirty="0"/>
              <a:t> </a:t>
            </a:r>
            <a:r>
              <a:rPr lang="en-US" sz="1500" i="1" dirty="0"/>
              <a:t>et </a:t>
            </a:r>
            <a:r>
              <a:rPr lang="en-US" sz="1500" dirty="0"/>
              <a:t>al.  Adv. Colloid Interface Sci., 2004, 108–109, 303–318</a:t>
            </a:r>
          </a:p>
          <a:p>
            <a:r>
              <a:rPr lang="en-US" dirty="0"/>
              <a:t>However usually at low end of design sophistication.</a:t>
            </a:r>
          </a:p>
        </p:txBody>
      </p:sp>
    </p:spTree>
    <p:extLst>
      <p:ext uri="{BB962C8B-B14F-4D97-AF65-F5344CB8AC3E}">
        <p14:creationId xmlns:p14="http://schemas.microsoft.com/office/powerpoint/2010/main" val="22990481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E261F-3CFA-3947-A07F-61BE3A56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D23C4-883B-BC45-9AA4-08AB5C879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Decouple emulsification from </a:t>
            </a:r>
            <a:r>
              <a:rPr lang="en-US" dirty="0" err="1"/>
              <a:t>functionalisation</a:t>
            </a:r>
            <a:r>
              <a:rPr lang="en-US" dirty="0"/>
              <a:t>.</a:t>
            </a:r>
          </a:p>
          <a:p>
            <a:r>
              <a:rPr lang="en-US" dirty="0"/>
              <a:t>Peptide </a:t>
            </a:r>
            <a:r>
              <a:rPr lang="en-US" dirty="0" err="1"/>
              <a:t>Stabilised</a:t>
            </a:r>
            <a:r>
              <a:rPr lang="en-US" dirty="0"/>
              <a:t> Emulsions</a:t>
            </a:r>
          </a:p>
          <a:p>
            <a:pPr lvl="1"/>
            <a:r>
              <a:rPr lang="en-US" sz="1400" dirty="0" err="1"/>
              <a:t>Sainsbury</a:t>
            </a:r>
            <a:r>
              <a:rPr lang="en-US" sz="1400" i="1" dirty="0" err="1"/>
              <a:t>et</a:t>
            </a:r>
            <a:r>
              <a:rPr lang="en-US" sz="1400" i="1" dirty="0"/>
              <a:t> al</a:t>
            </a:r>
            <a:r>
              <a:rPr lang="en-US" sz="1400" dirty="0"/>
              <a:t>. </a:t>
            </a:r>
            <a:r>
              <a:rPr lang="en-US" sz="1400" dirty="0" err="1"/>
              <a:t>Curr</a:t>
            </a:r>
            <a:r>
              <a:rPr lang="en-US" sz="1400" dirty="0"/>
              <a:t>. </a:t>
            </a:r>
            <a:r>
              <a:rPr lang="en-US" sz="1400" dirty="0" err="1"/>
              <a:t>Opin</a:t>
            </a:r>
            <a:r>
              <a:rPr lang="en-US" sz="1400" dirty="0"/>
              <a:t>. Chem. Eng., 2014, 4, 11–17.</a:t>
            </a:r>
          </a:p>
          <a:p>
            <a:pPr lvl="1"/>
            <a:r>
              <a:rPr lang="en-US" sz="1400" dirty="0"/>
              <a:t>Dexter </a:t>
            </a:r>
            <a:r>
              <a:rPr lang="en-US" sz="1400" i="1" dirty="0"/>
              <a:t>et al</a:t>
            </a:r>
            <a:r>
              <a:rPr lang="en-US" sz="1400" dirty="0"/>
              <a:t>. Nat. Mater. 2006, 5, 502–506.</a:t>
            </a:r>
          </a:p>
          <a:p>
            <a:pPr lvl="1"/>
            <a:r>
              <a:rPr lang="en-US" sz="1400" dirty="0"/>
              <a:t>Zeng </a:t>
            </a:r>
            <a:r>
              <a:rPr lang="en-US" sz="1400" i="1" dirty="0"/>
              <a:t>et al</a:t>
            </a:r>
            <a:r>
              <a:rPr lang="en-US" sz="1400" dirty="0"/>
              <a:t>.  Small, 2013, 9, 3736–3742.</a:t>
            </a:r>
          </a:p>
          <a:p>
            <a:r>
              <a:rPr lang="en-US" dirty="0"/>
              <a:t>Peptide 21 AA</a:t>
            </a:r>
          </a:p>
          <a:p>
            <a:pPr lvl="1"/>
            <a:r>
              <a:rPr lang="en-US" dirty="0"/>
              <a:t>AM1</a:t>
            </a:r>
          </a:p>
          <a:p>
            <a:pPr lvl="1"/>
            <a:r>
              <a:rPr lang="en-US" dirty="0"/>
              <a:t>Emulsification</a:t>
            </a:r>
          </a:p>
          <a:p>
            <a:r>
              <a:rPr lang="en-US" dirty="0"/>
              <a:t>DAMP4 (4 x AM1)</a:t>
            </a:r>
          </a:p>
          <a:p>
            <a:pPr lvl="1"/>
            <a:r>
              <a:rPr lang="en-US" dirty="0"/>
              <a:t>Protein anchoring ‘surfactant’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DC0E53-10B3-7044-887E-924E27E5E0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41" t="10964" r="10822" b="8078"/>
          <a:stretch/>
        </p:blipFill>
        <p:spPr>
          <a:xfrm>
            <a:off x="7236000" y="2484000"/>
            <a:ext cx="4068000" cy="33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2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70E6416-2867-974D-AB58-AD3C997573A3}"/>
              </a:ext>
            </a:extLst>
          </p:cNvPr>
          <p:cNvSpPr txBox="1"/>
          <p:nvPr/>
        </p:nvSpPr>
        <p:spPr>
          <a:xfrm>
            <a:off x="8386925" y="2208066"/>
            <a:ext cx="3007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Deuterated or hydrogenous DAMP4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4BCBDA-AFD2-394B-BC00-6C504BD1B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TNE 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42A17F-9224-C14E-8682-605FF9DA2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168" y="1065066"/>
            <a:ext cx="9388549" cy="5792934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EF8A6ABB-91C4-2D47-BCDB-8297DB5E4295}"/>
              </a:ext>
            </a:extLst>
          </p:cNvPr>
          <p:cNvSpPr/>
          <p:nvPr/>
        </p:nvSpPr>
        <p:spPr>
          <a:xfrm>
            <a:off x="4093535" y="893135"/>
            <a:ext cx="7644809" cy="5954232"/>
          </a:xfrm>
          <a:custGeom>
            <a:avLst/>
            <a:gdLst>
              <a:gd name="connsiteX0" fmla="*/ 3668232 w 7644809"/>
              <a:gd name="connsiteY0" fmla="*/ 457200 h 5954232"/>
              <a:gd name="connsiteX1" fmla="*/ 3593805 w 7644809"/>
              <a:gd name="connsiteY1" fmla="*/ 404037 h 5954232"/>
              <a:gd name="connsiteX2" fmla="*/ 3508744 w 7644809"/>
              <a:gd name="connsiteY2" fmla="*/ 361507 h 5954232"/>
              <a:gd name="connsiteX3" fmla="*/ 3444949 w 7644809"/>
              <a:gd name="connsiteY3" fmla="*/ 329609 h 5954232"/>
              <a:gd name="connsiteX4" fmla="*/ 3402418 w 7644809"/>
              <a:gd name="connsiteY4" fmla="*/ 308344 h 5954232"/>
              <a:gd name="connsiteX5" fmla="*/ 3338623 w 7644809"/>
              <a:gd name="connsiteY5" fmla="*/ 276446 h 5954232"/>
              <a:gd name="connsiteX6" fmla="*/ 3232298 w 7644809"/>
              <a:gd name="connsiteY6" fmla="*/ 233916 h 5954232"/>
              <a:gd name="connsiteX7" fmla="*/ 3179135 w 7644809"/>
              <a:gd name="connsiteY7" fmla="*/ 212651 h 5954232"/>
              <a:gd name="connsiteX8" fmla="*/ 3104707 w 7644809"/>
              <a:gd name="connsiteY8" fmla="*/ 170121 h 5954232"/>
              <a:gd name="connsiteX9" fmla="*/ 3009014 w 7644809"/>
              <a:gd name="connsiteY9" fmla="*/ 127591 h 5954232"/>
              <a:gd name="connsiteX10" fmla="*/ 2955851 w 7644809"/>
              <a:gd name="connsiteY10" fmla="*/ 95693 h 5954232"/>
              <a:gd name="connsiteX11" fmla="*/ 2828260 w 7644809"/>
              <a:gd name="connsiteY11" fmla="*/ 21265 h 5954232"/>
              <a:gd name="connsiteX12" fmla="*/ 2764465 w 7644809"/>
              <a:gd name="connsiteY12" fmla="*/ 0 h 5954232"/>
              <a:gd name="connsiteX13" fmla="*/ 2551814 w 7644809"/>
              <a:gd name="connsiteY13" fmla="*/ 10632 h 5954232"/>
              <a:gd name="connsiteX14" fmla="*/ 2477386 w 7644809"/>
              <a:gd name="connsiteY14" fmla="*/ 21265 h 5954232"/>
              <a:gd name="connsiteX15" fmla="*/ 2307265 w 7644809"/>
              <a:gd name="connsiteY15" fmla="*/ 42530 h 5954232"/>
              <a:gd name="connsiteX16" fmla="*/ 2137144 w 7644809"/>
              <a:gd name="connsiteY16" fmla="*/ 53163 h 5954232"/>
              <a:gd name="connsiteX17" fmla="*/ 1977656 w 7644809"/>
              <a:gd name="connsiteY17" fmla="*/ 74428 h 5954232"/>
              <a:gd name="connsiteX18" fmla="*/ 1924493 w 7644809"/>
              <a:gd name="connsiteY18" fmla="*/ 85060 h 5954232"/>
              <a:gd name="connsiteX19" fmla="*/ 1860698 w 7644809"/>
              <a:gd name="connsiteY19" fmla="*/ 95693 h 5954232"/>
              <a:gd name="connsiteX20" fmla="*/ 1743739 w 7644809"/>
              <a:gd name="connsiteY20" fmla="*/ 116958 h 5954232"/>
              <a:gd name="connsiteX21" fmla="*/ 1616149 w 7644809"/>
              <a:gd name="connsiteY21" fmla="*/ 138223 h 5954232"/>
              <a:gd name="connsiteX22" fmla="*/ 978195 w 7644809"/>
              <a:gd name="connsiteY22" fmla="*/ 148856 h 5954232"/>
              <a:gd name="connsiteX23" fmla="*/ 914400 w 7644809"/>
              <a:gd name="connsiteY23" fmla="*/ 170121 h 5954232"/>
              <a:gd name="connsiteX24" fmla="*/ 850605 w 7644809"/>
              <a:gd name="connsiteY24" fmla="*/ 191386 h 5954232"/>
              <a:gd name="connsiteX25" fmla="*/ 808074 w 7644809"/>
              <a:gd name="connsiteY25" fmla="*/ 212651 h 5954232"/>
              <a:gd name="connsiteX26" fmla="*/ 723014 w 7644809"/>
              <a:gd name="connsiteY26" fmla="*/ 244549 h 5954232"/>
              <a:gd name="connsiteX27" fmla="*/ 680484 w 7644809"/>
              <a:gd name="connsiteY27" fmla="*/ 255181 h 5954232"/>
              <a:gd name="connsiteX28" fmla="*/ 648586 w 7644809"/>
              <a:gd name="connsiteY28" fmla="*/ 265814 h 5954232"/>
              <a:gd name="connsiteX29" fmla="*/ 520995 w 7644809"/>
              <a:gd name="connsiteY29" fmla="*/ 308344 h 5954232"/>
              <a:gd name="connsiteX30" fmla="*/ 414670 w 7644809"/>
              <a:gd name="connsiteY30" fmla="*/ 382772 h 5954232"/>
              <a:gd name="connsiteX31" fmla="*/ 350874 w 7644809"/>
              <a:gd name="connsiteY31" fmla="*/ 425302 h 5954232"/>
              <a:gd name="connsiteX32" fmla="*/ 318977 w 7644809"/>
              <a:gd name="connsiteY32" fmla="*/ 457200 h 5954232"/>
              <a:gd name="connsiteX33" fmla="*/ 276446 w 7644809"/>
              <a:gd name="connsiteY33" fmla="*/ 489098 h 5954232"/>
              <a:gd name="connsiteX34" fmla="*/ 244549 w 7644809"/>
              <a:gd name="connsiteY34" fmla="*/ 510363 h 5954232"/>
              <a:gd name="connsiteX35" fmla="*/ 180753 w 7644809"/>
              <a:gd name="connsiteY35" fmla="*/ 563525 h 5954232"/>
              <a:gd name="connsiteX36" fmla="*/ 138223 w 7644809"/>
              <a:gd name="connsiteY36" fmla="*/ 627321 h 5954232"/>
              <a:gd name="connsiteX37" fmla="*/ 116958 w 7644809"/>
              <a:gd name="connsiteY37" fmla="*/ 659218 h 5954232"/>
              <a:gd name="connsiteX38" fmla="*/ 74428 w 7644809"/>
              <a:gd name="connsiteY38" fmla="*/ 712381 h 5954232"/>
              <a:gd name="connsiteX39" fmla="*/ 42530 w 7644809"/>
              <a:gd name="connsiteY39" fmla="*/ 776177 h 5954232"/>
              <a:gd name="connsiteX40" fmla="*/ 10632 w 7644809"/>
              <a:gd name="connsiteY40" fmla="*/ 871870 h 5954232"/>
              <a:gd name="connsiteX41" fmla="*/ 0 w 7644809"/>
              <a:gd name="connsiteY41" fmla="*/ 903767 h 5954232"/>
              <a:gd name="connsiteX42" fmla="*/ 10632 w 7644809"/>
              <a:gd name="connsiteY42" fmla="*/ 1105786 h 5954232"/>
              <a:gd name="connsiteX43" fmla="*/ 21265 w 7644809"/>
              <a:gd name="connsiteY43" fmla="*/ 1137684 h 5954232"/>
              <a:gd name="connsiteX44" fmla="*/ 63795 w 7644809"/>
              <a:gd name="connsiteY44" fmla="*/ 1201479 h 5954232"/>
              <a:gd name="connsiteX45" fmla="*/ 74428 w 7644809"/>
              <a:gd name="connsiteY45" fmla="*/ 1233377 h 5954232"/>
              <a:gd name="connsiteX46" fmla="*/ 106325 w 7644809"/>
              <a:gd name="connsiteY46" fmla="*/ 1265274 h 5954232"/>
              <a:gd name="connsiteX47" fmla="*/ 148856 w 7644809"/>
              <a:gd name="connsiteY47" fmla="*/ 1329070 h 5954232"/>
              <a:gd name="connsiteX48" fmla="*/ 212651 w 7644809"/>
              <a:gd name="connsiteY48" fmla="*/ 1414130 h 5954232"/>
              <a:gd name="connsiteX49" fmla="*/ 233916 w 7644809"/>
              <a:gd name="connsiteY49" fmla="*/ 1446028 h 5954232"/>
              <a:gd name="connsiteX50" fmla="*/ 297712 w 7644809"/>
              <a:gd name="connsiteY50" fmla="*/ 1509823 h 5954232"/>
              <a:gd name="connsiteX51" fmla="*/ 340242 w 7644809"/>
              <a:gd name="connsiteY51" fmla="*/ 1552353 h 5954232"/>
              <a:gd name="connsiteX52" fmla="*/ 393405 w 7644809"/>
              <a:gd name="connsiteY52" fmla="*/ 1616149 h 5954232"/>
              <a:gd name="connsiteX53" fmla="*/ 425302 w 7644809"/>
              <a:gd name="connsiteY53" fmla="*/ 1637414 h 5954232"/>
              <a:gd name="connsiteX54" fmla="*/ 478465 w 7644809"/>
              <a:gd name="connsiteY54" fmla="*/ 1690577 h 5954232"/>
              <a:gd name="connsiteX55" fmla="*/ 606056 w 7644809"/>
              <a:gd name="connsiteY55" fmla="*/ 1775637 h 5954232"/>
              <a:gd name="connsiteX56" fmla="*/ 669851 w 7644809"/>
              <a:gd name="connsiteY56" fmla="*/ 1818167 h 5954232"/>
              <a:gd name="connsiteX57" fmla="*/ 712381 w 7644809"/>
              <a:gd name="connsiteY57" fmla="*/ 1828800 h 5954232"/>
              <a:gd name="connsiteX58" fmla="*/ 786809 w 7644809"/>
              <a:gd name="connsiteY58" fmla="*/ 1871330 h 5954232"/>
              <a:gd name="connsiteX59" fmla="*/ 914400 w 7644809"/>
              <a:gd name="connsiteY59" fmla="*/ 1903228 h 5954232"/>
              <a:gd name="connsiteX60" fmla="*/ 946298 w 7644809"/>
              <a:gd name="connsiteY60" fmla="*/ 1913860 h 5954232"/>
              <a:gd name="connsiteX61" fmla="*/ 1265274 w 7644809"/>
              <a:gd name="connsiteY61" fmla="*/ 1892595 h 5954232"/>
              <a:gd name="connsiteX62" fmla="*/ 1382232 w 7644809"/>
              <a:gd name="connsiteY62" fmla="*/ 1860698 h 5954232"/>
              <a:gd name="connsiteX63" fmla="*/ 1509823 w 7644809"/>
              <a:gd name="connsiteY63" fmla="*/ 1839432 h 5954232"/>
              <a:gd name="connsiteX64" fmla="*/ 1616149 w 7644809"/>
              <a:gd name="connsiteY64" fmla="*/ 1850065 h 5954232"/>
              <a:gd name="connsiteX65" fmla="*/ 1605516 w 7644809"/>
              <a:gd name="connsiteY65" fmla="*/ 1892595 h 5954232"/>
              <a:gd name="connsiteX66" fmla="*/ 1562986 w 7644809"/>
              <a:gd name="connsiteY66" fmla="*/ 1988288 h 5954232"/>
              <a:gd name="connsiteX67" fmla="*/ 1531088 w 7644809"/>
              <a:gd name="connsiteY67" fmla="*/ 2020186 h 5954232"/>
              <a:gd name="connsiteX68" fmla="*/ 1499191 w 7644809"/>
              <a:gd name="connsiteY68" fmla="*/ 2041451 h 5954232"/>
              <a:gd name="connsiteX69" fmla="*/ 1446028 w 7644809"/>
              <a:gd name="connsiteY69" fmla="*/ 2083981 h 5954232"/>
              <a:gd name="connsiteX70" fmla="*/ 1382232 w 7644809"/>
              <a:gd name="connsiteY70" fmla="*/ 2105246 h 5954232"/>
              <a:gd name="connsiteX71" fmla="*/ 1350335 w 7644809"/>
              <a:gd name="connsiteY71" fmla="*/ 2115879 h 5954232"/>
              <a:gd name="connsiteX72" fmla="*/ 1318437 w 7644809"/>
              <a:gd name="connsiteY72" fmla="*/ 2126512 h 5954232"/>
              <a:gd name="connsiteX73" fmla="*/ 1286539 w 7644809"/>
              <a:gd name="connsiteY73" fmla="*/ 2147777 h 5954232"/>
              <a:gd name="connsiteX74" fmla="*/ 1233377 w 7644809"/>
              <a:gd name="connsiteY74" fmla="*/ 2254102 h 5954232"/>
              <a:gd name="connsiteX75" fmla="*/ 1244009 w 7644809"/>
              <a:gd name="connsiteY75" fmla="*/ 2541181 h 5954232"/>
              <a:gd name="connsiteX76" fmla="*/ 1265274 w 7644809"/>
              <a:gd name="connsiteY76" fmla="*/ 2647507 h 5954232"/>
              <a:gd name="connsiteX77" fmla="*/ 1286539 w 7644809"/>
              <a:gd name="connsiteY77" fmla="*/ 2679405 h 5954232"/>
              <a:gd name="connsiteX78" fmla="*/ 1307805 w 7644809"/>
              <a:gd name="connsiteY78" fmla="*/ 2753832 h 5954232"/>
              <a:gd name="connsiteX79" fmla="*/ 1318437 w 7644809"/>
              <a:gd name="connsiteY79" fmla="*/ 2785730 h 5954232"/>
              <a:gd name="connsiteX80" fmla="*/ 1339702 w 7644809"/>
              <a:gd name="connsiteY80" fmla="*/ 2892056 h 5954232"/>
              <a:gd name="connsiteX81" fmla="*/ 1360967 w 7644809"/>
              <a:gd name="connsiteY81" fmla="*/ 2966484 h 5954232"/>
              <a:gd name="connsiteX82" fmla="*/ 1382232 w 7644809"/>
              <a:gd name="connsiteY82" fmla="*/ 3030279 h 5954232"/>
              <a:gd name="connsiteX83" fmla="*/ 1392865 w 7644809"/>
              <a:gd name="connsiteY83" fmla="*/ 3062177 h 5954232"/>
              <a:gd name="connsiteX84" fmla="*/ 1446028 w 7644809"/>
              <a:gd name="connsiteY84" fmla="*/ 3136605 h 5954232"/>
              <a:gd name="connsiteX85" fmla="*/ 1499191 w 7644809"/>
              <a:gd name="connsiteY85" fmla="*/ 3189767 h 5954232"/>
              <a:gd name="connsiteX86" fmla="*/ 1531088 w 7644809"/>
              <a:gd name="connsiteY86" fmla="*/ 3221665 h 5954232"/>
              <a:gd name="connsiteX87" fmla="*/ 1594884 w 7644809"/>
              <a:gd name="connsiteY87" fmla="*/ 3264195 h 5954232"/>
              <a:gd name="connsiteX88" fmla="*/ 1658679 w 7644809"/>
              <a:gd name="connsiteY88" fmla="*/ 3306725 h 5954232"/>
              <a:gd name="connsiteX89" fmla="*/ 1722474 w 7644809"/>
              <a:gd name="connsiteY89" fmla="*/ 3338623 h 5954232"/>
              <a:gd name="connsiteX90" fmla="*/ 1743739 w 7644809"/>
              <a:gd name="connsiteY90" fmla="*/ 3370521 h 5954232"/>
              <a:gd name="connsiteX91" fmla="*/ 1807535 w 7644809"/>
              <a:gd name="connsiteY91" fmla="*/ 3402418 h 5954232"/>
              <a:gd name="connsiteX92" fmla="*/ 1892595 w 7644809"/>
              <a:gd name="connsiteY92" fmla="*/ 3466214 h 5954232"/>
              <a:gd name="connsiteX93" fmla="*/ 1924493 w 7644809"/>
              <a:gd name="connsiteY93" fmla="*/ 3487479 h 5954232"/>
              <a:gd name="connsiteX94" fmla="*/ 1967023 w 7644809"/>
              <a:gd name="connsiteY94" fmla="*/ 3551274 h 5954232"/>
              <a:gd name="connsiteX95" fmla="*/ 1998921 w 7644809"/>
              <a:gd name="connsiteY95" fmla="*/ 3615070 h 5954232"/>
              <a:gd name="connsiteX96" fmla="*/ 2030818 w 7644809"/>
              <a:gd name="connsiteY96" fmla="*/ 3732028 h 5954232"/>
              <a:gd name="connsiteX97" fmla="*/ 2020186 w 7644809"/>
              <a:gd name="connsiteY97" fmla="*/ 3934046 h 5954232"/>
              <a:gd name="connsiteX98" fmla="*/ 2009553 w 7644809"/>
              <a:gd name="connsiteY98" fmla="*/ 3965944 h 5954232"/>
              <a:gd name="connsiteX99" fmla="*/ 1998921 w 7644809"/>
              <a:gd name="connsiteY99" fmla="*/ 4157330 h 5954232"/>
              <a:gd name="connsiteX100" fmla="*/ 1977656 w 7644809"/>
              <a:gd name="connsiteY100" fmla="*/ 4221125 h 5954232"/>
              <a:gd name="connsiteX101" fmla="*/ 1967023 w 7644809"/>
              <a:gd name="connsiteY101" fmla="*/ 4253023 h 5954232"/>
              <a:gd name="connsiteX102" fmla="*/ 1956391 w 7644809"/>
              <a:gd name="connsiteY102" fmla="*/ 4316818 h 5954232"/>
              <a:gd name="connsiteX103" fmla="*/ 1945758 w 7644809"/>
              <a:gd name="connsiteY103" fmla="*/ 4401879 h 5954232"/>
              <a:gd name="connsiteX104" fmla="*/ 1924493 w 7644809"/>
              <a:gd name="connsiteY104" fmla="*/ 4465674 h 5954232"/>
              <a:gd name="connsiteX105" fmla="*/ 1945758 w 7644809"/>
              <a:gd name="connsiteY105" fmla="*/ 4763386 h 5954232"/>
              <a:gd name="connsiteX106" fmla="*/ 2020186 w 7644809"/>
              <a:gd name="connsiteY106" fmla="*/ 4816549 h 5954232"/>
              <a:gd name="connsiteX107" fmla="*/ 2052084 w 7644809"/>
              <a:gd name="connsiteY107" fmla="*/ 4848446 h 5954232"/>
              <a:gd name="connsiteX108" fmla="*/ 2190307 w 7644809"/>
              <a:gd name="connsiteY108" fmla="*/ 4944139 h 5954232"/>
              <a:gd name="connsiteX109" fmla="*/ 2328530 w 7644809"/>
              <a:gd name="connsiteY109" fmla="*/ 5018567 h 5954232"/>
              <a:gd name="connsiteX110" fmla="*/ 2392325 w 7644809"/>
              <a:gd name="connsiteY110" fmla="*/ 5061098 h 5954232"/>
              <a:gd name="connsiteX111" fmla="*/ 2424223 w 7644809"/>
              <a:gd name="connsiteY111" fmla="*/ 5082363 h 5954232"/>
              <a:gd name="connsiteX112" fmla="*/ 2509284 w 7644809"/>
              <a:gd name="connsiteY112" fmla="*/ 5124893 h 5954232"/>
              <a:gd name="connsiteX113" fmla="*/ 2594344 w 7644809"/>
              <a:gd name="connsiteY113" fmla="*/ 5199321 h 5954232"/>
              <a:gd name="connsiteX114" fmla="*/ 2668772 w 7644809"/>
              <a:gd name="connsiteY114" fmla="*/ 5273749 h 5954232"/>
              <a:gd name="connsiteX115" fmla="*/ 2753832 w 7644809"/>
              <a:gd name="connsiteY115" fmla="*/ 5358809 h 5954232"/>
              <a:gd name="connsiteX116" fmla="*/ 2775098 w 7644809"/>
              <a:gd name="connsiteY116" fmla="*/ 5380074 h 5954232"/>
              <a:gd name="connsiteX117" fmla="*/ 2849525 w 7644809"/>
              <a:gd name="connsiteY117" fmla="*/ 5411972 h 5954232"/>
              <a:gd name="connsiteX118" fmla="*/ 2902688 w 7644809"/>
              <a:gd name="connsiteY118" fmla="*/ 5443870 h 5954232"/>
              <a:gd name="connsiteX119" fmla="*/ 2998381 w 7644809"/>
              <a:gd name="connsiteY119" fmla="*/ 5507665 h 5954232"/>
              <a:gd name="connsiteX120" fmla="*/ 3062177 w 7644809"/>
              <a:gd name="connsiteY120" fmla="*/ 5550195 h 5954232"/>
              <a:gd name="connsiteX121" fmla="*/ 3094074 w 7644809"/>
              <a:gd name="connsiteY121" fmla="*/ 5571460 h 5954232"/>
              <a:gd name="connsiteX122" fmla="*/ 3147237 w 7644809"/>
              <a:gd name="connsiteY122" fmla="*/ 5603358 h 5954232"/>
              <a:gd name="connsiteX123" fmla="*/ 3264195 w 7644809"/>
              <a:gd name="connsiteY123" fmla="*/ 5677786 h 5954232"/>
              <a:gd name="connsiteX124" fmla="*/ 3296093 w 7644809"/>
              <a:gd name="connsiteY124" fmla="*/ 5688418 h 5954232"/>
              <a:gd name="connsiteX125" fmla="*/ 3349256 w 7644809"/>
              <a:gd name="connsiteY125" fmla="*/ 5709684 h 5954232"/>
              <a:gd name="connsiteX126" fmla="*/ 3444949 w 7644809"/>
              <a:gd name="connsiteY126" fmla="*/ 5741581 h 5954232"/>
              <a:gd name="connsiteX127" fmla="*/ 3508744 w 7644809"/>
              <a:gd name="connsiteY127" fmla="*/ 5762846 h 5954232"/>
              <a:gd name="connsiteX128" fmla="*/ 3540642 w 7644809"/>
              <a:gd name="connsiteY128" fmla="*/ 5773479 h 5954232"/>
              <a:gd name="connsiteX129" fmla="*/ 3604437 w 7644809"/>
              <a:gd name="connsiteY129" fmla="*/ 5805377 h 5954232"/>
              <a:gd name="connsiteX130" fmla="*/ 3710763 w 7644809"/>
              <a:gd name="connsiteY130" fmla="*/ 5847907 h 5954232"/>
              <a:gd name="connsiteX131" fmla="*/ 3742660 w 7644809"/>
              <a:gd name="connsiteY131" fmla="*/ 5869172 h 5954232"/>
              <a:gd name="connsiteX132" fmla="*/ 3785191 w 7644809"/>
              <a:gd name="connsiteY132" fmla="*/ 5879805 h 5954232"/>
              <a:gd name="connsiteX133" fmla="*/ 3817088 w 7644809"/>
              <a:gd name="connsiteY133" fmla="*/ 5890437 h 5954232"/>
              <a:gd name="connsiteX134" fmla="*/ 3912781 w 7644809"/>
              <a:gd name="connsiteY134" fmla="*/ 5922335 h 5954232"/>
              <a:gd name="connsiteX135" fmla="*/ 3955312 w 7644809"/>
              <a:gd name="connsiteY135" fmla="*/ 5932967 h 5954232"/>
              <a:gd name="connsiteX136" fmla="*/ 4061637 w 7644809"/>
              <a:gd name="connsiteY136" fmla="*/ 5954232 h 5954232"/>
              <a:gd name="connsiteX137" fmla="*/ 4720856 w 7644809"/>
              <a:gd name="connsiteY137" fmla="*/ 5943600 h 5954232"/>
              <a:gd name="connsiteX138" fmla="*/ 4933507 w 7644809"/>
              <a:gd name="connsiteY138" fmla="*/ 5932967 h 5954232"/>
              <a:gd name="connsiteX139" fmla="*/ 5050465 w 7644809"/>
              <a:gd name="connsiteY139" fmla="*/ 5890437 h 5954232"/>
              <a:gd name="connsiteX140" fmla="*/ 5146158 w 7644809"/>
              <a:gd name="connsiteY140" fmla="*/ 5869172 h 5954232"/>
              <a:gd name="connsiteX141" fmla="*/ 5220586 w 7644809"/>
              <a:gd name="connsiteY141" fmla="*/ 5837274 h 5954232"/>
              <a:gd name="connsiteX142" fmla="*/ 5305646 w 7644809"/>
              <a:gd name="connsiteY142" fmla="*/ 5816009 h 5954232"/>
              <a:gd name="connsiteX143" fmla="*/ 5390707 w 7644809"/>
              <a:gd name="connsiteY143" fmla="*/ 5784112 h 5954232"/>
              <a:gd name="connsiteX144" fmla="*/ 5422605 w 7644809"/>
              <a:gd name="connsiteY144" fmla="*/ 5773479 h 5954232"/>
              <a:gd name="connsiteX145" fmla="*/ 5528930 w 7644809"/>
              <a:gd name="connsiteY145" fmla="*/ 5752214 h 5954232"/>
              <a:gd name="connsiteX146" fmla="*/ 5560828 w 7644809"/>
              <a:gd name="connsiteY146" fmla="*/ 5741581 h 5954232"/>
              <a:gd name="connsiteX147" fmla="*/ 5624623 w 7644809"/>
              <a:gd name="connsiteY147" fmla="*/ 5709684 h 5954232"/>
              <a:gd name="connsiteX148" fmla="*/ 5720316 w 7644809"/>
              <a:gd name="connsiteY148" fmla="*/ 5699051 h 5954232"/>
              <a:gd name="connsiteX149" fmla="*/ 5943600 w 7644809"/>
              <a:gd name="connsiteY149" fmla="*/ 5709684 h 5954232"/>
              <a:gd name="connsiteX150" fmla="*/ 6007395 w 7644809"/>
              <a:gd name="connsiteY150" fmla="*/ 5730949 h 5954232"/>
              <a:gd name="connsiteX151" fmla="*/ 6060558 w 7644809"/>
              <a:gd name="connsiteY151" fmla="*/ 5720316 h 5954232"/>
              <a:gd name="connsiteX152" fmla="*/ 6092456 w 7644809"/>
              <a:gd name="connsiteY152" fmla="*/ 5699051 h 5954232"/>
              <a:gd name="connsiteX153" fmla="*/ 6124353 w 7644809"/>
              <a:gd name="connsiteY153" fmla="*/ 5688418 h 5954232"/>
              <a:gd name="connsiteX154" fmla="*/ 6166884 w 7644809"/>
              <a:gd name="connsiteY154" fmla="*/ 5635256 h 5954232"/>
              <a:gd name="connsiteX155" fmla="*/ 6188149 w 7644809"/>
              <a:gd name="connsiteY155" fmla="*/ 5603358 h 5954232"/>
              <a:gd name="connsiteX156" fmla="*/ 6220046 w 7644809"/>
              <a:gd name="connsiteY156" fmla="*/ 5571460 h 5954232"/>
              <a:gd name="connsiteX157" fmla="*/ 6273209 w 7644809"/>
              <a:gd name="connsiteY157" fmla="*/ 5507665 h 5954232"/>
              <a:gd name="connsiteX158" fmla="*/ 6305107 w 7644809"/>
              <a:gd name="connsiteY158" fmla="*/ 5497032 h 5954232"/>
              <a:gd name="connsiteX159" fmla="*/ 6368902 w 7644809"/>
              <a:gd name="connsiteY159" fmla="*/ 5454502 h 5954232"/>
              <a:gd name="connsiteX160" fmla="*/ 6400800 w 7644809"/>
              <a:gd name="connsiteY160" fmla="*/ 5433237 h 5954232"/>
              <a:gd name="connsiteX161" fmla="*/ 6464595 w 7644809"/>
              <a:gd name="connsiteY161" fmla="*/ 5411972 h 5954232"/>
              <a:gd name="connsiteX162" fmla="*/ 6496493 w 7644809"/>
              <a:gd name="connsiteY162" fmla="*/ 5390707 h 5954232"/>
              <a:gd name="connsiteX163" fmla="*/ 6560288 w 7644809"/>
              <a:gd name="connsiteY163" fmla="*/ 5369442 h 5954232"/>
              <a:gd name="connsiteX164" fmla="*/ 6624084 w 7644809"/>
              <a:gd name="connsiteY164" fmla="*/ 5326912 h 5954232"/>
              <a:gd name="connsiteX165" fmla="*/ 6698512 w 7644809"/>
              <a:gd name="connsiteY165" fmla="*/ 5305646 h 5954232"/>
              <a:gd name="connsiteX166" fmla="*/ 6730409 w 7644809"/>
              <a:gd name="connsiteY166" fmla="*/ 5295014 h 5954232"/>
              <a:gd name="connsiteX167" fmla="*/ 6868632 w 7644809"/>
              <a:gd name="connsiteY167" fmla="*/ 5263116 h 5954232"/>
              <a:gd name="connsiteX168" fmla="*/ 6964325 w 7644809"/>
              <a:gd name="connsiteY168" fmla="*/ 5231218 h 5954232"/>
              <a:gd name="connsiteX169" fmla="*/ 6996223 w 7644809"/>
              <a:gd name="connsiteY169" fmla="*/ 5220586 h 5954232"/>
              <a:gd name="connsiteX170" fmla="*/ 7038753 w 7644809"/>
              <a:gd name="connsiteY170" fmla="*/ 5156791 h 5954232"/>
              <a:gd name="connsiteX171" fmla="*/ 7060018 w 7644809"/>
              <a:gd name="connsiteY171" fmla="*/ 5050465 h 5954232"/>
              <a:gd name="connsiteX172" fmla="*/ 7091916 w 7644809"/>
              <a:gd name="connsiteY172" fmla="*/ 4582632 h 5954232"/>
              <a:gd name="connsiteX173" fmla="*/ 7123814 w 7644809"/>
              <a:gd name="connsiteY173" fmla="*/ 4508205 h 5954232"/>
              <a:gd name="connsiteX174" fmla="*/ 7208874 w 7644809"/>
              <a:gd name="connsiteY174" fmla="*/ 4338084 h 5954232"/>
              <a:gd name="connsiteX175" fmla="*/ 7315200 w 7644809"/>
              <a:gd name="connsiteY175" fmla="*/ 4093535 h 5954232"/>
              <a:gd name="connsiteX176" fmla="*/ 7442791 w 7644809"/>
              <a:gd name="connsiteY176" fmla="*/ 3785191 h 5954232"/>
              <a:gd name="connsiteX177" fmla="*/ 7506586 w 7644809"/>
              <a:gd name="connsiteY177" fmla="*/ 3636335 h 5954232"/>
              <a:gd name="connsiteX178" fmla="*/ 7517218 w 7644809"/>
              <a:gd name="connsiteY178" fmla="*/ 3583172 h 5954232"/>
              <a:gd name="connsiteX179" fmla="*/ 7591646 w 7644809"/>
              <a:gd name="connsiteY179" fmla="*/ 3338623 h 5954232"/>
              <a:gd name="connsiteX180" fmla="*/ 7623544 w 7644809"/>
              <a:gd name="connsiteY180" fmla="*/ 3157870 h 5954232"/>
              <a:gd name="connsiteX181" fmla="*/ 7644809 w 7644809"/>
              <a:gd name="connsiteY181" fmla="*/ 2902688 h 5954232"/>
              <a:gd name="connsiteX182" fmla="*/ 7623544 w 7644809"/>
              <a:gd name="connsiteY182" fmla="*/ 2456121 h 5954232"/>
              <a:gd name="connsiteX183" fmla="*/ 7591646 w 7644809"/>
              <a:gd name="connsiteY183" fmla="*/ 2402958 h 5954232"/>
              <a:gd name="connsiteX184" fmla="*/ 7538484 w 7644809"/>
              <a:gd name="connsiteY184" fmla="*/ 2296632 h 5954232"/>
              <a:gd name="connsiteX185" fmla="*/ 7495953 w 7644809"/>
              <a:gd name="connsiteY185" fmla="*/ 2243470 h 5954232"/>
              <a:gd name="connsiteX186" fmla="*/ 7432158 w 7644809"/>
              <a:gd name="connsiteY186" fmla="*/ 2137144 h 5954232"/>
              <a:gd name="connsiteX187" fmla="*/ 7368363 w 7644809"/>
              <a:gd name="connsiteY187" fmla="*/ 2073349 h 5954232"/>
              <a:gd name="connsiteX188" fmla="*/ 7230139 w 7644809"/>
              <a:gd name="connsiteY188" fmla="*/ 1881963 h 5954232"/>
              <a:gd name="connsiteX189" fmla="*/ 7017488 w 7644809"/>
              <a:gd name="connsiteY189" fmla="*/ 1648046 h 5954232"/>
              <a:gd name="connsiteX190" fmla="*/ 6751674 w 7644809"/>
              <a:gd name="connsiteY190" fmla="*/ 1392865 h 5954232"/>
              <a:gd name="connsiteX191" fmla="*/ 6422065 w 7644809"/>
              <a:gd name="connsiteY191" fmla="*/ 1201479 h 5954232"/>
              <a:gd name="connsiteX192" fmla="*/ 6262577 w 7644809"/>
              <a:gd name="connsiteY192" fmla="*/ 1105786 h 5954232"/>
              <a:gd name="connsiteX193" fmla="*/ 5954232 w 7644809"/>
              <a:gd name="connsiteY193" fmla="*/ 988828 h 5954232"/>
              <a:gd name="connsiteX194" fmla="*/ 5784112 w 7644809"/>
              <a:gd name="connsiteY194" fmla="*/ 914400 h 5954232"/>
              <a:gd name="connsiteX195" fmla="*/ 5613991 w 7644809"/>
              <a:gd name="connsiteY195" fmla="*/ 861237 h 5954232"/>
              <a:gd name="connsiteX196" fmla="*/ 5550195 w 7644809"/>
              <a:gd name="connsiteY196" fmla="*/ 839972 h 5954232"/>
              <a:gd name="connsiteX197" fmla="*/ 5497032 w 7644809"/>
              <a:gd name="connsiteY197" fmla="*/ 808074 h 5954232"/>
              <a:gd name="connsiteX198" fmla="*/ 5465135 w 7644809"/>
              <a:gd name="connsiteY198" fmla="*/ 797442 h 5954232"/>
              <a:gd name="connsiteX199" fmla="*/ 5305646 w 7644809"/>
              <a:gd name="connsiteY199" fmla="*/ 723014 h 5954232"/>
              <a:gd name="connsiteX200" fmla="*/ 5199321 w 7644809"/>
              <a:gd name="connsiteY200" fmla="*/ 691116 h 5954232"/>
              <a:gd name="connsiteX201" fmla="*/ 5103628 w 7644809"/>
              <a:gd name="connsiteY201" fmla="*/ 669851 h 5954232"/>
              <a:gd name="connsiteX202" fmla="*/ 5050465 w 7644809"/>
              <a:gd name="connsiteY202" fmla="*/ 648586 h 5954232"/>
              <a:gd name="connsiteX203" fmla="*/ 4997302 w 7644809"/>
              <a:gd name="connsiteY203" fmla="*/ 637953 h 5954232"/>
              <a:gd name="connsiteX204" fmla="*/ 4869712 w 7644809"/>
              <a:gd name="connsiteY204" fmla="*/ 606056 h 5954232"/>
              <a:gd name="connsiteX205" fmla="*/ 4784651 w 7644809"/>
              <a:gd name="connsiteY205" fmla="*/ 584791 h 5954232"/>
              <a:gd name="connsiteX206" fmla="*/ 4635795 w 7644809"/>
              <a:gd name="connsiteY206" fmla="*/ 542260 h 5954232"/>
              <a:gd name="connsiteX207" fmla="*/ 4582632 w 7644809"/>
              <a:gd name="connsiteY207" fmla="*/ 531628 h 5954232"/>
              <a:gd name="connsiteX208" fmla="*/ 4465674 w 7644809"/>
              <a:gd name="connsiteY208" fmla="*/ 489098 h 5954232"/>
              <a:gd name="connsiteX209" fmla="*/ 4423144 w 7644809"/>
              <a:gd name="connsiteY209" fmla="*/ 478465 h 5954232"/>
              <a:gd name="connsiteX210" fmla="*/ 4348716 w 7644809"/>
              <a:gd name="connsiteY210" fmla="*/ 446567 h 5954232"/>
              <a:gd name="connsiteX211" fmla="*/ 4231758 w 7644809"/>
              <a:gd name="connsiteY211" fmla="*/ 404037 h 5954232"/>
              <a:gd name="connsiteX212" fmla="*/ 4178595 w 7644809"/>
              <a:gd name="connsiteY212" fmla="*/ 393405 h 5954232"/>
              <a:gd name="connsiteX213" fmla="*/ 4146698 w 7644809"/>
              <a:gd name="connsiteY213" fmla="*/ 382772 h 5954232"/>
              <a:gd name="connsiteX214" fmla="*/ 4040372 w 7644809"/>
              <a:gd name="connsiteY214" fmla="*/ 372139 h 5954232"/>
              <a:gd name="connsiteX215" fmla="*/ 3880884 w 7644809"/>
              <a:gd name="connsiteY215" fmla="*/ 382772 h 5954232"/>
              <a:gd name="connsiteX216" fmla="*/ 3774558 w 7644809"/>
              <a:gd name="connsiteY216" fmla="*/ 425302 h 5954232"/>
              <a:gd name="connsiteX217" fmla="*/ 3753293 w 7644809"/>
              <a:gd name="connsiteY217" fmla="*/ 457200 h 5954232"/>
              <a:gd name="connsiteX218" fmla="*/ 3657600 w 7644809"/>
              <a:gd name="connsiteY218" fmla="*/ 510363 h 5954232"/>
              <a:gd name="connsiteX219" fmla="*/ 3668232 w 7644809"/>
              <a:gd name="connsiteY219" fmla="*/ 457200 h 595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</a:cxnLst>
            <a:rect l="l" t="t" r="r" b="b"/>
            <a:pathLst>
              <a:path w="7644809" h="5954232">
                <a:moveTo>
                  <a:pt x="3668232" y="457200"/>
                </a:moveTo>
                <a:cubicBezTo>
                  <a:pt x="3657600" y="439479"/>
                  <a:pt x="3619948" y="419723"/>
                  <a:pt x="3593805" y="404037"/>
                </a:cubicBezTo>
                <a:cubicBezTo>
                  <a:pt x="3566622" y="387727"/>
                  <a:pt x="3537098" y="375684"/>
                  <a:pt x="3508744" y="361507"/>
                </a:cubicBezTo>
                <a:lnTo>
                  <a:pt x="3444949" y="329609"/>
                </a:lnTo>
                <a:lnTo>
                  <a:pt x="3402418" y="308344"/>
                </a:lnTo>
                <a:cubicBezTo>
                  <a:pt x="3381153" y="297711"/>
                  <a:pt x="3360698" y="285276"/>
                  <a:pt x="3338623" y="276446"/>
                </a:cubicBezTo>
                <a:lnTo>
                  <a:pt x="3232298" y="233916"/>
                </a:lnTo>
                <a:cubicBezTo>
                  <a:pt x="3214577" y="226828"/>
                  <a:pt x="3196206" y="221187"/>
                  <a:pt x="3179135" y="212651"/>
                </a:cubicBezTo>
                <a:cubicBezTo>
                  <a:pt x="3013349" y="129758"/>
                  <a:pt x="3239951" y="245257"/>
                  <a:pt x="3104707" y="170121"/>
                </a:cubicBezTo>
                <a:cubicBezTo>
                  <a:pt x="3049339" y="139361"/>
                  <a:pt x="3054769" y="142842"/>
                  <a:pt x="3009014" y="127591"/>
                </a:cubicBezTo>
                <a:cubicBezTo>
                  <a:pt x="2959249" y="77824"/>
                  <a:pt x="3020263" y="132499"/>
                  <a:pt x="2955851" y="95693"/>
                </a:cubicBezTo>
                <a:cubicBezTo>
                  <a:pt x="2876525" y="50364"/>
                  <a:pt x="2949629" y="61721"/>
                  <a:pt x="2828260" y="21265"/>
                </a:cubicBezTo>
                <a:lnTo>
                  <a:pt x="2764465" y="0"/>
                </a:lnTo>
                <a:cubicBezTo>
                  <a:pt x="2693581" y="3544"/>
                  <a:pt x="2622592" y="5389"/>
                  <a:pt x="2551814" y="10632"/>
                </a:cubicBezTo>
                <a:cubicBezTo>
                  <a:pt x="2526821" y="12483"/>
                  <a:pt x="2502237" y="18024"/>
                  <a:pt x="2477386" y="21265"/>
                </a:cubicBezTo>
                <a:cubicBezTo>
                  <a:pt x="2420718" y="28657"/>
                  <a:pt x="2364302" y="38965"/>
                  <a:pt x="2307265" y="42530"/>
                </a:cubicBezTo>
                <a:lnTo>
                  <a:pt x="2137144" y="53163"/>
                </a:lnTo>
                <a:cubicBezTo>
                  <a:pt x="2017519" y="77087"/>
                  <a:pt x="2164117" y="49567"/>
                  <a:pt x="1977656" y="74428"/>
                </a:cubicBezTo>
                <a:cubicBezTo>
                  <a:pt x="1959743" y="76816"/>
                  <a:pt x="1942273" y="81827"/>
                  <a:pt x="1924493" y="85060"/>
                </a:cubicBezTo>
                <a:cubicBezTo>
                  <a:pt x="1903282" y="88916"/>
                  <a:pt x="1881909" y="91837"/>
                  <a:pt x="1860698" y="95693"/>
                </a:cubicBezTo>
                <a:cubicBezTo>
                  <a:pt x="1697247" y="125411"/>
                  <a:pt x="1931708" y="85629"/>
                  <a:pt x="1743739" y="116958"/>
                </a:cubicBezTo>
                <a:cubicBezTo>
                  <a:pt x="1691461" y="134385"/>
                  <a:pt x="1694157" y="135962"/>
                  <a:pt x="1616149" y="138223"/>
                </a:cubicBezTo>
                <a:cubicBezTo>
                  <a:pt x="1403557" y="144385"/>
                  <a:pt x="1190846" y="145312"/>
                  <a:pt x="978195" y="148856"/>
                </a:cubicBezTo>
                <a:lnTo>
                  <a:pt x="914400" y="170121"/>
                </a:lnTo>
                <a:cubicBezTo>
                  <a:pt x="893135" y="177209"/>
                  <a:pt x="870654" y="181362"/>
                  <a:pt x="850605" y="191386"/>
                </a:cubicBezTo>
                <a:cubicBezTo>
                  <a:pt x="836428" y="198474"/>
                  <a:pt x="822558" y="206214"/>
                  <a:pt x="808074" y="212651"/>
                </a:cubicBezTo>
                <a:cubicBezTo>
                  <a:pt x="787855" y="221637"/>
                  <a:pt x="747562" y="237535"/>
                  <a:pt x="723014" y="244549"/>
                </a:cubicBezTo>
                <a:cubicBezTo>
                  <a:pt x="708963" y="248563"/>
                  <a:pt x="694535" y="251167"/>
                  <a:pt x="680484" y="255181"/>
                </a:cubicBezTo>
                <a:cubicBezTo>
                  <a:pt x="669707" y="258260"/>
                  <a:pt x="659399" y="262865"/>
                  <a:pt x="648586" y="265814"/>
                </a:cubicBezTo>
                <a:cubicBezTo>
                  <a:pt x="579863" y="284557"/>
                  <a:pt x="572466" y="277461"/>
                  <a:pt x="520995" y="308344"/>
                </a:cubicBezTo>
                <a:cubicBezTo>
                  <a:pt x="449391" y="351307"/>
                  <a:pt x="472837" y="342055"/>
                  <a:pt x="414670" y="382772"/>
                </a:cubicBezTo>
                <a:cubicBezTo>
                  <a:pt x="393732" y="397428"/>
                  <a:pt x="368946" y="407230"/>
                  <a:pt x="350874" y="425302"/>
                </a:cubicBezTo>
                <a:cubicBezTo>
                  <a:pt x="340242" y="435935"/>
                  <a:pt x="330394" y="447414"/>
                  <a:pt x="318977" y="457200"/>
                </a:cubicBezTo>
                <a:cubicBezTo>
                  <a:pt x="305522" y="468733"/>
                  <a:pt x="290866" y="478798"/>
                  <a:pt x="276446" y="489098"/>
                </a:cubicBezTo>
                <a:cubicBezTo>
                  <a:pt x="266048" y="496525"/>
                  <a:pt x="254366" y="502182"/>
                  <a:pt x="244549" y="510363"/>
                </a:cubicBezTo>
                <a:cubicBezTo>
                  <a:pt x="162687" y="578581"/>
                  <a:pt x="259945" y="510731"/>
                  <a:pt x="180753" y="563525"/>
                </a:cubicBezTo>
                <a:lnTo>
                  <a:pt x="138223" y="627321"/>
                </a:lnTo>
                <a:cubicBezTo>
                  <a:pt x="131135" y="637953"/>
                  <a:pt x="125994" y="650182"/>
                  <a:pt x="116958" y="659218"/>
                </a:cubicBezTo>
                <a:cubicBezTo>
                  <a:pt x="97180" y="678997"/>
                  <a:pt x="87840" y="685557"/>
                  <a:pt x="74428" y="712381"/>
                </a:cubicBezTo>
                <a:cubicBezTo>
                  <a:pt x="30404" y="800427"/>
                  <a:pt x="103475" y="684757"/>
                  <a:pt x="42530" y="776177"/>
                </a:cubicBezTo>
                <a:lnTo>
                  <a:pt x="10632" y="871870"/>
                </a:lnTo>
                <a:lnTo>
                  <a:pt x="0" y="903767"/>
                </a:lnTo>
                <a:cubicBezTo>
                  <a:pt x="3544" y="971107"/>
                  <a:pt x="4527" y="1038630"/>
                  <a:pt x="10632" y="1105786"/>
                </a:cubicBezTo>
                <a:cubicBezTo>
                  <a:pt x="11647" y="1116948"/>
                  <a:pt x="15822" y="1127887"/>
                  <a:pt x="21265" y="1137684"/>
                </a:cubicBezTo>
                <a:cubicBezTo>
                  <a:pt x="33677" y="1160025"/>
                  <a:pt x="55713" y="1177233"/>
                  <a:pt x="63795" y="1201479"/>
                </a:cubicBezTo>
                <a:cubicBezTo>
                  <a:pt x="67339" y="1212112"/>
                  <a:pt x="68211" y="1224052"/>
                  <a:pt x="74428" y="1233377"/>
                </a:cubicBezTo>
                <a:cubicBezTo>
                  <a:pt x="82769" y="1245888"/>
                  <a:pt x="97094" y="1253405"/>
                  <a:pt x="106325" y="1265274"/>
                </a:cubicBezTo>
                <a:cubicBezTo>
                  <a:pt x="122016" y="1285448"/>
                  <a:pt x="133521" y="1308624"/>
                  <a:pt x="148856" y="1329070"/>
                </a:cubicBezTo>
                <a:cubicBezTo>
                  <a:pt x="170121" y="1357423"/>
                  <a:pt x="192992" y="1384641"/>
                  <a:pt x="212651" y="1414130"/>
                </a:cubicBezTo>
                <a:cubicBezTo>
                  <a:pt x="219739" y="1424763"/>
                  <a:pt x="225426" y="1436477"/>
                  <a:pt x="233916" y="1446028"/>
                </a:cubicBezTo>
                <a:cubicBezTo>
                  <a:pt x="253896" y="1468505"/>
                  <a:pt x="276447" y="1488558"/>
                  <a:pt x="297712" y="1509823"/>
                </a:cubicBezTo>
                <a:cubicBezTo>
                  <a:pt x="311889" y="1524000"/>
                  <a:pt x="328213" y="1536314"/>
                  <a:pt x="340242" y="1552353"/>
                </a:cubicBezTo>
                <a:cubicBezTo>
                  <a:pt x="355756" y="1573040"/>
                  <a:pt x="372278" y="1599248"/>
                  <a:pt x="393405" y="1616149"/>
                </a:cubicBezTo>
                <a:cubicBezTo>
                  <a:pt x="403383" y="1624132"/>
                  <a:pt x="415685" y="1628999"/>
                  <a:pt x="425302" y="1637414"/>
                </a:cubicBezTo>
                <a:cubicBezTo>
                  <a:pt x="444162" y="1653917"/>
                  <a:pt x="458759" y="1675094"/>
                  <a:pt x="478465" y="1690577"/>
                </a:cubicBezTo>
                <a:cubicBezTo>
                  <a:pt x="478479" y="1690588"/>
                  <a:pt x="577698" y="1756732"/>
                  <a:pt x="606056" y="1775637"/>
                </a:cubicBezTo>
                <a:cubicBezTo>
                  <a:pt x="606058" y="1775638"/>
                  <a:pt x="669849" y="1818166"/>
                  <a:pt x="669851" y="1818167"/>
                </a:cubicBezTo>
                <a:lnTo>
                  <a:pt x="712381" y="1828800"/>
                </a:lnTo>
                <a:cubicBezTo>
                  <a:pt x="737889" y="1845805"/>
                  <a:pt x="757132" y="1860538"/>
                  <a:pt x="786809" y="1871330"/>
                </a:cubicBezTo>
                <a:cubicBezTo>
                  <a:pt x="864943" y="1899742"/>
                  <a:pt x="845511" y="1886006"/>
                  <a:pt x="914400" y="1903228"/>
                </a:cubicBezTo>
                <a:cubicBezTo>
                  <a:pt x="925273" y="1905946"/>
                  <a:pt x="935665" y="1910316"/>
                  <a:pt x="946298" y="1913860"/>
                </a:cubicBezTo>
                <a:lnTo>
                  <a:pt x="1265274" y="1892595"/>
                </a:lnTo>
                <a:cubicBezTo>
                  <a:pt x="1315647" y="1888277"/>
                  <a:pt x="1332015" y="1874394"/>
                  <a:pt x="1382232" y="1860698"/>
                </a:cubicBezTo>
                <a:cubicBezTo>
                  <a:pt x="1416438" y="1851369"/>
                  <a:pt x="1477871" y="1843997"/>
                  <a:pt x="1509823" y="1839432"/>
                </a:cubicBezTo>
                <a:cubicBezTo>
                  <a:pt x="1545265" y="1842976"/>
                  <a:pt x="1585013" y="1832767"/>
                  <a:pt x="1616149" y="1850065"/>
                </a:cubicBezTo>
                <a:cubicBezTo>
                  <a:pt x="1628923" y="1857162"/>
                  <a:pt x="1609715" y="1878598"/>
                  <a:pt x="1605516" y="1892595"/>
                </a:cubicBezTo>
                <a:cubicBezTo>
                  <a:pt x="1592476" y="1936062"/>
                  <a:pt x="1589693" y="1956240"/>
                  <a:pt x="1562986" y="1988288"/>
                </a:cubicBezTo>
                <a:cubicBezTo>
                  <a:pt x="1553360" y="1999840"/>
                  <a:pt x="1542640" y="2010560"/>
                  <a:pt x="1531088" y="2020186"/>
                </a:cubicBezTo>
                <a:cubicBezTo>
                  <a:pt x="1521271" y="2028367"/>
                  <a:pt x="1509169" y="2033468"/>
                  <a:pt x="1499191" y="2041451"/>
                </a:cubicBezTo>
                <a:cubicBezTo>
                  <a:pt x="1471578" y="2063541"/>
                  <a:pt x="1482839" y="2067621"/>
                  <a:pt x="1446028" y="2083981"/>
                </a:cubicBezTo>
                <a:cubicBezTo>
                  <a:pt x="1425544" y="2093085"/>
                  <a:pt x="1403497" y="2098157"/>
                  <a:pt x="1382232" y="2105246"/>
                </a:cubicBezTo>
                <a:lnTo>
                  <a:pt x="1350335" y="2115879"/>
                </a:lnTo>
                <a:cubicBezTo>
                  <a:pt x="1339702" y="2119423"/>
                  <a:pt x="1327763" y="2120295"/>
                  <a:pt x="1318437" y="2126512"/>
                </a:cubicBezTo>
                <a:lnTo>
                  <a:pt x="1286539" y="2147777"/>
                </a:lnTo>
                <a:cubicBezTo>
                  <a:pt x="1235903" y="2223731"/>
                  <a:pt x="1250207" y="2186778"/>
                  <a:pt x="1233377" y="2254102"/>
                </a:cubicBezTo>
                <a:cubicBezTo>
                  <a:pt x="1236921" y="2349795"/>
                  <a:pt x="1236270" y="2445736"/>
                  <a:pt x="1244009" y="2541181"/>
                </a:cubicBezTo>
                <a:cubicBezTo>
                  <a:pt x="1246930" y="2577207"/>
                  <a:pt x="1245225" y="2617433"/>
                  <a:pt x="1265274" y="2647507"/>
                </a:cubicBezTo>
                <a:cubicBezTo>
                  <a:pt x="1272362" y="2658140"/>
                  <a:pt x="1280824" y="2667975"/>
                  <a:pt x="1286539" y="2679405"/>
                </a:cubicBezTo>
                <a:cubicBezTo>
                  <a:pt x="1295037" y="2696402"/>
                  <a:pt x="1303262" y="2737932"/>
                  <a:pt x="1307805" y="2753832"/>
                </a:cubicBezTo>
                <a:cubicBezTo>
                  <a:pt x="1310884" y="2764609"/>
                  <a:pt x="1315917" y="2774809"/>
                  <a:pt x="1318437" y="2785730"/>
                </a:cubicBezTo>
                <a:cubicBezTo>
                  <a:pt x="1326564" y="2820948"/>
                  <a:pt x="1328272" y="2857767"/>
                  <a:pt x="1339702" y="2892056"/>
                </a:cubicBezTo>
                <a:cubicBezTo>
                  <a:pt x="1375423" y="2999213"/>
                  <a:pt x="1320931" y="2833026"/>
                  <a:pt x="1360967" y="2966484"/>
                </a:cubicBezTo>
                <a:cubicBezTo>
                  <a:pt x="1367408" y="2987954"/>
                  <a:pt x="1375144" y="3009014"/>
                  <a:pt x="1382232" y="3030279"/>
                </a:cubicBezTo>
                <a:cubicBezTo>
                  <a:pt x="1385776" y="3040912"/>
                  <a:pt x="1386648" y="3052852"/>
                  <a:pt x="1392865" y="3062177"/>
                </a:cubicBezTo>
                <a:cubicBezTo>
                  <a:pt x="1408108" y="3085041"/>
                  <a:pt x="1428446" y="3116826"/>
                  <a:pt x="1446028" y="3136605"/>
                </a:cubicBezTo>
                <a:cubicBezTo>
                  <a:pt x="1462678" y="3155336"/>
                  <a:pt x="1481470" y="3172046"/>
                  <a:pt x="1499191" y="3189767"/>
                </a:cubicBezTo>
                <a:cubicBezTo>
                  <a:pt x="1509824" y="3200400"/>
                  <a:pt x="1518577" y="3213324"/>
                  <a:pt x="1531088" y="3221665"/>
                </a:cubicBezTo>
                <a:lnTo>
                  <a:pt x="1594884" y="3264195"/>
                </a:lnTo>
                <a:lnTo>
                  <a:pt x="1658679" y="3306725"/>
                </a:lnTo>
                <a:cubicBezTo>
                  <a:pt x="1702700" y="3321399"/>
                  <a:pt x="1681252" y="3311141"/>
                  <a:pt x="1722474" y="3338623"/>
                </a:cubicBezTo>
                <a:cubicBezTo>
                  <a:pt x="1729562" y="3349256"/>
                  <a:pt x="1734703" y="3361485"/>
                  <a:pt x="1743739" y="3370521"/>
                </a:cubicBezTo>
                <a:cubicBezTo>
                  <a:pt x="1764351" y="3391133"/>
                  <a:pt x="1781592" y="3393771"/>
                  <a:pt x="1807535" y="3402418"/>
                </a:cubicBezTo>
                <a:cubicBezTo>
                  <a:pt x="1846871" y="3441756"/>
                  <a:pt x="1820460" y="3418124"/>
                  <a:pt x="1892595" y="3466214"/>
                </a:cubicBezTo>
                <a:lnTo>
                  <a:pt x="1924493" y="3487479"/>
                </a:lnTo>
                <a:cubicBezTo>
                  <a:pt x="1938670" y="3508744"/>
                  <a:pt x="1958941" y="3527028"/>
                  <a:pt x="1967023" y="3551274"/>
                </a:cubicBezTo>
                <a:cubicBezTo>
                  <a:pt x="1981697" y="3595295"/>
                  <a:pt x="1971439" y="3573846"/>
                  <a:pt x="1998921" y="3615070"/>
                </a:cubicBezTo>
                <a:cubicBezTo>
                  <a:pt x="2025901" y="3696010"/>
                  <a:pt x="2015790" y="3656885"/>
                  <a:pt x="2030818" y="3732028"/>
                </a:cubicBezTo>
                <a:cubicBezTo>
                  <a:pt x="2027274" y="3799367"/>
                  <a:pt x="2026291" y="3866890"/>
                  <a:pt x="2020186" y="3934046"/>
                </a:cubicBezTo>
                <a:cubicBezTo>
                  <a:pt x="2019171" y="3945208"/>
                  <a:pt x="2010616" y="3954787"/>
                  <a:pt x="2009553" y="3965944"/>
                </a:cubicBezTo>
                <a:cubicBezTo>
                  <a:pt x="2003495" y="4029550"/>
                  <a:pt x="2006846" y="4093930"/>
                  <a:pt x="1998921" y="4157330"/>
                </a:cubicBezTo>
                <a:cubicBezTo>
                  <a:pt x="1996141" y="4179572"/>
                  <a:pt x="1984744" y="4199860"/>
                  <a:pt x="1977656" y="4221125"/>
                </a:cubicBezTo>
                <a:lnTo>
                  <a:pt x="1967023" y="4253023"/>
                </a:lnTo>
                <a:cubicBezTo>
                  <a:pt x="1963479" y="4274288"/>
                  <a:pt x="1959440" y="4295476"/>
                  <a:pt x="1956391" y="4316818"/>
                </a:cubicBezTo>
                <a:cubicBezTo>
                  <a:pt x="1952350" y="4345105"/>
                  <a:pt x="1951745" y="4373939"/>
                  <a:pt x="1945758" y="4401879"/>
                </a:cubicBezTo>
                <a:cubicBezTo>
                  <a:pt x="1941061" y="4423797"/>
                  <a:pt x="1924493" y="4465674"/>
                  <a:pt x="1924493" y="4465674"/>
                </a:cubicBezTo>
                <a:cubicBezTo>
                  <a:pt x="1931581" y="4564911"/>
                  <a:pt x="1929916" y="4665165"/>
                  <a:pt x="1945758" y="4763386"/>
                </a:cubicBezTo>
                <a:cubicBezTo>
                  <a:pt x="1950078" y="4790167"/>
                  <a:pt x="2005090" y="4805766"/>
                  <a:pt x="2020186" y="4816549"/>
                </a:cubicBezTo>
                <a:cubicBezTo>
                  <a:pt x="2032422" y="4825289"/>
                  <a:pt x="2040667" y="4838660"/>
                  <a:pt x="2052084" y="4848446"/>
                </a:cubicBezTo>
                <a:cubicBezTo>
                  <a:pt x="2079503" y="4871948"/>
                  <a:pt x="2178905" y="4938438"/>
                  <a:pt x="2190307" y="4944139"/>
                </a:cubicBezTo>
                <a:cubicBezTo>
                  <a:pt x="2249518" y="4973745"/>
                  <a:pt x="2269685" y="4982354"/>
                  <a:pt x="2328530" y="5018567"/>
                </a:cubicBezTo>
                <a:cubicBezTo>
                  <a:pt x="2350296" y="5031962"/>
                  <a:pt x="2371060" y="5046921"/>
                  <a:pt x="2392325" y="5061098"/>
                </a:cubicBezTo>
                <a:cubicBezTo>
                  <a:pt x="2402958" y="5068186"/>
                  <a:pt x="2412793" y="5076648"/>
                  <a:pt x="2424223" y="5082363"/>
                </a:cubicBezTo>
                <a:lnTo>
                  <a:pt x="2509284" y="5124893"/>
                </a:lnTo>
                <a:cubicBezTo>
                  <a:pt x="2617412" y="5233024"/>
                  <a:pt x="2438607" y="5056563"/>
                  <a:pt x="2594344" y="5199321"/>
                </a:cubicBezTo>
                <a:cubicBezTo>
                  <a:pt x="2620208" y="5223029"/>
                  <a:pt x="2643963" y="5248940"/>
                  <a:pt x="2668772" y="5273749"/>
                </a:cubicBezTo>
                <a:lnTo>
                  <a:pt x="2753832" y="5358809"/>
                </a:lnTo>
                <a:cubicBezTo>
                  <a:pt x="2760921" y="5365897"/>
                  <a:pt x="2766132" y="5375591"/>
                  <a:pt x="2775098" y="5380074"/>
                </a:cubicBezTo>
                <a:cubicBezTo>
                  <a:pt x="2827652" y="5406351"/>
                  <a:pt x="2802591" y="5396327"/>
                  <a:pt x="2849525" y="5411972"/>
                </a:cubicBezTo>
                <a:cubicBezTo>
                  <a:pt x="2900939" y="5463384"/>
                  <a:pt x="2836435" y="5405222"/>
                  <a:pt x="2902688" y="5443870"/>
                </a:cubicBezTo>
                <a:cubicBezTo>
                  <a:pt x="2935802" y="5463187"/>
                  <a:pt x="2966483" y="5486400"/>
                  <a:pt x="2998381" y="5507665"/>
                </a:cubicBezTo>
                <a:lnTo>
                  <a:pt x="3062177" y="5550195"/>
                </a:lnTo>
                <a:cubicBezTo>
                  <a:pt x="3072809" y="5557283"/>
                  <a:pt x="3083117" y="5564885"/>
                  <a:pt x="3094074" y="5571460"/>
                </a:cubicBezTo>
                <a:cubicBezTo>
                  <a:pt x="3111795" y="5582093"/>
                  <a:pt x="3129712" y="5592405"/>
                  <a:pt x="3147237" y="5603358"/>
                </a:cubicBezTo>
                <a:cubicBezTo>
                  <a:pt x="3186423" y="5627850"/>
                  <a:pt x="3220356" y="5663174"/>
                  <a:pt x="3264195" y="5677786"/>
                </a:cubicBezTo>
                <a:cubicBezTo>
                  <a:pt x="3274828" y="5681330"/>
                  <a:pt x="3285599" y="5684483"/>
                  <a:pt x="3296093" y="5688418"/>
                </a:cubicBezTo>
                <a:cubicBezTo>
                  <a:pt x="3313964" y="5695120"/>
                  <a:pt x="3331282" y="5703265"/>
                  <a:pt x="3349256" y="5709684"/>
                </a:cubicBezTo>
                <a:cubicBezTo>
                  <a:pt x="3380920" y="5720993"/>
                  <a:pt x="3413051" y="5730949"/>
                  <a:pt x="3444949" y="5741581"/>
                </a:cubicBezTo>
                <a:lnTo>
                  <a:pt x="3508744" y="5762846"/>
                </a:lnTo>
                <a:cubicBezTo>
                  <a:pt x="3519377" y="5766390"/>
                  <a:pt x="3531317" y="5767262"/>
                  <a:pt x="3540642" y="5773479"/>
                </a:cubicBezTo>
                <a:cubicBezTo>
                  <a:pt x="3590988" y="5807043"/>
                  <a:pt x="3552415" y="5785368"/>
                  <a:pt x="3604437" y="5805377"/>
                </a:cubicBezTo>
                <a:cubicBezTo>
                  <a:pt x="3640065" y="5819080"/>
                  <a:pt x="3679002" y="5826733"/>
                  <a:pt x="3710763" y="5847907"/>
                </a:cubicBezTo>
                <a:cubicBezTo>
                  <a:pt x="3721395" y="5854995"/>
                  <a:pt x="3730915" y="5864138"/>
                  <a:pt x="3742660" y="5869172"/>
                </a:cubicBezTo>
                <a:cubicBezTo>
                  <a:pt x="3756092" y="5874929"/>
                  <a:pt x="3771140" y="5875790"/>
                  <a:pt x="3785191" y="5879805"/>
                </a:cubicBezTo>
                <a:cubicBezTo>
                  <a:pt x="3795967" y="5882884"/>
                  <a:pt x="3806787" y="5886022"/>
                  <a:pt x="3817088" y="5890437"/>
                </a:cubicBezTo>
                <a:cubicBezTo>
                  <a:pt x="3902586" y="5927079"/>
                  <a:pt x="3813514" y="5900276"/>
                  <a:pt x="3912781" y="5922335"/>
                </a:cubicBezTo>
                <a:cubicBezTo>
                  <a:pt x="3927046" y="5925505"/>
                  <a:pt x="3941023" y="5929905"/>
                  <a:pt x="3955312" y="5932967"/>
                </a:cubicBezTo>
                <a:cubicBezTo>
                  <a:pt x="3990653" y="5940540"/>
                  <a:pt x="4061637" y="5954232"/>
                  <a:pt x="4061637" y="5954232"/>
                </a:cubicBezTo>
                <a:lnTo>
                  <a:pt x="4720856" y="5943600"/>
                </a:lnTo>
                <a:cubicBezTo>
                  <a:pt x="4791807" y="5941869"/>
                  <a:pt x="4863003" y="5941102"/>
                  <a:pt x="4933507" y="5932967"/>
                </a:cubicBezTo>
                <a:cubicBezTo>
                  <a:pt x="4960081" y="5929901"/>
                  <a:pt x="5023600" y="5899392"/>
                  <a:pt x="5050465" y="5890437"/>
                </a:cubicBezTo>
                <a:cubicBezTo>
                  <a:pt x="5072982" y="5882931"/>
                  <a:pt x="5125098" y="5873384"/>
                  <a:pt x="5146158" y="5869172"/>
                </a:cubicBezTo>
                <a:cubicBezTo>
                  <a:pt x="5170967" y="5858539"/>
                  <a:pt x="5194979" y="5845810"/>
                  <a:pt x="5220586" y="5837274"/>
                </a:cubicBezTo>
                <a:cubicBezTo>
                  <a:pt x="5248312" y="5828032"/>
                  <a:pt x="5279505" y="5829079"/>
                  <a:pt x="5305646" y="5816009"/>
                </a:cubicBezTo>
                <a:cubicBezTo>
                  <a:pt x="5371719" y="5782973"/>
                  <a:pt x="5323146" y="5803415"/>
                  <a:pt x="5390707" y="5784112"/>
                </a:cubicBezTo>
                <a:cubicBezTo>
                  <a:pt x="5401484" y="5781033"/>
                  <a:pt x="5411664" y="5775910"/>
                  <a:pt x="5422605" y="5773479"/>
                </a:cubicBezTo>
                <a:cubicBezTo>
                  <a:pt x="5516587" y="5752593"/>
                  <a:pt x="5454794" y="5773396"/>
                  <a:pt x="5528930" y="5752214"/>
                </a:cubicBezTo>
                <a:cubicBezTo>
                  <a:pt x="5539707" y="5749135"/>
                  <a:pt x="5550803" y="5746593"/>
                  <a:pt x="5560828" y="5741581"/>
                </a:cubicBezTo>
                <a:cubicBezTo>
                  <a:pt x="5597570" y="5723210"/>
                  <a:pt x="5584532" y="5716366"/>
                  <a:pt x="5624623" y="5709684"/>
                </a:cubicBezTo>
                <a:cubicBezTo>
                  <a:pt x="5656280" y="5704408"/>
                  <a:pt x="5688418" y="5702595"/>
                  <a:pt x="5720316" y="5699051"/>
                </a:cubicBezTo>
                <a:cubicBezTo>
                  <a:pt x="5794744" y="5702595"/>
                  <a:pt x="5869543" y="5701455"/>
                  <a:pt x="5943600" y="5709684"/>
                </a:cubicBezTo>
                <a:cubicBezTo>
                  <a:pt x="5965878" y="5712159"/>
                  <a:pt x="6007395" y="5730949"/>
                  <a:pt x="6007395" y="5730949"/>
                </a:cubicBezTo>
                <a:cubicBezTo>
                  <a:pt x="6025116" y="5727405"/>
                  <a:pt x="6043637" y="5726662"/>
                  <a:pt x="6060558" y="5720316"/>
                </a:cubicBezTo>
                <a:cubicBezTo>
                  <a:pt x="6072523" y="5715829"/>
                  <a:pt x="6081026" y="5704766"/>
                  <a:pt x="6092456" y="5699051"/>
                </a:cubicBezTo>
                <a:cubicBezTo>
                  <a:pt x="6102480" y="5694039"/>
                  <a:pt x="6113721" y="5691962"/>
                  <a:pt x="6124353" y="5688418"/>
                </a:cubicBezTo>
                <a:cubicBezTo>
                  <a:pt x="6189810" y="5590233"/>
                  <a:pt x="6106276" y="5711015"/>
                  <a:pt x="6166884" y="5635256"/>
                </a:cubicBezTo>
                <a:cubicBezTo>
                  <a:pt x="6174867" y="5625277"/>
                  <a:pt x="6179968" y="5613175"/>
                  <a:pt x="6188149" y="5603358"/>
                </a:cubicBezTo>
                <a:cubicBezTo>
                  <a:pt x="6197775" y="5591806"/>
                  <a:pt x="6210420" y="5583011"/>
                  <a:pt x="6220046" y="5571460"/>
                </a:cubicBezTo>
                <a:cubicBezTo>
                  <a:pt x="6244560" y="5542044"/>
                  <a:pt x="6238269" y="5530959"/>
                  <a:pt x="6273209" y="5507665"/>
                </a:cubicBezTo>
                <a:cubicBezTo>
                  <a:pt x="6282534" y="5501448"/>
                  <a:pt x="6295310" y="5502475"/>
                  <a:pt x="6305107" y="5497032"/>
                </a:cubicBezTo>
                <a:cubicBezTo>
                  <a:pt x="6327448" y="5484620"/>
                  <a:pt x="6347637" y="5468679"/>
                  <a:pt x="6368902" y="5454502"/>
                </a:cubicBezTo>
                <a:cubicBezTo>
                  <a:pt x="6379535" y="5447414"/>
                  <a:pt x="6388677" y="5437278"/>
                  <a:pt x="6400800" y="5433237"/>
                </a:cubicBezTo>
                <a:cubicBezTo>
                  <a:pt x="6422065" y="5426149"/>
                  <a:pt x="6445944" y="5424406"/>
                  <a:pt x="6464595" y="5411972"/>
                </a:cubicBezTo>
                <a:cubicBezTo>
                  <a:pt x="6475228" y="5404884"/>
                  <a:pt x="6484816" y="5395897"/>
                  <a:pt x="6496493" y="5390707"/>
                </a:cubicBezTo>
                <a:cubicBezTo>
                  <a:pt x="6516976" y="5381603"/>
                  <a:pt x="6560288" y="5369442"/>
                  <a:pt x="6560288" y="5369442"/>
                </a:cubicBezTo>
                <a:cubicBezTo>
                  <a:pt x="6581553" y="5355265"/>
                  <a:pt x="6599838" y="5334994"/>
                  <a:pt x="6624084" y="5326912"/>
                </a:cubicBezTo>
                <a:cubicBezTo>
                  <a:pt x="6700541" y="5301425"/>
                  <a:pt x="6605083" y="5332340"/>
                  <a:pt x="6698512" y="5305646"/>
                </a:cubicBezTo>
                <a:cubicBezTo>
                  <a:pt x="6709288" y="5302567"/>
                  <a:pt x="6719536" y="5297732"/>
                  <a:pt x="6730409" y="5295014"/>
                </a:cubicBezTo>
                <a:cubicBezTo>
                  <a:pt x="6797880" y="5278146"/>
                  <a:pt x="6789246" y="5289578"/>
                  <a:pt x="6868632" y="5263116"/>
                </a:cubicBezTo>
                <a:lnTo>
                  <a:pt x="6964325" y="5231218"/>
                </a:lnTo>
                <a:lnTo>
                  <a:pt x="6996223" y="5220586"/>
                </a:lnTo>
                <a:cubicBezTo>
                  <a:pt x="7010400" y="5199321"/>
                  <a:pt x="7033741" y="5181852"/>
                  <a:pt x="7038753" y="5156791"/>
                </a:cubicBezTo>
                <a:lnTo>
                  <a:pt x="7060018" y="5050465"/>
                </a:lnTo>
                <a:cubicBezTo>
                  <a:pt x="7070651" y="4894521"/>
                  <a:pt x="7073653" y="4737868"/>
                  <a:pt x="7091916" y="4582632"/>
                </a:cubicBezTo>
                <a:cubicBezTo>
                  <a:pt x="7095070" y="4555825"/>
                  <a:pt x="7112168" y="4532555"/>
                  <a:pt x="7123814" y="4508205"/>
                </a:cubicBezTo>
                <a:cubicBezTo>
                  <a:pt x="7151168" y="4451009"/>
                  <a:pt x="7186613" y="4397448"/>
                  <a:pt x="7208874" y="4338084"/>
                </a:cubicBezTo>
                <a:cubicBezTo>
                  <a:pt x="7283563" y="4138913"/>
                  <a:pt x="7184972" y="4395115"/>
                  <a:pt x="7315200" y="4093535"/>
                </a:cubicBezTo>
                <a:cubicBezTo>
                  <a:pt x="7359297" y="3991416"/>
                  <a:pt x="7399840" y="3887797"/>
                  <a:pt x="7442791" y="3785191"/>
                </a:cubicBezTo>
                <a:cubicBezTo>
                  <a:pt x="7463636" y="3735394"/>
                  <a:pt x="7506586" y="3636335"/>
                  <a:pt x="7506586" y="3636335"/>
                </a:cubicBezTo>
                <a:cubicBezTo>
                  <a:pt x="7510130" y="3618614"/>
                  <a:pt x="7512119" y="3600510"/>
                  <a:pt x="7517218" y="3583172"/>
                </a:cubicBezTo>
                <a:cubicBezTo>
                  <a:pt x="7551731" y="3465830"/>
                  <a:pt x="7566700" y="3455039"/>
                  <a:pt x="7591646" y="3338623"/>
                </a:cubicBezTo>
                <a:cubicBezTo>
                  <a:pt x="7604465" y="3278799"/>
                  <a:pt x="7614578" y="3218391"/>
                  <a:pt x="7623544" y="3157870"/>
                </a:cubicBezTo>
                <a:cubicBezTo>
                  <a:pt x="7632143" y="3099828"/>
                  <a:pt x="7641393" y="2950509"/>
                  <a:pt x="7644809" y="2902688"/>
                </a:cubicBezTo>
                <a:cubicBezTo>
                  <a:pt x="7637721" y="2753832"/>
                  <a:pt x="7639309" y="2604309"/>
                  <a:pt x="7623544" y="2456121"/>
                </a:cubicBezTo>
                <a:cubicBezTo>
                  <a:pt x="7621358" y="2435571"/>
                  <a:pt x="7600888" y="2421442"/>
                  <a:pt x="7591646" y="2402958"/>
                </a:cubicBezTo>
                <a:cubicBezTo>
                  <a:pt x="7553439" y="2326544"/>
                  <a:pt x="7590235" y="2370561"/>
                  <a:pt x="7538484" y="2296632"/>
                </a:cubicBezTo>
                <a:cubicBezTo>
                  <a:pt x="7525470" y="2278041"/>
                  <a:pt x="7508541" y="2262352"/>
                  <a:pt x="7495953" y="2243470"/>
                </a:cubicBezTo>
                <a:cubicBezTo>
                  <a:pt x="7473026" y="2209080"/>
                  <a:pt x="7456957" y="2170210"/>
                  <a:pt x="7432158" y="2137144"/>
                </a:cubicBezTo>
                <a:cubicBezTo>
                  <a:pt x="7414114" y="2113085"/>
                  <a:pt x="7387150" y="2096832"/>
                  <a:pt x="7368363" y="2073349"/>
                </a:cubicBezTo>
                <a:cubicBezTo>
                  <a:pt x="7196064" y="1857976"/>
                  <a:pt x="7418847" y="2098629"/>
                  <a:pt x="7230139" y="1881963"/>
                </a:cubicBezTo>
                <a:cubicBezTo>
                  <a:pt x="7160930" y="1802501"/>
                  <a:pt x="7088486" y="1725915"/>
                  <a:pt x="7017488" y="1648046"/>
                </a:cubicBezTo>
                <a:cubicBezTo>
                  <a:pt x="6933894" y="1556363"/>
                  <a:pt x="6856523" y="1462764"/>
                  <a:pt x="6751674" y="1392865"/>
                </a:cubicBezTo>
                <a:cubicBezTo>
                  <a:pt x="6645964" y="1322391"/>
                  <a:pt x="6531633" y="1265791"/>
                  <a:pt x="6422065" y="1201479"/>
                </a:cubicBezTo>
                <a:cubicBezTo>
                  <a:pt x="6368597" y="1170096"/>
                  <a:pt x="6320141" y="1128811"/>
                  <a:pt x="6262577" y="1105786"/>
                </a:cubicBezTo>
                <a:cubicBezTo>
                  <a:pt x="5975448" y="990936"/>
                  <a:pt x="6229447" y="1090224"/>
                  <a:pt x="5954232" y="988828"/>
                </a:cubicBezTo>
                <a:cubicBezTo>
                  <a:pt x="5850826" y="950731"/>
                  <a:pt x="5941965" y="977541"/>
                  <a:pt x="5784112" y="914400"/>
                </a:cubicBezTo>
                <a:cubicBezTo>
                  <a:pt x="5717612" y="887800"/>
                  <a:pt x="5679562" y="881412"/>
                  <a:pt x="5613991" y="861237"/>
                </a:cubicBezTo>
                <a:cubicBezTo>
                  <a:pt x="5592567" y="854645"/>
                  <a:pt x="5570601" y="849248"/>
                  <a:pt x="5550195" y="839972"/>
                </a:cubicBezTo>
                <a:cubicBezTo>
                  <a:pt x="5531381" y="831420"/>
                  <a:pt x="5515516" y="817316"/>
                  <a:pt x="5497032" y="808074"/>
                </a:cubicBezTo>
                <a:cubicBezTo>
                  <a:pt x="5487008" y="803062"/>
                  <a:pt x="5475159" y="802454"/>
                  <a:pt x="5465135" y="797442"/>
                </a:cubicBezTo>
                <a:cubicBezTo>
                  <a:pt x="5395906" y="762827"/>
                  <a:pt x="5400377" y="741961"/>
                  <a:pt x="5305646" y="723014"/>
                </a:cubicBezTo>
                <a:cubicBezTo>
                  <a:pt x="5167529" y="695389"/>
                  <a:pt x="5339221" y="733085"/>
                  <a:pt x="5199321" y="691116"/>
                </a:cubicBezTo>
                <a:cubicBezTo>
                  <a:pt x="5115029" y="665829"/>
                  <a:pt x="5177275" y="694400"/>
                  <a:pt x="5103628" y="669851"/>
                </a:cubicBezTo>
                <a:cubicBezTo>
                  <a:pt x="5085521" y="663815"/>
                  <a:pt x="5068746" y="654070"/>
                  <a:pt x="5050465" y="648586"/>
                </a:cubicBezTo>
                <a:cubicBezTo>
                  <a:pt x="5033155" y="643393"/>
                  <a:pt x="5014894" y="642092"/>
                  <a:pt x="4997302" y="637953"/>
                </a:cubicBezTo>
                <a:cubicBezTo>
                  <a:pt x="4954628" y="627912"/>
                  <a:pt x="4912242" y="616688"/>
                  <a:pt x="4869712" y="606056"/>
                </a:cubicBezTo>
                <a:cubicBezTo>
                  <a:pt x="4841358" y="598968"/>
                  <a:pt x="4812753" y="592820"/>
                  <a:pt x="4784651" y="584791"/>
                </a:cubicBezTo>
                <a:cubicBezTo>
                  <a:pt x="4735032" y="570614"/>
                  <a:pt x="4686397" y="552380"/>
                  <a:pt x="4635795" y="542260"/>
                </a:cubicBezTo>
                <a:cubicBezTo>
                  <a:pt x="4618074" y="538716"/>
                  <a:pt x="4600067" y="536383"/>
                  <a:pt x="4582632" y="531628"/>
                </a:cubicBezTo>
                <a:cubicBezTo>
                  <a:pt x="4487085" y="505570"/>
                  <a:pt x="4551268" y="517629"/>
                  <a:pt x="4465674" y="489098"/>
                </a:cubicBezTo>
                <a:cubicBezTo>
                  <a:pt x="4451811" y="484477"/>
                  <a:pt x="4437321" y="482009"/>
                  <a:pt x="4423144" y="478465"/>
                </a:cubicBezTo>
                <a:cubicBezTo>
                  <a:pt x="4367080" y="441089"/>
                  <a:pt x="4417374" y="469453"/>
                  <a:pt x="4348716" y="446567"/>
                </a:cubicBezTo>
                <a:cubicBezTo>
                  <a:pt x="4307497" y="432827"/>
                  <a:pt x="4275190" y="412723"/>
                  <a:pt x="4231758" y="404037"/>
                </a:cubicBezTo>
                <a:cubicBezTo>
                  <a:pt x="4214037" y="400493"/>
                  <a:pt x="4196127" y="397788"/>
                  <a:pt x="4178595" y="393405"/>
                </a:cubicBezTo>
                <a:cubicBezTo>
                  <a:pt x="4167722" y="390687"/>
                  <a:pt x="4157775" y="384476"/>
                  <a:pt x="4146698" y="382772"/>
                </a:cubicBezTo>
                <a:cubicBezTo>
                  <a:pt x="4111493" y="377356"/>
                  <a:pt x="4075814" y="375683"/>
                  <a:pt x="4040372" y="372139"/>
                </a:cubicBezTo>
                <a:cubicBezTo>
                  <a:pt x="3987209" y="375683"/>
                  <a:pt x="3933629" y="375237"/>
                  <a:pt x="3880884" y="382772"/>
                </a:cubicBezTo>
                <a:cubicBezTo>
                  <a:pt x="3844094" y="388028"/>
                  <a:pt x="3807409" y="408877"/>
                  <a:pt x="3774558" y="425302"/>
                </a:cubicBezTo>
                <a:cubicBezTo>
                  <a:pt x="3767470" y="435935"/>
                  <a:pt x="3762910" y="448785"/>
                  <a:pt x="3753293" y="457200"/>
                </a:cubicBezTo>
                <a:cubicBezTo>
                  <a:pt x="3708297" y="496572"/>
                  <a:pt x="3701410" y="495759"/>
                  <a:pt x="3657600" y="510363"/>
                </a:cubicBezTo>
                <a:cubicBezTo>
                  <a:pt x="3619804" y="485166"/>
                  <a:pt x="3678864" y="474921"/>
                  <a:pt x="3668232" y="457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28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B790F-67B0-5F45-B626-9AE116446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5F4BA2-8FE7-8F45-813E-AEAC7F781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926" y="3582877"/>
            <a:ext cx="8746373" cy="29455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C58AAF-EC2D-884B-976F-62BCFA7E0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513" y="616688"/>
            <a:ext cx="9833198" cy="569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1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64B5E-CFC0-1047-A9BB-DC752F8E9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L/L Neutron Reflection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39D1A3-7FEB-F347-B34A-B1BAFE2C8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9" y="24510"/>
            <a:ext cx="7175500" cy="4597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14DF68-A095-3C4F-BB7E-93AD6CC5F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632" y="2323210"/>
            <a:ext cx="7175500" cy="4597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1ACEB7-1A92-3A49-8558-2CE2AC056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900" y="556142"/>
            <a:ext cx="7175500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32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A63FD-D4FA-1849-98DA-F8B72A473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XRR at L/L interface.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0710F-00FE-E541-B251-3343630E7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Flourescent</a:t>
            </a:r>
            <a:r>
              <a:rPr lang="en-US" dirty="0"/>
              <a:t> studies.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8EC074-0101-0544-8C38-893B7B0DE043}"/>
              </a:ext>
            </a:extLst>
          </p:cNvPr>
          <p:cNvPicPr/>
          <p:nvPr/>
        </p:nvPicPr>
        <p:blipFill rotWithShape="1">
          <a:blip r:embed="rId2"/>
          <a:srcRect t="-997" b="-11252"/>
          <a:stretch/>
        </p:blipFill>
        <p:spPr bwMode="auto">
          <a:xfrm>
            <a:off x="6202200" y="2526539"/>
            <a:ext cx="5231849" cy="35996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8FC913-A3DA-214B-93CC-D9D50F75A97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11544" y="2442105"/>
            <a:ext cx="5664198" cy="359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86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4A524-36EC-D042-AA4C-C72C54429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30C3FB-483B-9A4B-8C65-A5A8B3AA67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52869" y="1860213"/>
            <a:ext cx="6683704" cy="39451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CC93A0-DB83-5546-8778-1F5977DEE2EE}"/>
              </a:ext>
            </a:extLst>
          </p:cNvPr>
          <p:cNvPicPr/>
          <p:nvPr/>
        </p:nvPicPr>
        <p:blipFill rotWithShape="1">
          <a:blip r:embed="rId3"/>
          <a:srcRect t="-1" b="-10640"/>
          <a:stretch/>
        </p:blipFill>
        <p:spPr bwMode="auto">
          <a:xfrm>
            <a:off x="7141691" y="1832008"/>
            <a:ext cx="4256413" cy="41112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037529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AB130-2653-E14E-B108-E3326DFDC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L/L Reflectivity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D7480-4A0A-7F48-B279-A79D58A69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26" y="1600200"/>
            <a:ext cx="2869411" cy="4525963"/>
          </a:xfrm>
        </p:spPr>
        <p:txBody>
          <a:bodyPr/>
          <a:lstStyle/>
          <a:p>
            <a:r>
              <a:rPr lang="en-US" dirty="0"/>
              <a:t>Simulation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7499B6-15B9-9445-842F-CCFCDF477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611" y="195262"/>
            <a:ext cx="4206654" cy="659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7997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C9B3E0-28A5-DE42-A45B-F1B5DA0B3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578" y="106326"/>
            <a:ext cx="6766288" cy="675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2036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D5CE4-6115-4D45-9B21-DD4529683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F2161-9C3D-7E40-8F2D-310609338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9627"/>
            <a:ext cx="6230679" cy="16352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6A0DD5-8DA1-2449-B9E2-1B85EBF0A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6557" y="1417638"/>
            <a:ext cx="7295745" cy="40802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D7AB86-4AD3-F34C-8AEE-029EE5C4A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4751" y="1239757"/>
            <a:ext cx="6150274" cy="4725107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825DB81-E5BE-9C4F-AE4D-21455D2CCF66}"/>
              </a:ext>
            </a:extLst>
          </p:cNvPr>
          <p:cNvGrpSpPr/>
          <p:nvPr/>
        </p:nvGrpSpPr>
        <p:grpSpPr>
          <a:xfrm>
            <a:off x="141620" y="1259154"/>
            <a:ext cx="11823700" cy="5259808"/>
            <a:chOff x="141620" y="1259154"/>
            <a:chExt cx="11823700" cy="525980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F7592E2-736E-F746-AEA2-2EC4B2BE8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1620" y="1259154"/>
              <a:ext cx="11823700" cy="28448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D0EB111-E581-2A43-9BE0-D8B415563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87538" y="4080562"/>
              <a:ext cx="7124700" cy="2438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049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40272-1FB4-3F43-B5EB-342D864E4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DDEF59-49F6-5542-B30C-0FD7829C6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934" y="1600946"/>
            <a:ext cx="6380480" cy="46509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8DEA4D-F9EA-A145-BB6D-08ABDAE5C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0" y="1798093"/>
            <a:ext cx="11912600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3699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EA188-4608-D641-8AB6-5E70673D2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79FE91-679C-0245-A8B7-5D3B49AD4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Platypus team</a:t>
            </a:r>
          </a:p>
          <a:p>
            <a:pPr lvl="1"/>
            <a:r>
              <a:rPr lang="en-US" dirty="0"/>
              <a:t>Andrew Nelson, Anton Le Brun, Michael James (now AS)</a:t>
            </a:r>
          </a:p>
          <a:p>
            <a:r>
              <a:rPr lang="en-US" dirty="0"/>
              <a:t>GNB</a:t>
            </a:r>
          </a:p>
          <a:p>
            <a:pPr lvl="1"/>
            <a:r>
              <a:rPr lang="en-US" dirty="0"/>
              <a:t>Luke Clifton, Jeremy </a:t>
            </a:r>
            <a:r>
              <a:rPr lang="en-US" dirty="0" err="1"/>
              <a:t>Lakey</a:t>
            </a:r>
            <a:r>
              <a:rPr lang="en-US" dirty="0"/>
              <a:t>, Anton Le Brun</a:t>
            </a:r>
          </a:p>
          <a:p>
            <a:r>
              <a:rPr lang="en-US" dirty="0"/>
              <a:t>PDMS</a:t>
            </a:r>
          </a:p>
          <a:p>
            <a:pPr lvl="1"/>
            <a:r>
              <a:rPr lang="en-US" dirty="0" err="1"/>
              <a:t>Zengyi</a:t>
            </a:r>
            <a:r>
              <a:rPr lang="en-US" dirty="0"/>
              <a:t> Wei, Stuart Prescott</a:t>
            </a:r>
          </a:p>
          <a:p>
            <a:r>
              <a:rPr lang="en-US" dirty="0"/>
              <a:t>TNEs</a:t>
            </a:r>
          </a:p>
          <a:p>
            <a:pPr lvl="1"/>
            <a:r>
              <a:rPr lang="en-US" dirty="0" err="1"/>
              <a:t>Lizhong</a:t>
            </a:r>
            <a:r>
              <a:rPr lang="en-US" dirty="0"/>
              <a:t> He, Frank Sainsbury, Stefania </a:t>
            </a:r>
            <a:r>
              <a:rPr lang="en-US" dirty="0" err="1"/>
              <a:t>Piantavigna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2418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2883A-E65D-A141-86AE-4681447EF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user facility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B6EC4-5177-2145-946A-AC6C0E4EA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Proposal deadline 15</a:t>
            </a:r>
            <a:r>
              <a:rPr lang="en-US" baseline="30000" dirty="0"/>
              <a:t>th</a:t>
            </a:r>
            <a:r>
              <a:rPr lang="en-US" dirty="0"/>
              <a:t> September</a:t>
            </a:r>
          </a:p>
          <a:p>
            <a:r>
              <a:rPr lang="en-US" dirty="0"/>
              <a:t>Via the ACNS portal.</a:t>
            </a:r>
          </a:p>
          <a:p>
            <a:pPr lvl="1"/>
            <a:r>
              <a:rPr lang="en-US" dirty="0">
                <a:hlinkClick r:id="rId2"/>
              </a:rPr>
              <a:t>https://neutron.ansto.gov.au/Bragg/proposal/index.jsp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1834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9111297"/>
      </p:ext>
    </p:extLst>
  </p:cSld>
  <p:clrMapOvr>
    <a:masterClrMapping/>
  </p:clrMapOvr>
</p:sld>
</file>

<file path=ppt/theme/theme1.xml><?xml version="1.0" encoding="utf-8"?>
<a:theme xmlns:a="http://schemas.openxmlformats.org/drawingml/2006/main" name="ANSTO Titl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Presentation-Template (002).potx" id="{184A31D5-91C8-40B3-A59B-7452EB64DD6C}" vid="{3F5CB8C6-FE16-4A31-8484-8F89EA4ED7B8}"/>
    </a:ext>
  </a:extLst>
</a:theme>
</file>

<file path=ppt/theme/theme2.xml><?xml version="1.0" encoding="utf-8"?>
<a:theme xmlns:a="http://schemas.openxmlformats.org/drawingml/2006/main" name="ANSTO Main 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NSTO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NSTO Dark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ANSTO Teal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ANSTO Thank you slid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Presentation-Template (002).potx" id="{184A31D5-91C8-40B3-A59B-7452EB64DD6C}" vid="{3F5CB8C6-FE16-4A31-8484-8F89EA4ED7B8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ANSTO Title</Template>
  <TotalTime>2022</TotalTime>
  <Words>1452</Words>
  <Application>Microsoft Macintosh PowerPoint</Application>
  <PresentationFormat>Widescreen</PresentationFormat>
  <Paragraphs>291</Paragraphs>
  <Slides>39</Slides>
  <Notes>7</Notes>
  <HiddenSlides>0</HiddenSlides>
  <MMClips>1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61" baseType="lpstr">
      <vt:lpstr>Poppins Light</vt:lpstr>
      <vt:lpstr>Symbol</vt:lpstr>
      <vt:lpstr>Fira Sans ExtraBold</vt:lpstr>
      <vt:lpstr>Cambria Math</vt:lpstr>
      <vt:lpstr>Comic Sans MS</vt:lpstr>
      <vt:lpstr>Calibri</vt:lpstr>
      <vt:lpstr>Wingdings</vt:lpstr>
      <vt:lpstr>Fira Sans Light</vt:lpstr>
      <vt:lpstr>Helvetica</vt:lpstr>
      <vt:lpstr>Times New Roman</vt:lpstr>
      <vt:lpstr>ＭＳ Ｐゴシック</vt:lpstr>
      <vt:lpstr>Arial</vt:lpstr>
      <vt:lpstr>Fira Sans ExtraLight</vt:lpstr>
      <vt:lpstr>Fira Sans</vt:lpstr>
      <vt:lpstr>Poppins</vt:lpstr>
      <vt:lpstr>ANSTO Title</vt:lpstr>
      <vt:lpstr>ANSTO Main Content</vt:lpstr>
      <vt:lpstr>ANSTO Blue slides</vt:lpstr>
      <vt:lpstr>ANSTO Dark blue slides</vt:lpstr>
      <vt:lpstr>ANSTO Teal slides</vt:lpstr>
      <vt:lpstr>ANSTO Thank you slide</vt:lpstr>
      <vt:lpstr>Equation</vt:lpstr>
      <vt:lpstr>Studying Structure at Interfaces by Neutron and X-ray Scattering </vt:lpstr>
      <vt:lpstr>Outline</vt:lpstr>
      <vt:lpstr>Specular Reflectivity</vt:lpstr>
      <vt:lpstr>PowerPoint Presentation</vt:lpstr>
      <vt:lpstr>Geometry</vt:lpstr>
      <vt:lpstr>n = 1 for air, and slightly &lt;1 for other materials</vt:lpstr>
      <vt:lpstr>Scattering ‘Power’</vt:lpstr>
      <vt:lpstr>Two Examples</vt:lpstr>
      <vt:lpstr>Alkane Phosphate</vt:lpstr>
      <vt:lpstr>PowerPoint Presentation</vt:lpstr>
      <vt:lpstr>GNB Outer Membrane</vt:lpstr>
      <vt:lpstr>GNB Outer Membrane</vt:lpstr>
      <vt:lpstr>Fabricating a FSB GNB mimic</vt:lpstr>
      <vt:lpstr>Structural Characterisation</vt:lpstr>
      <vt:lpstr>PowerPoint Presentation</vt:lpstr>
      <vt:lpstr>LPS size and ColN Interation</vt:lpstr>
      <vt:lpstr>PowerPoint Presentation</vt:lpstr>
      <vt:lpstr>Liquid / Liquid Interface</vt:lpstr>
      <vt:lpstr>The Challenges </vt:lpstr>
      <vt:lpstr>NR Through bulk aqueous phase</vt:lpstr>
      <vt:lpstr>Trapped Oil Layer</vt:lpstr>
      <vt:lpstr>Our method – ‘soft’ interfaces</vt:lpstr>
      <vt:lpstr>PDMS Proxy</vt:lpstr>
      <vt:lpstr>XRR at Advanced Photon Source</vt:lpstr>
      <vt:lpstr>XRR at Advanced Photon Source</vt:lpstr>
      <vt:lpstr>Tailored NanoEmulsions (TNEs)</vt:lpstr>
      <vt:lpstr>TNEs</vt:lpstr>
      <vt:lpstr>TNE Formation</vt:lpstr>
      <vt:lpstr>PowerPoint Presentation</vt:lpstr>
      <vt:lpstr>L/L Neutron Reflection</vt:lpstr>
      <vt:lpstr>XRR at L/L interface.  </vt:lpstr>
      <vt:lpstr>PowerPoint Presentation</vt:lpstr>
      <vt:lpstr>L/L Reflectivity</vt:lpstr>
      <vt:lpstr>PowerPoint Presentation</vt:lpstr>
      <vt:lpstr>Conclusions</vt:lpstr>
      <vt:lpstr>Conclusions</vt:lpstr>
      <vt:lpstr>Acknowledgements</vt:lpstr>
      <vt:lpstr>A user facility</vt:lpstr>
      <vt:lpstr>PowerPoint Presentation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103</cp:revision>
  <dcterms:created xsi:type="dcterms:W3CDTF">2018-08-06T00:38:31Z</dcterms:created>
  <dcterms:modified xsi:type="dcterms:W3CDTF">2018-08-14T00:52:14Z</dcterms:modified>
</cp:coreProperties>
</file>